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83" r:id="rId3"/>
    <p:sldId id="257" r:id="rId4"/>
    <p:sldId id="258" r:id="rId5"/>
    <p:sldId id="284" r:id="rId6"/>
    <p:sldId id="260" r:id="rId7"/>
    <p:sldId id="261" r:id="rId8"/>
    <p:sldId id="274" r:id="rId9"/>
    <p:sldId id="264" r:id="rId10"/>
    <p:sldId id="266" r:id="rId11"/>
    <p:sldId id="265" r:id="rId12"/>
    <p:sldId id="276" r:id="rId13"/>
    <p:sldId id="273" r:id="rId14"/>
    <p:sldId id="290" r:id="rId15"/>
    <p:sldId id="281" r:id="rId16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937D"/>
    <a:srgbClr val="4299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97" autoAdjust="0"/>
    <p:restoredTop sz="94660" autoAdjust="0"/>
  </p:normalViewPr>
  <p:slideViewPr>
    <p:cSldViewPr snapToGrid="0">
      <p:cViewPr varScale="1">
        <p:scale>
          <a:sx n="93" d="100"/>
          <a:sy n="93" d="100"/>
        </p:scale>
        <p:origin x="88" y="6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51FFD-B093-7F4C-B944-919792A5D53D}" type="datetimeFigureOut">
              <a:rPr kumimoji="1" lang="zh-CN" altLang="en-US" smtClean="0"/>
              <a:t>2023/3/19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8D829-4404-0A41-BC55-32F7CEFBE8F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6076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9AACD948-0A86-49D9-882B-70AB37B47640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1F03832E-E1E5-4EC4-A872-814410C4E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048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9AACD948-0A86-49D9-882B-70AB37B47640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1F03832E-E1E5-4EC4-A872-814410C4E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188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273845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9AACD948-0A86-49D9-882B-70AB37B47640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1F03832E-E1E5-4EC4-A872-814410C4E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9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9AACD948-0A86-49D9-882B-70AB37B47640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1F03832E-E1E5-4EC4-A872-814410C4E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293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9AACD948-0A86-49D9-882B-70AB37B47640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1F03832E-E1E5-4EC4-A872-814410C4E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665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9AACD948-0A86-49D9-882B-70AB37B47640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1F03832E-E1E5-4EC4-A872-814410C4E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90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9AACD948-0A86-49D9-882B-70AB37B47640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1F03832E-E1E5-4EC4-A872-814410C4E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0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9AACD948-0A86-49D9-882B-70AB37B47640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1F03832E-E1E5-4EC4-A872-814410C4E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228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9AACD948-0A86-49D9-882B-70AB37B47640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1F03832E-E1E5-4EC4-A872-814410C4E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30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9AACD948-0A86-49D9-882B-70AB37B47640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1F03832E-E1E5-4EC4-A872-814410C4E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169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9AACD948-0A86-49D9-882B-70AB37B47640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1F03832E-E1E5-4EC4-A872-814410C4E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88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4515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4"/>
          <p:cNvSpPr>
            <a:spLocks/>
          </p:cNvSpPr>
          <p:nvPr/>
        </p:nvSpPr>
        <p:spPr bwMode="auto">
          <a:xfrm>
            <a:off x="1893096" y="2759870"/>
            <a:ext cx="5366147" cy="2447925"/>
          </a:xfrm>
          <a:custGeom>
            <a:avLst/>
            <a:gdLst>
              <a:gd name="T0" fmla="*/ 3575956 w 7155602"/>
              <a:gd name="T1" fmla="*/ 0 h 3263874"/>
              <a:gd name="T2" fmla="*/ 7150044 w 7155602"/>
              <a:gd name="T3" fmla="*/ 3227110 h 3263874"/>
              <a:gd name="T4" fmla="*/ 7151907 w 7155602"/>
              <a:gd name="T5" fmla="*/ 3264004 h 3263874"/>
              <a:gd name="T6" fmla="*/ 0 w 7155602"/>
              <a:gd name="T7" fmla="*/ 3264004 h 3263874"/>
              <a:gd name="T8" fmla="*/ 1863 w 7155602"/>
              <a:gd name="T9" fmla="*/ 3227110 h 3263874"/>
              <a:gd name="T10" fmla="*/ 3575956 w 7155602"/>
              <a:gd name="T11" fmla="*/ 0 h 32638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155602" h="3263874">
                <a:moveTo>
                  <a:pt x="3577801" y="0"/>
                </a:moveTo>
                <a:cubicBezTo>
                  <a:pt x="5438912" y="0"/>
                  <a:pt x="6969665" y="1414434"/>
                  <a:pt x="7153739" y="3226980"/>
                </a:cubicBezTo>
                <a:lnTo>
                  <a:pt x="7155602" y="3263874"/>
                </a:lnTo>
                <a:lnTo>
                  <a:pt x="0" y="3263874"/>
                </a:lnTo>
                <a:lnTo>
                  <a:pt x="1863" y="3226980"/>
                </a:lnTo>
                <a:cubicBezTo>
                  <a:pt x="185937" y="1414434"/>
                  <a:pt x="1716690" y="0"/>
                  <a:pt x="3577801" y="0"/>
                </a:cubicBezTo>
                <a:close/>
              </a:path>
            </a:pathLst>
          </a:custGeom>
          <a:noFill/>
          <a:ln w="12700" cap="flat" cmpd="sng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pic>
        <p:nvPicPr>
          <p:cNvPr id="5" name="图片 3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26458" y="3040857"/>
            <a:ext cx="4900613" cy="2102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21"/>
          <p:cNvGrpSpPr>
            <a:grpSpLocks/>
          </p:cNvGrpSpPr>
          <p:nvPr/>
        </p:nvGrpSpPr>
        <p:grpSpPr bwMode="auto">
          <a:xfrm>
            <a:off x="6407944" y="3405188"/>
            <a:ext cx="425054" cy="453629"/>
            <a:chOff x="0" y="0"/>
            <a:chExt cx="1579866" cy="1685211"/>
          </a:xfrm>
        </p:grpSpPr>
        <p:grpSp>
          <p:nvGrpSpPr>
            <p:cNvPr id="7" name="组合 16"/>
            <p:cNvGrpSpPr>
              <a:grpSpLocks/>
            </p:cNvGrpSpPr>
            <p:nvPr/>
          </p:nvGrpSpPr>
          <p:grpSpPr bwMode="auto">
            <a:xfrm>
              <a:off x="0" y="138230"/>
              <a:ext cx="1276851" cy="1546981"/>
              <a:chOff x="0" y="0"/>
              <a:chExt cx="1276851" cy="1546981"/>
            </a:xfrm>
          </p:grpSpPr>
          <p:sp>
            <p:nvSpPr>
              <p:cNvPr id="12" name="等腰三角形 13"/>
              <p:cNvSpPr>
                <a:spLocks noChangeArrowheads="1"/>
              </p:cNvSpPr>
              <p:nvPr/>
            </p:nvSpPr>
            <p:spPr bwMode="auto">
              <a:xfrm>
                <a:off x="293490" y="69925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54B8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3" name="等腰三角形 14"/>
              <p:cNvSpPr>
                <a:spLocks noChangeArrowheads="1"/>
              </p:cNvSpPr>
              <p:nvPr/>
            </p:nvSpPr>
            <p:spPr bwMode="auto">
              <a:xfrm rot="3624834">
                <a:off x="-67818" y="48256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75A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4" name="等腰三角形 15"/>
              <p:cNvSpPr>
                <a:spLocks noChangeArrowheads="1"/>
              </p:cNvSpPr>
              <p:nvPr/>
            </p:nvSpPr>
            <p:spPr bwMode="auto">
              <a:xfrm rot="7249998">
                <a:off x="-64919" y="67818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83A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8" name="组合 17"/>
            <p:cNvGrpSpPr>
              <a:grpSpLocks/>
            </p:cNvGrpSpPr>
            <p:nvPr/>
          </p:nvGrpSpPr>
          <p:grpSpPr bwMode="auto">
            <a:xfrm flipH="1" flipV="1">
              <a:off x="303015" y="0"/>
              <a:ext cx="1276851" cy="1546981"/>
              <a:chOff x="0" y="0"/>
              <a:chExt cx="1276851" cy="1546981"/>
            </a:xfrm>
          </p:grpSpPr>
          <p:sp>
            <p:nvSpPr>
              <p:cNvPr id="9" name="等腰三角形 18"/>
              <p:cNvSpPr>
                <a:spLocks noChangeArrowheads="1"/>
              </p:cNvSpPr>
              <p:nvPr/>
            </p:nvSpPr>
            <p:spPr bwMode="auto">
              <a:xfrm>
                <a:off x="293490" y="69925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54B8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0" name="等腰三角形 19"/>
              <p:cNvSpPr>
                <a:spLocks noChangeArrowheads="1"/>
              </p:cNvSpPr>
              <p:nvPr/>
            </p:nvSpPr>
            <p:spPr bwMode="auto">
              <a:xfrm rot="3624834">
                <a:off x="-67818" y="48256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75A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1" name="等腰三角形 20"/>
              <p:cNvSpPr>
                <a:spLocks noChangeArrowheads="1"/>
              </p:cNvSpPr>
              <p:nvPr/>
            </p:nvSpPr>
            <p:spPr bwMode="auto">
              <a:xfrm rot="7249998">
                <a:off x="-64919" y="67818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83A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5" name="组合 22"/>
          <p:cNvGrpSpPr>
            <a:grpSpLocks/>
          </p:cNvGrpSpPr>
          <p:nvPr/>
        </p:nvGrpSpPr>
        <p:grpSpPr bwMode="auto">
          <a:xfrm>
            <a:off x="2008587" y="4336258"/>
            <a:ext cx="151209" cy="160735"/>
            <a:chOff x="0" y="0"/>
            <a:chExt cx="1579866" cy="1685211"/>
          </a:xfrm>
        </p:grpSpPr>
        <p:grpSp>
          <p:nvGrpSpPr>
            <p:cNvPr id="16" name="组合 23"/>
            <p:cNvGrpSpPr>
              <a:grpSpLocks/>
            </p:cNvGrpSpPr>
            <p:nvPr/>
          </p:nvGrpSpPr>
          <p:grpSpPr bwMode="auto">
            <a:xfrm>
              <a:off x="0" y="138230"/>
              <a:ext cx="1276851" cy="1546981"/>
              <a:chOff x="0" y="0"/>
              <a:chExt cx="1276851" cy="1546981"/>
            </a:xfrm>
          </p:grpSpPr>
          <p:sp>
            <p:nvSpPr>
              <p:cNvPr id="21" name="等腰三角形 28"/>
              <p:cNvSpPr>
                <a:spLocks noChangeArrowheads="1"/>
              </p:cNvSpPr>
              <p:nvPr/>
            </p:nvSpPr>
            <p:spPr bwMode="auto">
              <a:xfrm>
                <a:off x="293490" y="69925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54B8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2" name="等腰三角形 29"/>
              <p:cNvSpPr>
                <a:spLocks noChangeArrowheads="1"/>
              </p:cNvSpPr>
              <p:nvPr/>
            </p:nvSpPr>
            <p:spPr bwMode="auto">
              <a:xfrm rot="3624834">
                <a:off x="-67818" y="48256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75A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3" name="等腰三角形 30"/>
              <p:cNvSpPr>
                <a:spLocks noChangeArrowheads="1"/>
              </p:cNvSpPr>
              <p:nvPr/>
            </p:nvSpPr>
            <p:spPr bwMode="auto">
              <a:xfrm rot="7249998">
                <a:off x="-64919" y="67818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83A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7" name="组合 24"/>
            <p:cNvGrpSpPr>
              <a:grpSpLocks/>
            </p:cNvGrpSpPr>
            <p:nvPr/>
          </p:nvGrpSpPr>
          <p:grpSpPr bwMode="auto">
            <a:xfrm flipH="1" flipV="1">
              <a:off x="303015" y="0"/>
              <a:ext cx="1276851" cy="1546981"/>
              <a:chOff x="0" y="0"/>
              <a:chExt cx="1276851" cy="1546981"/>
            </a:xfrm>
          </p:grpSpPr>
          <p:sp>
            <p:nvSpPr>
              <p:cNvPr id="18" name="等腰三角形 25"/>
              <p:cNvSpPr>
                <a:spLocks noChangeArrowheads="1"/>
              </p:cNvSpPr>
              <p:nvPr/>
            </p:nvSpPr>
            <p:spPr bwMode="auto">
              <a:xfrm>
                <a:off x="293490" y="69925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54B8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9" name="等腰三角形 26"/>
              <p:cNvSpPr>
                <a:spLocks noChangeArrowheads="1"/>
              </p:cNvSpPr>
              <p:nvPr/>
            </p:nvSpPr>
            <p:spPr bwMode="auto">
              <a:xfrm rot="3624834">
                <a:off x="-67818" y="48256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75A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0" name="等腰三角形 27"/>
              <p:cNvSpPr>
                <a:spLocks noChangeArrowheads="1"/>
              </p:cNvSpPr>
              <p:nvPr/>
            </p:nvSpPr>
            <p:spPr bwMode="auto">
              <a:xfrm rot="7249998">
                <a:off x="-64919" y="67818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83A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4" name="文本框 35"/>
          <p:cNvSpPr txBox="1">
            <a:spLocks noChangeArrowheads="1"/>
          </p:cNvSpPr>
          <p:nvPr/>
        </p:nvSpPr>
        <p:spPr bwMode="auto">
          <a:xfrm>
            <a:off x="594124" y="1506666"/>
            <a:ext cx="7924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4000" b="1" dirty="0">
                <a:solidFill>
                  <a:srgbClr val="40937D"/>
                </a:solidFill>
                <a:latin typeface="Microsoft YaHei" charset="-122"/>
                <a:ea typeface="Microsoft YaHei" charset="-122"/>
                <a:cs typeface="Microsoft YaHei" charset="-122"/>
              </a:rPr>
              <a:t>手持非机动车测速辅助装置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26" name="组合 38"/>
          <p:cNvGrpSpPr>
            <a:grpSpLocks/>
          </p:cNvGrpSpPr>
          <p:nvPr/>
        </p:nvGrpSpPr>
        <p:grpSpPr bwMode="auto">
          <a:xfrm>
            <a:off x="6752037" y="3062288"/>
            <a:ext cx="151209" cy="161925"/>
            <a:chOff x="0" y="0"/>
            <a:chExt cx="1579866" cy="1685211"/>
          </a:xfrm>
        </p:grpSpPr>
        <p:grpSp>
          <p:nvGrpSpPr>
            <p:cNvPr id="27" name="组合 39"/>
            <p:cNvGrpSpPr>
              <a:grpSpLocks/>
            </p:cNvGrpSpPr>
            <p:nvPr/>
          </p:nvGrpSpPr>
          <p:grpSpPr bwMode="auto">
            <a:xfrm>
              <a:off x="0" y="138230"/>
              <a:ext cx="1276851" cy="1546981"/>
              <a:chOff x="0" y="0"/>
              <a:chExt cx="1276851" cy="1546981"/>
            </a:xfrm>
          </p:grpSpPr>
          <p:sp>
            <p:nvSpPr>
              <p:cNvPr id="32" name="等腰三角形 44"/>
              <p:cNvSpPr>
                <a:spLocks noChangeArrowheads="1"/>
              </p:cNvSpPr>
              <p:nvPr/>
            </p:nvSpPr>
            <p:spPr bwMode="auto">
              <a:xfrm>
                <a:off x="293490" y="69925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54B8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3" name="等腰三角形 45"/>
              <p:cNvSpPr>
                <a:spLocks noChangeArrowheads="1"/>
              </p:cNvSpPr>
              <p:nvPr/>
            </p:nvSpPr>
            <p:spPr bwMode="auto">
              <a:xfrm rot="3624834">
                <a:off x="-67818" y="48256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75A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4" name="等腰三角形 46"/>
              <p:cNvSpPr>
                <a:spLocks noChangeArrowheads="1"/>
              </p:cNvSpPr>
              <p:nvPr/>
            </p:nvSpPr>
            <p:spPr bwMode="auto">
              <a:xfrm rot="7249998">
                <a:off x="-64919" y="67818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83A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8" name="组合 40"/>
            <p:cNvGrpSpPr>
              <a:grpSpLocks/>
            </p:cNvGrpSpPr>
            <p:nvPr/>
          </p:nvGrpSpPr>
          <p:grpSpPr bwMode="auto">
            <a:xfrm flipH="1" flipV="1">
              <a:off x="303015" y="0"/>
              <a:ext cx="1276851" cy="1546981"/>
              <a:chOff x="0" y="0"/>
              <a:chExt cx="1276851" cy="1546981"/>
            </a:xfrm>
          </p:grpSpPr>
          <p:sp>
            <p:nvSpPr>
              <p:cNvPr id="29" name="等腰三角形 41"/>
              <p:cNvSpPr>
                <a:spLocks noChangeArrowheads="1"/>
              </p:cNvSpPr>
              <p:nvPr/>
            </p:nvSpPr>
            <p:spPr bwMode="auto">
              <a:xfrm>
                <a:off x="293490" y="69925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54B8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0" name="等腰三角形 42"/>
              <p:cNvSpPr>
                <a:spLocks noChangeArrowheads="1"/>
              </p:cNvSpPr>
              <p:nvPr/>
            </p:nvSpPr>
            <p:spPr bwMode="auto">
              <a:xfrm rot="3624834">
                <a:off x="-67818" y="482566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75A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1" name="等腰三角形 43"/>
              <p:cNvSpPr>
                <a:spLocks noChangeArrowheads="1"/>
              </p:cNvSpPr>
              <p:nvPr/>
            </p:nvSpPr>
            <p:spPr bwMode="auto">
              <a:xfrm rot="7249998">
                <a:off x="-64919" y="67818"/>
                <a:ext cx="983361" cy="847725"/>
              </a:xfrm>
              <a:prstGeom prst="triangle">
                <a:avLst>
                  <a:gd name="adj" fmla="val 50000"/>
                </a:avLst>
              </a:prstGeom>
              <a:solidFill>
                <a:srgbClr val="283A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</p:grpSp>
      <p:cxnSp>
        <p:nvCxnSpPr>
          <p:cNvPr id="35" name="直接连接符 48"/>
          <p:cNvCxnSpPr>
            <a:cxnSpLocks noChangeShapeType="1"/>
          </p:cNvCxnSpPr>
          <p:nvPr/>
        </p:nvCxnSpPr>
        <p:spPr bwMode="auto">
          <a:xfrm>
            <a:off x="3293269" y="3398044"/>
            <a:ext cx="604838" cy="604838"/>
          </a:xfrm>
          <a:prstGeom prst="line">
            <a:avLst/>
          </a:prstGeom>
          <a:noFill/>
          <a:ln w="3175">
            <a:solidFill>
              <a:schemeClr val="bg1">
                <a:alpha val="41176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直接连接符 49"/>
          <p:cNvCxnSpPr>
            <a:cxnSpLocks noChangeShapeType="1"/>
          </p:cNvCxnSpPr>
          <p:nvPr/>
        </p:nvCxnSpPr>
        <p:spPr bwMode="auto">
          <a:xfrm flipV="1">
            <a:off x="2595563" y="4002881"/>
            <a:ext cx="1302544" cy="657225"/>
          </a:xfrm>
          <a:prstGeom prst="line">
            <a:avLst/>
          </a:prstGeom>
          <a:noFill/>
          <a:ln w="3175">
            <a:solidFill>
              <a:schemeClr val="bg1">
                <a:alpha val="41176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直接连接符 52"/>
          <p:cNvCxnSpPr>
            <a:cxnSpLocks noChangeShapeType="1"/>
          </p:cNvCxnSpPr>
          <p:nvPr/>
        </p:nvCxnSpPr>
        <p:spPr bwMode="auto">
          <a:xfrm flipV="1">
            <a:off x="3127772" y="4002883"/>
            <a:ext cx="770334" cy="1140619"/>
          </a:xfrm>
          <a:prstGeom prst="line">
            <a:avLst/>
          </a:prstGeom>
          <a:noFill/>
          <a:ln w="3175">
            <a:solidFill>
              <a:schemeClr val="bg1">
                <a:alpha val="41176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直接连接符 55"/>
          <p:cNvCxnSpPr>
            <a:cxnSpLocks noChangeShapeType="1"/>
          </p:cNvCxnSpPr>
          <p:nvPr/>
        </p:nvCxnSpPr>
        <p:spPr bwMode="auto">
          <a:xfrm>
            <a:off x="3794523" y="3402806"/>
            <a:ext cx="102394" cy="600075"/>
          </a:xfrm>
          <a:prstGeom prst="line">
            <a:avLst/>
          </a:prstGeom>
          <a:noFill/>
          <a:ln w="3175">
            <a:solidFill>
              <a:schemeClr val="bg1">
                <a:alpha val="41176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直接连接符 58"/>
          <p:cNvCxnSpPr>
            <a:cxnSpLocks noChangeShapeType="1"/>
          </p:cNvCxnSpPr>
          <p:nvPr/>
        </p:nvCxnSpPr>
        <p:spPr bwMode="auto">
          <a:xfrm>
            <a:off x="3899299" y="4002883"/>
            <a:ext cx="657225" cy="1140619"/>
          </a:xfrm>
          <a:prstGeom prst="line">
            <a:avLst/>
          </a:prstGeom>
          <a:noFill/>
          <a:ln w="3175">
            <a:solidFill>
              <a:schemeClr val="bg1">
                <a:alpha val="41176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直接连接符 61"/>
          <p:cNvCxnSpPr>
            <a:cxnSpLocks noChangeShapeType="1"/>
          </p:cNvCxnSpPr>
          <p:nvPr/>
        </p:nvCxnSpPr>
        <p:spPr bwMode="auto">
          <a:xfrm flipH="1">
            <a:off x="6236494" y="4792266"/>
            <a:ext cx="121444" cy="351234"/>
          </a:xfrm>
          <a:prstGeom prst="line">
            <a:avLst/>
          </a:prstGeom>
          <a:noFill/>
          <a:ln w="3175">
            <a:solidFill>
              <a:schemeClr val="bg1">
                <a:alpha val="41176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直接连接符 65"/>
          <p:cNvCxnSpPr>
            <a:cxnSpLocks noChangeShapeType="1"/>
          </p:cNvCxnSpPr>
          <p:nvPr/>
        </p:nvCxnSpPr>
        <p:spPr bwMode="auto">
          <a:xfrm flipH="1">
            <a:off x="2605088" y="3402806"/>
            <a:ext cx="685800" cy="1257300"/>
          </a:xfrm>
          <a:prstGeom prst="line">
            <a:avLst/>
          </a:prstGeom>
          <a:noFill/>
          <a:ln w="3175">
            <a:solidFill>
              <a:schemeClr val="bg1">
                <a:alpha val="41176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直接连接符 68"/>
          <p:cNvCxnSpPr>
            <a:cxnSpLocks noChangeShapeType="1"/>
          </p:cNvCxnSpPr>
          <p:nvPr/>
        </p:nvCxnSpPr>
        <p:spPr bwMode="auto">
          <a:xfrm flipH="1" flipV="1">
            <a:off x="2602709" y="4660108"/>
            <a:ext cx="522685" cy="488156"/>
          </a:xfrm>
          <a:prstGeom prst="line">
            <a:avLst/>
          </a:prstGeom>
          <a:noFill/>
          <a:ln w="3175">
            <a:solidFill>
              <a:schemeClr val="bg1">
                <a:alpha val="41176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直接连接符 71"/>
          <p:cNvCxnSpPr>
            <a:cxnSpLocks noChangeShapeType="1"/>
          </p:cNvCxnSpPr>
          <p:nvPr/>
        </p:nvCxnSpPr>
        <p:spPr bwMode="auto">
          <a:xfrm>
            <a:off x="3294462" y="3402806"/>
            <a:ext cx="497681" cy="0"/>
          </a:xfrm>
          <a:prstGeom prst="line">
            <a:avLst/>
          </a:prstGeom>
          <a:noFill/>
          <a:ln w="3175">
            <a:solidFill>
              <a:schemeClr val="bg1">
                <a:alpha val="41176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椭圆 74"/>
          <p:cNvSpPr>
            <a:spLocks noChangeArrowheads="1"/>
          </p:cNvSpPr>
          <p:nvPr/>
        </p:nvSpPr>
        <p:spPr bwMode="auto">
          <a:xfrm>
            <a:off x="3876676" y="3983832"/>
            <a:ext cx="50006" cy="50006"/>
          </a:xfrm>
          <a:prstGeom prst="ellipse">
            <a:avLst/>
          </a:prstGeom>
          <a:solidFill>
            <a:schemeClr val="bg1">
              <a:alpha val="9882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5" name="椭圆 75"/>
          <p:cNvSpPr>
            <a:spLocks noChangeArrowheads="1"/>
          </p:cNvSpPr>
          <p:nvPr/>
        </p:nvSpPr>
        <p:spPr bwMode="auto">
          <a:xfrm>
            <a:off x="3765949" y="3377804"/>
            <a:ext cx="51197" cy="51197"/>
          </a:xfrm>
          <a:prstGeom prst="ellipse">
            <a:avLst/>
          </a:prstGeom>
          <a:solidFill>
            <a:schemeClr val="bg1">
              <a:alpha val="9882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6" name="椭圆 76"/>
          <p:cNvSpPr>
            <a:spLocks noChangeArrowheads="1"/>
          </p:cNvSpPr>
          <p:nvPr/>
        </p:nvSpPr>
        <p:spPr bwMode="auto">
          <a:xfrm>
            <a:off x="2593182" y="4635105"/>
            <a:ext cx="50006" cy="50006"/>
          </a:xfrm>
          <a:prstGeom prst="ellipse">
            <a:avLst/>
          </a:prstGeom>
          <a:solidFill>
            <a:schemeClr val="bg1">
              <a:alpha val="9882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7" name="椭圆 77"/>
          <p:cNvSpPr>
            <a:spLocks noChangeArrowheads="1"/>
          </p:cNvSpPr>
          <p:nvPr/>
        </p:nvSpPr>
        <p:spPr bwMode="auto">
          <a:xfrm>
            <a:off x="3107532" y="5118499"/>
            <a:ext cx="50006" cy="50006"/>
          </a:xfrm>
          <a:prstGeom prst="ellipse">
            <a:avLst/>
          </a:prstGeom>
          <a:solidFill>
            <a:schemeClr val="bg1">
              <a:alpha val="9882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8" name="椭圆 78"/>
          <p:cNvSpPr>
            <a:spLocks noChangeArrowheads="1"/>
          </p:cNvSpPr>
          <p:nvPr/>
        </p:nvSpPr>
        <p:spPr bwMode="auto">
          <a:xfrm>
            <a:off x="3269457" y="3383758"/>
            <a:ext cx="50006" cy="51197"/>
          </a:xfrm>
          <a:prstGeom prst="ellipse">
            <a:avLst/>
          </a:prstGeom>
          <a:solidFill>
            <a:schemeClr val="bg1">
              <a:alpha val="9882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49" name="直接连接符 82"/>
          <p:cNvCxnSpPr>
            <a:cxnSpLocks noChangeShapeType="1"/>
          </p:cNvCxnSpPr>
          <p:nvPr/>
        </p:nvCxnSpPr>
        <p:spPr bwMode="auto">
          <a:xfrm flipH="1" flipV="1">
            <a:off x="6349605" y="4792266"/>
            <a:ext cx="336947" cy="110728"/>
          </a:xfrm>
          <a:prstGeom prst="line">
            <a:avLst/>
          </a:prstGeom>
          <a:noFill/>
          <a:ln w="3175">
            <a:solidFill>
              <a:schemeClr val="bg1">
                <a:alpha val="41176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直接连接符 85"/>
          <p:cNvCxnSpPr>
            <a:cxnSpLocks noChangeShapeType="1"/>
          </p:cNvCxnSpPr>
          <p:nvPr/>
        </p:nvCxnSpPr>
        <p:spPr bwMode="auto">
          <a:xfrm flipV="1">
            <a:off x="6611541" y="4902995"/>
            <a:ext cx="72628" cy="245269"/>
          </a:xfrm>
          <a:prstGeom prst="line">
            <a:avLst/>
          </a:prstGeom>
          <a:noFill/>
          <a:ln w="3175">
            <a:solidFill>
              <a:schemeClr val="bg1">
                <a:alpha val="41176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直接连接符 91"/>
          <p:cNvCxnSpPr>
            <a:cxnSpLocks noChangeShapeType="1"/>
          </p:cNvCxnSpPr>
          <p:nvPr/>
        </p:nvCxnSpPr>
        <p:spPr bwMode="auto">
          <a:xfrm flipH="1" flipV="1">
            <a:off x="6357937" y="4794649"/>
            <a:ext cx="234554" cy="348853"/>
          </a:xfrm>
          <a:prstGeom prst="line">
            <a:avLst/>
          </a:prstGeom>
          <a:noFill/>
          <a:ln w="3175">
            <a:solidFill>
              <a:schemeClr val="bg1">
                <a:alpha val="41176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椭圆 99"/>
          <p:cNvSpPr>
            <a:spLocks noChangeArrowheads="1"/>
          </p:cNvSpPr>
          <p:nvPr/>
        </p:nvSpPr>
        <p:spPr bwMode="auto">
          <a:xfrm>
            <a:off x="6335318" y="4789885"/>
            <a:ext cx="51197" cy="50006"/>
          </a:xfrm>
          <a:prstGeom prst="ellipse">
            <a:avLst/>
          </a:prstGeom>
          <a:solidFill>
            <a:schemeClr val="bg1">
              <a:alpha val="9882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3" name="椭圆 100"/>
          <p:cNvSpPr>
            <a:spLocks noChangeArrowheads="1"/>
          </p:cNvSpPr>
          <p:nvPr/>
        </p:nvSpPr>
        <p:spPr bwMode="auto">
          <a:xfrm>
            <a:off x="6663929" y="4883945"/>
            <a:ext cx="50006" cy="51197"/>
          </a:xfrm>
          <a:prstGeom prst="ellipse">
            <a:avLst/>
          </a:prstGeom>
          <a:solidFill>
            <a:schemeClr val="bg1">
              <a:alpha val="9882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5" name="矩形 36"/>
          <p:cNvSpPr>
            <a:spLocks noChangeArrowheads="1"/>
          </p:cNvSpPr>
          <p:nvPr/>
        </p:nvSpPr>
        <p:spPr bwMode="auto">
          <a:xfrm>
            <a:off x="2981780" y="4167074"/>
            <a:ext cx="30480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      </a:t>
            </a:r>
            <a:r>
              <a:rPr lang="zh-CN" altLang="zh-CN" sz="14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申报</a:t>
            </a:r>
            <a:r>
              <a:rPr lang="zh-CN" altLang="en-US" sz="14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学院</a:t>
            </a:r>
            <a:r>
              <a:rPr lang="zh-CN" altLang="zh-CN" sz="14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lang="zh-CN" altLang="en-US" sz="14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睿信书院</a:t>
            </a:r>
          </a:p>
        </p:txBody>
      </p:sp>
      <p:sp>
        <p:nvSpPr>
          <p:cNvPr id="56" name="矩形 36"/>
          <p:cNvSpPr>
            <a:spLocks noChangeArrowheads="1"/>
          </p:cNvSpPr>
          <p:nvPr/>
        </p:nvSpPr>
        <p:spPr bwMode="auto">
          <a:xfrm>
            <a:off x="2981780" y="4521905"/>
            <a:ext cx="331543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      负责人：俞乐楠 </a:t>
            </a:r>
            <a:r>
              <a:rPr lang="en-US" altLang="zh-CN" sz="14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19883557844</a:t>
            </a:r>
            <a:endParaRPr lang="zh-CN" altLang="zh-CN" sz="14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7" name="矩形 36"/>
          <p:cNvSpPr>
            <a:spLocks noChangeArrowheads="1"/>
          </p:cNvSpPr>
          <p:nvPr/>
        </p:nvSpPr>
        <p:spPr bwMode="auto">
          <a:xfrm>
            <a:off x="2967866" y="3782701"/>
            <a:ext cx="30480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      项目类别</a:t>
            </a:r>
            <a:r>
              <a:rPr lang="zh-CN" altLang="zh-CN" sz="14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：</a:t>
            </a:r>
            <a:r>
              <a:rPr lang="en-US" altLang="zh-CN" sz="14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</a:t>
            </a:r>
            <a:r>
              <a:rPr lang="zh-CN" altLang="en-US" sz="14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类</a:t>
            </a:r>
            <a:endParaRPr lang="zh-CN" altLang="zh-CN" sz="14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8" name="矩形 36"/>
          <p:cNvSpPr>
            <a:spLocks noChangeArrowheads="1"/>
          </p:cNvSpPr>
          <p:nvPr/>
        </p:nvSpPr>
        <p:spPr bwMode="auto">
          <a:xfrm>
            <a:off x="2954762" y="3417093"/>
            <a:ext cx="30480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      项目组别：科技发明制作</a:t>
            </a:r>
            <a:endParaRPr lang="zh-CN" altLang="zh-CN" sz="14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514" y="228190"/>
            <a:ext cx="3950972" cy="9065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9083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0" y="245270"/>
            <a:ext cx="342900" cy="257175"/>
            <a:chOff x="0" y="0"/>
            <a:chExt cx="457201" cy="285750"/>
          </a:xfrm>
        </p:grpSpPr>
        <p:sp>
          <p:nvSpPr>
            <p:cNvPr id="9" name="矩形 8"/>
            <p:cNvSpPr>
              <a:spLocks noChangeArrowheads="1"/>
            </p:cNvSpPr>
            <p:nvPr/>
          </p:nvSpPr>
          <p:spPr bwMode="auto">
            <a:xfrm>
              <a:off x="0" y="0"/>
              <a:ext cx="342900" cy="285750"/>
            </a:xfrm>
            <a:prstGeom prst="rect">
              <a:avLst/>
            </a:prstGeom>
            <a:solidFill>
              <a:srgbClr val="409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381000" y="0"/>
              <a:ext cx="76201" cy="285750"/>
            </a:xfrm>
            <a:prstGeom prst="rect">
              <a:avLst/>
            </a:prstGeom>
            <a:solidFill>
              <a:srgbClr val="409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421479" y="112247"/>
            <a:ext cx="339514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8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zh-CN" sz="28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当前国内外同课题研究水平概述</a:t>
            </a:r>
            <a:r>
              <a:rPr lang="zh-CN" altLang="en-US" sz="2800" b="1" dirty="0">
                <a:solidFill>
                  <a:srgbClr val="262626"/>
                </a:solidFill>
                <a:highlight>
                  <a:srgbClr val="FFFF00"/>
                </a:highlight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b="1" dirty="0" err="1">
                <a:solidFill>
                  <a:srgbClr val="262626"/>
                </a:solidFill>
                <a:highlight>
                  <a:srgbClr val="FFFF00"/>
                </a:highlight>
                <a:latin typeface="微软雅黑" pitchFamily="34" charset="-122"/>
                <a:ea typeface="微软雅黑" pitchFamily="34" charset="-122"/>
              </a:rPr>
              <a:t>kxk</a:t>
            </a:r>
            <a:r>
              <a:rPr lang="zh-CN" altLang="en-US" sz="2800" b="1" dirty="0">
                <a:solidFill>
                  <a:srgbClr val="262626"/>
                </a:solidFill>
                <a:highlight>
                  <a:srgbClr val="FFFF00"/>
                </a:highlight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zh-CN" sz="2800" b="1" dirty="0">
              <a:solidFill>
                <a:srgbClr val="262626"/>
              </a:solidFill>
              <a:highlight>
                <a:srgbClr val="FFFF00"/>
              </a:highligh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 flipH="1">
            <a:off x="6153383" y="4159890"/>
            <a:ext cx="670226" cy="144190"/>
          </a:xfrm>
          <a:custGeom>
            <a:avLst/>
            <a:gdLst>
              <a:gd name="T0" fmla="*/ 20 w 23"/>
              <a:gd name="T1" fmla="*/ 0 h 5"/>
              <a:gd name="T2" fmla="*/ 3 w 23"/>
              <a:gd name="T3" fmla="*/ 0 h 5"/>
              <a:gd name="T4" fmla="*/ 0 w 23"/>
              <a:gd name="T5" fmla="*/ 2 h 5"/>
              <a:gd name="T6" fmla="*/ 3 w 23"/>
              <a:gd name="T7" fmla="*/ 5 h 5"/>
              <a:gd name="T8" fmla="*/ 20 w 23"/>
              <a:gd name="T9" fmla="*/ 5 h 5"/>
              <a:gd name="T10" fmla="*/ 23 w 23"/>
              <a:gd name="T11" fmla="*/ 2 h 5"/>
              <a:gd name="T12" fmla="*/ 20 w 23"/>
              <a:gd name="T13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" h="5">
                <a:moveTo>
                  <a:pt x="20" y="0"/>
                </a:move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4"/>
                  <a:pt x="1" y="5"/>
                  <a:pt x="3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2" y="5"/>
                  <a:pt x="23" y="4"/>
                  <a:pt x="23" y="2"/>
                </a:cubicBezTo>
                <a:cubicBezTo>
                  <a:pt x="23" y="1"/>
                  <a:pt x="22" y="0"/>
                  <a:pt x="20" y="0"/>
                </a:cubicBezTo>
                <a:close/>
              </a:path>
            </a:pathLst>
          </a:custGeom>
          <a:solidFill>
            <a:srgbClr val="40937D"/>
          </a:solidFill>
          <a:ln>
            <a:noFill/>
          </a:ln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3"/>
          </a:p>
        </p:txBody>
      </p:sp>
      <p:sp>
        <p:nvSpPr>
          <p:cNvPr id="7" name="Freeform 24"/>
          <p:cNvSpPr/>
          <p:nvPr/>
        </p:nvSpPr>
        <p:spPr>
          <a:xfrm flipH="1">
            <a:off x="5977715" y="3862085"/>
            <a:ext cx="1021563" cy="297804"/>
          </a:xfrm>
          <a:custGeom>
            <a:avLst/>
            <a:gdLst>
              <a:gd name="connsiteX0" fmla="*/ 0 w 2645228"/>
              <a:gd name="connsiteY0" fmla="*/ 0 h 496975"/>
              <a:gd name="connsiteX1" fmla="*/ 2645228 w 2645228"/>
              <a:gd name="connsiteY1" fmla="*/ 0 h 496975"/>
              <a:gd name="connsiteX2" fmla="*/ 2645228 w 2645228"/>
              <a:gd name="connsiteY2" fmla="*/ 56095 h 496975"/>
              <a:gd name="connsiteX3" fmla="*/ 2204348 w 2645228"/>
              <a:gd name="connsiteY3" fmla="*/ 496975 h 496975"/>
              <a:gd name="connsiteX4" fmla="*/ 440880 w 2645228"/>
              <a:gd name="connsiteY4" fmla="*/ 496975 h 496975"/>
              <a:gd name="connsiteX5" fmla="*/ 0 w 2645228"/>
              <a:gd name="connsiteY5" fmla="*/ 56095 h 496975"/>
              <a:gd name="connsiteX6" fmla="*/ 0 w 2645228"/>
              <a:gd name="connsiteY6" fmla="*/ 0 h 496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5228" h="496975">
                <a:moveTo>
                  <a:pt x="0" y="0"/>
                </a:moveTo>
                <a:lnTo>
                  <a:pt x="2645228" y="0"/>
                </a:lnTo>
                <a:lnTo>
                  <a:pt x="2645228" y="56095"/>
                </a:lnTo>
                <a:cubicBezTo>
                  <a:pt x="2645228" y="299586"/>
                  <a:pt x="2447839" y="496975"/>
                  <a:pt x="2204348" y="496975"/>
                </a:cubicBezTo>
                <a:lnTo>
                  <a:pt x="440880" y="496975"/>
                </a:lnTo>
                <a:cubicBezTo>
                  <a:pt x="197389" y="496975"/>
                  <a:pt x="0" y="299586"/>
                  <a:pt x="0" y="5609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2"/>
          </a:p>
        </p:txBody>
      </p:sp>
      <p:sp>
        <p:nvSpPr>
          <p:cNvPr id="12" name="Freeform 25"/>
          <p:cNvSpPr/>
          <p:nvPr/>
        </p:nvSpPr>
        <p:spPr>
          <a:xfrm flipH="1">
            <a:off x="6260643" y="4364188"/>
            <a:ext cx="455706" cy="97281"/>
          </a:xfrm>
          <a:custGeom>
            <a:avLst/>
            <a:gdLst>
              <a:gd name="connsiteX0" fmla="*/ 0 w 694404"/>
              <a:gd name="connsiteY0" fmla="*/ 0 h 288475"/>
              <a:gd name="connsiteX1" fmla="*/ 694404 w 694404"/>
              <a:gd name="connsiteY1" fmla="*/ 0 h 288475"/>
              <a:gd name="connsiteX2" fmla="*/ 693800 w 694404"/>
              <a:gd name="connsiteY2" fmla="*/ 5989 h 288475"/>
              <a:gd name="connsiteX3" fmla="*/ 347202 w 694404"/>
              <a:gd name="connsiteY3" fmla="*/ 288475 h 288475"/>
              <a:gd name="connsiteX4" fmla="*/ 604 w 694404"/>
              <a:gd name="connsiteY4" fmla="*/ 5989 h 288475"/>
              <a:gd name="connsiteX5" fmla="*/ 0 w 694404"/>
              <a:gd name="connsiteY5" fmla="*/ 0 h 28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4404" h="288475">
                <a:moveTo>
                  <a:pt x="0" y="0"/>
                </a:moveTo>
                <a:lnTo>
                  <a:pt x="694404" y="0"/>
                </a:lnTo>
                <a:lnTo>
                  <a:pt x="693800" y="5989"/>
                </a:lnTo>
                <a:cubicBezTo>
                  <a:pt x="660811" y="167204"/>
                  <a:pt x="518169" y="288475"/>
                  <a:pt x="347202" y="288475"/>
                </a:cubicBezTo>
                <a:cubicBezTo>
                  <a:pt x="176235" y="288475"/>
                  <a:pt x="33593" y="167204"/>
                  <a:pt x="604" y="598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2"/>
          </a:p>
        </p:txBody>
      </p:sp>
      <p:sp>
        <p:nvSpPr>
          <p:cNvPr id="13" name="Freeform 5"/>
          <p:cNvSpPr>
            <a:spLocks/>
          </p:cNvSpPr>
          <p:nvPr/>
        </p:nvSpPr>
        <p:spPr bwMode="auto">
          <a:xfrm>
            <a:off x="6406519" y="3286674"/>
            <a:ext cx="133315" cy="393995"/>
          </a:xfrm>
          <a:custGeom>
            <a:avLst/>
            <a:gdLst>
              <a:gd name="T0" fmla="*/ 77 w 112"/>
              <a:gd name="T1" fmla="*/ 270 h 331"/>
              <a:gd name="T2" fmla="*/ 44 w 112"/>
              <a:gd name="T3" fmla="*/ 331 h 331"/>
              <a:gd name="T4" fmla="*/ 15 w 112"/>
              <a:gd name="T5" fmla="*/ 328 h 331"/>
              <a:gd name="T6" fmla="*/ 0 w 112"/>
              <a:gd name="T7" fmla="*/ 261 h 331"/>
              <a:gd name="T8" fmla="*/ 35 w 112"/>
              <a:gd name="T9" fmla="*/ 0 h 331"/>
              <a:gd name="T10" fmla="*/ 112 w 112"/>
              <a:gd name="T11" fmla="*/ 11 h 331"/>
              <a:gd name="T12" fmla="*/ 77 w 112"/>
              <a:gd name="T13" fmla="*/ 27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2" h="331">
                <a:moveTo>
                  <a:pt x="77" y="270"/>
                </a:moveTo>
                <a:lnTo>
                  <a:pt x="44" y="331"/>
                </a:lnTo>
                <a:lnTo>
                  <a:pt x="15" y="328"/>
                </a:lnTo>
                <a:lnTo>
                  <a:pt x="0" y="261"/>
                </a:lnTo>
                <a:lnTo>
                  <a:pt x="35" y="0"/>
                </a:lnTo>
                <a:lnTo>
                  <a:pt x="112" y="11"/>
                </a:lnTo>
                <a:lnTo>
                  <a:pt x="77" y="27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4" name="Freeform 6"/>
          <p:cNvSpPr>
            <a:spLocks/>
          </p:cNvSpPr>
          <p:nvPr/>
        </p:nvSpPr>
        <p:spPr bwMode="auto">
          <a:xfrm>
            <a:off x="6444606" y="3216445"/>
            <a:ext cx="104748" cy="121412"/>
          </a:xfrm>
          <a:custGeom>
            <a:avLst/>
            <a:gdLst>
              <a:gd name="T0" fmla="*/ 58 w 64"/>
              <a:gd name="T1" fmla="*/ 48 h 74"/>
              <a:gd name="T2" fmla="*/ 27 w 64"/>
              <a:gd name="T3" fmla="*/ 72 h 74"/>
              <a:gd name="T4" fmla="*/ 26 w 64"/>
              <a:gd name="T5" fmla="*/ 72 h 74"/>
              <a:gd name="T6" fmla="*/ 2 w 64"/>
              <a:gd name="T7" fmla="*/ 41 h 74"/>
              <a:gd name="T8" fmla="*/ 6 w 64"/>
              <a:gd name="T9" fmla="*/ 15 h 74"/>
              <a:gd name="T10" fmla="*/ 35 w 64"/>
              <a:gd name="T11" fmla="*/ 7 h 74"/>
              <a:gd name="T12" fmla="*/ 36 w 64"/>
              <a:gd name="T13" fmla="*/ 7 h 74"/>
              <a:gd name="T14" fmla="*/ 62 w 64"/>
              <a:gd name="T15" fmla="*/ 22 h 74"/>
              <a:gd name="T16" fmla="*/ 58 w 64"/>
              <a:gd name="T17" fmla="*/ 4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4">
                <a:moveTo>
                  <a:pt x="58" y="48"/>
                </a:moveTo>
                <a:cubicBezTo>
                  <a:pt x="56" y="63"/>
                  <a:pt x="42" y="74"/>
                  <a:pt x="27" y="72"/>
                </a:cubicBezTo>
                <a:cubicBezTo>
                  <a:pt x="26" y="72"/>
                  <a:pt x="26" y="72"/>
                  <a:pt x="26" y="72"/>
                </a:cubicBezTo>
                <a:cubicBezTo>
                  <a:pt x="11" y="70"/>
                  <a:pt x="0" y="56"/>
                  <a:pt x="2" y="41"/>
                </a:cubicBezTo>
                <a:cubicBezTo>
                  <a:pt x="6" y="15"/>
                  <a:pt x="6" y="15"/>
                  <a:pt x="6" y="15"/>
                </a:cubicBezTo>
                <a:cubicBezTo>
                  <a:pt x="8" y="0"/>
                  <a:pt x="20" y="5"/>
                  <a:pt x="35" y="7"/>
                </a:cubicBezTo>
                <a:cubicBezTo>
                  <a:pt x="36" y="7"/>
                  <a:pt x="36" y="7"/>
                  <a:pt x="36" y="7"/>
                </a:cubicBezTo>
                <a:cubicBezTo>
                  <a:pt x="51" y="9"/>
                  <a:pt x="64" y="7"/>
                  <a:pt x="62" y="22"/>
                </a:cubicBezTo>
                <a:lnTo>
                  <a:pt x="58" y="48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5" name="Freeform 7"/>
          <p:cNvSpPr>
            <a:spLocks/>
          </p:cNvSpPr>
          <p:nvPr/>
        </p:nvSpPr>
        <p:spPr bwMode="auto">
          <a:xfrm>
            <a:off x="6432704" y="3260485"/>
            <a:ext cx="114270" cy="110700"/>
          </a:xfrm>
          <a:custGeom>
            <a:avLst/>
            <a:gdLst>
              <a:gd name="T0" fmla="*/ 85 w 96"/>
              <a:gd name="T1" fmla="*/ 93 h 93"/>
              <a:gd name="T2" fmla="*/ 0 w 96"/>
              <a:gd name="T3" fmla="*/ 81 h 93"/>
              <a:gd name="T4" fmla="*/ 11 w 96"/>
              <a:gd name="T5" fmla="*/ 0 h 93"/>
              <a:gd name="T6" fmla="*/ 96 w 96"/>
              <a:gd name="T7" fmla="*/ 12 h 93"/>
              <a:gd name="T8" fmla="*/ 85 w 96"/>
              <a:gd name="T9" fmla="*/ 93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3">
                <a:moveTo>
                  <a:pt x="85" y="93"/>
                </a:moveTo>
                <a:lnTo>
                  <a:pt x="0" y="81"/>
                </a:lnTo>
                <a:lnTo>
                  <a:pt x="11" y="0"/>
                </a:lnTo>
                <a:lnTo>
                  <a:pt x="96" y="12"/>
                </a:lnTo>
                <a:lnTo>
                  <a:pt x="85" y="9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6" name="Freeform 8"/>
          <p:cNvSpPr>
            <a:spLocks/>
          </p:cNvSpPr>
          <p:nvPr/>
        </p:nvSpPr>
        <p:spPr bwMode="auto">
          <a:xfrm>
            <a:off x="6424371" y="3666383"/>
            <a:ext cx="34520" cy="57135"/>
          </a:xfrm>
          <a:custGeom>
            <a:avLst/>
            <a:gdLst>
              <a:gd name="T0" fmla="*/ 0 w 21"/>
              <a:gd name="T1" fmla="*/ 5 h 35"/>
              <a:gd name="T2" fmla="*/ 5 w 21"/>
              <a:gd name="T3" fmla="*/ 26 h 35"/>
              <a:gd name="T4" fmla="*/ 21 w 21"/>
              <a:gd name="T5" fmla="*/ 9 h 35"/>
              <a:gd name="T6" fmla="*/ 0 w 21"/>
              <a:gd name="T7" fmla="*/ 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35">
                <a:moveTo>
                  <a:pt x="0" y="5"/>
                </a:moveTo>
                <a:cubicBezTo>
                  <a:pt x="0" y="5"/>
                  <a:pt x="3" y="22"/>
                  <a:pt x="5" y="26"/>
                </a:cubicBezTo>
                <a:cubicBezTo>
                  <a:pt x="6" y="31"/>
                  <a:pt x="9" y="35"/>
                  <a:pt x="21" y="9"/>
                </a:cubicBezTo>
                <a:cubicBezTo>
                  <a:pt x="21" y="9"/>
                  <a:pt x="13" y="0"/>
                  <a:pt x="0" y="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7" name="Freeform 9"/>
          <p:cNvSpPr>
            <a:spLocks/>
          </p:cNvSpPr>
          <p:nvPr/>
        </p:nvSpPr>
        <p:spPr bwMode="auto">
          <a:xfrm>
            <a:off x="6544596" y="3285483"/>
            <a:ext cx="132125" cy="393995"/>
          </a:xfrm>
          <a:custGeom>
            <a:avLst/>
            <a:gdLst>
              <a:gd name="T0" fmla="*/ 75 w 111"/>
              <a:gd name="T1" fmla="*/ 269 h 331"/>
              <a:gd name="T2" fmla="*/ 44 w 111"/>
              <a:gd name="T3" fmla="*/ 331 h 331"/>
              <a:gd name="T4" fmla="*/ 15 w 111"/>
              <a:gd name="T5" fmla="*/ 326 h 331"/>
              <a:gd name="T6" fmla="*/ 0 w 111"/>
              <a:gd name="T7" fmla="*/ 259 h 331"/>
              <a:gd name="T8" fmla="*/ 34 w 111"/>
              <a:gd name="T9" fmla="*/ 0 h 331"/>
              <a:gd name="T10" fmla="*/ 111 w 111"/>
              <a:gd name="T11" fmla="*/ 9 h 331"/>
              <a:gd name="T12" fmla="*/ 75 w 111"/>
              <a:gd name="T13" fmla="*/ 269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1" h="331">
                <a:moveTo>
                  <a:pt x="75" y="269"/>
                </a:moveTo>
                <a:lnTo>
                  <a:pt x="44" y="331"/>
                </a:lnTo>
                <a:lnTo>
                  <a:pt x="15" y="326"/>
                </a:lnTo>
                <a:lnTo>
                  <a:pt x="0" y="259"/>
                </a:lnTo>
                <a:lnTo>
                  <a:pt x="34" y="0"/>
                </a:lnTo>
                <a:lnTo>
                  <a:pt x="111" y="9"/>
                </a:lnTo>
                <a:lnTo>
                  <a:pt x="75" y="269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8" name="Freeform 10"/>
          <p:cNvSpPr>
            <a:spLocks/>
          </p:cNvSpPr>
          <p:nvPr/>
        </p:nvSpPr>
        <p:spPr bwMode="auto">
          <a:xfrm>
            <a:off x="6581493" y="3212874"/>
            <a:ext cx="104748" cy="121412"/>
          </a:xfrm>
          <a:custGeom>
            <a:avLst/>
            <a:gdLst>
              <a:gd name="T0" fmla="*/ 58 w 64"/>
              <a:gd name="T1" fmla="*/ 48 h 74"/>
              <a:gd name="T2" fmla="*/ 27 w 64"/>
              <a:gd name="T3" fmla="*/ 72 h 74"/>
              <a:gd name="T4" fmla="*/ 26 w 64"/>
              <a:gd name="T5" fmla="*/ 72 h 74"/>
              <a:gd name="T6" fmla="*/ 2 w 64"/>
              <a:gd name="T7" fmla="*/ 41 h 74"/>
              <a:gd name="T8" fmla="*/ 6 w 64"/>
              <a:gd name="T9" fmla="*/ 15 h 74"/>
              <a:gd name="T10" fmla="*/ 35 w 64"/>
              <a:gd name="T11" fmla="*/ 7 h 74"/>
              <a:gd name="T12" fmla="*/ 36 w 64"/>
              <a:gd name="T13" fmla="*/ 7 h 74"/>
              <a:gd name="T14" fmla="*/ 61 w 64"/>
              <a:gd name="T15" fmla="*/ 23 h 74"/>
              <a:gd name="T16" fmla="*/ 58 w 64"/>
              <a:gd name="T17" fmla="*/ 4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4">
                <a:moveTo>
                  <a:pt x="58" y="48"/>
                </a:moveTo>
                <a:cubicBezTo>
                  <a:pt x="56" y="64"/>
                  <a:pt x="42" y="74"/>
                  <a:pt x="27" y="72"/>
                </a:cubicBezTo>
                <a:cubicBezTo>
                  <a:pt x="26" y="72"/>
                  <a:pt x="26" y="72"/>
                  <a:pt x="26" y="72"/>
                </a:cubicBezTo>
                <a:cubicBezTo>
                  <a:pt x="11" y="70"/>
                  <a:pt x="0" y="56"/>
                  <a:pt x="2" y="41"/>
                </a:cubicBezTo>
                <a:cubicBezTo>
                  <a:pt x="6" y="15"/>
                  <a:pt x="6" y="15"/>
                  <a:pt x="6" y="15"/>
                </a:cubicBezTo>
                <a:cubicBezTo>
                  <a:pt x="8" y="0"/>
                  <a:pt x="20" y="5"/>
                  <a:pt x="35" y="7"/>
                </a:cubicBezTo>
                <a:cubicBezTo>
                  <a:pt x="36" y="7"/>
                  <a:pt x="36" y="7"/>
                  <a:pt x="36" y="7"/>
                </a:cubicBezTo>
                <a:cubicBezTo>
                  <a:pt x="51" y="9"/>
                  <a:pt x="64" y="7"/>
                  <a:pt x="61" y="23"/>
                </a:cubicBezTo>
                <a:lnTo>
                  <a:pt x="58" y="48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9" name="Freeform 11"/>
          <p:cNvSpPr>
            <a:spLocks/>
          </p:cNvSpPr>
          <p:nvPr/>
        </p:nvSpPr>
        <p:spPr bwMode="auto">
          <a:xfrm>
            <a:off x="6570780" y="3259295"/>
            <a:ext cx="114270" cy="109509"/>
          </a:xfrm>
          <a:custGeom>
            <a:avLst/>
            <a:gdLst>
              <a:gd name="T0" fmla="*/ 85 w 96"/>
              <a:gd name="T1" fmla="*/ 92 h 92"/>
              <a:gd name="T2" fmla="*/ 0 w 96"/>
              <a:gd name="T3" fmla="*/ 81 h 92"/>
              <a:gd name="T4" fmla="*/ 11 w 96"/>
              <a:gd name="T5" fmla="*/ 0 h 92"/>
              <a:gd name="T6" fmla="*/ 96 w 96"/>
              <a:gd name="T7" fmla="*/ 11 h 92"/>
              <a:gd name="T8" fmla="*/ 85 w 96"/>
              <a:gd name="T9" fmla="*/ 9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2">
                <a:moveTo>
                  <a:pt x="85" y="92"/>
                </a:moveTo>
                <a:lnTo>
                  <a:pt x="0" y="81"/>
                </a:lnTo>
                <a:lnTo>
                  <a:pt x="11" y="0"/>
                </a:lnTo>
                <a:lnTo>
                  <a:pt x="96" y="11"/>
                </a:lnTo>
                <a:lnTo>
                  <a:pt x="85" y="92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20" name="Freeform 12"/>
          <p:cNvSpPr>
            <a:spLocks/>
          </p:cNvSpPr>
          <p:nvPr/>
        </p:nvSpPr>
        <p:spPr bwMode="auto">
          <a:xfrm>
            <a:off x="6562448" y="3662813"/>
            <a:ext cx="34520" cy="57135"/>
          </a:xfrm>
          <a:custGeom>
            <a:avLst/>
            <a:gdLst>
              <a:gd name="T0" fmla="*/ 0 w 21"/>
              <a:gd name="T1" fmla="*/ 6 h 35"/>
              <a:gd name="T2" fmla="*/ 5 w 21"/>
              <a:gd name="T3" fmla="*/ 27 h 35"/>
              <a:gd name="T4" fmla="*/ 21 w 21"/>
              <a:gd name="T5" fmla="*/ 10 h 35"/>
              <a:gd name="T6" fmla="*/ 0 w 21"/>
              <a:gd name="T7" fmla="*/ 6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35">
                <a:moveTo>
                  <a:pt x="0" y="6"/>
                </a:moveTo>
                <a:cubicBezTo>
                  <a:pt x="0" y="6"/>
                  <a:pt x="3" y="22"/>
                  <a:pt x="5" y="27"/>
                </a:cubicBezTo>
                <a:cubicBezTo>
                  <a:pt x="6" y="31"/>
                  <a:pt x="9" y="35"/>
                  <a:pt x="21" y="10"/>
                </a:cubicBezTo>
                <a:cubicBezTo>
                  <a:pt x="21" y="10"/>
                  <a:pt x="13" y="0"/>
                  <a:pt x="0" y="6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21" name="Freeform 13"/>
          <p:cNvSpPr>
            <a:spLocks/>
          </p:cNvSpPr>
          <p:nvPr/>
        </p:nvSpPr>
        <p:spPr bwMode="auto">
          <a:xfrm>
            <a:off x="6664816" y="3287863"/>
            <a:ext cx="30948" cy="199973"/>
          </a:xfrm>
          <a:custGeom>
            <a:avLst/>
            <a:gdLst>
              <a:gd name="T0" fmla="*/ 4 w 19"/>
              <a:gd name="T1" fmla="*/ 0 h 122"/>
              <a:gd name="T2" fmla="*/ 19 w 19"/>
              <a:gd name="T3" fmla="*/ 16 h 122"/>
              <a:gd name="T4" fmla="*/ 7 w 19"/>
              <a:gd name="T5" fmla="*/ 115 h 122"/>
              <a:gd name="T6" fmla="*/ 0 w 19"/>
              <a:gd name="T7" fmla="*/ 121 h 122"/>
              <a:gd name="T8" fmla="*/ 10 w 19"/>
              <a:gd name="T9" fmla="*/ 43 h 122"/>
              <a:gd name="T10" fmla="*/ 5 w 19"/>
              <a:gd name="T11" fmla="*/ 34 h 122"/>
              <a:gd name="T12" fmla="*/ 4 w 19"/>
              <a:gd name="T13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122">
                <a:moveTo>
                  <a:pt x="4" y="0"/>
                </a:moveTo>
                <a:cubicBezTo>
                  <a:pt x="4" y="0"/>
                  <a:pt x="18" y="10"/>
                  <a:pt x="19" y="16"/>
                </a:cubicBezTo>
                <a:cubicBezTo>
                  <a:pt x="19" y="21"/>
                  <a:pt x="7" y="115"/>
                  <a:pt x="7" y="115"/>
                </a:cubicBezTo>
                <a:cubicBezTo>
                  <a:pt x="7" y="115"/>
                  <a:pt x="8" y="122"/>
                  <a:pt x="0" y="121"/>
                </a:cubicBezTo>
                <a:cubicBezTo>
                  <a:pt x="10" y="43"/>
                  <a:pt x="10" y="43"/>
                  <a:pt x="10" y="43"/>
                </a:cubicBezTo>
                <a:cubicBezTo>
                  <a:pt x="5" y="34"/>
                  <a:pt x="5" y="34"/>
                  <a:pt x="5" y="34"/>
                </a:cubicBezTo>
                <a:cubicBezTo>
                  <a:pt x="4" y="0"/>
                  <a:pt x="4" y="0"/>
                  <a:pt x="4" y="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grpSp>
        <p:nvGrpSpPr>
          <p:cNvPr id="22" name="Group 123"/>
          <p:cNvGrpSpPr/>
          <p:nvPr/>
        </p:nvGrpSpPr>
        <p:grpSpPr>
          <a:xfrm>
            <a:off x="5738752" y="3195912"/>
            <a:ext cx="613013" cy="465414"/>
            <a:chOff x="7170738" y="4168775"/>
            <a:chExt cx="817563" cy="620713"/>
          </a:xfrm>
          <a:solidFill>
            <a:srgbClr val="40937D"/>
          </a:solidFill>
        </p:grpSpPr>
        <p:sp>
          <p:nvSpPr>
            <p:cNvPr id="23" name="Freeform 14"/>
            <p:cNvSpPr>
              <a:spLocks/>
            </p:cNvSpPr>
            <p:nvPr/>
          </p:nvSpPr>
          <p:spPr bwMode="auto">
            <a:xfrm>
              <a:off x="7170738" y="4168775"/>
              <a:ext cx="785813" cy="354013"/>
            </a:xfrm>
            <a:custGeom>
              <a:avLst/>
              <a:gdLst>
                <a:gd name="T0" fmla="*/ 246 w 495"/>
                <a:gd name="T1" fmla="*/ 223 h 223"/>
                <a:gd name="T2" fmla="*/ 0 w 495"/>
                <a:gd name="T3" fmla="*/ 111 h 223"/>
                <a:gd name="T4" fmla="*/ 252 w 495"/>
                <a:gd name="T5" fmla="*/ 0 h 223"/>
                <a:gd name="T6" fmla="*/ 495 w 495"/>
                <a:gd name="T7" fmla="*/ 109 h 223"/>
                <a:gd name="T8" fmla="*/ 246 w 495"/>
                <a:gd name="T9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5" h="223">
                  <a:moveTo>
                    <a:pt x="246" y="223"/>
                  </a:moveTo>
                  <a:lnTo>
                    <a:pt x="0" y="111"/>
                  </a:lnTo>
                  <a:lnTo>
                    <a:pt x="252" y="0"/>
                  </a:lnTo>
                  <a:lnTo>
                    <a:pt x="495" y="109"/>
                  </a:lnTo>
                  <a:lnTo>
                    <a:pt x="246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 sz="1012"/>
            </a:p>
          </p:txBody>
        </p:sp>
        <p:sp>
          <p:nvSpPr>
            <p:cNvPr id="24" name="Rectangle 15"/>
            <p:cNvSpPr>
              <a:spLocks noChangeArrowheads="1"/>
            </p:cNvSpPr>
            <p:nvPr/>
          </p:nvSpPr>
          <p:spPr bwMode="auto">
            <a:xfrm>
              <a:off x="7924800" y="4335463"/>
              <a:ext cx="23813" cy="257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 sz="1012"/>
            </a:p>
          </p:txBody>
        </p:sp>
        <p:sp>
          <p:nvSpPr>
            <p:cNvPr id="25" name="Oval 16"/>
            <p:cNvSpPr>
              <a:spLocks noChangeArrowheads="1"/>
            </p:cNvSpPr>
            <p:nvPr/>
          </p:nvSpPr>
          <p:spPr bwMode="auto">
            <a:xfrm>
              <a:off x="7897813" y="4564063"/>
              <a:ext cx="76200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 sz="1012"/>
            </a:p>
          </p:txBody>
        </p:sp>
        <p:sp>
          <p:nvSpPr>
            <p:cNvPr id="26" name="Freeform 17"/>
            <p:cNvSpPr>
              <a:spLocks/>
            </p:cNvSpPr>
            <p:nvPr/>
          </p:nvSpPr>
          <p:spPr bwMode="auto">
            <a:xfrm>
              <a:off x="7888288" y="4605338"/>
              <a:ext cx="55563" cy="171450"/>
            </a:xfrm>
            <a:custGeom>
              <a:avLst/>
              <a:gdLst>
                <a:gd name="T0" fmla="*/ 14 w 26"/>
                <a:gd name="T1" fmla="*/ 4 h 79"/>
                <a:gd name="T2" fmla="*/ 6 w 26"/>
                <a:gd name="T3" fmla="*/ 79 h 79"/>
                <a:gd name="T4" fmla="*/ 26 w 26"/>
                <a:gd name="T5" fmla="*/ 79 h 79"/>
                <a:gd name="T6" fmla="*/ 26 w 26"/>
                <a:gd name="T7" fmla="*/ 0 h 79"/>
                <a:gd name="T8" fmla="*/ 14 w 26"/>
                <a:gd name="T9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79">
                  <a:moveTo>
                    <a:pt x="14" y="4"/>
                  </a:moveTo>
                  <a:cubicBezTo>
                    <a:pt x="14" y="4"/>
                    <a:pt x="0" y="34"/>
                    <a:pt x="6" y="79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14" y="7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 sz="1012"/>
            </a:p>
          </p:txBody>
        </p:sp>
        <p:sp>
          <p:nvSpPr>
            <p:cNvPr id="27" name="Freeform 18"/>
            <p:cNvSpPr>
              <a:spLocks/>
            </p:cNvSpPr>
            <p:nvPr/>
          </p:nvSpPr>
          <p:spPr bwMode="auto">
            <a:xfrm>
              <a:off x="7932738" y="4605338"/>
              <a:ext cx="55563" cy="171450"/>
            </a:xfrm>
            <a:custGeom>
              <a:avLst/>
              <a:gdLst>
                <a:gd name="T0" fmla="*/ 11 w 25"/>
                <a:gd name="T1" fmla="*/ 4 h 79"/>
                <a:gd name="T2" fmla="*/ 20 w 25"/>
                <a:gd name="T3" fmla="*/ 79 h 79"/>
                <a:gd name="T4" fmla="*/ 0 w 25"/>
                <a:gd name="T5" fmla="*/ 79 h 79"/>
                <a:gd name="T6" fmla="*/ 0 w 25"/>
                <a:gd name="T7" fmla="*/ 0 h 79"/>
                <a:gd name="T8" fmla="*/ 11 w 25"/>
                <a:gd name="T9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9">
                  <a:moveTo>
                    <a:pt x="11" y="4"/>
                  </a:moveTo>
                  <a:cubicBezTo>
                    <a:pt x="11" y="4"/>
                    <a:pt x="25" y="34"/>
                    <a:pt x="2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1" y="7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 sz="1012"/>
            </a:p>
          </p:txBody>
        </p:sp>
        <p:sp>
          <p:nvSpPr>
            <p:cNvPr id="28" name="Freeform 19"/>
            <p:cNvSpPr>
              <a:spLocks/>
            </p:cNvSpPr>
            <p:nvPr/>
          </p:nvSpPr>
          <p:spPr bwMode="auto">
            <a:xfrm>
              <a:off x="7327900" y="4449763"/>
              <a:ext cx="455613" cy="339725"/>
            </a:xfrm>
            <a:custGeom>
              <a:avLst/>
              <a:gdLst>
                <a:gd name="T0" fmla="*/ 209 w 209"/>
                <a:gd name="T1" fmla="*/ 0 h 156"/>
                <a:gd name="T2" fmla="*/ 104 w 209"/>
                <a:gd name="T3" fmla="*/ 49 h 156"/>
                <a:gd name="T4" fmla="*/ 0 w 209"/>
                <a:gd name="T5" fmla="*/ 0 h 156"/>
                <a:gd name="T6" fmla="*/ 0 w 209"/>
                <a:gd name="T7" fmla="*/ 120 h 156"/>
                <a:gd name="T8" fmla="*/ 102 w 209"/>
                <a:gd name="T9" fmla="*/ 156 h 156"/>
                <a:gd name="T10" fmla="*/ 102 w 209"/>
                <a:gd name="T11" fmla="*/ 156 h 156"/>
                <a:gd name="T12" fmla="*/ 104 w 209"/>
                <a:gd name="T13" fmla="*/ 156 h 156"/>
                <a:gd name="T14" fmla="*/ 107 w 209"/>
                <a:gd name="T15" fmla="*/ 156 h 156"/>
                <a:gd name="T16" fmla="*/ 107 w 209"/>
                <a:gd name="T17" fmla="*/ 156 h 156"/>
                <a:gd name="T18" fmla="*/ 209 w 209"/>
                <a:gd name="T19" fmla="*/ 120 h 156"/>
                <a:gd name="T20" fmla="*/ 209 w 209"/>
                <a:gd name="T2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9" h="156">
                  <a:moveTo>
                    <a:pt x="209" y="0"/>
                  </a:moveTo>
                  <a:cubicBezTo>
                    <a:pt x="209" y="1"/>
                    <a:pt x="121" y="41"/>
                    <a:pt x="104" y="49"/>
                  </a:cubicBezTo>
                  <a:cubicBezTo>
                    <a:pt x="87" y="41"/>
                    <a:pt x="0" y="1"/>
                    <a:pt x="0" y="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28" y="150"/>
                    <a:pt x="84" y="155"/>
                    <a:pt x="102" y="156"/>
                  </a:cubicBezTo>
                  <a:cubicBezTo>
                    <a:pt x="102" y="156"/>
                    <a:pt x="102" y="156"/>
                    <a:pt x="102" y="156"/>
                  </a:cubicBezTo>
                  <a:cubicBezTo>
                    <a:pt x="102" y="156"/>
                    <a:pt x="103" y="156"/>
                    <a:pt x="104" y="156"/>
                  </a:cubicBezTo>
                  <a:cubicBezTo>
                    <a:pt x="106" y="156"/>
                    <a:pt x="107" y="156"/>
                    <a:pt x="107" y="156"/>
                  </a:cubicBezTo>
                  <a:cubicBezTo>
                    <a:pt x="107" y="156"/>
                    <a:pt x="107" y="156"/>
                    <a:pt x="107" y="156"/>
                  </a:cubicBezTo>
                  <a:cubicBezTo>
                    <a:pt x="125" y="155"/>
                    <a:pt x="181" y="150"/>
                    <a:pt x="209" y="120"/>
                  </a:cubicBezTo>
                  <a:lnTo>
                    <a:pt x="20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 sz="1012"/>
            </a:p>
          </p:txBody>
        </p:sp>
      </p:grpSp>
      <p:sp>
        <p:nvSpPr>
          <p:cNvPr id="29" name="Freeform 20"/>
          <p:cNvSpPr>
            <a:spLocks noEditPoints="1"/>
          </p:cNvSpPr>
          <p:nvPr/>
        </p:nvSpPr>
        <p:spPr bwMode="auto">
          <a:xfrm>
            <a:off x="5240010" y="1607139"/>
            <a:ext cx="358285" cy="377330"/>
          </a:xfrm>
          <a:custGeom>
            <a:avLst/>
            <a:gdLst>
              <a:gd name="T0" fmla="*/ 168 w 219"/>
              <a:gd name="T1" fmla="*/ 224 h 231"/>
              <a:gd name="T2" fmla="*/ 197 w 219"/>
              <a:gd name="T3" fmla="*/ 212 h 231"/>
              <a:gd name="T4" fmla="*/ 168 w 219"/>
              <a:gd name="T5" fmla="*/ 132 h 231"/>
              <a:gd name="T6" fmla="*/ 168 w 219"/>
              <a:gd name="T7" fmla="*/ 150 h 231"/>
              <a:gd name="T8" fmla="*/ 192 w 219"/>
              <a:gd name="T9" fmla="*/ 190 h 231"/>
              <a:gd name="T10" fmla="*/ 168 w 219"/>
              <a:gd name="T11" fmla="*/ 209 h 231"/>
              <a:gd name="T12" fmla="*/ 168 w 219"/>
              <a:gd name="T13" fmla="*/ 224 h 231"/>
              <a:gd name="T14" fmla="*/ 168 w 219"/>
              <a:gd name="T15" fmla="*/ 203 h 231"/>
              <a:gd name="T16" fmla="*/ 168 w 219"/>
              <a:gd name="T17" fmla="*/ 157 h 231"/>
              <a:gd name="T18" fmla="*/ 181 w 219"/>
              <a:gd name="T19" fmla="*/ 187 h 231"/>
              <a:gd name="T20" fmla="*/ 168 w 219"/>
              <a:gd name="T21" fmla="*/ 203 h 231"/>
              <a:gd name="T22" fmla="*/ 146 w 219"/>
              <a:gd name="T23" fmla="*/ 112 h 231"/>
              <a:gd name="T24" fmla="*/ 141 w 219"/>
              <a:gd name="T25" fmla="*/ 98 h 231"/>
              <a:gd name="T26" fmla="*/ 141 w 219"/>
              <a:gd name="T27" fmla="*/ 44 h 231"/>
              <a:gd name="T28" fmla="*/ 146 w 219"/>
              <a:gd name="T29" fmla="*/ 37 h 231"/>
              <a:gd name="T30" fmla="*/ 148 w 219"/>
              <a:gd name="T31" fmla="*/ 37 h 231"/>
              <a:gd name="T32" fmla="*/ 148 w 219"/>
              <a:gd name="T33" fmla="*/ 14 h 231"/>
              <a:gd name="T34" fmla="*/ 146 w 219"/>
              <a:gd name="T35" fmla="*/ 14 h 231"/>
              <a:gd name="T36" fmla="*/ 146 w 219"/>
              <a:gd name="T37" fmla="*/ 13 h 231"/>
              <a:gd name="T38" fmla="*/ 114 w 219"/>
              <a:gd name="T39" fmla="*/ 0 h 231"/>
              <a:gd name="T40" fmla="*/ 81 w 219"/>
              <a:gd name="T41" fmla="*/ 13 h 231"/>
              <a:gd name="T42" fmla="*/ 81 w 219"/>
              <a:gd name="T43" fmla="*/ 14 h 231"/>
              <a:gd name="T44" fmla="*/ 80 w 219"/>
              <a:gd name="T45" fmla="*/ 14 h 231"/>
              <a:gd name="T46" fmla="*/ 80 w 219"/>
              <a:gd name="T47" fmla="*/ 37 h 231"/>
              <a:gd name="T48" fmla="*/ 81 w 219"/>
              <a:gd name="T49" fmla="*/ 37 h 231"/>
              <a:gd name="T50" fmla="*/ 90 w 219"/>
              <a:gd name="T51" fmla="*/ 45 h 231"/>
              <a:gd name="T52" fmla="*/ 90 w 219"/>
              <a:gd name="T53" fmla="*/ 98 h 231"/>
              <a:gd name="T54" fmla="*/ 83 w 219"/>
              <a:gd name="T55" fmla="*/ 112 h 231"/>
              <a:gd name="T56" fmla="*/ 31 w 219"/>
              <a:gd name="T57" fmla="*/ 212 h 231"/>
              <a:gd name="T58" fmla="*/ 114 w 219"/>
              <a:gd name="T59" fmla="*/ 230 h 231"/>
              <a:gd name="T60" fmla="*/ 168 w 219"/>
              <a:gd name="T61" fmla="*/ 224 h 231"/>
              <a:gd name="T62" fmla="*/ 168 w 219"/>
              <a:gd name="T63" fmla="*/ 209 h 231"/>
              <a:gd name="T64" fmla="*/ 144 w 219"/>
              <a:gd name="T65" fmla="*/ 212 h 231"/>
              <a:gd name="T66" fmla="*/ 144 w 219"/>
              <a:gd name="T67" fmla="*/ 212 h 231"/>
              <a:gd name="T68" fmla="*/ 168 w 219"/>
              <a:gd name="T69" fmla="*/ 203 h 231"/>
              <a:gd name="T70" fmla="*/ 168 w 219"/>
              <a:gd name="T71" fmla="*/ 157 h 231"/>
              <a:gd name="T72" fmla="*/ 149 w 219"/>
              <a:gd name="T73" fmla="*/ 134 h 231"/>
              <a:gd name="T74" fmla="*/ 168 w 219"/>
              <a:gd name="T75" fmla="*/ 150 h 231"/>
              <a:gd name="T76" fmla="*/ 168 w 219"/>
              <a:gd name="T77" fmla="*/ 132 h 231"/>
              <a:gd name="T78" fmla="*/ 146 w 219"/>
              <a:gd name="T79" fmla="*/ 112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19" h="231">
                <a:moveTo>
                  <a:pt x="168" y="224"/>
                </a:moveTo>
                <a:cubicBezTo>
                  <a:pt x="179" y="221"/>
                  <a:pt x="189" y="217"/>
                  <a:pt x="197" y="212"/>
                </a:cubicBezTo>
                <a:cubicBezTo>
                  <a:pt x="219" y="196"/>
                  <a:pt x="191" y="157"/>
                  <a:pt x="168" y="132"/>
                </a:cubicBezTo>
                <a:cubicBezTo>
                  <a:pt x="168" y="150"/>
                  <a:pt x="168" y="150"/>
                  <a:pt x="168" y="150"/>
                </a:cubicBezTo>
                <a:cubicBezTo>
                  <a:pt x="180" y="162"/>
                  <a:pt x="193" y="177"/>
                  <a:pt x="192" y="190"/>
                </a:cubicBezTo>
                <a:cubicBezTo>
                  <a:pt x="192" y="201"/>
                  <a:pt x="180" y="207"/>
                  <a:pt x="168" y="209"/>
                </a:cubicBezTo>
                <a:cubicBezTo>
                  <a:pt x="168" y="224"/>
                  <a:pt x="168" y="224"/>
                  <a:pt x="168" y="224"/>
                </a:cubicBezTo>
                <a:close/>
                <a:moveTo>
                  <a:pt x="168" y="203"/>
                </a:moveTo>
                <a:cubicBezTo>
                  <a:pt x="168" y="157"/>
                  <a:pt x="168" y="157"/>
                  <a:pt x="168" y="157"/>
                </a:cubicBezTo>
                <a:cubicBezTo>
                  <a:pt x="175" y="167"/>
                  <a:pt x="182" y="179"/>
                  <a:pt x="181" y="187"/>
                </a:cubicBezTo>
                <a:cubicBezTo>
                  <a:pt x="180" y="194"/>
                  <a:pt x="175" y="199"/>
                  <a:pt x="168" y="203"/>
                </a:cubicBezTo>
                <a:close/>
                <a:moveTo>
                  <a:pt x="146" y="112"/>
                </a:moveTo>
                <a:cubicBezTo>
                  <a:pt x="146" y="112"/>
                  <a:pt x="141" y="109"/>
                  <a:pt x="141" y="98"/>
                </a:cubicBezTo>
                <a:cubicBezTo>
                  <a:pt x="141" y="90"/>
                  <a:pt x="141" y="56"/>
                  <a:pt x="141" y="44"/>
                </a:cubicBezTo>
                <a:cubicBezTo>
                  <a:pt x="144" y="43"/>
                  <a:pt x="146" y="40"/>
                  <a:pt x="146" y="37"/>
                </a:cubicBezTo>
                <a:cubicBezTo>
                  <a:pt x="148" y="37"/>
                  <a:pt x="148" y="37"/>
                  <a:pt x="148" y="37"/>
                </a:cubicBezTo>
                <a:cubicBezTo>
                  <a:pt x="148" y="14"/>
                  <a:pt x="148" y="14"/>
                  <a:pt x="148" y="14"/>
                </a:cubicBezTo>
                <a:cubicBezTo>
                  <a:pt x="146" y="14"/>
                  <a:pt x="146" y="14"/>
                  <a:pt x="146" y="14"/>
                </a:cubicBezTo>
                <a:cubicBezTo>
                  <a:pt x="146" y="14"/>
                  <a:pt x="146" y="13"/>
                  <a:pt x="146" y="13"/>
                </a:cubicBezTo>
                <a:cubicBezTo>
                  <a:pt x="146" y="6"/>
                  <a:pt x="132" y="0"/>
                  <a:pt x="114" y="0"/>
                </a:cubicBezTo>
                <a:cubicBezTo>
                  <a:pt x="95" y="0"/>
                  <a:pt x="81" y="6"/>
                  <a:pt x="81" y="13"/>
                </a:cubicBezTo>
                <a:cubicBezTo>
                  <a:pt x="81" y="13"/>
                  <a:pt x="81" y="14"/>
                  <a:pt x="81" y="14"/>
                </a:cubicBezTo>
                <a:cubicBezTo>
                  <a:pt x="80" y="14"/>
                  <a:pt x="80" y="14"/>
                  <a:pt x="80" y="14"/>
                </a:cubicBezTo>
                <a:cubicBezTo>
                  <a:pt x="80" y="37"/>
                  <a:pt x="80" y="37"/>
                  <a:pt x="80" y="37"/>
                </a:cubicBezTo>
                <a:cubicBezTo>
                  <a:pt x="81" y="37"/>
                  <a:pt x="81" y="37"/>
                  <a:pt x="81" y="37"/>
                </a:cubicBezTo>
                <a:cubicBezTo>
                  <a:pt x="81" y="40"/>
                  <a:pt x="84" y="43"/>
                  <a:pt x="90" y="45"/>
                </a:cubicBezTo>
                <a:cubicBezTo>
                  <a:pt x="90" y="56"/>
                  <a:pt x="90" y="90"/>
                  <a:pt x="90" y="98"/>
                </a:cubicBezTo>
                <a:cubicBezTo>
                  <a:pt x="90" y="109"/>
                  <a:pt x="83" y="112"/>
                  <a:pt x="83" y="112"/>
                </a:cubicBezTo>
                <a:cubicBezTo>
                  <a:pt x="71" y="119"/>
                  <a:pt x="0" y="190"/>
                  <a:pt x="31" y="212"/>
                </a:cubicBezTo>
                <a:cubicBezTo>
                  <a:pt x="58" y="231"/>
                  <a:pt x="105" y="230"/>
                  <a:pt x="114" y="230"/>
                </a:cubicBezTo>
                <a:cubicBezTo>
                  <a:pt x="121" y="230"/>
                  <a:pt x="145" y="230"/>
                  <a:pt x="168" y="224"/>
                </a:cubicBezTo>
                <a:cubicBezTo>
                  <a:pt x="168" y="209"/>
                  <a:pt x="168" y="209"/>
                  <a:pt x="168" y="209"/>
                </a:cubicBezTo>
                <a:cubicBezTo>
                  <a:pt x="156" y="212"/>
                  <a:pt x="144" y="212"/>
                  <a:pt x="144" y="212"/>
                </a:cubicBezTo>
                <a:cubicBezTo>
                  <a:pt x="144" y="212"/>
                  <a:pt x="144" y="212"/>
                  <a:pt x="144" y="212"/>
                </a:cubicBezTo>
                <a:cubicBezTo>
                  <a:pt x="144" y="212"/>
                  <a:pt x="158" y="210"/>
                  <a:pt x="168" y="203"/>
                </a:cubicBezTo>
                <a:cubicBezTo>
                  <a:pt x="168" y="157"/>
                  <a:pt x="168" y="157"/>
                  <a:pt x="168" y="157"/>
                </a:cubicBezTo>
                <a:cubicBezTo>
                  <a:pt x="159" y="144"/>
                  <a:pt x="149" y="134"/>
                  <a:pt x="149" y="134"/>
                </a:cubicBezTo>
                <a:cubicBezTo>
                  <a:pt x="149" y="134"/>
                  <a:pt x="158" y="141"/>
                  <a:pt x="168" y="150"/>
                </a:cubicBezTo>
                <a:cubicBezTo>
                  <a:pt x="168" y="132"/>
                  <a:pt x="168" y="132"/>
                  <a:pt x="168" y="132"/>
                </a:cubicBezTo>
                <a:cubicBezTo>
                  <a:pt x="159" y="122"/>
                  <a:pt x="150" y="114"/>
                  <a:pt x="146" y="112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30" name="Oval 21"/>
          <p:cNvSpPr>
            <a:spLocks noChangeArrowheads="1"/>
          </p:cNvSpPr>
          <p:nvPr/>
        </p:nvSpPr>
        <p:spPr bwMode="auto">
          <a:xfrm>
            <a:off x="7526604" y="1519054"/>
            <a:ext cx="105938" cy="105938"/>
          </a:xfrm>
          <a:prstGeom prst="ellipse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31" name="Freeform 22"/>
          <p:cNvSpPr>
            <a:spLocks/>
          </p:cNvSpPr>
          <p:nvPr/>
        </p:nvSpPr>
        <p:spPr bwMode="auto">
          <a:xfrm>
            <a:off x="7564693" y="1597616"/>
            <a:ext cx="166644" cy="347572"/>
          </a:xfrm>
          <a:custGeom>
            <a:avLst/>
            <a:gdLst>
              <a:gd name="T0" fmla="*/ 0 w 102"/>
              <a:gd name="T1" fmla="*/ 6 h 213"/>
              <a:gd name="T2" fmla="*/ 68 w 102"/>
              <a:gd name="T3" fmla="*/ 184 h 213"/>
              <a:gd name="T4" fmla="*/ 99 w 102"/>
              <a:gd name="T5" fmla="*/ 213 h 213"/>
              <a:gd name="T6" fmla="*/ 23 w 102"/>
              <a:gd name="T7" fmla="*/ 0 h 213"/>
              <a:gd name="T8" fmla="*/ 0 w 102"/>
              <a:gd name="T9" fmla="*/ 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" h="213">
                <a:moveTo>
                  <a:pt x="0" y="6"/>
                </a:moveTo>
                <a:cubicBezTo>
                  <a:pt x="0" y="7"/>
                  <a:pt x="68" y="184"/>
                  <a:pt x="68" y="184"/>
                </a:cubicBezTo>
                <a:cubicBezTo>
                  <a:pt x="68" y="184"/>
                  <a:pt x="96" y="213"/>
                  <a:pt x="99" y="213"/>
                </a:cubicBezTo>
                <a:cubicBezTo>
                  <a:pt x="102" y="213"/>
                  <a:pt x="23" y="0"/>
                  <a:pt x="23" y="0"/>
                </a:cubicBezTo>
                <a:lnTo>
                  <a:pt x="0" y="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32" name="Freeform 23"/>
          <p:cNvSpPr>
            <a:spLocks/>
          </p:cNvSpPr>
          <p:nvPr/>
        </p:nvSpPr>
        <p:spPr bwMode="auto">
          <a:xfrm>
            <a:off x="7418285" y="1597616"/>
            <a:ext cx="178547" cy="342811"/>
          </a:xfrm>
          <a:custGeom>
            <a:avLst/>
            <a:gdLst>
              <a:gd name="T0" fmla="*/ 149 w 150"/>
              <a:gd name="T1" fmla="*/ 14 h 288"/>
              <a:gd name="T2" fmla="*/ 40 w 150"/>
              <a:gd name="T3" fmla="*/ 248 h 288"/>
              <a:gd name="T4" fmla="*/ 0 w 150"/>
              <a:gd name="T5" fmla="*/ 288 h 288"/>
              <a:gd name="T6" fmla="*/ 11 w 150"/>
              <a:gd name="T7" fmla="*/ 233 h 288"/>
              <a:gd name="T8" fmla="*/ 117 w 150"/>
              <a:gd name="T9" fmla="*/ 0 h 288"/>
              <a:gd name="T10" fmla="*/ 150 w 150"/>
              <a:gd name="T11" fmla="*/ 11 h 288"/>
              <a:gd name="T12" fmla="*/ 149 w 150"/>
              <a:gd name="T13" fmla="*/ 1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" h="288">
                <a:moveTo>
                  <a:pt x="149" y="14"/>
                </a:moveTo>
                <a:lnTo>
                  <a:pt x="40" y="248"/>
                </a:lnTo>
                <a:lnTo>
                  <a:pt x="0" y="288"/>
                </a:lnTo>
                <a:lnTo>
                  <a:pt x="11" y="233"/>
                </a:lnTo>
                <a:lnTo>
                  <a:pt x="117" y="0"/>
                </a:lnTo>
                <a:lnTo>
                  <a:pt x="150" y="11"/>
                </a:lnTo>
                <a:lnTo>
                  <a:pt x="149" y="14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33" name="Freeform 24"/>
          <p:cNvSpPr>
            <a:spLocks/>
          </p:cNvSpPr>
          <p:nvPr/>
        </p:nvSpPr>
        <p:spPr bwMode="auto">
          <a:xfrm>
            <a:off x="7574218" y="1480965"/>
            <a:ext cx="19045" cy="59516"/>
          </a:xfrm>
          <a:custGeom>
            <a:avLst/>
            <a:gdLst>
              <a:gd name="T0" fmla="*/ 12 w 12"/>
              <a:gd name="T1" fmla="*/ 30 h 36"/>
              <a:gd name="T2" fmla="*/ 6 w 12"/>
              <a:gd name="T3" fmla="*/ 36 h 36"/>
              <a:gd name="T4" fmla="*/ 0 w 12"/>
              <a:gd name="T5" fmla="*/ 30 h 36"/>
              <a:gd name="T6" fmla="*/ 0 w 12"/>
              <a:gd name="T7" fmla="*/ 6 h 36"/>
              <a:gd name="T8" fmla="*/ 6 w 12"/>
              <a:gd name="T9" fmla="*/ 0 h 36"/>
              <a:gd name="T10" fmla="*/ 12 w 12"/>
              <a:gd name="T11" fmla="*/ 6 h 36"/>
              <a:gd name="T12" fmla="*/ 12 w 12"/>
              <a:gd name="T13" fmla="*/ 3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6">
                <a:moveTo>
                  <a:pt x="12" y="30"/>
                </a:moveTo>
                <a:cubicBezTo>
                  <a:pt x="12" y="33"/>
                  <a:pt x="10" y="36"/>
                  <a:pt x="6" y="36"/>
                </a:cubicBezTo>
                <a:cubicBezTo>
                  <a:pt x="3" y="36"/>
                  <a:pt x="0" y="33"/>
                  <a:pt x="0" y="30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10" y="0"/>
                  <a:pt x="12" y="3"/>
                  <a:pt x="12" y="6"/>
                </a:cubicBezTo>
                <a:lnTo>
                  <a:pt x="12" y="3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34" name="Freeform 25"/>
          <p:cNvSpPr>
            <a:spLocks noEditPoints="1"/>
          </p:cNvSpPr>
          <p:nvPr/>
        </p:nvSpPr>
        <p:spPr bwMode="auto">
          <a:xfrm>
            <a:off x="6721953" y="1225048"/>
            <a:ext cx="169025" cy="457081"/>
          </a:xfrm>
          <a:custGeom>
            <a:avLst/>
            <a:gdLst>
              <a:gd name="T0" fmla="*/ 51 w 103"/>
              <a:gd name="T1" fmla="*/ 280 h 280"/>
              <a:gd name="T2" fmla="*/ 103 w 103"/>
              <a:gd name="T3" fmla="*/ 140 h 280"/>
              <a:gd name="T4" fmla="*/ 51 w 103"/>
              <a:gd name="T5" fmla="*/ 0 h 280"/>
              <a:gd name="T6" fmla="*/ 51 w 103"/>
              <a:gd name="T7" fmla="*/ 22 h 280"/>
              <a:gd name="T8" fmla="*/ 94 w 103"/>
              <a:gd name="T9" fmla="*/ 140 h 280"/>
              <a:gd name="T10" fmla="*/ 51 w 103"/>
              <a:gd name="T11" fmla="*/ 257 h 280"/>
              <a:gd name="T12" fmla="*/ 51 w 103"/>
              <a:gd name="T13" fmla="*/ 280 h 280"/>
              <a:gd name="T14" fmla="*/ 51 w 103"/>
              <a:gd name="T15" fmla="*/ 0 h 280"/>
              <a:gd name="T16" fmla="*/ 0 w 103"/>
              <a:gd name="T17" fmla="*/ 140 h 280"/>
              <a:gd name="T18" fmla="*/ 51 w 103"/>
              <a:gd name="T19" fmla="*/ 280 h 280"/>
              <a:gd name="T20" fmla="*/ 51 w 103"/>
              <a:gd name="T21" fmla="*/ 280 h 280"/>
              <a:gd name="T22" fmla="*/ 51 w 103"/>
              <a:gd name="T23" fmla="*/ 257 h 280"/>
              <a:gd name="T24" fmla="*/ 51 w 103"/>
              <a:gd name="T25" fmla="*/ 257 h 280"/>
              <a:gd name="T26" fmla="*/ 51 w 103"/>
              <a:gd name="T27" fmla="*/ 257 h 280"/>
              <a:gd name="T28" fmla="*/ 8 w 103"/>
              <a:gd name="T29" fmla="*/ 140 h 280"/>
              <a:gd name="T30" fmla="*/ 51 w 103"/>
              <a:gd name="T31" fmla="*/ 22 h 280"/>
              <a:gd name="T32" fmla="*/ 51 w 103"/>
              <a:gd name="T33" fmla="*/ 22 h 280"/>
              <a:gd name="T34" fmla="*/ 51 w 103"/>
              <a:gd name="T35" fmla="*/ 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3" h="280">
                <a:moveTo>
                  <a:pt x="51" y="280"/>
                </a:moveTo>
                <a:cubicBezTo>
                  <a:pt x="80" y="280"/>
                  <a:pt x="103" y="217"/>
                  <a:pt x="103" y="140"/>
                </a:cubicBezTo>
                <a:cubicBezTo>
                  <a:pt x="103" y="62"/>
                  <a:pt x="80" y="0"/>
                  <a:pt x="51" y="0"/>
                </a:cubicBezTo>
                <a:cubicBezTo>
                  <a:pt x="51" y="22"/>
                  <a:pt x="51" y="22"/>
                  <a:pt x="51" y="22"/>
                </a:cubicBezTo>
                <a:cubicBezTo>
                  <a:pt x="75" y="22"/>
                  <a:pt x="94" y="75"/>
                  <a:pt x="94" y="140"/>
                </a:cubicBezTo>
                <a:cubicBezTo>
                  <a:pt x="94" y="204"/>
                  <a:pt x="75" y="257"/>
                  <a:pt x="51" y="257"/>
                </a:cubicBezTo>
                <a:lnTo>
                  <a:pt x="51" y="280"/>
                </a:lnTo>
                <a:close/>
                <a:moveTo>
                  <a:pt x="51" y="0"/>
                </a:moveTo>
                <a:cubicBezTo>
                  <a:pt x="23" y="0"/>
                  <a:pt x="0" y="62"/>
                  <a:pt x="0" y="140"/>
                </a:cubicBezTo>
                <a:cubicBezTo>
                  <a:pt x="0" y="217"/>
                  <a:pt x="23" y="280"/>
                  <a:pt x="51" y="280"/>
                </a:cubicBezTo>
                <a:cubicBezTo>
                  <a:pt x="51" y="280"/>
                  <a:pt x="51" y="280"/>
                  <a:pt x="51" y="280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27" y="257"/>
                  <a:pt x="8" y="204"/>
                  <a:pt x="8" y="140"/>
                </a:cubicBezTo>
                <a:cubicBezTo>
                  <a:pt x="8" y="75"/>
                  <a:pt x="27" y="22"/>
                  <a:pt x="51" y="22"/>
                </a:cubicBezTo>
                <a:cubicBezTo>
                  <a:pt x="51" y="22"/>
                  <a:pt x="51" y="22"/>
                  <a:pt x="51" y="22"/>
                </a:cubicBezTo>
                <a:cubicBezTo>
                  <a:pt x="51" y="0"/>
                  <a:pt x="51" y="0"/>
                  <a:pt x="51" y="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35" name="Freeform 26"/>
          <p:cNvSpPr>
            <a:spLocks noEditPoints="1"/>
          </p:cNvSpPr>
          <p:nvPr/>
        </p:nvSpPr>
        <p:spPr bwMode="auto">
          <a:xfrm>
            <a:off x="6576732" y="1369075"/>
            <a:ext cx="458272" cy="167835"/>
          </a:xfrm>
          <a:custGeom>
            <a:avLst/>
            <a:gdLst>
              <a:gd name="T0" fmla="*/ 280 w 280"/>
              <a:gd name="T1" fmla="*/ 52 h 103"/>
              <a:gd name="T2" fmla="*/ 140 w 280"/>
              <a:gd name="T3" fmla="*/ 0 h 103"/>
              <a:gd name="T4" fmla="*/ 140 w 280"/>
              <a:gd name="T5" fmla="*/ 8 h 103"/>
              <a:gd name="T6" fmla="*/ 257 w 280"/>
              <a:gd name="T7" fmla="*/ 52 h 103"/>
              <a:gd name="T8" fmla="*/ 140 w 280"/>
              <a:gd name="T9" fmla="*/ 95 h 103"/>
              <a:gd name="T10" fmla="*/ 140 w 280"/>
              <a:gd name="T11" fmla="*/ 103 h 103"/>
              <a:gd name="T12" fmla="*/ 280 w 280"/>
              <a:gd name="T13" fmla="*/ 52 h 103"/>
              <a:gd name="T14" fmla="*/ 140 w 280"/>
              <a:gd name="T15" fmla="*/ 0 h 103"/>
              <a:gd name="T16" fmla="*/ 140 w 280"/>
              <a:gd name="T17" fmla="*/ 0 h 103"/>
              <a:gd name="T18" fmla="*/ 0 w 280"/>
              <a:gd name="T19" fmla="*/ 52 h 103"/>
              <a:gd name="T20" fmla="*/ 140 w 280"/>
              <a:gd name="T21" fmla="*/ 103 h 103"/>
              <a:gd name="T22" fmla="*/ 140 w 280"/>
              <a:gd name="T23" fmla="*/ 103 h 103"/>
              <a:gd name="T24" fmla="*/ 140 w 280"/>
              <a:gd name="T25" fmla="*/ 95 h 103"/>
              <a:gd name="T26" fmla="*/ 140 w 280"/>
              <a:gd name="T27" fmla="*/ 95 h 103"/>
              <a:gd name="T28" fmla="*/ 23 w 280"/>
              <a:gd name="T29" fmla="*/ 52 h 103"/>
              <a:gd name="T30" fmla="*/ 23 w 280"/>
              <a:gd name="T31" fmla="*/ 52 h 103"/>
              <a:gd name="T32" fmla="*/ 140 w 280"/>
              <a:gd name="T33" fmla="*/ 8 h 103"/>
              <a:gd name="T34" fmla="*/ 140 w 280"/>
              <a:gd name="T35" fmla="*/ 8 h 103"/>
              <a:gd name="T36" fmla="*/ 140 w 280"/>
              <a:gd name="T37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0" h="103">
                <a:moveTo>
                  <a:pt x="280" y="52"/>
                </a:moveTo>
                <a:cubicBezTo>
                  <a:pt x="280" y="23"/>
                  <a:pt x="217" y="0"/>
                  <a:pt x="140" y="0"/>
                </a:cubicBezTo>
                <a:cubicBezTo>
                  <a:pt x="140" y="8"/>
                  <a:pt x="140" y="8"/>
                  <a:pt x="140" y="8"/>
                </a:cubicBezTo>
                <a:cubicBezTo>
                  <a:pt x="205" y="8"/>
                  <a:pt x="257" y="28"/>
                  <a:pt x="257" y="52"/>
                </a:cubicBezTo>
                <a:cubicBezTo>
                  <a:pt x="257" y="75"/>
                  <a:pt x="205" y="95"/>
                  <a:pt x="140" y="95"/>
                </a:cubicBezTo>
                <a:cubicBezTo>
                  <a:pt x="140" y="103"/>
                  <a:pt x="140" y="103"/>
                  <a:pt x="140" y="103"/>
                </a:cubicBezTo>
                <a:cubicBezTo>
                  <a:pt x="217" y="103"/>
                  <a:pt x="280" y="80"/>
                  <a:pt x="280" y="52"/>
                </a:cubicBezTo>
                <a:close/>
                <a:moveTo>
                  <a:pt x="140" y="0"/>
                </a:moveTo>
                <a:cubicBezTo>
                  <a:pt x="140" y="0"/>
                  <a:pt x="140" y="0"/>
                  <a:pt x="140" y="0"/>
                </a:cubicBezTo>
                <a:cubicBezTo>
                  <a:pt x="63" y="0"/>
                  <a:pt x="0" y="23"/>
                  <a:pt x="0" y="52"/>
                </a:cubicBezTo>
                <a:cubicBezTo>
                  <a:pt x="0" y="80"/>
                  <a:pt x="63" y="103"/>
                  <a:pt x="140" y="103"/>
                </a:cubicBezTo>
                <a:cubicBezTo>
                  <a:pt x="140" y="103"/>
                  <a:pt x="140" y="103"/>
                  <a:pt x="140" y="103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75" y="95"/>
                  <a:pt x="23" y="75"/>
                  <a:pt x="23" y="52"/>
                </a:cubicBezTo>
                <a:cubicBezTo>
                  <a:pt x="23" y="52"/>
                  <a:pt x="23" y="52"/>
                  <a:pt x="23" y="52"/>
                </a:cubicBezTo>
                <a:cubicBezTo>
                  <a:pt x="23" y="28"/>
                  <a:pt x="75" y="8"/>
                  <a:pt x="140" y="8"/>
                </a:cubicBezTo>
                <a:cubicBezTo>
                  <a:pt x="140" y="8"/>
                  <a:pt x="140" y="8"/>
                  <a:pt x="140" y="8"/>
                </a:cubicBezTo>
                <a:lnTo>
                  <a:pt x="140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36" name="Freeform 27"/>
          <p:cNvSpPr>
            <a:spLocks noEditPoints="1"/>
          </p:cNvSpPr>
          <p:nvPr/>
        </p:nvSpPr>
        <p:spPr bwMode="auto">
          <a:xfrm>
            <a:off x="6611253" y="1265519"/>
            <a:ext cx="389233" cy="373759"/>
          </a:xfrm>
          <a:custGeom>
            <a:avLst/>
            <a:gdLst>
              <a:gd name="T0" fmla="*/ 218 w 238"/>
              <a:gd name="T1" fmla="*/ 16 h 229"/>
              <a:gd name="T2" fmla="*/ 119 w 238"/>
              <a:gd name="T3" fmla="*/ 46 h 229"/>
              <a:gd name="T4" fmla="*/ 119 w 238"/>
              <a:gd name="T5" fmla="*/ 57 h 229"/>
              <a:gd name="T6" fmla="*/ 202 w 238"/>
              <a:gd name="T7" fmla="*/ 32 h 229"/>
              <a:gd name="T8" fmla="*/ 150 w 238"/>
              <a:gd name="T9" fmla="*/ 145 h 229"/>
              <a:gd name="T10" fmla="*/ 119 w 238"/>
              <a:gd name="T11" fmla="*/ 172 h 229"/>
              <a:gd name="T12" fmla="*/ 119 w 238"/>
              <a:gd name="T13" fmla="*/ 183 h 229"/>
              <a:gd name="T14" fmla="*/ 156 w 238"/>
              <a:gd name="T15" fmla="*/ 151 h 229"/>
              <a:gd name="T16" fmla="*/ 218 w 238"/>
              <a:gd name="T17" fmla="*/ 16 h 229"/>
              <a:gd name="T18" fmla="*/ 119 w 238"/>
              <a:gd name="T19" fmla="*/ 46 h 229"/>
              <a:gd name="T20" fmla="*/ 83 w 238"/>
              <a:gd name="T21" fmla="*/ 78 h 229"/>
              <a:gd name="T22" fmla="*/ 20 w 238"/>
              <a:gd name="T23" fmla="*/ 214 h 229"/>
              <a:gd name="T24" fmla="*/ 119 w 238"/>
              <a:gd name="T25" fmla="*/ 183 h 229"/>
              <a:gd name="T26" fmla="*/ 119 w 238"/>
              <a:gd name="T27" fmla="*/ 172 h 229"/>
              <a:gd name="T28" fmla="*/ 36 w 238"/>
              <a:gd name="T29" fmla="*/ 197 h 229"/>
              <a:gd name="T30" fmla="*/ 36 w 238"/>
              <a:gd name="T31" fmla="*/ 197 h 229"/>
              <a:gd name="T32" fmla="*/ 89 w 238"/>
              <a:gd name="T33" fmla="*/ 84 h 229"/>
              <a:gd name="T34" fmla="*/ 119 w 238"/>
              <a:gd name="T35" fmla="*/ 57 h 229"/>
              <a:gd name="T36" fmla="*/ 119 w 238"/>
              <a:gd name="T37" fmla="*/ 46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8" h="229">
                <a:moveTo>
                  <a:pt x="218" y="16"/>
                </a:moveTo>
                <a:cubicBezTo>
                  <a:pt x="202" y="0"/>
                  <a:pt x="162" y="13"/>
                  <a:pt x="119" y="46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55" y="30"/>
                  <a:pt x="189" y="19"/>
                  <a:pt x="202" y="32"/>
                </a:cubicBezTo>
                <a:cubicBezTo>
                  <a:pt x="219" y="49"/>
                  <a:pt x="195" y="99"/>
                  <a:pt x="150" y="145"/>
                </a:cubicBezTo>
                <a:cubicBezTo>
                  <a:pt x="140" y="155"/>
                  <a:pt x="129" y="164"/>
                  <a:pt x="119" y="172"/>
                </a:cubicBezTo>
                <a:cubicBezTo>
                  <a:pt x="119" y="183"/>
                  <a:pt x="119" y="183"/>
                  <a:pt x="119" y="183"/>
                </a:cubicBezTo>
                <a:cubicBezTo>
                  <a:pt x="131" y="174"/>
                  <a:pt x="144" y="163"/>
                  <a:pt x="156" y="151"/>
                </a:cubicBezTo>
                <a:cubicBezTo>
                  <a:pt x="210" y="96"/>
                  <a:pt x="238" y="36"/>
                  <a:pt x="218" y="16"/>
                </a:cubicBezTo>
                <a:close/>
                <a:moveTo>
                  <a:pt x="119" y="46"/>
                </a:moveTo>
                <a:cubicBezTo>
                  <a:pt x="107" y="55"/>
                  <a:pt x="95" y="66"/>
                  <a:pt x="83" y="78"/>
                </a:cubicBezTo>
                <a:cubicBezTo>
                  <a:pt x="28" y="133"/>
                  <a:pt x="0" y="193"/>
                  <a:pt x="20" y="214"/>
                </a:cubicBezTo>
                <a:cubicBezTo>
                  <a:pt x="36" y="229"/>
                  <a:pt x="76" y="216"/>
                  <a:pt x="119" y="183"/>
                </a:cubicBezTo>
                <a:cubicBezTo>
                  <a:pt x="119" y="172"/>
                  <a:pt x="119" y="172"/>
                  <a:pt x="119" y="172"/>
                </a:cubicBezTo>
                <a:cubicBezTo>
                  <a:pt x="83" y="199"/>
                  <a:pt x="49" y="211"/>
                  <a:pt x="36" y="197"/>
                </a:cubicBezTo>
                <a:cubicBezTo>
                  <a:pt x="36" y="197"/>
                  <a:pt x="36" y="197"/>
                  <a:pt x="36" y="197"/>
                </a:cubicBezTo>
                <a:cubicBezTo>
                  <a:pt x="19" y="181"/>
                  <a:pt x="43" y="130"/>
                  <a:pt x="89" y="84"/>
                </a:cubicBezTo>
                <a:cubicBezTo>
                  <a:pt x="99" y="74"/>
                  <a:pt x="109" y="65"/>
                  <a:pt x="119" y="57"/>
                </a:cubicBezTo>
                <a:lnTo>
                  <a:pt x="119" y="4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37" name="Freeform 28"/>
          <p:cNvSpPr>
            <a:spLocks noEditPoints="1"/>
          </p:cNvSpPr>
          <p:nvPr/>
        </p:nvSpPr>
        <p:spPr bwMode="auto">
          <a:xfrm>
            <a:off x="6611253" y="1265519"/>
            <a:ext cx="389233" cy="373759"/>
          </a:xfrm>
          <a:custGeom>
            <a:avLst/>
            <a:gdLst>
              <a:gd name="T0" fmla="*/ 218 w 238"/>
              <a:gd name="T1" fmla="*/ 214 h 229"/>
              <a:gd name="T2" fmla="*/ 156 w 238"/>
              <a:gd name="T3" fmla="*/ 78 h 229"/>
              <a:gd name="T4" fmla="*/ 119 w 238"/>
              <a:gd name="T5" fmla="*/ 46 h 229"/>
              <a:gd name="T6" fmla="*/ 119 w 238"/>
              <a:gd name="T7" fmla="*/ 57 h 229"/>
              <a:gd name="T8" fmla="*/ 150 w 238"/>
              <a:gd name="T9" fmla="*/ 84 h 229"/>
              <a:gd name="T10" fmla="*/ 202 w 238"/>
              <a:gd name="T11" fmla="*/ 197 h 229"/>
              <a:gd name="T12" fmla="*/ 119 w 238"/>
              <a:gd name="T13" fmla="*/ 172 h 229"/>
              <a:gd name="T14" fmla="*/ 119 w 238"/>
              <a:gd name="T15" fmla="*/ 183 h 229"/>
              <a:gd name="T16" fmla="*/ 218 w 238"/>
              <a:gd name="T17" fmla="*/ 214 h 229"/>
              <a:gd name="T18" fmla="*/ 119 w 238"/>
              <a:gd name="T19" fmla="*/ 46 h 229"/>
              <a:gd name="T20" fmla="*/ 20 w 238"/>
              <a:gd name="T21" fmla="*/ 16 h 229"/>
              <a:gd name="T22" fmla="*/ 83 w 238"/>
              <a:gd name="T23" fmla="*/ 151 h 229"/>
              <a:gd name="T24" fmla="*/ 119 w 238"/>
              <a:gd name="T25" fmla="*/ 183 h 229"/>
              <a:gd name="T26" fmla="*/ 119 w 238"/>
              <a:gd name="T27" fmla="*/ 172 h 229"/>
              <a:gd name="T28" fmla="*/ 89 w 238"/>
              <a:gd name="T29" fmla="*/ 145 h 229"/>
              <a:gd name="T30" fmla="*/ 36 w 238"/>
              <a:gd name="T31" fmla="*/ 32 h 229"/>
              <a:gd name="T32" fmla="*/ 36 w 238"/>
              <a:gd name="T33" fmla="*/ 32 h 229"/>
              <a:gd name="T34" fmla="*/ 119 w 238"/>
              <a:gd name="T35" fmla="*/ 57 h 229"/>
              <a:gd name="T36" fmla="*/ 119 w 238"/>
              <a:gd name="T37" fmla="*/ 46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8" h="229">
                <a:moveTo>
                  <a:pt x="218" y="214"/>
                </a:moveTo>
                <a:cubicBezTo>
                  <a:pt x="238" y="193"/>
                  <a:pt x="210" y="133"/>
                  <a:pt x="156" y="78"/>
                </a:cubicBezTo>
                <a:cubicBezTo>
                  <a:pt x="144" y="66"/>
                  <a:pt x="131" y="55"/>
                  <a:pt x="119" y="46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29" y="65"/>
                  <a:pt x="140" y="74"/>
                  <a:pt x="150" y="84"/>
                </a:cubicBezTo>
                <a:cubicBezTo>
                  <a:pt x="195" y="130"/>
                  <a:pt x="219" y="181"/>
                  <a:pt x="202" y="197"/>
                </a:cubicBezTo>
                <a:cubicBezTo>
                  <a:pt x="189" y="211"/>
                  <a:pt x="155" y="199"/>
                  <a:pt x="119" y="172"/>
                </a:cubicBezTo>
                <a:cubicBezTo>
                  <a:pt x="119" y="183"/>
                  <a:pt x="119" y="183"/>
                  <a:pt x="119" y="183"/>
                </a:cubicBezTo>
                <a:cubicBezTo>
                  <a:pt x="162" y="216"/>
                  <a:pt x="202" y="229"/>
                  <a:pt x="218" y="214"/>
                </a:cubicBezTo>
                <a:close/>
                <a:moveTo>
                  <a:pt x="119" y="46"/>
                </a:moveTo>
                <a:cubicBezTo>
                  <a:pt x="76" y="13"/>
                  <a:pt x="36" y="0"/>
                  <a:pt x="20" y="16"/>
                </a:cubicBezTo>
                <a:cubicBezTo>
                  <a:pt x="0" y="36"/>
                  <a:pt x="28" y="96"/>
                  <a:pt x="83" y="151"/>
                </a:cubicBezTo>
                <a:cubicBezTo>
                  <a:pt x="95" y="163"/>
                  <a:pt x="107" y="174"/>
                  <a:pt x="119" y="183"/>
                </a:cubicBezTo>
                <a:cubicBezTo>
                  <a:pt x="119" y="172"/>
                  <a:pt x="119" y="172"/>
                  <a:pt x="119" y="172"/>
                </a:cubicBezTo>
                <a:cubicBezTo>
                  <a:pt x="109" y="164"/>
                  <a:pt x="99" y="155"/>
                  <a:pt x="89" y="145"/>
                </a:cubicBezTo>
                <a:cubicBezTo>
                  <a:pt x="43" y="99"/>
                  <a:pt x="19" y="49"/>
                  <a:pt x="36" y="32"/>
                </a:cubicBezTo>
                <a:cubicBezTo>
                  <a:pt x="36" y="32"/>
                  <a:pt x="36" y="32"/>
                  <a:pt x="36" y="32"/>
                </a:cubicBezTo>
                <a:cubicBezTo>
                  <a:pt x="49" y="19"/>
                  <a:pt x="83" y="30"/>
                  <a:pt x="119" y="57"/>
                </a:cubicBezTo>
                <a:lnTo>
                  <a:pt x="119" y="4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38" name="Oval 29"/>
          <p:cNvSpPr>
            <a:spLocks noChangeArrowheads="1"/>
          </p:cNvSpPr>
          <p:nvPr/>
        </p:nvSpPr>
        <p:spPr bwMode="auto">
          <a:xfrm>
            <a:off x="6771946" y="1417879"/>
            <a:ext cx="70229" cy="70229"/>
          </a:xfrm>
          <a:prstGeom prst="ellipse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39" name="Freeform 30"/>
          <p:cNvSpPr>
            <a:spLocks noEditPoints="1"/>
          </p:cNvSpPr>
          <p:nvPr/>
        </p:nvSpPr>
        <p:spPr bwMode="auto">
          <a:xfrm>
            <a:off x="7311158" y="1095302"/>
            <a:ext cx="192831" cy="365427"/>
          </a:xfrm>
          <a:custGeom>
            <a:avLst/>
            <a:gdLst>
              <a:gd name="T0" fmla="*/ 67 w 162"/>
              <a:gd name="T1" fmla="*/ 307 h 307"/>
              <a:gd name="T2" fmla="*/ 162 w 162"/>
              <a:gd name="T3" fmla="*/ 307 h 307"/>
              <a:gd name="T4" fmla="*/ 67 w 162"/>
              <a:gd name="T5" fmla="*/ 127 h 307"/>
              <a:gd name="T6" fmla="*/ 67 w 162"/>
              <a:gd name="T7" fmla="*/ 193 h 307"/>
              <a:gd name="T8" fmla="*/ 110 w 162"/>
              <a:gd name="T9" fmla="*/ 267 h 307"/>
              <a:gd name="T10" fmla="*/ 67 w 162"/>
              <a:gd name="T11" fmla="*/ 267 h 307"/>
              <a:gd name="T12" fmla="*/ 67 w 162"/>
              <a:gd name="T13" fmla="*/ 307 h 307"/>
              <a:gd name="T14" fmla="*/ 0 w 162"/>
              <a:gd name="T15" fmla="*/ 0 h 307"/>
              <a:gd name="T16" fmla="*/ 0 w 162"/>
              <a:gd name="T17" fmla="*/ 307 h 307"/>
              <a:gd name="T18" fmla="*/ 67 w 162"/>
              <a:gd name="T19" fmla="*/ 307 h 307"/>
              <a:gd name="T20" fmla="*/ 67 w 162"/>
              <a:gd name="T21" fmla="*/ 267 h 307"/>
              <a:gd name="T22" fmla="*/ 24 w 162"/>
              <a:gd name="T23" fmla="*/ 267 h 307"/>
              <a:gd name="T24" fmla="*/ 24 w 162"/>
              <a:gd name="T25" fmla="*/ 120 h 307"/>
              <a:gd name="T26" fmla="*/ 24 w 162"/>
              <a:gd name="T27" fmla="*/ 120 h 307"/>
              <a:gd name="T28" fmla="*/ 67 w 162"/>
              <a:gd name="T29" fmla="*/ 193 h 307"/>
              <a:gd name="T30" fmla="*/ 67 w 162"/>
              <a:gd name="T31" fmla="*/ 127 h 307"/>
              <a:gd name="T32" fmla="*/ 0 w 162"/>
              <a:gd name="T33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" h="307">
                <a:moveTo>
                  <a:pt x="67" y="307"/>
                </a:moveTo>
                <a:lnTo>
                  <a:pt x="162" y="307"/>
                </a:lnTo>
                <a:lnTo>
                  <a:pt x="67" y="127"/>
                </a:lnTo>
                <a:lnTo>
                  <a:pt x="67" y="193"/>
                </a:lnTo>
                <a:lnTo>
                  <a:pt x="110" y="267"/>
                </a:lnTo>
                <a:lnTo>
                  <a:pt x="67" y="267"/>
                </a:lnTo>
                <a:lnTo>
                  <a:pt x="67" y="307"/>
                </a:lnTo>
                <a:close/>
                <a:moveTo>
                  <a:pt x="0" y="0"/>
                </a:moveTo>
                <a:lnTo>
                  <a:pt x="0" y="307"/>
                </a:lnTo>
                <a:lnTo>
                  <a:pt x="67" y="307"/>
                </a:lnTo>
                <a:lnTo>
                  <a:pt x="67" y="267"/>
                </a:lnTo>
                <a:lnTo>
                  <a:pt x="24" y="267"/>
                </a:lnTo>
                <a:lnTo>
                  <a:pt x="24" y="120"/>
                </a:lnTo>
                <a:lnTo>
                  <a:pt x="24" y="120"/>
                </a:lnTo>
                <a:lnTo>
                  <a:pt x="67" y="193"/>
                </a:lnTo>
                <a:lnTo>
                  <a:pt x="67" y="127"/>
                </a:lnTo>
                <a:lnTo>
                  <a:pt x="0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40" name="Rectangle 31"/>
          <p:cNvSpPr>
            <a:spLocks noChangeArrowheads="1"/>
          </p:cNvSpPr>
          <p:nvPr/>
        </p:nvSpPr>
        <p:spPr bwMode="auto">
          <a:xfrm>
            <a:off x="7214743" y="1094113"/>
            <a:ext cx="48803" cy="355905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41" name="Freeform 32"/>
          <p:cNvSpPr>
            <a:spLocks noEditPoints="1"/>
          </p:cNvSpPr>
          <p:nvPr/>
        </p:nvSpPr>
        <p:spPr bwMode="auto">
          <a:xfrm>
            <a:off x="5634003" y="2886727"/>
            <a:ext cx="421372" cy="308292"/>
          </a:xfrm>
          <a:custGeom>
            <a:avLst/>
            <a:gdLst>
              <a:gd name="T0" fmla="*/ 213 w 258"/>
              <a:gd name="T1" fmla="*/ 31 h 189"/>
              <a:gd name="T2" fmla="*/ 204 w 258"/>
              <a:gd name="T3" fmla="*/ 69 h 189"/>
              <a:gd name="T4" fmla="*/ 228 w 258"/>
              <a:gd name="T5" fmla="*/ 109 h 189"/>
              <a:gd name="T6" fmla="*/ 204 w 258"/>
              <a:gd name="T7" fmla="*/ 146 h 189"/>
              <a:gd name="T8" fmla="*/ 204 w 258"/>
              <a:gd name="T9" fmla="*/ 27 h 189"/>
              <a:gd name="T10" fmla="*/ 91 w 258"/>
              <a:gd name="T11" fmla="*/ 14 h 189"/>
              <a:gd name="T12" fmla="*/ 97 w 258"/>
              <a:gd name="T13" fmla="*/ 15 h 189"/>
              <a:gd name="T14" fmla="*/ 91 w 258"/>
              <a:gd name="T15" fmla="*/ 42 h 189"/>
              <a:gd name="T16" fmla="*/ 91 w 258"/>
              <a:gd name="T17" fmla="*/ 162 h 189"/>
              <a:gd name="T18" fmla="*/ 166 w 258"/>
              <a:gd name="T19" fmla="*/ 145 h 189"/>
              <a:gd name="T20" fmla="*/ 204 w 258"/>
              <a:gd name="T21" fmla="*/ 125 h 189"/>
              <a:gd name="T22" fmla="*/ 191 w 258"/>
              <a:gd name="T23" fmla="*/ 122 h 189"/>
              <a:gd name="T24" fmla="*/ 204 w 258"/>
              <a:gd name="T25" fmla="*/ 69 h 189"/>
              <a:gd name="T26" fmla="*/ 91 w 258"/>
              <a:gd name="T27" fmla="*/ 6 h 189"/>
              <a:gd name="T28" fmla="*/ 78 w 258"/>
              <a:gd name="T29" fmla="*/ 24 h 189"/>
              <a:gd name="T30" fmla="*/ 91 w 258"/>
              <a:gd name="T31" fmla="*/ 14 h 189"/>
              <a:gd name="T32" fmla="*/ 78 w 258"/>
              <a:gd name="T33" fmla="*/ 188 h 189"/>
              <a:gd name="T34" fmla="*/ 91 w 258"/>
              <a:gd name="T35" fmla="*/ 162 h 189"/>
              <a:gd name="T36" fmla="*/ 78 w 258"/>
              <a:gd name="T37" fmla="*/ 176 h 189"/>
              <a:gd name="T38" fmla="*/ 91 w 258"/>
              <a:gd name="T39" fmla="*/ 42 h 189"/>
              <a:gd name="T40" fmla="*/ 80 w 258"/>
              <a:gd name="T41" fmla="*/ 134 h 189"/>
              <a:gd name="T42" fmla="*/ 78 w 258"/>
              <a:gd name="T43" fmla="*/ 64 h 189"/>
              <a:gd name="T44" fmla="*/ 78 w 258"/>
              <a:gd name="T45" fmla="*/ 33 h 189"/>
              <a:gd name="T46" fmla="*/ 91 w 258"/>
              <a:gd name="T47" fmla="*/ 42 h 189"/>
              <a:gd name="T48" fmla="*/ 60 w 258"/>
              <a:gd name="T49" fmla="*/ 18 h 189"/>
              <a:gd name="T50" fmla="*/ 68 w 258"/>
              <a:gd name="T51" fmla="*/ 42 h 189"/>
              <a:gd name="T52" fmla="*/ 78 w 258"/>
              <a:gd name="T53" fmla="*/ 33 h 189"/>
              <a:gd name="T54" fmla="*/ 78 w 258"/>
              <a:gd name="T55" fmla="*/ 9 h 189"/>
              <a:gd name="T56" fmla="*/ 78 w 258"/>
              <a:gd name="T57" fmla="*/ 188 h 189"/>
              <a:gd name="T58" fmla="*/ 60 w 258"/>
              <a:gd name="T59" fmla="*/ 176 h 189"/>
              <a:gd name="T60" fmla="*/ 78 w 258"/>
              <a:gd name="T61" fmla="*/ 64 h 189"/>
              <a:gd name="T62" fmla="*/ 60 w 258"/>
              <a:gd name="T63" fmla="*/ 134 h 189"/>
              <a:gd name="T64" fmla="*/ 70 w 258"/>
              <a:gd name="T65" fmla="*/ 116 h 189"/>
              <a:gd name="T66" fmla="*/ 60 w 258"/>
              <a:gd name="T67" fmla="*/ 87 h 189"/>
              <a:gd name="T68" fmla="*/ 76 w 258"/>
              <a:gd name="T69" fmla="*/ 68 h 189"/>
              <a:gd name="T70" fmla="*/ 60 w 258"/>
              <a:gd name="T71" fmla="*/ 18 h 189"/>
              <a:gd name="T72" fmla="*/ 60 w 258"/>
              <a:gd name="T73" fmla="*/ 187 h 189"/>
              <a:gd name="T74" fmla="*/ 59 w 258"/>
              <a:gd name="T75" fmla="*/ 175 h 189"/>
              <a:gd name="T76" fmla="*/ 49 w 258"/>
              <a:gd name="T77" fmla="*/ 144 h 189"/>
              <a:gd name="T78" fmla="*/ 60 w 258"/>
              <a:gd name="T79" fmla="*/ 125 h 189"/>
              <a:gd name="T80" fmla="*/ 41 w 258"/>
              <a:gd name="T81" fmla="*/ 125 h 189"/>
              <a:gd name="T82" fmla="*/ 60 w 258"/>
              <a:gd name="T83" fmla="*/ 87 h 189"/>
              <a:gd name="T84" fmla="*/ 51 w 258"/>
              <a:gd name="T85" fmla="*/ 76 h 189"/>
              <a:gd name="T86" fmla="*/ 43 w 258"/>
              <a:gd name="T87" fmla="*/ 51 h 189"/>
              <a:gd name="T88" fmla="*/ 60 w 258"/>
              <a:gd name="T89" fmla="*/ 1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58" h="189">
                <a:moveTo>
                  <a:pt x="253" y="104"/>
                </a:moveTo>
                <a:cubicBezTo>
                  <a:pt x="258" y="60"/>
                  <a:pt x="213" y="31"/>
                  <a:pt x="213" y="31"/>
                </a:cubicBezTo>
                <a:cubicBezTo>
                  <a:pt x="210" y="30"/>
                  <a:pt x="207" y="28"/>
                  <a:pt x="204" y="27"/>
                </a:cubicBezTo>
                <a:cubicBezTo>
                  <a:pt x="204" y="69"/>
                  <a:pt x="204" y="69"/>
                  <a:pt x="204" y="69"/>
                </a:cubicBezTo>
                <a:cubicBezTo>
                  <a:pt x="208" y="69"/>
                  <a:pt x="212" y="70"/>
                  <a:pt x="216" y="72"/>
                </a:cubicBezTo>
                <a:cubicBezTo>
                  <a:pt x="230" y="79"/>
                  <a:pt x="235" y="95"/>
                  <a:pt x="228" y="109"/>
                </a:cubicBezTo>
                <a:cubicBezTo>
                  <a:pt x="224" y="119"/>
                  <a:pt x="214" y="125"/>
                  <a:pt x="204" y="125"/>
                </a:cubicBezTo>
                <a:cubicBezTo>
                  <a:pt x="204" y="146"/>
                  <a:pt x="204" y="146"/>
                  <a:pt x="204" y="146"/>
                </a:cubicBezTo>
                <a:cubicBezTo>
                  <a:pt x="230" y="144"/>
                  <a:pt x="249" y="134"/>
                  <a:pt x="253" y="104"/>
                </a:cubicBezTo>
                <a:close/>
                <a:moveTo>
                  <a:pt x="204" y="27"/>
                </a:moveTo>
                <a:cubicBezTo>
                  <a:pt x="156" y="5"/>
                  <a:pt x="119" y="0"/>
                  <a:pt x="91" y="6"/>
                </a:cubicBezTo>
                <a:cubicBezTo>
                  <a:pt x="91" y="14"/>
                  <a:pt x="91" y="14"/>
                  <a:pt x="91" y="14"/>
                </a:cubicBezTo>
                <a:cubicBezTo>
                  <a:pt x="93" y="14"/>
                  <a:pt x="95" y="14"/>
                  <a:pt x="97" y="15"/>
                </a:cubicBezTo>
                <a:cubicBezTo>
                  <a:pt x="97" y="15"/>
                  <a:pt x="97" y="15"/>
                  <a:pt x="97" y="15"/>
                </a:cubicBezTo>
                <a:cubicBezTo>
                  <a:pt x="104" y="19"/>
                  <a:pt x="107" y="27"/>
                  <a:pt x="103" y="34"/>
                </a:cubicBezTo>
                <a:cubicBezTo>
                  <a:pt x="101" y="39"/>
                  <a:pt x="96" y="42"/>
                  <a:pt x="91" y="42"/>
                </a:cubicBezTo>
                <a:cubicBezTo>
                  <a:pt x="91" y="146"/>
                  <a:pt x="91" y="146"/>
                  <a:pt x="91" y="146"/>
                </a:cubicBezTo>
                <a:cubicBezTo>
                  <a:pt x="93" y="151"/>
                  <a:pt x="93" y="157"/>
                  <a:pt x="91" y="162"/>
                </a:cubicBezTo>
                <a:cubicBezTo>
                  <a:pt x="91" y="185"/>
                  <a:pt x="91" y="185"/>
                  <a:pt x="91" y="185"/>
                </a:cubicBezTo>
                <a:cubicBezTo>
                  <a:pt x="117" y="174"/>
                  <a:pt x="138" y="143"/>
                  <a:pt x="166" y="145"/>
                </a:cubicBezTo>
                <a:cubicBezTo>
                  <a:pt x="179" y="147"/>
                  <a:pt x="192" y="147"/>
                  <a:pt x="204" y="146"/>
                </a:cubicBezTo>
                <a:cubicBezTo>
                  <a:pt x="204" y="125"/>
                  <a:pt x="204" y="125"/>
                  <a:pt x="204" y="125"/>
                </a:cubicBezTo>
                <a:cubicBezTo>
                  <a:pt x="199" y="125"/>
                  <a:pt x="195" y="124"/>
                  <a:pt x="191" y="122"/>
                </a:cubicBezTo>
                <a:cubicBezTo>
                  <a:pt x="191" y="122"/>
                  <a:pt x="191" y="122"/>
                  <a:pt x="191" y="122"/>
                </a:cubicBezTo>
                <a:cubicBezTo>
                  <a:pt x="177" y="115"/>
                  <a:pt x="172" y="98"/>
                  <a:pt x="179" y="84"/>
                </a:cubicBezTo>
                <a:cubicBezTo>
                  <a:pt x="184" y="74"/>
                  <a:pt x="193" y="69"/>
                  <a:pt x="204" y="69"/>
                </a:cubicBezTo>
                <a:lnTo>
                  <a:pt x="204" y="27"/>
                </a:lnTo>
                <a:close/>
                <a:moveTo>
                  <a:pt x="91" y="6"/>
                </a:moveTo>
                <a:cubicBezTo>
                  <a:pt x="86" y="6"/>
                  <a:pt x="82" y="8"/>
                  <a:pt x="78" y="9"/>
                </a:cubicBezTo>
                <a:cubicBezTo>
                  <a:pt x="78" y="24"/>
                  <a:pt x="78" y="24"/>
                  <a:pt x="78" y="24"/>
                </a:cubicBezTo>
                <a:cubicBezTo>
                  <a:pt x="78" y="23"/>
                  <a:pt x="78" y="22"/>
                  <a:pt x="78" y="22"/>
                </a:cubicBezTo>
                <a:cubicBezTo>
                  <a:pt x="81" y="17"/>
                  <a:pt x="86" y="14"/>
                  <a:pt x="91" y="14"/>
                </a:cubicBezTo>
                <a:cubicBezTo>
                  <a:pt x="91" y="6"/>
                  <a:pt x="91" y="6"/>
                  <a:pt x="91" y="6"/>
                </a:cubicBezTo>
                <a:close/>
                <a:moveTo>
                  <a:pt x="78" y="188"/>
                </a:moveTo>
                <a:cubicBezTo>
                  <a:pt x="82" y="188"/>
                  <a:pt x="87" y="187"/>
                  <a:pt x="91" y="185"/>
                </a:cubicBezTo>
                <a:cubicBezTo>
                  <a:pt x="91" y="162"/>
                  <a:pt x="91" y="162"/>
                  <a:pt x="91" y="162"/>
                </a:cubicBezTo>
                <a:cubicBezTo>
                  <a:pt x="90" y="163"/>
                  <a:pt x="90" y="164"/>
                  <a:pt x="90" y="165"/>
                </a:cubicBezTo>
                <a:cubicBezTo>
                  <a:pt x="87" y="170"/>
                  <a:pt x="83" y="174"/>
                  <a:pt x="78" y="176"/>
                </a:cubicBezTo>
                <a:cubicBezTo>
                  <a:pt x="78" y="188"/>
                  <a:pt x="78" y="188"/>
                  <a:pt x="78" y="188"/>
                </a:cubicBezTo>
                <a:close/>
                <a:moveTo>
                  <a:pt x="91" y="42"/>
                </a:moveTo>
                <a:cubicBezTo>
                  <a:pt x="91" y="146"/>
                  <a:pt x="91" y="146"/>
                  <a:pt x="91" y="146"/>
                </a:cubicBezTo>
                <a:cubicBezTo>
                  <a:pt x="89" y="141"/>
                  <a:pt x="85" y="136"/>
                  <a:pt x="80" y="134"/>
                </a:cubicBezTo>
                <a:cubicBezTo>
                  <a:pt x="79" y="133"/>
                  <a:pt x="78" y="133"/>
                  <a:pt x="78" y="133"/>
                </a:cubicBezTo>
                <a:cubicBezTo>
                  <a:pt x="78" y="64"/>
                  <a:pt x="78" y="64"/>
                  <a:pt x="78" y="64"/>
                </a:cubicBezTo>
                <a:cubicBezTo>
                  <a:pt x="79" y="61"/>
                  <a:pt x="79" y="57"/>
                  <a:pt x="78" y="54"/>
                </a:cubicBezTo>
                <a:cubicBezTo>
                  <a:pt x="78" y="33"/>
                  <a:pt x="78" y="33"/>
                  <a:pt x="78" y="33"/>
                </a:cubicBezTo>
                <a:cubicBezTo>
                  <a:pt x="79" y="36"/>
                  <a:pt x="81" y="39"/>
                  <a:pt x="84" y="41"/>
                </a:cubicBezTo>
                <a:cubicBezTo>
                  <a:pt x="86" y="42"/>
                  <a:pt x="89" y="42"/>
                  <a:pt x="91" y="42"/>
                </a:cubicBezTo>
                <a:close/>
                <a:moveTo>
                  <a:pt x="78" y="9"/>
                </a:moveTo>
                <a:cubicBezTo>
                  <a:pt x="71" y="11"/>
                  <a:pt x="65" y="14"/>
                  <a:pt x="60" y="18"/>
                </a:cubicBezTo>
                <a:cubicBezTo>
                  <a:pt x="60" y="40"/>
                  <a:pt x="60" y="40"/>
                  <a:pt x="60" y="40"/>
                </a:cubicBezTo>
                <a:cubicBezTo>
                  <a:pt x="62" y="40"/>
                  <a:pt x="65" y="41"/>
                  <a:pt x="68" y="42"/>
                </a:cubicBezTo>
                <a:cubicBezTo>
                  <a:pt x="73" y="45"/>
                  <a:pt x="76" y="49"/>
                  <a:pt x="78" y="54"/>
                </a:cubicBezTo>
                <a:cubicBezTo>
                  <a:pt x="78" y="33"/>
                  <a:pt x="78" y="33"/>
                  <a:pt x="78" y="33"/>
                </a:cubicBezTo>
                <a:cubicBezTo>
                  <a:pt x="77" y="30"/>
                  <a:pt x="77" y="27"/>
                  <a:pt x="78" y="24"/>
                </a:cubicBezTo>
                <a:cubicBezTo>
                  <a:pt x="78" y="9"/>
                  <a:pt x="78" y="9"/>
                  <a:pt x="78" y="9"/>
                </a:cubicBezTo>
                <a:close/>
                <a:moveTo>
                  <a:pt x="60" y="187"/>
                </a:moveTo>
                <a:cubicBezTo>
                  <a:pt x="66" y="188"/>
                  <a:pt x="72" y="189"/>
                  <a:pt x="78" y="188"/>
                </a:cubicBezTo>
                <a:cubicBezTo>
                  <a:pt x="78" y="176"/>
                  <a:pt x="78" y="176"/>
                  <a:pt x="78" y="176"/>
                </a:cubicBezTo>
                <a:cubicBezTo>
                  <a:pt x="72" y="178"/>
                  <a:pt x="65" y="178"/>
                  <a:pt x="60" y="176"/>
                </a:cubicBezTo>
                <a:cubicBezTo>
                  <a:pt x="60" y="187"/>
                  <a:pt x="60" y="187"/>
                  <a:pt x="60" y="187"/>
                </a:cubicBezTo>
                <a:close/>
                <a:moveTo>
                  <a:pt x="78" y="64"/>
                </a:moveTo>
                <a:cubicBezTo>
                  <a:pt x="78" y="133"/>
                  <a:pt x="78" y="133"/>
                  <a:pt x="78" y="133"/>
                </a:cubicBezTo>
                <a:cubicBezTo>
                  <a:pt x="72" y="131"/>
                  <a:pt x="65" y="131"/>
                  <a:pt x="60" y="134"/>
                </a:cubicBezTo>
                <a:cubicBezTo>
                  <a:pt x="60" y="125"/>
                  <a:pt x="60" y="125"/>
                  <a:pt x="60" y="125"/>
                </a:cubicBezTo>
                <a:cubicBezTo>
                  <a:pt x="64" y="123"/>
                  <a:pt x="67" y="120"/>
                  <a:pt x="70" y="116"/>
                </a:cubicBezTo>
                <a:cubicBezTo>
                  <a:pt x="75" y="105"/>
                  <a:pt x="71" y="92"/>
                  <a:pt x="60" y="87"/>
                </a:cubicBezTo>
                <a:cubicBezTo>
                  <a:pt x="60" y="87"/>
                  <a:pt x="60" y="87"/>
                  <a:pt x="60" y="87"/>
                </a:cubicBezTo>
                <a:cubicBezTo>
                  <a:pt x="60" y="78"/>
                  <a:pt x="60" y="78"/>
                  <a:pt x="60" y="78"/>
                </a:cubicBezTo>
                <a:cubicBezTo>
                  <a:pt x="66" y="78"/>
                  <a:pt x="73" y="74"/>
                  <a:pt x="76" y="68"/>
                </a:cubicBezTo>
                <a:cubicBezTo>
                  <a:pt x="77" y="66"/>
                  <a:pt x="77" y="65"/>
                  <a:pt x="78" y="64"/>
                </a:cubicBezTo>
                <a:close/>
                <a:moveTo>
                  <a:pt x="60" y="18"/>
                </a:moveTo>
                <a:cubicBezTo>
                  <a:pt x="0" y="56"/>
                  <a:pt x="10" y="159"/>
                  <a:pt x="46" y="180"/>
                </a:cubicBezTo>
                <a:cubicBezTo>
                  <a:pt x="51" y="183"/>
                  <a:pt x="55" y="185"/>
                  <a:pt x="60" y="187"/>
                </a:cubicBezTo>
                <a:cubicBezTo>
                  <a:pt x="60" y="176"/>
                  <a:pt x="60" y="176"/>
                  <a:pt x="60" y="176"/>
                </a:cubicBezTo>
                <a:cubicBezTo>
                  <a:pt x="59" y="175"/>
                  <a:pt x="59" y="175"/>
                  <a:pt x="59" y="175"/>
                </a:cubicBezTo>
                <a:cubicBezTo>
                  <a:pt x="59" y="175"/>
                  <a:pt x="59" y="175"/>
                  <a:pt x="59" y="175"/>
                </a:cubicBezTo>
                <a:cubicBezTo>
                  <a:pt x="48" y="170"/>
                  <a:pt x="43" y="156"/>
                  <a:pt x="49" y="144"/>
                </a:cubicBezTo>
                <a:cubicBezTo>
                  <a:pt x="51" y="139"/>
                  <a:pt x="55" y="136"/>
                  <a:pt x="60" y="134"/>
                </a:cubicBezTo>
                <a:cubicBezTo>
                  <a:pt x="60" y="125"/>
                  <a:pt x="60" y="125"/>
                  <a:pt x="60" y="125"/>
                </a:cubicBezTo>
                <a:cubicBezTo>
                  <a:pt x="54" y="128"/>
                  <a:pt x="47" y="128"/>
                  <a:pt x="41" y="125"/>
                </a:cubicBezTo>
                <a:cubicBezTo>
                  <a:pt x="41" y="125"/>
                  <a:pt x="41" y="125"/>
                  <a:pt x="41" y="125"/>
                </a:cubicBezTo>
                <a:cubicBezTo>
                  <a:pt x="31" y="120"/>
                  <a:pt x="26" y="107"/>
                  <a:pt x="32" y="97"/>
                </a:cubicBezTo>
                <a:cubicBezTo>
                  <a:pt x="37" y="86"/>
                  <a:pt x="49" y="82"/>
                  <a:pt x="60" y="87"/>
                </a:cubicBezTo>
                <a:cubicBezTo>
                  <a:pt x="60" y="78"/>
                  <a:pt x="60" y="78"/>
                  <a:pt x="60" y="78"/>
                </a:cubicBezTo>
                <a:cubicBezTo>
                  <a:pt x="57" y="78"/>
                  <a:pt x="54" y="77"/>
                  <a:pt x="51" y="76"/>
                </a:cubicBezTo>
                <a:cubicBezTo>
                  <a:pt x="42" y="71"/>
                  <a:pt x="38" y="60"/>
                  <a:pt x="43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6" y="44"/>
                  <a:pt x="53" y="40"/>
                  <a:pt x="60" y="40"/>
                </a:cubicBezTo>
                <a:lnTo>
                  <a:pt x="60" y="18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grpSp>
        <p:nvGrpSpPr>
          <p:cNvPr id="42" name="Group 127"/>
          <p:cNvGrpSpPr/>
          <p:nvPr/>
        </p:nvGrpSpPr>
        <p:grpSpPr>
          <a:xfrm>
            <a:off x="6818366" y="3195018"/>
            <a:ext cx="380902" cy="490410"/>
            <a:chOff x="8610600" y="4127500"/>
            <a:chExt cx="508001" cy="654050"/>
          </a:xfrm>
          <a:solidFill>
            <a:srgbClr val="40937D"/>
          </a:solidFill>
        </p:grpSpPr>
        <p:sp>
          <p:nvSpPr>
            <p:cNvPr id="43" name="Freeform 33"/>
            <p:cNvSpPr>
              <a:spLocks/>
            </p:cNvSpPr>
            <p:nvPr/>
          </p:nvSpPr>
          <p:spPr bwMode="auto">
            <a:xfrm>
              <a:off x="8618538" y="4127500"/>
              <a:ext cx="500063" cy="503238"/>
            </a:xfrm>
            <a:custGeom>
              <a:avLst/>
              <a:gdLst>
                <a:gd name="T0" fmla="*/ 169 w 230"/>
                <a:gd name="T1" fmla="*/ 12 h 231"/>
                <a:gd name="T2" fmla="*/ 215 w 230"/>
                <a:gd name="T3" fmla="*/ 103 h 231"/>
                <a:gd name="T4" fmla="*/ 102 w 230"/>
                <a:gd name="T5" fmla="*/ 216 h 231"/>
                <a:gd name="T6" fmla="*/ 12 w 230"/>
                <a:gd name="T7" fmla="*/ 171 h 231"/>
                <a:gd name="T8" fmla="*/ 0 w 230"/>
                <a:gd name="T9" fmla="*/ 181 h 231"/>
                <a:gd name="T10" fmla="*/ 102 w 230"/>
                <a:gd name="T11" fmla="*/ 231 h 231"/>
                <a:gd name="T12" fmla="*/ 230 w 230"/>
                <a:gd name="T13" fmla="*/ 103 h 231"/>
                <a:gd name="T14" fmla="*/ 178 w 230"/>
                <a:gd name="T15" fmla="*/ 0 h 231"/>
                <a:gd name="T16" fmla="*/ 169 w 230"/>
                <a:gd name="T17" fmla="*/ 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31">
                  <a:moveTo>
                    <a:pt x="169" y="12"/>
                  </a:moveTo>
                  <a:cubicBezTo>
                    <a:pt x="197" y="32"/>
                    <a:pt x="215" y="65"/>
                    <a:pt x="215" y="103"/>
                  </a:cubicBezTo>
                  <a:cubicBezTo>
                    <a:pt x="215" y="165"/>
                    <a:pt x="165" y="216"/>
                    <a:pt x="102" y="216"/>
                  </a:cubicBezTo>
                  <a:cubicBezTo>
                    <a:pt x="65" y="216"/>
                    <a:pt x="33" y="198"/>
                    <a:pt x="12" y="17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24" y="211"/>
                    <a:pt x="61" y="231"/>
                    <a:pt x="102" y="231"/>
                  </a:cubicBezTo>
                  <a:cubicBezTo>
                    <a:pt x="173" y="231"/>
                    <a:pt x="230" y="174"/>
                    <a:pt x="230" y="103"/>
                  </a:cubicBezTo>
                  <a:cubicBezTo>
                    <a:pt x="230" y="61"/>
                    <a:pt x="210" y="23"/>
                    <a:pt x="178" y="0"/>
                  </a:cubicBezTo>
                  <a:lnTo>
                    <a:pt x="16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 sz="1012"/>
            </a:p>
          </p:txBody>
        </p:sp>
        <p:sp>
          <p:nvSpPr>
            <p:cNvPr id="44" name="Freeform 34"/>
            <p:cNvSpPr>
              <a:spLocks noEditPoints="1"/>
            </p:cNvSpPr>
            <p:nvPr/>
          </p:nvSpPr>
          <p:spPr bwMode="auto">
            <a:xfrm>
              <a:off x="8621713" y="4137025"/>
              <a:ext cx="442913" cy="441325"/>
            </a:xfrm>
            <a:custGeom>
              <a:avLst/>
              <a:gdLst>
                <a:gd name="T0" fmla="*/ 102 w 203"/>
                <a:gd name="T1" fmla="*/ 203 h 203"/>
                <a:gd name="T2" fmla="*/ 203 w 203"/>
                <a:gd name="T3" fmla="*/ 101 h 203"/>
                <a:gd name="T4" fmla="*/ 102 w 203"/>
                <a:gd name="T5" fmla="*/ 0 h 203"/>
                <a:gd name="T6" fmla="*/ 102 w 203"/>
                <a:gd name="T7" fmla="*/ 5 h 203"/>
                <a:gd name="T8" fmla="*/ 198 w 203"/>
                <a:gd name="T9" fmla="*/ 101 h 203"/>
                <a:gd name="T10" fmla="*/ 102 w 203"/>
                <a:gd name="T11" fmla="*/ 198 h 203"/>
                <a:gd name="T12" fmla="*/ 102 w 203"/>
                <a:gd name="T13" fmla="*/ 203 h 203"/>
                <a:gd name="T14" fmla="*/ 102 w 203"/>
                <a:gd name="T15" fmla="*/ 0 h 203"/>
                <a:gd name="T16" fmla="*/ 0 w 203"/>
                <a:gd name="T17" fmla="*/ 101 h 203"/>
                <a:gd name="T18" fmla="*/ 102 w 203"/>
                <a:gd name="T19" fmla="*/ 203 h 203"/>
                <a:gd name="T20" fmla="*/ 102 w 203"/>
                <a:gd name="T21" fmla="*/ 203 h 203"/>
                <a:gd name="T22" fmla="*/ 102 w 203"/>
                <a:gd name="T23" fmla="*/ 198 h 203"/>
                <a:gd name="T24" fmla="*/ 102 w 203"/>
                <a:gd name="T25" fmla="*/ 198 h 203"/>
                <a:gd name="T26" fmla="*/ 102 w 203"/>
                <a:gd name="T27" fmla="*/ 198 h 203"/>
                <a:gd name="T28" fmla="*/ 5 w 203"/>
                <a:gd name="T29" fmla="*/ 101 h 203"/>
                <a:gd name="T30" fmla="*/ 102 w 203"/>
                <a:gd name="T31" fmla="*/ 5 h 203"/>
                <a:gd name="T32" fmla="*/ 102 w 203"/>
                <a:gd name="T33" fmla="*/ 5 h 203"/>
                <a:gd name="T34" fmla="*/ 102 w 203"/>
                <a:gd name="T3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03">
                  <a:moveTo>
                    <a:pt x="102" y="203"/>
                  </a:moveTo>
                  <a:cubicBezTo>
                    <a:pt x="158" y="203"/>
                    <a:pt x="203" y="157"/>
                    <a:pt x="203" y="101"/>
                  </a:cubicBezTo>
                  <a:cubicBezTo>
                    <a:pt x="203" y="45"/>
                    <a:pt x="158" y="0"/>
                    <a:pt x="102" y="0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55" y="5"/>
                    <a:pt x="198" y="48"/>
                    <a:pt x="198" y="101"/>
                  </a:cubicBezTo>
                  <a:cubicBezTo>
                    <a:pt x="198" y="155"/>
                    <a:pt x="155" y="198"/>
                    <a:pt x="102" y="198"/>
                  </a:cubicBezTo>
                  <a:lnTo>
                    <a:pt x="102" y="203"/>
                  </a:lnTo>
                  <a:close/>
                  <a:moveTo>
                    <a:pt x="102" y="0"/>
                  </a:moveTo>
                  <a:cubicBezTo>
                    <a:pt x="46" y="0"/>
                    <a:pt x="0" y="45"/>
                    <a:pt x="0" y="101"/>
                  </a:cubicBezTo>
                  <a:cubicBezTo>
                    <a:pt x="0" y="157"/>
                    <a:pt x="46" y="203"/>
                    <a:pt x="102" y="203"/>
                  </a:cubicBezTo>
                  <a:cubicBezTo>
                    <a:pt x="102" y="203"/>
                    <a:pt x="102" y="203"/>
                    <a:pt x="102" y="203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48" y="198"/>
                    <a:pt x="5" y="155"/>
                    <a:pt x="5" y="101"/>
                  </a:cubicBezTo>
                  <a:cubicBezTo>
                    <a:pt x="5" y="48"/>
                    <a:pt x="48" y="5"/>
                    <a:pt x="102" y="5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0"/>
                    <a:pt x="102" y="0"/>
                    <a:pt x="10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 sz="1012"/>
            </a:p>
          </p:txBody>
        </p:sp>
        <p:sp>
          <p:nvSpPr>
            <p:cNvPr id="45" name="Freeform 35"/>
            <p:cNvSpPr>
              <a:spLocks/>
            </p:cNvSpPr>
            <p:nvPr/>
          </p:nvSpPr>
          <p:spPr bwMode="auto">
            <a:xfrm>
              <a:off x="8610600" y="4144963"/>
              <a:ext cx="496888" cy="433388"/>
            </a:xfrm>
            <a:custGeom>
              <a:avLst/>
              <a:gdLst>
                <a:gd name="T0" fmla="*/ 65 w 228"/>
                <a:gd name="T1" fmla="*/ 15 h 199"/>
                <a:gd name="T2" fmla="*/ 61 w 228"/>
                <a:gd name="T3" fmla="*/ 23 h 199"/>
                <a:gd name="T4" fmla="*/ 57 w 228"/>
                <a:gd name="T5" fmla="*/ 29 h 199"/>
                <a:gd name="T6" fmla="*/ 54 w 228"/>
                <a:gd name="T7" fmla="*/ 26 h 199"/>
                <a:gd name="T8" fmla="*/ 52 w 228"/>
                <a:gd name="T9" fmla="*/ 32 h 199"/>
                <a:gd name="T10" fmla="*/ 42 w 228"/>
                <a:gd name="T11" fmla="*/ 34 h 199"/>
                <a:gd name="T12" fmla="*/ 36 w 228"/>
                <a:gd name="T13" fmla="*/ 41 h 199"/>
                <a:gd name="T14" fmla="*/ 27 w 228"/>
                <a:gd name="T15" fmla="*/ 53 h 199"/>
                <a:gd name="T16" fmla="*/ 21 w 228"/>
                <a:gd name="T17" fmla="*/ 61 h 199"/>
                <a:gd name="T18" fmla="*/ 27 w 228"/>
                <a:gd name="T19" fmla="*/ 67 h 199"/>
                <a:gd name="T20" fmla="*/ 27 w 228"/>
                <a:gd name="T21" fmla="*/ 70 h 199"/>
                <a:gd name="T22" fmla="*/ 22 w 228"/>
                <a:gd name="T23" fmla="*/ 65 h 199"/>
                <a:gd name="T24" fmla="*/ 18 w 228"/>
                <a:gd name="T25" fmla="*/ 60 h 199"/>
                <a:gd name="T26" fmla="*/ 16 w 228"/>
                <a:gd name="T27" fmla="*/ 69 h 199"/>
                <a:gd name="T28" fmla="*/ 17 w 228"/>
                <a:gd name="T29" fmla="*/ 83 h 199"/>
                <a:gd name="T30" fmla="*/ 24 w 228"/>
                <a:gd name="T31" fmla="*/ 80 h 199"/>
                <a:gd name="T32" fmla="*/ 32 w 228"/>
                <a:gd name="T33" fmla="*/ 88 h 199"/>
                <a:gd name="T34" fmla="*/ 41 w 228"/>
                <a:gd name="T35" fmla="*/ 98 h 199"/>
                <a:gd name="T36" fmla="*/ 50 w 228"/>
                <a:gd name="T37" fmla="*/ 105 h 199"/>
                <a:gd name="T38" fmla="*/ 61 w 228"/>
                <a:gd name="T39" fmla="*/ 117 h 199"/>
                <a:gd name="T40" fmla="*/ 58 w 228"/>
                <a:gd name="T41" fmla="*/ 134 h 199"/>
                <a:gd name="T42" fmla="*/ 49 w 228"/>
                <a:gd name="T43" fmla="*/ 155 h 199"/>
                <a:gd name="T44" fmla="*/ 52 w 228"/>
                <a:gd name="T45" fmla="*/ 170 h 199"/>
                <a:gd name="T46" fmla="*/ 46 w 228"/>
                <a:gd name="T47" fmla="*/ 171 h 199"/>
                <a:gd name="T48" fmla="*/ 32 w 228"/>
                <a:gd name="T49" fmla="*/ 148 h 199"/>
                <a:gd name="T50" fmla="*/ 16 w 228"/>
                <a:gd name="T51" fmla="*/ 113 h 199"/>
                <a:gd name="T52" fmla="*/ 11 w 228"/>
                <a:gd name="T53" fmla="*/ 87 h 199"/>
                <a:gd name="T54" fmla="*/ 73 w 228"/>
                <a:gd name="T55" fmla="*/ 183 h 199"/>
                <a:gd name="T56" fmla="*/ 89 w 228"/>
                <a:gd name="T57" fmla="*/ 181 h 199"/>
                <a:gd name="T58" fmla="*/ 110 w 228"/>
                <a:gd name="T59" fmla="*/ 178 h 199"/>
                <a:gd name="T60" fmla="*/ 108 w 228"/>
                <a:gd name="T61" fmla="*/ 187 h 199"/>
                <a:gd name="T62" fmla="*/ 121 w 228"/>
                <a:gd name="T63" fmla="*/ 186 h 199"/>
                <a:gd name="T64" fmla="*/ 139 w 228"/>
                <a:gd name="T65" fmla="*/ 184 h 199"/>
                <a:gd name="T66" fmla="*/ 137 w 228"/>
                <a:gd name="T67" fmla="*/ 3 h 199"/>
                <a:gd name="T68" fmla="*/ 197 w 228"/>
                <a:gd name="T69" fmla="*/ 64 h 199"/>
                <a:gd name="T70" fmla="*/ 189 w 228"/>
                <a:gd name="T71" fmla="*/ 58 h 199"/>
                <a:gd name="T72" fmla="*/ 181 w 228"/>
                <a:gd name="T73" fmla="*/ 74 h 199"/>
                <a:gd name="T74" fmla="*/ 170 w 228"/>
                <a:gd name="T75" fmla="*/ 59 h 199"/>
                <a:gd name="T76" fmla="*/ 174 w 228"/>
                <a:gd name="T77" fmla="*/ 75 h 199"/>
                <a:gd name="T78" fmla="*/ 186 w 228"/>
                <a:gd name="T79" fmla="*/ 79 h 199"/>
                <a:gd name="T80" fmla="*/ 181 w 228"/>
                <a:gd name="T81" fmla="*/ 100 h 199"/>
                <a:gd name="T82" fmla="*/ 175 w 228"/>
                <a:gd name="T83" fmla="*/ 122 h 199"/>
                <a:gd name="T84" fmla="*/ 168 w 228"/>
                <a:gd name="T85" fmla="*/ 137 h 199"/>
                <a:gd name="T86" fmla="*/ 147 w 228"/>
                <a:gd name="T87" fmla="*/ 154 h 199"/>
                <a:gd name="T88" fmla="*/ 141 w 228"/>
                <a:gd name="T89" fmla="*/ 139 h 199"/>
                <a:gd name="T90" fmla="*/ 142 w 228"/>
                <a:gd name="T91" fmla="*/ 121 h 199"/>
                <a:gd name="T92" fmla="*/ 135 w 228"/>
                <a:gd name="T93" fmla="*/ 101 h 199"/>
                <a:gd name="T94" fmla="*/ 125 w 228"/>
                <a:gd name="T95" fmla="*/ 89 h 199"/>
                <a:gd name="T96" fmla="*/ 99 w 228"/>
                <a:gd name="T97" fmla="*/ 90 h 199"/>
                <a:gd name="T98" fmla="*/ 89 w 228"/>
                <a:gd name="T99" fmla="*/ 76 h 199"/>
                <a:gd name="T100" fmla="*/ 100 w 228"/>
                <a:gd name="T101" fmla="*/ 49 h 199"/>
                <a:gd name="T102" fmla="*/ 119 w 228"/>
                <a:gd name="T103" fmla="*/ 41 h 199"/>
                <a:gd name="T104" fmla="*/ 130 w 228"/>
                <a:gd name="T105" fmla="*/ 46 h 199"/>
                <a:gd name="T106" fmla="*/ 146 w 228"/>
                <a:gd name="T107" fmla="*/ 46 h 199"/>
                <a:gd name="T108" fmla="*/ 162 w 228"/>
                <a:gd name="T109" fmla="*/ 44 h 199"/>
                <a:gd name="T110" fmla="*/ 147 w 228"/>
                <a:gd name="T111" fmla="*/ 37 h 199"/>
                <a:gd name="T112" fmla="*/ 146 w 228"/>
                <a:gd name="T113" fmla="*/ 32 h 199"/>
                <a:gd name="T114" fmla="*/ 127 w 228"/>
                <a:gd name="T115" fmla="*/ 32 h 199"/>
                <a:gd name="T116" fmla="*/ 111 w 228"/>
                <a:gd name="T117" fmla="*/ 37 h 199"/>
                <a:gd name="T118" fmla="*/ 107 w 228"/>
                <a:gd name="T119" fmla="*/ 21 h 199"/>
                <a:gd name="T120" fmla="*/ 96 w 228"/>
                <a:gd name="T121" fmla="*/ 11 h 199"/>
                <a:gd name="T122" fmla="*/ 109 w 228"/>
                <a:gd name="T123" fmla="*/ 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" h="199">
                  <a:moveTo>
                    <a:pt x="92" y="0"/>
                  </a:moveTo>
                  <a:cubicBezTo>
                    <a:pt x="92" y="0"/>
                    <a:pt x="58" y="5"/>
                    <a:pt x="35" y="31"/>
                  </a:cubicBezTo>
                  <a:cubicBezTo>
                    <a:pt x="35" y="31"/>
                    <a:pt x="53" y="13"/>
                    <a:pt x="64" y="13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6" y="14"/>
                    <a:pt x="66" y="15"/>
                    <a:pt x="65" y="15"/>
                  </a:cubicBezTo>
                  <a:cubicBezTo>
                    <a:pt x="65" y="16"/>
                    <a:pt x="64" y="17"/>
                    <a:pt x="64" y="18"/>
                  </a:cubicBezTo>
                  <a:cubicBezTo>
                    <a:pt x="64" y="18"/>
                    <a:pt x="64" y="20"/>
                    <a:pt x="64" y="20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3" y="21"/>
                    <a:pt x="62" y="21"/>
                    <a:pt x="62" y="22"/>
                  </a:cubicBezTo>
                  <a:cubicBezTo>
                    <a:pt x="62" y="22"/>
                    <a:pt x="61" y="22"/>
                    <a:pt x="61" y="23"/>
                  </a:cubicBezTo>
                  <a:cubicBezTo>
                    <a:pt x="61" y="24"/>
                    <a:pt x="61" y="25"/>
                    <a:pt x="61" y="25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29"/>
                    <a:pt x="58" y="29"/>
                    <a:pt x="57" y="29"/>
                  </a:cubicBezTo>
                  <a:cubicBezTo>
                    <a:pt x="56" y="29"/>
                    <a:pt x="56" y="27"/>
                    <a:pt x="56" y="27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5"/>
                  </a:cubicBezTo>
                  <a:cubicBezTo>
                    <a:pt x="57" y="25"/>
                    <a:pt x="57" y="24"/>
                    <a:pt x="56" y="24"/>
                  </a:cubicBezTo>
                  <a:cubicBezTo>
                    <a:pt x="55" y="24"/>
                    <a:pt x="54" y="26"/>
                    <a:pt x="54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7"/>
                    <a:pt x="51" y="29"/>
                    <a:pt x="51" y="29"/>
                  </a:cubicBezTo>
                  <a:cubicBezTo>
                    <a:pt x="52" y="29"/>
                    <a:pt x="53" y="29"/>
                    <a:pt x="53" y="29"/>
                  </a:cubicBezTo>
                  <a:cubicBezTo>
                    <a:pt x="53" y="29"/>
                    <a:pt x="53" y="30"/>
                    <a:pt x="53" y="31"/>
                  </a:cubicBezTo>
                  <a:cubicBezTo>
                    <a:pt x="53" y="31"/>
                    <a:pt x="52" y="32"/>
                    <a:pt x="52" y="32"/>
                  </a:cubicBezTo>
                  <a:cubicBezTo>
                    <a:pt x="52" y="32"/>
                    <a:pt x="52" y="33"/>
                    <a:pt x="51" y="33"/>
                  </a:cubicBezTo>
                  <a:cubicBezTo>
                    <a:pt x="50" y="32"/>
                    <a:pt x="49" y="32"/>
                    <a:pt x="48" y="32"/>
                  </a:cubicBezTo>
                  <a:cubicBezTo>
                    <a:pt x="47" y="32"/>
                    <a:pt x="46" y="31"/>
                    <a:pt x="46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3"/>
                    <a:pt x="42" y="34"/>
                    <a:pt x="42" y="34"/>
                  </a:cubicBezTo>
                  <a:cubicBezTo>
                    <a:pt x="42" y="34"/>
                    <a:pt x="41" y="35"/>
                    <a:pt x="41" y="35"/>
                  </a:cubicBezTo>
                  <a:cubicBezTo>
                    <a:pt x="41" y="35"/>
                    <a:pt x="41" y="37"/>
                    <a:pt x="41" y="37"/>
                  </a:cubicBezTo>
                  <a:cubicBezTo>
                    <a:pt x="41" y="37"/>
                    <a:pt x="40" y="38"/>
                    <a:pt x="38" y="38"/>
                  </a:cubicBezTo>
                  <a:cubicBezTo>
                    <a:pt x="37" y="39"/>
                    <a:pt x="36" y="39"/>
                    <a:pt x="36" y="39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4" y="42"/>
                    <a:pt x="34" y="43"/>
                  </a:cubicBezTo>
                  <a:cubicBezTo>
                    <a:pt x="33" y="44"/>
                    <a:pt x="30" y="46"/>
                    <a:pt x="30" y="46"/>
                  </a:cubicBezTo>
                  <a:cubicBezTo>
                    <a:pt x="30" y="46"/>
                    <a:pt x="29" y="47"/>
                    <a:pt x="28" y="48"/>
                  </a:cubicBezTo>
                  <a:cubicBezTo>
                    <a:pt x="28" y="49"/>
                    <a:pt x="28" y="50"/>
                    <a:pt x="28" y="51"/>
                  </a:cubicBezTo>
                  <a:cubicBezTo>
                    <a:pt x="28" y="51"/>
                    <a:pt x="27" y="52"/>
                    <a:pt x="27" y="53"/>
                  </a:cubicBezTo>
                  <a:cubicBezTo>
                    <a:pt x="27" y="54"/>
                    <a:pt x="26" y="55"/>
                    <a:pt x="26" y="56"/>
                  </a:cubicBezTo>
                  <a:cubicBezTo>
                    <a:pt x="25" y="56"/>
                    <a:pt x="25" y="57"/>
                    <a:pt x="24" y="57"/>
                  </a:cubicBezTo>
                  <a:cubicBezTo>
                    <a:pt x="24" y="57"/>
                    <a:pt x="22" y="58"/>
                    <a:pt x="21" y="58"/>
                  </a:cubicBezTo>
                  <a:cubicBezTo>
                    <a:pt x="20" y="59"/>
                    <a:pt x="20" y="60"/>
                    <a:pt x="20" y="60"/>
                  </a:cubicBezTo>
                  <a:cubicBezTo>
                    <a:pt x="20" y="60"/>
                    <a:pt x="21" y="61"/>
                    <a:pt x="21" y="61"/>
                  </a:cubicBezTo>
                  <a:cubicBezTo>
                    <a:pt x="22" y="61"/>
                    <a:pt x="23" y="62"/>
                    <a:pt x="23" y="62"/>
                  </a:cubicBezTo>
                  <a:cubicBezTo>
                    <a:pt x="23" y="62"/>
                    <a:pt x="23" y="63"/>
                    <a:pt x="23" y="64"/>
                  </a:cubicBezTo>
                  <a:cubicBezTo>
                    <a:pt x="23" y="64"/>
                    <a:pt x="22" y="66"/>
                    <a:pt x="23" y="66"/>
                  </a:cubicBezTo>
                  <a:cubicBezTo>
                    <a:pt x="24" y="66"/>
                    <a:pt x="25" y="66"/>
                    <a:pt x="25" y="66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68"/>
                    <a:pt x="29" y="69"/>
                    <a:pt x="29" y="70"/>
                  </a:cubicBezTo>
                  <a:cubicBezTo>
                    <a:pt x="28" y="70"/>
                    <a:pt x="28" y="71"/>
                    <a:pt x="28" y="71"/>
                  </a:cubicBezTo>
                  <a:cubicBezTo>
                    <a:pt x="27" y="71"/>
                    <a:pt x="27" y="71"/>
                    <a:pt x="27" y="70"/>
                  </a:cubicBezTo>
                  <a:cubicBezTo>
                    <a:pt x="27" y="69"/>
                    <a:pt x="27" y="69"/>
                    <a:pt x="26" y="68"/>
                  </a:cubicBezTo>
                  <a:cubicBezTo>
                    <a:pt x="25" y="68"/>
                    <a:pt x="24" y="69"/>
                    <a:pt x="24" y="69"/>
                  </a:cubicBezTo>
                  <a:cubicBezTo>
                    <a:pt x="24" y="69"/>
                    <a:pt x="23" y="69"/>
                    <a:pt x="23" y="68"/>
                  </a:cubicBezTo>
                  <a:cubicBezTo>
                    <a:pt x="22" y="67"/>
                    <a:pt x="22" y="68"/>
                    <a:pt x="22" y="67"/>
                  </a:cubicBezTo>
                  <a:cubicBezTo>
                    <a:pt x="22" y="66"/>
                    <a:pt x="23" y="66"/>
                    <a:pt x="22" y="65"/>
                  </a:cubicBezTo>
                  <a:cubicBezTo>
                    <a:pt x="22" y="65"/>
                    <a:pt x="21" y="64"/>
                    <a:pt x="21" y="64"/>
                  </a:cubicBezTo>
                  <a:cubicBezTo>
                    <a:pt x="20" y="64"/>
                    <a:pt x="21" y="65"/>
                    <a:pt x="20" y="64"/>
                  </a:cubicBezTo>
                  <a:cubicBezTo>
                    <a:pt x="20" y="63"/>
                    <a:pt x="19" y="63"/>
                    <a:pt x="19" y="63"/>
                  </a:cubicBezTo>
                  <a:cubicBezTo>
                    <a:pt x="19" y="63"/>
                    <a:pt x="18" y="63"/>
                    <a:pt x="18" y="62"/>
                  </a:cubicBezTo>
                  <a:cubicBezTo>
                    <a:pt x="18" y="62"/>
                    <a:pt x="18" y="61"/>
                    <a:pt x="18" y="60"/>
                  </a:cubicBezTo>
                  <a:cubicBezTo>
                    <a:pt x="18" y="60"/>
                    <a:pt x="19" y="59"/>
                    <a:pt x="19" y="58"/>
                  </a:cubicBezTo>
                  <a:cubicBezTo>
                    <a:pt x="19" y="58"/>
                    <a:pt x="19" y="55"/>
                    <a:pt x="19" y="55"/>
                  </a:cubicBezTo>
                  <a:cubicBezTo>
                    <a:pt x="19" y="55"/>
                    <a:pt x="16" y="61"/>
                    <a:pt x="15" y="66"/>
                  </a:cubicBezTo>
                  <a:cubicBezTo>
                    <a:pt x="15" y="66"/>
                    <a:pt x="16" y="65"/>
                    <a:pt x="16" y="66"/>
                  </a:cubicBezTo>
                  <a:cubicBezTo>
                    <a:pt x="16" y="67"/>
                    <a:pt x="17" y="68"/>
                    <a:pt x="16" y="69"/>
                  </a:cubicBezTo>
                  <a:cubicBezTo>
                    <a:pt x="16" y="69"/>
                    <a:pt x="16" y="69"/>
                    <a:pt x="16" y="72"/>
                  </a:cubicBezTo>
                  <a:cubicBezTo>
                    <a:pt x="16" y="74"/>
                    <a:pt x="17" y="75"/>
                    <a:pt x="17" y="76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82"/>
                    <a:pt x="17" y="82"/>
                  </a:cubicBezTo>
                  <a:cubicBezTo>
                    <a:pt x="17" y="82"/>
                    <a:pt x="17" y="83"/>
                    <a:pt x="17" y="83"/>
                  </a:cubicBezTo>
                  <a:cubicBezTo>
                    <a:pt x="18" y="84"/>
                    <a:pt x="17" y="85"/>
                    <a:pt x="18" y="84"/>
                  </a:cubicBezTo>
                  <a:cubicBezTo>
                    <a:pt x="19" y="82"/>
                    <a:pt x="20" y="81"/>
                    <a:pt x="20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0" y="80"/>
                    <a:pt x="20" y="79"/>
                    <a:pt x="22" y="79"/>
                  </a:cubicBezTo>
                  <a:cubicBezTo>
                    <a:pt x="23" y="79"/>
                    <a:pt x="24" y="79"/>
                    <a:pt x="24" y="80"/>
                  </a:cubicBezTo>
                  <a:cubicBezTo>
                    <a:pt x="25" y="80"/>
                    <a:pt x="23" y="82"/>
                    <a:pt x="24" y="82"/>
                  </a:cubicBezTo>
                  <a:cubicBezTo>
                    <a:pt x="25" y="82"/>
                    <a:pt x="27" y="81"/>
                    <a:pt x="28" y="81"/>
                  </a:cubicBezTo>
                  <a:cubicBezTo>
                    <a:pt x="29" y="81"/>
                    <a:pt x="29" y="82"/>
                    <a:pt x="30" y="83"/>
                  </a:cubicBezTo>
                  <a:cubicBezTo>
                    <a:pt x="30" y="84"/>
                    <a:pt x="30" y="85"/>
                    <a:pt x="31" y="86"/>
                  </a:cubicBezTo>
                  <a:cubicBezTo>
                    <a:pt x="32" y="86"/>
                    <a:pt x="31" y="87"/>
                    <a:pt x="32" y="88"/>
                  </a:cubicBezTo>
                  <a:cubicBezTo>
                    <a:pt x="32" y="89"/>
                    <a:pt x="34" y="90"/>
                    <a:pt x="35" y="90"/>
                  </a:cubicBezTo>
                  <a:cubicBezTo>
                    <a:pt x="35" y="90"/>
                    <a:pt x="37" y="90"/>
                    <a:pt x="38" y="90"/>
                  </a:cubicBezTo>
                  <a:cubicBezTo>
                    <a:pt x="39" y="91"/>
                    <a:pt x="38" y="92"/>
                    <a:pt x="39" y="92"/>
                  </a:cubicBezTo>
                  <a:cubicBezTo>
                    <a:pt x="40" y="92"/>
                    <a:pt x="41" y="95"/>
                    <a:pt x="41" y="95"/>
                  </a:cubicBezTo>
                  <a:cubicBezTo>
                    <a:pt x="41" y="95"/>
                    <a:pt x="41" y="97"/>
                    <a:pt x="41" y="98"/>
                  </a:cubicBezTo>
                  <a:cubicBezTo>
                    <a:pt x="41" y="98"/>
                    <a:pt x="41" y="99"/>
                    <a:pt x="42" y="100"/>
                  </a:cubicBezTo>
                  <a:cubicBezTo>
                    <a:pt x="42" y="100"/>
                    <a:pt x="44" y="100"/>
                    <a:pt x="44" y="100"/>
                  </a:cubicBezTo>
                  <a:cubicBezTo>
                    <a:pt x="44" y="100"/>
                    <a:pt x="43" y="102"/>
                    <a:pt x="45" y="102"/>
                  </a:cubicBezTo>
                  <a:cubicBezTo>
                    <a:pt x="47" y="103"/>
                    <a:pt x="48" y="103"/>
                    <a:pt x="49" y="104"/>
                  </a:cubicBezTo>
                  <a:cubicBezTo>
                    <a:pt x="49" y="104"/>
                    <a:pt x="48" y="105"/>
                    <a:pt x="50" y="105"/>
                  </a:cubicBezTo>
                  <a:cubicBezTo>
                    <a:pt x="52" y="105"/>
                    <a:pt x="54" y="105"/>
                    <a:pt x="55" y="106"/>
                  </a:cubicBezTo>
                  <a:cubicBezTo>
                    <a:pt x="56" y="106"/>
                    <a:pt x="55" y="107"/>
                    <a:pt x="57" y="109"/>
                  </a:cubicBezTo>
                  <a:cubicBezTo>
                    <a:pt x="60" y="110"/>
                    <a:pt x="60" y="111"/>
                    <a:pt x="61" y="111"/>
                  </a:cubicBezTo>
                  <a:cubicBezTo>
                    <a:pt x="62" y="111"/>
                    <a:pt x="63" y="111"/>
                    <a:pt x="63" y="113"/>
                  </a:cubicBezTo>
                  <a:cubicBezTo>
                    <a:pt x="62" y="115"/>
                    <a:pt x="62" y="116"/>
                    <a:pt x="61" y="117"/>
                  </a:cubicBezTo>
                  <a:cubicBezTo>
                    <a:pt x="60" y="118"/>
                    <a:pt x="59" y="120"/>
                    <a:pt x="58" y="121"/>
                  </a:cubicBezTo>
                  <a:cubicBezTo>
                    <a:pt x="58" y="122"/>
                    <a:pt x="57" y="123"/>
                    <a:pt x="58" y="124"/>
                  </a:cubicBezTo>
                  <a:cubicBezTo>
                    <a:pt x="58" y="126"/>
                    <a:pt x="59" y="127"/>
                    <a:pt x="59" y="128"/>
                  </a:cubicBezTo>
                  <a:cubicBezTo>
                    <a:pt x="59" y="129"/>
                    <a:pt x="59" y="131"/>
                    <a:pt x="59" y="132"/>
                  </a:cubicBezTo>
                  <a:cubicBezTo>
                    <a:pt x="58" y="133"/>
                    <a:pt x="58" y="134"/>
                    <a:pt x="58" y="134"/>
                  </a:cubicBezTo>
                  <a:cubicBezTo>
                    <a:pt x="58" y="134"/>
                    <a:pt x="59" y="136"/>
                    <a:pt x="58" y="137"/>
                  </a:cubicBezTo>
                  <a:cubicBezTo>
                    <a:pt x="57" y="138"/>
                    <a:pt x="55" y="140"/>
                    <a:pt x="54" y="140"/>
                  </a:cubicBezTo>
                  <a:cubicBezTo>
                    <a:pt x="53" y="140"/>
                    <a:pt x="51" y="142"/>
                    <a:pt x="51" y="142"/>
                  </a:cubicBezTo>
                  <a:cubicBezTo>
                    <a:pt x="51" y="142"/>
                    <a:pt x="51" y="146"/>
                    <a:pt x="51" y="147"/>
                  </a:cubicBezTo>
                  <a:cubicBezTo>
                    <a:pt x="51" y="147"/>
                    <a:pt x="47" y="154"/>
                    <a:pt x="49" y="155"/>
                  </a:cubicBezTo>
                  <a:cubicBezTo>
                    <a:pt x="50" y="156"/>
                    <a:pt x="50" y="158"/>
                    <a:pt x="50" y="159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48" y="161"/>
                    <a:pt x="46" y="161"/>
                    <a:pt x="47" y="163"/>
                  </a:cubicBezTo>
                  <a:cubicBezTo>
                    <a:pt x="49" y="165"/>
                    <a:pt x="50" y="165"/>
                    <a:pt x="50" y="167"/>
                  </a:cubicBezTo>
                  <a:cubicBezTo>
                    <a:pt x="51" y="168"/>
                    <a:pt x="51" y="168"/>
                    <a:pt x="52" y="170"/>
                  </a:cubicBezTo>
                  <a:cubicBezTo>
                    <a:pt x="53" y="171"/>
                    <a:pt x="53" y="172"/>
                    <a:pt x="54" y="173"/>
                  </a:cubicBezTo>
                  <a:cubicBezTo>
                    <a:pt x="55" y="174"/>
                    <a:pt x="56" y="175"/>
                    <a:pt x="56" y="176"/>
                  </a:cubicBezTo>
                  <a:cubicBezTo>
                    <a:pt x="56" y="177"/>
                    <a:pt x="59" y="179"/>
                    <a:pt x="56" y="177"/>
                  </a:cubicBezTo>
                  <a:cubicBezTo>
                    <a:pt x="53" y="175"/>
                    <a:pt x="56" y="177"/>
                    <a:pt x="52" y="174"/>
                  </a:cubicBezTo>
                  <a:cubicBezTo>
                    <a:pt x="49" y="171"/>
                    <a:pt x="48" y="173"/>
                    <a:pt x="46" y="171"/>
                  </a:cubicBezTo>
                  <a:cubicBezTo>
                    <a:pt x="45" y="169"/>
                    <a:pt x="47" y="175"/>
                    <a:pt x="44" y="168"/>
                  </a:cubicBezTo>
                  <a:cubicBezTo>
                    <a:pt x="41" y="160"/>
                    <a:pt x="40" y="161"/>
                    <a:pt x="39" y="159"/>
                  </a:cubicBezTo>
                  <a:cubicBezTo>
                    <a:pt x="39" y="157"/>
                    <a:pt x="39" y="159"/>
                    <a:pt x="37" y="155"/>
                  </a:cubicBezTo>
                  <a:cubicBezTo>
                    <a:pt x="35" y="151"/>
                    <a:pt x="37" y="154"/>
                    <a:pt x="35" y="151"/>
                  </a:cubicBezTo>
                  <a:cubicBezTo>
                    <a:pt x="33" y="149"/>
                    <a:pt x="33" y="152"/>
                    <a:pt x="32" y="148"/>
                  </a:cubicBezTo>
                  <a:cubicBezTo>
                    <a:pt x="31" y="143"/>
                    <a:pt x="31" y="146"/>
                    <a:pt x="30" y="141"/>
                  </a:cubicBezTo>
                  <a:cubicBezTo>
                    <a:pt x="28" y="136"/>
                    <a:pt x="31" y="136"/>
                    <a:pt x="28" y="133"/>
                  </a:cubicBezTo>
                  <a:cubicBezTo>
                    <a:pt x="25" y="131"/>
                    <a:pt x="25" y="132"/>
                    <a:pt x="24" y="131"/>
                  </a:cubicBezTo>
                  <a:cubicBezTo>
                    <a:pt x="23" y="129"/>
                    <a:pt x="25" y="130"/>
                    <a:pt x="22" y="126"/>
                  </a:cubicBezTo>
                  <a:cubicBezTo>
                    <a:pt x="20" y="122"/>
                    <a:pt x="16" y="120"/>
                    <a:pt x="16" y="113"/>
                  </a:cubicBezTo>
                  <a:cubicBezTo>
                    <a:pt x="16" y="105"/>
                    <a:pt x="16" y="104"/>
                    <a:pt x="16" y="104"/>
                  </a:cubicBezTo>
                  <a:cubicBezTo>
                    <a:pt x="16" y="104"/>
                    <a:pt x="13" y="101"/>
                    <a:pt x="14" y="97"/>
                  </a:cubicBezTo>
                  <a:cubicBezTo>
                    <a:pt x="15" y="92"/>
                    <a:pt x="16" y="94"/>
                    <a:pt x="15" y="92"/>
                  </a:cubicBezTo>
                  <a:cubicBezTo>
                    <a:pt x="15" y="91"/>
                    <a:pt x="14" y="91"/>
                    <a:pt x="13" y="89"/>
                  </a:cubicBezTo>
                  <a:cubicBezTo>
                    <a:pt x="12" y="88"/>
                    <a:pt x="12" y="88"/>
                    <a:pt x="11" y="87"/>
                  </a:cubicBezTo>
                  <a:cubicBezTo>
                    <a:pt x="11" y="86"/>
                    <a:pt x="11" y="83"/>
                    <a:pt x="11" y="83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10" y="84"/>
                    <a:pt x="0" y="182"/>
                    <a:pt x="97" y="197"/>
                  </a:cubicBezTo>
                  <a:cubicBezTo>
                    <a:pt x="97" y="197"/>
                    <a:pt x="75" y="192"/>
                    <a:pt x="73" y="187"/>
                  </a:cubicBezTo>
                  <a:cubicBezTo>
                    <a:pt x="73" y="187"/>
                    <a:pt x="72" y="183"/>
                    <a:pt x="73" y="183"/>
                  </a:cubicBezTo>
                  <a:cubicBezTo>
                    <a:pt x="74" y="183"/>
                    <a:pt x="76" y="184"/>
                    <a:pt x="77" y="183"/>
                  </a:cubicBezTo>
                  <a:cubicBezTo>
                    <a:pt x="79" y="181"/>
                    <a:pt x="80" y="180"/>
                    <a:pt x="80" y="180"/>
                  </a:cubicBezTo>
                  <a:cubicBezTo>
                    <a:pt x="80" y="182"/>
                    <a:pt x="80" y="182"/>
                    <a:pt x="80" y="182"/>
                  </a:cubicBezTo>
                  <a:cubicBezTo>
                    <a:pt x="80" y="182"/>
                    <a:pt x="79" y="182"/>
                    <a:pt x="83" y="181"/>
                  </a:cubicBezTo>
                  <a:cubicBezTo>
                    <a:pt x="88" y="181"/>
                    <a:pt x="88" y="181"/>
                    <a:pt x="89" y="181"/>
                  </a:cubicBezTo>
                  <a:cubicBezTo>
                    <a:pt x="91" y="180"/>
                    <a:pt x="93" y="176"/>
                    <a:pt x="94" y="178"/>
                  </a:cubicBezTo>
                  <a:cubicBezTo>
                    <a:pt x="95" y="181"/>
                    <a:pt x="93" y="180"/>
                    <a:pt x="95" y="181"/>
                  </a:cubicBezTo>
                  <a:cubicBezTo>
                    <a:pt x="97" y="181"/>
                    <a:pt x="101" y="180"/>
                    <a:pt x="101" y="180"/>
                  </a:cubicBezTo>
                  <a:cubicBezTo>
                    <a:pt x="101" y="180"/>
                    <a:pt x="108" y="181"/>
                    <a:pt x="108" y="180"/>
                  </a:cubicBezTo>
                  <a:cubicBezTo>
                    <a:pt x="109" y="179"/>
                    <a:pt x="109" y="178"/>
                    <a:pt x="110" y="178"/>
                  </a:cubicBezTo>
                  <a:cubicBezTo>
                    <a:pt x="111" y="178"/>
                    <a:pt x="112" y="180"/>
                    <a:pt x="112" y="180"/>
                  </a:cubicBezTo>
                  <a:cubicBezTo>
                    <a:pt x="108" y="182"/>
                    <a:pt x="108" y="182"/>
                    <a:pt x="108" y="182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5" y="185"/>
                    <a:pt x="103" y="185"/>
                    <a:pt x="105" y="186"/>
                  </a:cubicBezTo>
                  <a:cubicBezTo>
                    <a:pt x="106" y="187"/>
                    <a:pt x="107" y="187"/>
                    <a:pt x="108" y="187"/>
                  </a:cubicBezTo>
                  <a:cubicBezTo>
                    <a:pt x="110" y="187"/>
                    <a:pt x="114" y="190"/>
                    <a:pt x="115" y="188"/>
                  </a:cubicBezTo>
                  <a:cubicBezTo>
                    <a:pt x="116" y="186"/>
                    <a:pt x="116" y="186"/>
                    <a:pt x="117" y="185"/>
                  </a:cubicBezTo>
                  <a:cubicBezTo>
                    <a:pt x="117" y="184"/>
                    <a:pt x="117" y="182"/>
                    <a:pt x="119" y="182"/>
                  </a:cubicBezTo>
                  <a:cubicBezTo>
                    <a:pt x="120" y="182"/>
                    <a:pt x="122" y="183"/>
                    <a:pt x="122" y="183"/>
                  </a:cubicBezTo>
                  <a:cubicBezTo>
                    <a:pt x="121" y="186"/>
                    <a:pt x="121" y="186"/>
                    <a:pt x="121" y="186"/>
                  </a:cubicBezTo>
                  <a:cubicBezTo>
                    <a:pt x="121" y="186"/>
                    <a:pt x="123" y="186"/>
                    <a:pt x="125" y="186"/>
                  </a:cubicBezTo>
                  <a:cubicBezTo>
                    <a:pt x="126" y="186"/>
                    <a:pt x="126" y="188"/>
                    <a:pt x="128" y="186"/>
                  </a:cubicBezTo>
                  <a:cubicBezTo>
                    <a:pt x="129" y="184"/>
                    <a:pt x="129" y="184"/>
                    <a:pt x="131" y="184"/>
                  </a:cubicBezTo>
                  <a:cubicBezTo>
                    <a:pt x="133" y="184"/>
                    <a:pt x="135" y="183"/>
                    <a:pt x="136" y="183"/>
                  </a:cubicBezTo>
                  <a:cubicBezTo>
                    <a:pt x="136" y="184"/>
                    <a:pt x="138" y="184"/>
                    <a:pt x="139" y="184"/>
                  </a:cubicBezTo>
                  <a:cubicBezTo>
                    <a:pt x="139" y="184"/>
                    <a:pt x="143" y="186"/>
                    <a:pt x="143" y="186"/>
                  </a:cubicBezTo>
                  <a:cubicBezTo>
                    <a:pt x="144" y="185"/>
                    <a:pt x="148" y="186"/>
                    <a:pt x="148" y="186"/>
                  </a:cubicBezTo>
                  <a:cubicBezTo>
                    <a:pt x="148" y="186"/>
                    <a:pt x="137" y="196"/>
                    <a:pt x="113" y="197"/>
                  </a:cubicBezTo>
                  <a:cubicBezTo>
                    <a:pt x="113" y="197"/>
                    <a:pt x="167" y="199"/>
                    <a:pt x="197" y="146"/>
                  </a:cubicBezTo>
                  <a:cubicBezTo>
                    <a:pt x="228" y="94"/>
                    <a:pt x="206" y="26"/>
                    <a:pt x="137" y="3"/>
                  </a:cubicBezTo>
                  <a:cubicBezTo>
                    <a:pt x="137" y="3"/>
                    <a:pt x="189" y="22"/>
                    <a:pt x="203" y="71"/>
                  </a:cubicBezTo>
                  <a:cubicBezTo>
                    <a:pt x="202" y="72"/>
                    <a:pt x="202" y="72"/>
                    <a:pt x="202" y="72"/>
                  </a:cubicBezTo>
                  <a:cubicBezTo>
                    <a:pt x="201" y="71"/>
                    <a:pt x="201" y="72"/>
                    <a:pt x="200" y="69"/>
                  </a:cubicBezTo>
                  <a:cubicBezTo>
                    <a:pt x="199" y="67"/>
                    <a:pt x="199" y="68"/>
                    <a:pt x="199" y="66"/>
                  </a:cubicBezTo>
                  <a:cubicBezTo>
                    <a:pt x="198" y="64"/>
                    <a:pt x="198" y="65"/>
                    <a:pt x="197" y="64"/>
                  </a:cubicBezTo>
                  <a:cubicBezTo>
                    <a:pt x="195" y="62"/>
                    <a:pt x="195" y="62"/>
                    <a:pt x="194" y="61"/>
                  </a:cubicBezTo>
                  <a:cubicBezTo>
                    <a:pt x="193" y="61"/>
                    <a:pt x="192" y="58"/>
                    <a:pt x="192" y="57"/>
                  </a:cubicBezTo>
                  <a:cubicBezTo>
                    <a:pt x="191" y="56"/>
                    <a:pt x="189" y="55"/>
                    <a:pt x="188" y="55"/>
                  </a:cubicBezTo>
                  <a:cubicBezTo>
                    <a:pt x="187" y="55"/>
                    <a:pt x="188" y="54"/>
                    <a:pt x="187" y="55"/>
                  </a:cubicBezTo>
                  <a:cubicBezTo>
                    <a:pt x="187" y="56"/>
                    <a:pt x="189" y="58"/>
                    <a:pt x="189" y="58"/>
                  </a:cubicBezTo>
                  <a:cubicBezTo>
                    <a:pt x="189" y="62"/>
                    <a:pt x="189" y="62"/>
                    <a:pt x="189" y="62"/>
                  </a:cubicBezTo>
                  <a:cubicBezTo>
                    <a:pt x="189" y="62"/>
                    <a:pt x="190" y="65"/>
                    <a:pt x="190" y="66"/>
                  </a:cubicBezTo>
                  <a:cubicBezTo>
                    <a:pt x="190" y="67"/>
                    <a:pt x="189" y="70"/>
                    <a:pt x="189" y="70"/>
                  </a:cubicBezTo>
                  <a:cubicBezTo>
                    <a:pt x="189" y="70"/>
                    <a:pt x="188" y="72"/>
                    <a:pt x="187" y="73"/>
                  </a:cubicBezTo>
                  <a:cubicBezTo>
                    <a:pt x="186" y="73"/>
                    <a:pt x="181" y="74"/>
                    <a:pt x="181" y="74"/>
                  </a:cubicBezTo>
                  <a:cubicBezTo>
                    <a:pt x="181" y="74"/>
                    <a:pt x="179" y="72"/>
                    <a:pt x="179" y="71"/>
                  </a:cubicBezTo>
                  <a:cubicBezTo>
                    <a:pt x="178" y="69"/>
                    <a:pt x="175" y="69"/>
                    <a:pt x="174" y="68"/>
                  </a:cubicBezTo>
                  <a:cubicBezTo>
                    <a:pt x="174" y="67"/>
                    <a:pt x="175" y="66"/>
                    <a:pt x="173" y="64"/>
                  </a:cubicBezTo>
                  <a:cubicBezTo>
                    <a:pt x="172" y="62"/>
                    <a:pt x="173" y="63"/>
                    <a:pt x="172" y="61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70" y="59"/>
                    <a:pt x="166" y="58"/>
                    <a:pt x="167" y="60"/>
                  </a:cubicBezTo>
                  <a:cubicBezTo>
                    <a:pt x="168" y="63"/>
                    <a:pt x="167" y="65"/>
                    <a:pt x="168" y="65"/>
                  </a:cubicBezTo>
                  <a:cubicBezTo>
                    <a:pt x="169" y="66"/>
                    <a:pt x="170" y="65"/>
                    <a:pt x="171" y="67"/>
                  </a:cubicBezTo>
                  <a:cubicBezTo>
                    <a:pt x="172" y="69"/>
                    <a:pt x="172" y="70"/>
                    <a:pt x="172" y="71"/>
                  </a:cubicBezTo>
                  <a:cubicBezTo>
                    <a:pt x="173" y="71"/>
                    <a:pt x="173" y="74"/>
                    <a:pt x="174" y="75"/>
                  </a:cubicBezTo>
                  <a:cubicBezTo>
                    <a:pt x="175" y="75"/>
                    <a:pt x="178" y="75"/>
                    <a:pt x="178" y="76"/>
                  </a:cubicBezTo>
                  <a:cubicBezTo>
                    <a:pt x="177" y="77"/>
                    <a:pt x="176" y="78"/>
                    <a:pt x="178" y="79"/>
                  </a:cubicBezTo>
                  <a:cubicBezTo>
                    <a:pt x="179" y="79"/>
                    <a:pt x="179" y="80"/>
                    <a:pt x="180" y="80"/>
                  </a:cubicBezTo>
                  <a:cubicBezTo>
                    <a:pt x="181" y="80"/>
                    <a:pt x="181" y="80"/>
                    <a:pt x="182" y="79"/>
                  </a:cubicBezTo>
                  <a:cubicBezTo>
                    <a:pt x="184" y="79"/>
                    <a:pt x="186" y="79"/>
                    <a:pt x="186" y="79"/>
                  </a:cubicBezTo>
                  <a:cubicBezTo>
                    <a:pt x="186" y="79"/>
                    <a:pt x="188" y="80"/>
                    <a:pt x="188" y="81"/>
                  </a:cubicBezTo>
                  <a:cubicBezTo>
                    <a:pt x="188" y="82"/>
                    <a:pt x="187" y="86"/>
                    <a:pt x="187" y="86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0"/>
                    <a:pt x="185" y="97"/>
                    <a:pt x="184" y="97"/>
                  </a:cubicBezTo>
                  <a:cubicBezTo>
                    <a:pt x="183" y="97"/>
                    <a:pt x="182" y="100"/>
                    <a:pt x="181" y="100"/>
                  </a:cubicBezTo>
                  <a:cubicBezTo>
                    <a:pt x="180" y="101"/>
                    <a:pt x="180" y="105"/>
                    <a:pt x="180" y="105"/>
                  </a:cubicBezTo>
                  <a:cubicBezTo>
                    <a:pt x="178" y="108"/>
                    <a:pt x="178" y="108"/>
                    <a:pt x="178" y="108"/>
                  </a:cubicBezTo>
                  <a:cubicBezTo>
                    <a:pt x="178" y="108"/>
                    <a:pt x="178" y="111"/>
                    <a:pt x="178" y="112"/>
                  </a:cubicBezTo>
                  <a:cubicBezTo>
                    <a:pt x="178" y="113"/>
                    <a:pt x="179" y="117"/>
                    <a:pt x="178" y="119"/>
                  </a:cubicBezTo>
                  <a:cubicBezTo>
                    <a:pt x="178" y="121"/>
                    <a:pt x="175" y="122"/>
                    <a:pt x="175" y="122"/>
                  </a:cubicBezTo>
                  <a:cubicBezTo>
                    <a:pt x="175" y="122"/>
                    <a:pt x="179" y="126"/>
                    <a:pt x="177" y="126"/>
                  </a:cubicBezTo>
                  <a:cubicBezTo>
                    <a:pt x="175" y="127"/>
                    <a:pt x="173" y="129"/>
                    <a:pt x="173" y="130"/>
                  </a:cubicBezTo>
                  <a:cubicBezTo>
                    <a:pt x="172" y="131"/>
                    <a:pt x="172" y="132"/>
                    <a:pt x="171" y="132"/>
                  </a:cubicBezTo>
                  <a:cubicBezTo>
                    <a:pt x="170" y="133"/>
                    <a:pt x="168" y="133"/>
                    <a:pt x="168" y="134"/>
                  </a:cubicBezTo>
                  <a:cubicBezTo>
                    <a:pt x="168" y="134"/>
                    <a:pt x="168" y="137"/>
                    <a:pt x="168" y="137"/>
                  </a:cubicBezTo>
                  <a:cubicBezTo>
                    <a:pt x="164" y="142"/>
                    <a:pt x="164" y="142"/>
                    <a:pt x="164" y="142"/>
                  </a:cubicBezTo>
                  <a:cubicBezTo>
                    <a:pt x="160" y="146"/>
                    <a:pt x="160" y="146"/>
                    <a:pt x="160" y="146"/>
                  </a:cubicBezTo>
                  <a:cubicBezTo>
                    <a:pt x="160" y="146"/>
                    <a:pt x="160" y="149"/>
                    <a:pt x="159" y="149"/>
                  </a:cubicBezTo>
                  <a:cubicBezTo>
                    <a:pt x="158" y="149"/>
                    <a:pt x="153" y="151"/>
                    <a:pt x="152" y="152"/>
                  </a:cubicBezTo>
                  <a:cubicBezTo>
                    <a:pt x="152" y="152"/>
                    <a:pt x="148" y="154"/>
                    <a:pt x="147" y="154"/>
                  </a:cubicBezTo>
                  <a:cubicBezTo>
                    <a:pt x="146" y="154"/>
                    <a:pt x="148" y="157"/>
                    <a:pt x="146" y="154"/>
                  </a:cubicBezTo>
                  <a:cubicBezTo>
                    <a:pt x="144" y="151"/>
                    <a:pt x="145" y="153"/>
                    <a:pt x="144" y="149"/>
                  </a:cubicBezTo>
                  <a:cubicBezTo>
                    <a:pt x="142" y="145"/>
                    <a:pt x="142" y="148"/>
                    <a:pt x="142" y="145"/>
                  </a:cubicBezTo>
                  <a:cubicBezTo>
                    <a:pt x="142" y="143"/>
                    <a:pt x="142" y="145"/>
                    <a:pt x="142" y="143"/>
                  </a:cubicBezTo>
                  <a:cubicBezTo>
                    <a:pt x="142" y="140"/>
                    <a:pt x="143" y="142"/>
                    <a:pt x="141" y="139"/>
                  </a:cubicBezTo>
                  <a:cubicBezTo>
                    <a:pt x="140" y="136"/>
                    <a:pt x="140" y="137"/>
                    <a:pt x="138" y="135"/>
                  </a:cubicBezTo>
                  <a:cubicBezTo>
                    <a:pt x="136" y="133"/>
                    <a:pt x="135" y="135"/>
                    <a:pt x="136" y="132"/>
                  </a:cubicBezTo>
                  <a:cubicBezTo>
                    <a:pt x="137" y="129"/>
                    <a:pt x="137" y="132"/>
                    <a:pt x="137" y="129"/>
                  </a:cubicBezTo>
                  <a:cubicBezTo>
                    <a:pt x="138" y="126"/>
                    <a:pt x="137" y="125"/>
                    <a:pt x="139" y="124"/>
                  </a:cubicBezTo>
                  <a:cubicBezTo>
                    <a:pt x="141" y="123"/>
                    <a:pt x="142" y="122"/>
                    <a:pt x="142" y="121"/>
                  </a:cubicBezTo>
                  <a:cubicBezTo>
                    <a:pt x="142" y="119"/>
                    <a:pt x="142" y="118"/>
                    <a:pt x="142" y="117"/>
                  </a:cubicBezTo>
                  <a:cubicBezTo>
                    <a:pt x="141" y="116"/>
                    <a:pt x="139" y="114"/>
                    <a:pt x="139" y="113"/>
                  </a:cubicBezTo>
                  <a:cubicBezTo>
                    <a:pt x="139" y="112"/>
                    <a:pt x="139" y="113"/>
                    <a:pt x="137" y="111"/>
                  </a:cubicBezTo>
                  <a:cubicBezTo>
                    <a:pt x="136" y="109"/>
                    <a:pt x="135" y="108"/>
                    <a:pt x="135" y="108"/>
                  </a:cubicBezTo>
                  <a:cubicBezTo>
                    <a:pt x="135" y="108"/>
                    <a:pt x="135" y="103"/>
                    <a:pt x="135" y="101"/>
                  </a:cubicBezTo>
                  <a:cubicBezTo>
                    <a:pt x="135" y="99"/>
                    <a:pt x="134" y="102"/>
                    <a:pt x="135" y="99"/>
                  </a:cubicBezTo>
                  <a:cubicBezTo>
                    <a:pt x="135" y="96"/>
                    <a:pt x="135" y="94"/>
                    <a:pt x="135" y="94"/>
                  </a:cubicBezTo>
                  <a:cubicBezTo>
                    <a:pt x="135" y="94"/>
                    <a:pt x="132" y="92"/>
                    <a:pt x="131" y="92"/>
                  </a:cubicBezTo>
                  <a:cubicBezTo>
                    <a:pt x="129" y="92"/>
                    <a:pt x="129" y="94"/>
                    <a:pt x="127" y="93"/>
                  </a:cubicBezTo>
                  <a:cubicBezTo>
                    <a:pt x="125" y="91"/>
                    <a:pt x="126" y="90"/>
                    <a:pt x="125" y="89"/>
                  </a:cubicBezTo>
                  <a:cubicBezTo>
                    <a:pt x="124" y="89"/>
                    <a:pt x="123" y="89"/>
                    <a:pt x="122" y="90"/>
                  </a:cubicBezTo>
                  <a:cubicBezTo>
                    <a:pt x="121" y="91"/>
                    <a:pt x="118" y="91"/>
                    <a:pt x="116" y="91"/>
                  </a:cubicBezTo>
                  <a:cubicBezTo>
                    <a:pt x="114" y="92"/>
                    <a:pt x="113" y="92"/>
                    <a:pt x="110" y="92"/>
                  </a:cubicBezTo>
                  <a:cubicBezTo>
                    <a:pt x="108" y="92"/>
                    <a:pt x="104" y="93"/>
                    <a:pt x="102" y="92"/>
                  </a:cubicBezTo>
                  <a:cubicBezTo>
                    <a:pt x="100" y="91"/>
                    <a:pt x="100" y="92"/>
                    <a:pt x="99" y="90"/>
                  </a:cubicBezTo>
                  <a:cubicBezTo>
                    <a:pt x="98" y="88"/>
                    <a:pt x="99" y="88"/>
                    <a:pt x="97" y="87"/>
                  </a:cubicBezTo>
                  <a:cubicBezTo>
                    <a:pt x="95" y="86"/>
                    <a:pt x="94" y="87"/>
                    <a:pt x="94" y="85"/>
                  </a:cubicBezTo>
                  <a:cubicBezTo>
                    <a:pt x="94" y="82"/>
                    <a:pt x="95" y="83"/>
                    <a:pt x="93" y="81"/>
                  </a:cubicBezTo>
                  <a:cubicBezTo>
                    <a:pt x="92" y="79"/>
                    <a:pt x="94" y="82"/>
                    <a:pt x="92" y="79"/>
                  </a:cubicBezTo>
                  <a:cubicBezTo>
                    <a:pt x="89" y="76"/>
                    <a:pt x="88" y="79"/>
                    <a:pt x="89" y="76"/>
                  </a:cubicBezTo>
                  <a:cubicBezTo>
                    <a:pt x="90" y="74"/>
                    <a:pt x="91" y="75"/>
                    <a:pt x="91" y="73"/>
                  </a:cubicBezTo>
                  <a:cubicBezTo>
                    <a:pt x="91" y="70"/>
                    <a:pt x="95" y="74"/>
                    <a:pt x="92" y="68"/>
                  </a:cubicBezTo>
                  <a:cubicBezTo>
                    <a:pt x="90" y="63"/>
                    <a:pt x="89" y="64"/>
                    <a:pt x="92" y="60"/>
                  </a:cubicBezTo>
                  <a:cubicBezTo>
                    <a:pt x="94" y="55"/>
                    <a:pt x="97" y="54"/>
                    <a:pt x="98" y="53"/>
                  </a:cubicBezTo>
                  <a:cubicBezTo>
                    <a:pt x="98" y="52"/>
                    <a:pt x="99" y="50"/>
                    <a:pt x="100" y="49"/>
                  </a:cubicBezTo>
                  <a:cubicBezTo>
                    <a:pt x="101" y="48"/>
                    <a:pt x="100" y="48"/>
                    <a:pt x="102" y="48"/>
                  </a:cubicBezTo>
                  <a:cubicBezTo>
                    <a:pt x="104" y="48"/>
                    <a:pt x="107" y="47"/>
                    <a:pt x="108" y="46"/>
                  </a:cubicBezTo>
                  <a:cubicBezTo>
                    <a:pt x="109" y="45"/>
                    <a:pt x="111" y="42"/>
                    <a:pt x="112" y="42"/>
                  </a:cubicBezTo>
                  <a:cubicBezTo>
                    <a:pt x="113" y="42"/>
                    <a:pt x="113" y="42"/>
                    <a:pt x="115" y="42"/>
                  </a:cubicBezTo>
                  <a:cubicBezTo>
                    <a:pt x="117" y="41"/>
                    <a:pt x="117" y="41"/>
                    <a:pt x="119" y="41"/>
                  </a:cubicBezTo>
                  <a:cubicBezTo>
                    <a:pt x="120" y="41"/>
                    <a:pt x="117" y="42"/>
                    <a:pt x="121" y="41"/>
                  </a:cubicBezTo>
                  <a:cubicBezTo>
                    <a:pt x="125" y="40"/>
                    <a:pt x="124" y="40"/>
                    <a:pt x="125" y="40"/>
                  </a:cubicBezTo>
                  <a:cubicBezTo>
                    <a:pt x="126" y="40"/>
                    <a:pt x="126" y="41"/>
                    <a:pt x="127" y="41"/>
                  </a:cubicBezTo>
                  <a:cubicBezTo>
                    <a:pt x="129" y="41"/>
                    <a:pt x="129" y="38"/>
                    <a:pt x="129" y="41"/>
                  </a:cubicBezTo>
                  <a:cubicBezTo>
                    <a:pt x="129" y="45"/>
                    <a:pt x="128" y="46"/>
                    <a:pt x="130" y="46"/>
                  </a:cubicBezTo>
                  <a:cubicBezTo>
                    <a:pt x="133" y="47"/>
                    <a:pt x="130" y="47"/>
                    <a:pt x="133" y="47"/>
                  </a:cubicBezTo>
                  <a:cubicBezTo>
                    <a:pt x="136" y="47"/>
                    <a:pt x="135" y="47"/>
                    <a:pt x="137" y="48"/>
                  </a:cubicBezTo>
                  <a:cubicBezTo>
                    <a:pt x="138" y="48"/>
                    <a:pt x="139" y="49"/>
                    <a:pt x="141" y="49"/>
                  </a:cubicBezTo>
                  <a:cubicBezTo>
                    <a:pt x="143" y="49"/>
                    <a:pt x="140" y="52"/>
                    <a:pt x="143" y="49"/>
                  </a:cubicBezTo>
                  <a:cubicBezTo>
                    <a:pt x="146" y="46"/>
                    <a:pt x="141" y="46"/>
                    <a:pt x="146" y="46"/>
                  </a:cubicBezTo>
                  <a:cubicBezTo>
                    <a:pt x="151" y="47"/>
                    <a:pt x="152" y="48"/>
                    <a:pt x="153" y="48"/>
                  </a:cubicBezTo>
                  <a:cubicBezTo>
                    <a:pt x="154" y="47"/>
                    <a:pt x="154" y="48"/>
                    <a:pt x="156" y="47"/>
                  </a:cubicBezTo>
                  <a:cubicBezTo>
                    <a:pt x="159" y="46"/>
                    <a:pt x="159" y="46"/>
                    <a:pt x="160" y="46"/>
                  </a:cubicBezTo>
                  <a:cubicBezTo>
                    <a:pt x="161" y="47"/>
                    <a:pt x="161" y="49"/>
                    <a:pt x="162" y="47"/>
                  </a:cubicBezTo>
                  <a:cubicBezTo>
                    <a:pt x="163" y="45"/>
                    <a:pt x="165" y="45"/>
                    <a:pt x="162" y="44"/>
                  </a:cubicBezTo>
                  <a:cubicBezTo>
                    <a:pt x="159" y="42"/>
                    <a:pt x="158" y="44"/>
                    <a:pt x="158" y="42"/>
                  </a:cubicBezTo>
                  <a:cubicBezTo>
                    <a:pt x="157" y="40"/>
                    <a:pt x="160" y="41"/>
                    <a:pt x="157" y="40"/>
                  </a:cubicBezTo>
                  <a:cubicBezTo>
                    <a:pt x="154" y="40"/>
                    <a:pt x="155" y="40"/>
                    <a:pt x="153" y="39"/>
                  </a:cubicBezTo>
                  <a:cubicBezTo>
                    <a:pt x="151" y="38"/>
                    <a:pt x="149" y="41"/>
                    <a:pt x="148" y="39"/>
                  </a:cubicBezTo>
                  <a:cubicBezTo>
                    <a:pt x="147" y="37"/>
                    <a:pt x="143" y="41"/>
                    <a:pt x="147" y="37"/>
                  </a:cubicBezTo>
                  <a:cubicBezTo>
                    <a:pt x="151" y="34"/>
                    <a:pt x="149" y="32"/>
                    <a:pt x="152" y="33"/>
                  </a:cubicBezTo>
                  <a:cubicBezTo>
                    <a:pt x="155" y="34"/>
                    <a:pt x="154" y="36"/>
                    <a:pt x="155" y="35"/>
                  </a:cubicBezTo>
                  <a:cubicBezTo>
                    <a:pt x="157" y="33"/>
                    <a:pt x="160" y="32"/>
                    <a:pt x="157" y="30"/>
                  </a:cubicBezTo>
                  <a:cubicBezTo>
                    <a:pt x="154" y="28"/>
                    <a:pt x="156" y="29"/>
                    <a:pt x="153" y="28"/>
                  </a:cubicBezTo>
                  <a:cubicBezTo>
                    <a:pt x="150" y="26"/>
                    <a:pt x="147" y="33"/>
                    <a:pt x="146" y="32"/>
                  </a:cubicBezTo>
                  <a:cubicBezTo>
                    <a:pt x="145" y="31"/>
                    <a:pt x="144" y="30"/>
                    <a:pt x="143" y="31"/>
                  </a:cubicBezTo>
                  <a:cubicBezTo>
                    <a:pt x="142" y="31"/>
                    <a:pt x="142" y="34"/>
                    <a:pt x="142" y="36"/>
                  </a:cubicBezTo>
                  <a:cubicBezTo>
                    <a:pt x="142" y="38"/>
                    <a:pt x="143" y="38"/>
                    <a:pt x="140" y="37"/>
                  </a:cubicBezTo>
                  <a:cubicBezTo>
                    <a:pt x="137" y="35"/>
                    <a:pt x="144" y="36"/>
                    <a:pt x="137" y="33"/>
                  </a:cubicBezTo>
                  <a:cubicBezTo>
                    <a:pt x="130" y="31"/>
                    <a:pt x="128" y="31"/>
                    <a:pt x="127" y="32"/>
                  </a:cubicBezTo>
                  <a:cubicBezTo>
                    <a:pt x="126" y="33"/>
                    <a:pt x="125" y="33"/>
                    <a:pt x="124" y="34"/>
                  </a:cubicBezTo>
                  <a:cubicBezTo>
                    <a:pt x="123" y="35"/>
                    <a:pt x="126" y="36"/>
                    <a:pt x="123" y="35"/>
                  </a:cubicBezTo>
                  <a:cubicBezTo>
                    <a:pt x="120" y="33"/>
                    <a:pt x="118" y="35"/>
                    <a:pt x="118" y="35"/>
                  </a:cubicBezTo>
                  <a:cubicBezTo>
                    <a:pt x="118" y="35"/>
                    <a:pt x="117" y="35"/>
                    <a:pt x="116" y="36"/>
                  </a:cubicBezTo>
                  <a:cubicBezTo>
                    <a:pt x="114" y="37"/>
                    <a:pt x="112" y="38"/>
                    <a:pt x="111" y="37"/>
                  </a:cubicBezTo>
                  <a:cubicBezTo>
                    <a:pt x="109" y="37"/>
                    <a:pt x="106" y="38"/>
                    <a:pt x="109" y="34"/>
                  </a:cubicBezTo>
                  <a:cubicBezTo>
                    <a:pt x="111" y="31"/>
                    <a:pt x="109" y="33"/>
                    <a:pt x="113" y="31"/>
                  </a:cubicBezTo>
                  <a:cubicBezTo>
                    <a:pt x="117" y="30"/>
                    <a:pt x="123" y="29"/>
                    <a:pt x="118" y="28"/>
                  </a:cubicBezTo>
                  <a:cubicBezTo>
                    <a:pt x="113" y="27"/>
                    <a:pt x="121" y="27"/>
                    <a:pt x="114" y="24"/>
                  </a:cubicBezTo>
                  <a:cubicBezTo>
                    <a:pt x="107" y="21"/>
                    <a:pt x="107" y="25"/>
                    <a:pt x="107" y="21"/>
                  </a:cubicBezTo>
                  <a:cubicBezTo>
                    <a:pt x="108" y="16"/>
                    <a:pt x="107" y="16"/>
                    <a:pt x="106" y="16"/>
                  </a:cubicBezTo>
                  <a:cubicBezTo>
                    <a:pt x="104" y="16"/>
                    <a:pt x="100" y="17"/>
                    <a:pt x="98" y="18"/>
                  </a:cubicBezTo>
                  <a:cubicBezTo>
                    <a:pt x="97" y="18"/>
                    <a:pt x="99" y="19"/>
                    <a:pt x="96" y="17"/>
                  </a:cubicBezTo>
                  <a:cubicBezTo>
                    <a:pt x="92" y="15"/>
                    <a:pt x="91" y="18"/>
                    <a:pt x="92" y="15"/>
                  </a:cubicBezTo>
                  <a:cubicBezTo>
                    <a:pt x="94" y="13"/>
                    <a:pt x="94" y="12"/>
                    <a:pt x="96" y="11"/>
                  </a:cubicBezTo>
                  <a:cubicBezTo>
                    <a:pt x="98" y="9"/>
                    <a:pt x="97" y="3"/>
                    <a:pt x="102" y="5"/>
                  </a:cubicBezTo>
                  <a:cubicBezTo>
                    <a:pt x="106" y="8"/>
                    <a:pt x="105" y="7"/>
                    <a:pt x="108" y="7"/>
                  </a:cubicBezTo>
                  <a:cubicBezTo>
                    <a:pt x="112" y="7"/>
                    <a:pt x="114" y="7"/>
                    <a:pt x="114" y="6"/>
                  </a:cubicBezTo>
                  <a:cubicBezTo>
                    <a:pt x="114" y="5"/>
                    <a:pt x="109" y="3"/>
                    <a:pt x="109" y="3"/>
                  </a:cubicBezTo>
                  <a:cubicBezTo>
                    <a:pt x="109" y="3"/>
                    <a:pt x="108" y="4"/>
                    <a:pt x="109" y="3"/>
                  </a:cubicBezTo>
                  <a:cubicBezTo>
                    <a:pt x="109" y="2"/>
                    <a:pt x="110" y="1"/>
                    <a:pt x="110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96" y="0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 sz="1012"/>
            </a:p>
          </p:txBody>
        </p:sp>
        <p:sp>
          <p:nvSpPr>
            <p:cNvPr id="46" name="Freeform 36"/>
            <p:cNvSpPr>
              <a:spLocks/>
            </p:cNvSpPr>
            <p:nvPr/>
          </p:nvSpPr>
          <p:spPr bwMode="auto">
            <a:xfrm>
              <a:off x="8729663" y="4613275"/>
              <a:ext cx="141288" cy="168275"/>
            </a:xfrm>
            <a:custGeom>
              <a:avLst/>
              <a:gdLst>
                <a:gd name="T0" fmla="*/ 45 w 65"/>
                <a:gd name="T1" fmla="*/ 5 h 77"/>
                <a:gd name="T2" fmla="*/ 45 w 65"/>
                <a:gd name="T3" fmla="*/ 28 h 77"/>
                <a:gd name="T4" fmla="*/ 25 w 65"/>
                <a:gd name="T5" fmla="*/ 45 h 77"/>
                <a:gd name="T6" fmla="*/ 1 w 65"/>
                <a:gd name="T7" fmla="*/ 64 h 77"/>
                <a:gd name="T8" fmla="*/ 65 w 65"/>
                <a:gd name="T9" fmla="*/ 77 h 77"/>
                <a:gd name="T10" fmla="*/ 65 w 65"/>
                <a:gd name="T11" fmla="*/ 0 h 77"/>
                <a:gd name="T12" fmla="*/ 45 w 65"/>
                <a:gd name="T13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77">
                  <a:moveTo>
                    <a:pt x="45" y="5"/>
                  </a:moveTo>
                  <a:cubicBezTo>
                    <a:pt x="45" y="28"/>
                    <a:pt x="45" y="28"/>
                    <a:pt x="45" y="28"/>
                  </a:cubicBezTo>
                  <a:cubicBezTo>
                    <a:pt x="45" y="28"/>
                    <a:pt x="39" y="40"/>
                    <a:pt x="25" y="45"/>
                  </a:cubicBezTo>
                  <a:cubicBezTo>
                    <a:pt x="12" y="49"/>
                    <a:pt x="0" y="56"/>
                    <a:pt x="1" y="64"/>
                  </a:cubicBezTo>
                  <a:cubicBezTo>
                    <a:pt x="2" y="71"/>
                    <a:pt x="18" y="77"/>
                    <a:pt x="65" y="77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45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 sz="1012"/>
            </a:p>
          </p:txBody>
        </p:sp>
        <p:sp>
          <p:nvSpPr>
            <p:cNvPr id="47" name="Freeform 37"/>
            <p:cNvSpPr>
              <a:spLocks/>
            </p:cNvSpPr>
            <p:nvPr/>
          </p:nvSpPr>
          <p:spPr bwMode="auto">
            <a:xfrm>
              <a:off x="8855075" y="4613275"/>
              <a:ext cx="134938" cy="168275"/>
            </a:xfrm>
            <a:custGeom>
              <a:avLst/>
              <a:gdLst>
                <a:gd name="T0" fmla="*/ 14 w 62"/>
                <a:gd name="T1" fmla="*/ 5 h 77"/>
                <a:gd name="T2" fmla="*/ 14 w 62"/>
                <a:gd name="T3" fmla="*/ 28 h 77"/>
                <a:gd name="T4" fmla="*/ 32 w 62"/>
                <a:gd name="T5" fmla="*/ 45 h 77"/>
                <a:gd name="T6" fmla="*/ 61 w 62"/>
                <a:gd name="T7" fmla="*/ 64 h 77"/>
                <a:gd name="T8" fmla="*/ 0 w 62"/>
                <a:gd name="T9" fmla="*/ 77 h 77"/>
                <a:gd name="T10" fmla="*/ 0 w 62"/>
                <a:gd name="T11" fmla="*/ 0 h 77"/>
                <a:gd name="T12" fmla="*/ 14 w 62"/>
                <a:gd name="T13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7">
                  <a:moveTo>
                    <a:pt x="14" y="5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9" y="40"/>
                    <a:pt x="32" y="45"/>
                  </a:cubicBezTo>
                  <a:cubicBezTo>
                    <a:pt x="46" y="49"/>
                    <a:pt x="62" y="56"/>
                    <a:pt x="61" y="64"/>
                  </a:cubicBezTo>
                  <a:cubicBezTo>
                    <a:pt x="60" y="71"/>
                    <a:pt x="34" y="77"/>
                    <a:pt x="0" y="7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4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 sz="1012"/>
            </a:p>
          </p:txBody>
        </p:sp>
        <p:sp>
          <p:nvSpPr>
            <p:cNvPr id="48" name="Freeform 38"/>
            <p:cNvSpPr>
              <a:spLocks/>
            </p:cNvSpPr>
            <p:nvPr/>
          </p:nvSpPr>
          <p:spPr bwMode="auto">
            <a:xfrm>
              <a:off x="8618538" y="4127500"/>
              <a:ext cx="500063" cy="503238"/>
            </a:xfrm>
            <a:custGeom>
              <a:avLst/>
              <a:gdLst>
                <a:gd name="T0" fmla="*/ 169 w 230"/>
                <a:gd name="T1" fmla="*/ 12 h 231"/>
                <a:gd name="T2" fmla="*/ 215 w 230"/>
                <a:gd name="T3" fmla="*/ 103 h 231"/>
                <a:gd name="T4" fmla="*/ 102 w 230"/>
                <a:gd name="T5" fmla="*/ 216 h 231"/>
                <a:gd name="T6" fmla="*/ 12 w 230"/>
                <a:gd name="T7" fmla="*/ 171 h 231"/>
                <a:gd name="T8" fmla="*/ 0 w 230"/>
                <a:gd name="T9" fmla="*/ 181 h 231"/>
                <a:gd name="T10" fmla="*/ 102 w 230"/>
                <a:gd name="T11" fmla="*/ 231 h 231"/>
                <a:gd name="T12" fmla="*/ 230 w 230"/>
                <a:gd name="T13" fmla="*/ 103 h 231"/>
                <a:gd name="T14" fmla="*/ 178 w 230"/>
                <a:gd name="T15" fmla="*/ 0 h 231"/>
                <a:gd name="T16" fmla="*/ 169 w 230"/>
                <a:gd name="T17" fmla="*/ 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31">
                  <a:moveTo>
                    <a:pt x="169" y="12"/>
                  </a:moveTo>
                  <a:cubicBezTo>
                    <a:pt x="197" y="32"/>
                    <a:pt x="215" y="65"/>
                    <a:pt x="215" y="103"/>
                  </a:cubicBezTo>
                  <a:cubicBezTo>
                    <a:pt x="215" y="165"/>
                    <a:pt x="165" y="216"/>
                    <a:pt x="102" y="216"/>
                  </a:cubicBezTo>
                  <a:cubicBezTo>
                    <a:pt x="65" y="216"/>
                    <a:pt x="33" y="198"/>
                    <a:pt x="12" y="17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24" y="211"/>
                    <a:pt x="61" y="231"/>
                    <a:pt x="102" y="231"/>
                  </a:cubicBezTo>
                  <a:cubicBezTo>
                    <a:pt x="173" y="231"/>
                    <a:pt x="230" y="174"/>
                    <a:pt x="230" y="103"/>
                  </a:cubicBezTo>
                  <a:cubicBezTo>
                    <a:pt x="230" y="61"/>
                    <a:pt x="210" y="23"/>
                    <a:pt x="178" y="0"/>
                  </a:cubicBezTo>
                  <a:lnTo>
                    <a:pt x="16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 sz="1012"/>
            </a:p>
          </p:txBody>
        </p:sp>
        <p:sp>
          <p:nvSpPr>
            <p:cNvPr id="49" name="Freeform 39"/>
            <p:cNvSpPr>
              <a:spLocks noEditPoints="1"/>
            </p:cNvSpPr>
            <p:nvPr/>
          </p:nvSpPr>
          <p:spPr bwMode="auto">
            <a:xfrm>
              <a:off x="8621713" y="4137025"/>
              <a:ext cx="442913" cy="441325"/>
            </a:xfrm>
            <a:custGeom>
              <a:avLst/>
              <a:gdLst>
                <a:gd name="T0" fmla="*/ 102 w 203"/>
                <a:gd name="T1" fmla="*/ 203 h 203"/>
                <a:gd name="T2" fmla="*/ 203 w 203"/>
                <a:gd name="T3" fmla="*/ 101 h 203"/>
                <a:gd name="T4" fmla="*/ 102 w 203"/>
                <a:gd name="T5" fmla="*/ 0 h 203"/>
                <a:gd name="T6" fmla="*/ 102 w 203"/>
                <a:gd name="T7" fmla="*/ 5 h 203"/>
                <a:gd name="T8" fmla="*/ 198 w 203"/>
                <a:gd name="T9" fmla="*/ 101 h 203"/>
                <a:gd name="T10" fmla="*/ 102 w 203"/>
                <a:gd name="T11" fmla="*/ 198 h 203"/>
                <a:gd name="T12" fmla="*/ 102 w 203"/>
                <a:gd name="T13" fmla="*/ 203 h 203"/>
                <a:gd name="T14" fmla="*/ 102 w 203"/>
                <a:gd name="T15" fmla="*/ 0 h 203"/>
                <a:gd name="T16" fmla="*/ 0 w 203"/>
                <a:gd name="T17" fmla="*/ 101 h 203"/>
                <a:gd name="T18" fmla="*/ 102 w 203"/>
                <a:gd name="T19" fmla="*/ 203 h 203"/>
                <a:gd name="T20" fmla="*/ 102 w 203"/>
                <a:gd name="T21" fmla="*/ 203 h 203"/>
                <a:gd name="T22" fmla="*/ 102 w 203"/>
                <a:gd name="T23" fmla="*/ 198 h 203"/>
                <a:gd name="T24" fmla="*/ 102 w 203"/>
                <a:gd name="T25" fmla="*/ 198 h 203"/>
                <a:gd name="T26" fmla="*/ 102 w 203"/>
                <a:gd name="T27" fmla="*/ 198 h 203"/>
                <a:gd name="T28" fmla="*/ 5 w 203"/>
                <a:gd name="T29" fmla="*/ 101 h 203"/>
                <a:gd name="T30" fmla="*/ 102 w 203"/>
                <a:gd name="T31" fmla="*/ 5 h 203"/>
                <a:gd name="T32" fmla="*/ 102 w 203"/>
                <a:gd name="T33" fmla="*/ 5 h 203"/>
                <a:gd name="T34" fmla="*/ 102 w 203"/>
                <a:gd name="T3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03">
                  <a:moveTo>
                    <a:pt x="102" y="203"/>
                  </a:moveTo>
                  <a:cubicBezTo>
                    <a:pt x="158" y="203"/>
                    <a:pt x="203" y="157"/>
                    <a:pt x="203" y="101"/>
                  </a:cubicBezTo>
                  <a:cubicBezTo>
                    <a:pt x="203" y="45"/>
                    <a:pt x="158" y="0"/>
                    <a:pt x="102" y="0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55" y="5"/>
                    <a:pt x="198" y="48"/>
                    <a:pt x="198" y="101"/>
                  </a:cubicBezTo>
                  <a:cubicBezTo>
                    <a:pt x="198" y="155"/>
                    <a:pt x="155" y="198"/>
                    <a:pt x="102" y="198"/>
                  </a:cubicBezTo>
                  <a:lnTo>
                    <a:pt x="102" y="203"/>
                  </a:lnTo>
                  <a:close/>
                  <a:moveTo>
                    <a:pt x="102" y="0"/>
                  </a:moveTo>
                  <a:cubicBezTo>
                    <a:pt x="46" y="0"/>
                    <a:pt x="0" y="45"/>
                    <a:pt x="0" y="101"/>
                  </a:cubicBezTo>
                  <a:cubicBezTo>
                    <a:pt x="0" y="157"/>
                    <a:pt x="46" y="203"/>
                    <a:pt x="102" y="203"/>
                  </a:cubicBezTo>
                  <a:cubicBezTo>
                    <a:pt x="102" y="203"/>
                    <a:pt x="102" y="203"/>
                    <a:pt x="102" y="203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48" y="198"/>
                    <a:pt x="5" y="155"/>
                    <a:pt x="5" y="101"/>
                  </a:cubicBezTo>
                  <a:cubicBezTo>
                    <a:pt x="5" y="48"/>
                    <a:pt x="48" y="5"/>
                    <a:pt x="102" y="5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0"/>
                    <a:pt x="102" y="0"/>
                    <a:pt x="10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 sz="1012"/>
            </a:p>
          </p:txBody>
        </p:sp>
        <p:sp>
          <p:nvSpPr>
            <p:cNvPr id="50" name="Freeform 40"/>
            <p:cNvSpPr>
              <a:spLocks/>
            </p:cNvSpPr>
            <p:nvPr/>
          </p:nvSpPr>
          <p:spPr bwMode="auto">
            <a:xfrm>
              <a:off x="8610600" y="4144963"/>
              <a:ext cx="496888" cy="433388"/>
            </a:xfrm>
            <a:custGeom>
              <a:avLst/>
              <a:gdLst>
                <a:gd name="T0" fmla="*/ 65 w 228"/>
                <a:gd name="T1" fmla="*/ 15 h 199"/>
                <a:gd name="T2" fmla="*/ 61 w 228"/>
                <a:gd name="T3" fmla="*/ 23 h 199"/>
                <a:gd name="T4" fmla="*/ 57 w 228"/>
                <a:gd name="T5" fmla="*/ 29 h 199"/>
                <a:gd name="T6" fmla="*/ 54 w 228"/>
                <a:gd name="T7" fmla="*/ 26 h 199"/>
                <a:gd name="T8" fmla="*/ 52 w 228"/>
                <a:gd name="T9" fmla="*/ 32 h 199"/>
                <a:gd name="T10" fmla="*/ 42 w 228"/>
                <a:gd name="T11" fmla="*/ 34 h 199"/>
                <a:gd name="T12" fmla="*/ 36 w 228"/>
                <a:gd name="T13" fmla="*/ 41 h 199"/>
                <a:gd name="T14" fmla="*/ 27 w 228"/>
                <a:gd name="T15" fmla="*/ 53 h 199"/>
                <a:gd name="T16" fmla="*/ 21 w 228"/>
                <a:gd name="T17" fmla="*/ 61 h 199"/>
                <a:gd name="T18" fmla="*/ 27 w 228"/>
                <a:gd name="T19" fmla="*/ 67 h 199"/>
                <a:gd name="T20" fmla="*/ 27 w 228"/>
                <a:gd name="T21" fmla="*/ 70 h 199"/>
                <a:gd name="T22" fmla="*/ 22 w 228"/>
                <a:gd name="T23" fmla="*/ 65 h 199"/>
                <a:gd name="T24" fmla="*/ 18 w 228"/>
                <a:gd name="T25" fmla="*/ 60 h 199"/>
                <a:gd name="T26" fmla="*/ 16 w 228"/>
                <a:gd name="T27" fmla="*/ 69 h 199"/>
                <a:gd name="T28" fmla="*/ 17 w 228"/>
                <a:gd name="T29" fmla="*/ 83 h 199"/>
                <a:gd name="T30" fmla="*/ 24 w 228"/>
                <a:gd name="T31" fmla="*/ 80 h 199"/>
                <a:gd name="T32" fmla="*/ 32 w 228"/>
                <a:gd name="T33" fmla="*/ 88 h 199"/>
                <a:gd name="T34" fmla="*/ 41 w 228"/>
                <a:gd name="T35" fmla="*/ 98 h 199"/>
                <a:gd name="T36" fmla="*/ 50 w 228"/>
                <a:gd name="T37" fmla="*/ 105 h 199"/>
                <a:gd name="T38" fmla="*/ 61 w 228"/>
                <a:gd name="T39" fmla="*/ 117 h 199"/>
                <a:gd name="T40" fmla="*/ 58 w 228"/>
                <a:gd name="T41" fmla="*/ 134 h 199"/>
                <a:gd name="T42" fmla="*/ 49 w 228"/>
                <a:gd name="T43" fmla="*/ 155 h 199"/>
                <a:gd name="T44" fmla="*/ 52 w 228"/>
                <a:gd name="T45" fmla="*/ 170 h 199"/>
                <a:gd name="T46" fmla="*/ 46 w 228"/>
                <a:gd name="T47" fmla="*/ 171 h 199"/>
                <a:gd name="T48" fmla="*/ 32 w 228"/>
                <a:gd name="T49" fmla="*/ 148 h 199"/>
                <a:gd name="T50" fmla="*/ 16 w 228"/>
                <a:gd name="T51" fmla="*/ 113 h 199"/>
                <a:gd name="T52" fmla="*/ 11 w 228"/>
                <a:gd name="T53" fmla="*/ 87 h 199"/>
                <a:gd name="T54" fmla="*/ 73 w 228"/>
                <a:gd name="T55" fmla="*/ 183 h 199"/>
                <a:gd name="T56" fmla="*/ 89 w 228"/>
                <a:gd name="T57" fmla="*/ 181 h 199"/>
                <a:gd name="T58" fmla="*/ 110 w 228"/>
                <a:gd name="T59" fmla="*/ 178 h 199"/>
                <a:gd name="T60" fmla="*/ 108 w 228"/>
                <a:gd name="T61" fmla="*/ 187 h 199"/>
                <a:gd name="T62" fmla="*/ 121 w 228"/>
                <a:gd name="T63" fmla="*/ 186 h 199"/>
                <a:gd name="T64" fmla="*/ 139 w 228"/>
                <a:gd name="T65" fmla="*/ 184 h 199"/>
                <a:gd name="T66" fmla="*/ 137 w 228"/>
                <a:gd name="T67" fmla="*/ 3 h 199"/>
                <a:gd name="T68" fmla="*/ 197 w 228"/>
                <a:gd name="T69" fmla="*/ 64 h 199"/>
                <a:gd name="T70" fmla="*/ 189 w 228"/>
                <a:gd name="T71" fmla="*/ 58 h 199"/>
                <a:gd name="T72" fmla="*/ 181 w 228"/>
                <a:gd name="T73" fmla="*/ 74 h 199"/>
                <a:gd name="T74" fmla="*/ 170 w 228"/>
                <a:gd name="T75" fmla="*/ 59 h 199"/>
                <a:gd name="T76" fmla="*/ 174 w 228"/>
                <a:gd name="T77" fmla="*/ 75 h 199"/>
                <a:gd name="T78" fmla="*/ 186 w 228"/>
                <a:gd name="T79" fmla="*/ 79 h 199"/>
                <a:gd name="T80" fmla="*/ 181 w 228"/>
                <a:gd name="T81" fmla="*/ 100 h 199"/>
                <a:gd name="T82" fmla="*/ 175 w 228"/>
                <a:gd name="T83" fmla="*/ 122 h 199"/>
                <a:gd name="T84" fmla="*/ 168 w 228"/>
                <a:gd name="T85" fmla="*/ 137 h 199"/>
                <a:gd name="T86" fmla="*/ 147 w 228"/>
                <a:gd name="T87" fmla="*/ 154 h 199"/>
                <a:gd name="T88" fmla="*/ 141 w 228"/>
                <a:gd name="T89" fmla="*/ 139 h 199"/>
                <a:gd name="T90" fmla="*/ 142 w 228"/>
                <a:gd name="T91" fmla="*/ 121 h 199"/>
                <a:gd name="T92" fmla="*/ 135 w 228"/>
                <a:gd name="T93" fmla="*/ 101 h 199"/>
                <a:gd name="T94" fmla="*/ 125 w 228"/>
                <a:gd name="T95" fmla="*/ 89 h 199"/>
                <a:gd name="T96" fmla="*/ 99 w 228"/>
                <a:gd name="T97" fmla="*/ 90 h 199"/>
                <a:gd name="T98" fmla="*/ 89 w 228"/>
                <a:gd name="T99" fmla="*/ 76 h 199"/>
                <a:gd name="T100" fmla="*/ 100 w 228"/>
                <a:gd name="T101" fmla="*/ 49 h 199"/>
                <a:gd name="T102" fmla="*/ 119 w 228"/>
                <a:gd name="T103" fmla="*/ 41 h 199"/>
                <a:gd name="T104" fmla="*/ 130 w 228"/>
                <a:gd name="T105" fmla="*/ 46 h 199"/>
                <a:gd name="T106" fmla="*/ 146 w 228"/>
                <a:gd name="T107" fmla="*/ 46 h 199"/>
                <a:gd name="T108" fmla="*/ 162 w 228"/>
                <a:gd name="T109" fmla="*/ 44 h 199"/>
                <a:gd name="T110" fmla="*/ 147 w 228"/>
                <a:gd name="T111" fmla="*/ 37 h 199"/>
                <a:gd name="T112" fmla="*/ 146 w 228"/>
                <a:gd name="T113" fmla="*/ 32 h 199"/>
                <a:gd name="T114" fmla="*/ 127 w 228"/>
                <a:gd name="T115" fmla="*/ 32 h 199"/>
                <a:gd name="T116" fmla="*/ 111 w 228"/>
                <a:gd name="T117" fmla="*/ 37 h 199"/>
                <a:gd name="T118" fmla="*/ 107 w 228"/>
                <a:gd name="T119" fmla="*/ 21 h 199"/>
                <a:gd name="T120" fmla="*/ 96 w 228"/>
                <a:gd name="T121" fmla="*/ 11 h 199"/>
                <a:gd name="T122" fmla="*/ 109 w 228"/>
                <a:gd name="T123" fmla="*/ 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" h="199">
                  <a:moveTo>
                    <a:pt x="92" y="0"/>
                  </a:moveTo>
                  <a:cubicBezTo>
                    <a:pt x="92" y="0"/>
                    <a:pt x="58" y="5"/>
                    <a:pt x="35" y="31"/>
                  </a:cubicBezTo>
                  <a:cubicBezTo>
                    <a:pt x="35" y="31"/>
                    <a:pt x="53" y="13"/>
                    <a:pt x="64" y="13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6" y="14"/>
                    <a:pt x="66" y="15"/>
                    <a:pt x="65" y="15"/>
                  </a:cubicBezTo>
                  <a:cubicBezTo>
                    <a:pt x="65" y="16"/>
                    <a:pt x="64" y="17"/>
                    <a:pt x="64" y="18"/>
                  </a:cubicBezTo>
                  <a:cubicBezTo>
                    <a:pt x="64" y="18"/>
                    <a:pt x="64" y="20"/>
                    <a:pt x="64" y="20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3" y="21"/>
                    <a:pt x="62" y="21"/>
                    <a:pt x="62" y="22"/>
                  </a:cubicBezTo>
                  <a:cubicBezTo>
                    <a:pt x="62" y="22"/>
                    <a:pt x="61" y="22"/>
                    <a:pt x="61" y="23"/>
                  </a:cubicBezTo>
                  <a:cubicBezTo>
                    <a:pt x="61" y="24"/>
                    <a:pt x="61" y="25"/>
                    <a:pt x="61" y="25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29"/>
                    <a:pt x="58" y="29"/>
                    <a:pt x="57" y="29"/>
                  </a:cubicBezTo>
                  <a:cubicBezTo>
                    <a:pt x="56" y="29"/>
                    <a:pt x="56" y="27"/>
                    <a:pt x="56" y="27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5"/>
                  </a:cubicBezTo>
                  <a:cubicBezTo>
                    <a:pt x="57" y="25"/>
                    <a:pt x="57" y="24"/>
                    <a:pt x="56" y="24"/>
                  </a:cubicBezTo>
                  <a:cubicBezTo>
                    <a:pt x="55" y="24"/>
                    <a:pt x="54" y="26"/>
                    <a:pt x="54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7"/>
                    <a:pt x="51" y="29"/>
                    <a:pt x="51" y="29"/>
                  </a:cubicBezTo>
                  <a:cubicBezTo>
                    <a:pt x="52" y="29"/>
                    <a:pt x="53" y="29"/>
                    <a:pt x="53" y="29"/>
                  </a:cubicBezTo>
                  <a:cubicBezTo>
                    <a:pt x="53" y="29"/>
                    <a:pt x="53" y="30"/>
                    <a:pt x="53" y="31"/>
                  </a:cubicBezTo>
                  <a:cubicBezTo>
                    <a:pt x="53" y="31"/>
                    <a:pt x="52" y="32"/>
                    <a:pt x="52" y="32"/>
                  </a:cubicBezTo>
                  <a:cubicBezTo>
                    <a:pt x="52" y="32"/>
                    <a:pt x="52" y="33"/>
                    <a:pt x="51" y="33"/>
                  </a:cubicBezTo>
                  <a:cubicBezTo>
                    <a:pt x="50" y="32"/>
                    <a:pt x="49" y="32"/>
                    <a:pt x="48" y="32"/>
                  </a:cubicBezTo>
                  <a:cubicBezTo>
                    <a:pt x="47" y="32"/>
                    <a:pt x="46" y="31"/>
                    <a:pt x="46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3"/>
                    <a:pt x="42" y="34"/>
                    <a:pt x="42" y="34"/>
                  </a:cubicBezTo>
                  <a:cubicBezTo>
                    <a:pt x="42" y="34"/>
                    <a:pt x="41" y="35"/>
                    <a:pt x="41" y="35"/>
                  </a:cubicBezTo>
                  <a:cubicBezTo>
                    <a:pt x="41" y="35"/>
                    <a:pt x="41" y="37"/>
                    <a:pt x="41" y="37"/>
                  </a:cubicBezTo>
                  <a:cubicBezTo>
                    <a:pt x="41" y="37"/>
                    <a:pt x="40" y="38"/>
                    <a:pt x="38" y="38"/>
                  </a:cubicBezTo>
                  <a:cubicBezTo>
                    <a:pt x="37" y="39"/>
                    <a:pt x="36" y="39"/>
                    <a:pt x="36" y="39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4" y="42"/>
                    <a:pt x="34" y="43"/>
                  </a:cubicBezTo>
                  <a:cubicBezTo>
                    <a:pt x="33" y="44"/>
                    <a:pt x="30" y="46"/>
                    <a:pt x="30" y="46"/>
                  </a:cubicBezTo>
                  <a:cubicBezTo>
                    <a:pt x="30" y="46"/>
                    <a:pt x="29" y="47"/>
                    <a:pt x="28" y="48"/>
                  </a:cubicBezTo>
                  <a:cubicBezTo>
                    <a:pt x="28" y="49"/>
                    <a:pt x="28" y="50"/>
                    <a:pt x="28" y="51"/>
                  </a:cubicBezTo>
                  <a:cubicBezTo>
                    <a:pt x="28" y="51"/>
                    <a:pt x="27" y="52"/>
                    <a:pt x="27" y="53"/>
                  </a:cubicBezTo>
                  <a:cubicBezTo>
                    <a:pt x="27" y="54"/>
                    <a:pt x="26" y="55"/>
                    <a:pt x="26" y="56"/>
                  </a:cubicBezTo>
                  <a:cubicBezTo>
                    <a:pt x="25" y="56"/>
                    <a:pt x="25" y="57"/>
                    <a:pt x="24" y="57"/>
                  </a:cubicBezTo>
                  <a:cubicBezTo>
                    <a:pt x="24" y="57"/>
                    <a:pt x="22" y="58"/>
                    <a:pt x="21" y="58"/>
                  </a:cubicBezTo>
                  <a:cubicBezTo>
                    <a:pt x="20" y="59"/>
                    <a:pt x="20" y="60"/>
                    <a:pt x="20" y="60"/>
                  </a:cubicBezTo>
                  <a:cubicBezTo>
                    <a:pt x="20" y="60"/>
                    <a:pt x="21" y="61"/>
                    <a:pt x="21" y="61"/>
                  </a:cubicBezTo>
                  <a:cubicBezTo>
                    <a:pt x="22" y="61"/>
                    <a:pt x="23" y="62"/>
                    <a:pt x="23" y="62"/>
                  </a:cubicBezTo>
                  <a:cubicBezTo>
                    <a:pt x="23" y="62"/>
                    <a:pt x="23" y="63"/>
                    <a:pt x="23" y="64"/>
                  </a:cubicBezTo>
                  <a:cubicBezTo>
                    <a:pt x="23" y="64"/>
                    <a:pt x="22" y="66"/>
                    <a:pt x="23" y="66"/>
                  </a:cubicBezTo>
                  <a:cubicBezTo>
                    <a:pt x="24" y="66"/>
                    <a:pt x="25" y="66"/>
                    <a:pt x="25" y="66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68"/>
                    <a:pt x="29" y="69"/>
                    <a:pt x="29" y="70"/>
                  </a:cubicBezTo>
                  <a:cubicBezTo>
                    <a:pt x="28" y="70"/>
                    <a:pt x="28" y="71"/>
                    <a:pt x="28" y="71"/>
                  </a:cubicBezTo>
                  <a:cubicBezTo>
                    <a:pt x="27" y="71"/>
                    <a:pt x="27" y="71"/>
                    <a:pt x="27" y="70"/>
                  </a:cubicBezTo>
                  <a:cubicBezTo>
                    <a:pt x="27" y="69"/>
                    <a:pt x="27" y="69"/>
                    <a:pt x="26" y="68"/>
                  </a:cubicBezTo>
                  <a:cubicBezTo>
                    <a:pt x="25" y="68"/>
                    <a:pt x="24" y="69"/>
                    <a:pt x="24" y="69"/>
                  </a:cubicBezTo>
                  <a:cubicBezTo>
                    <a:pt x="24" y="69"/>
                    <a:pt x="23" y="69"/>
                    <a:pt x="23" y="68"/>
                  </a:cubicBezTo>
                  <a:cubicBezTo>
                    <a:pt x="22" y="67"/>
                    <a:pt x="22" y="68"/>
                    <a:pt x="22" y="67"/>
                  </a:cubicBezTo>
                  <a:cubicBezTo>
                    <a:pt x="22" y="66"/>
                    <a:pt x="23" y="66"/>
                    <a:pt x="22" y="65"/>
                  </a:cubicBezTo>
                  <a:cubicBezTo>
                    <a:pt x="22" y="65"/>
                    <a:pt x="21" y="64"/>
                    <a:pt x="21" y="64"/>
                  </a:cubicBezTo>
                  <a:cubicBezTo>
                    <a:pt x="20" y="64"/>
                    <a:pt x="21" y="65"/>
                    <a:pt x="20" y="64"/>
                  </a:cubicBezTo>
                  <a:cubicBezTo>
                    <a:pt x="20" y="63"/>
                    <a:pt x="19" y="63"/>
                    <a:pt x="19" y="63"/>
                  </a:cubicBezTo>
                  <a:cubicBezTo>
                    <a:pt x="19" y="63"/>
                    <a:pt x="18" y="63"/>
                    <a:pt x="18" y="62"/>
                  </a:cubicBezTo>
                  <a:cubicBezTo>
                    <a:pt x="18" y="62"/>
                    <a:pt x="18" y="61"/>
                    <a:pt x="18" y="60"/>
                  </a:cubicBezTo>
                  <a:cubicBezTo>
                    <a:pt x="18" y="60"/>
                    <a:pt x="19" y="59"/>
                    <a:pt x="19" y="58"/>
                  </a:cubicBezTo>
                  <a:cubicBezTo>
                    <a:pt x="19" y="58"/>
                    <a:pt x="19" y="55"/>
                    <a:pt x="19" y="55"/>
                  </a:cubicBezTo>
                  <a:cubicBezTo>
                    <a:pt x="19" y="55"/>
                    <a:pt x="16" y="61"/>
                    <a:pt x="15" y="66"/>
                  </a:cubicBezTo>
                  <a:cubicBezTo>
                    <a:pt x="15" y="66"/>
                    <a:pt x="16" y="65"/>
                    <a:pt x="16" y="66"/>
                  </a:cubicBezTo>
                  <a:cubicBezTo>
                    <a:pt x="16" y="67"/>
                    <a:pt x="17" y="68"/>
                    <a:pt x="16" y="69"/>
                  </a:cubicBezTo>
                  <a:cubicBezTo>
                    <a:pt x="16" y="69"/>
                    <a:pt x="16" y="69"/>
                    <a:pt x="16" y="72"/>
                  </a:cubicBezTo>
                  <a:cubicBezTo>
                    <a:pt x="16" y="74"/>
                    <a:pt x="17" y="75"/>
                    <a:pt x="17" y="76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82"/>
                    <a:pt x="17" y="82"/>
                  </a:cubicBezTo>
                  <a:cubicBezTo>
                    <a:pt x="17" y="82"/>
                    <a:pt x="17" y="83"/>
                    <a:pt x="17" y="83"/>
                  </a:cubicBezTo>
                  <a:cubicBezTo>
                    <a:pt x="18" y="84"/>
                    <a:pt x="17" y="85"/>
                    <a:pt x="18" y="84"/>
                  </a:cubicBezTo>
                  <a:cubicBezTo>
                    <a:pt x="19" y="82"/>
                    <a:pt x="20" y="81"/>
                    <a:pt x="20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0" y="80"/>
                    <a:pt x="20" y="79"/>
                    <a:pt x="22" y="79"/>
                  </a:cubicBezTo>
                  <a:cubicBezTo>
                    <a:pt x="23" y="79"/>
                    <a:pt x="24" y="79"/>
                    <a:pt x="24" y="80"/>
                  </a:cubicBezTo>
                  <a:cubicBezTo>
                    <a:pt x="25" y="80"/>
                    <a:pt x="23" y="82"/>
                    <a:pt x="24" y="82"/>
                  </a:cubicBezTo>
                  <a:cubicBezTo>
                    <a:pt x="25" y="82"/>
                    <a:pt x="27" y="81"/>
                    <a:pt x="28" y="81"/>
                  </a:cubicBezTo>
                  <a:cubicBezTo>
                    <a:pt x="29" y="81"/>
                    <a:pt x="29" y="82"/>
                    <a:pt x="30" y="83"/>
                  </a:cubicBezTo>
                  <a:cubicBezTo>
                    <a:pt x="30" y="84"/>
                    <a:pt x="30" y="85"/>
                    <a:pt x="31" y="86"/>
                  </a:cubicBezTo>
                  <a:cubicBezTo>
                    <a:pt x="32" y="86"/>
                    <a:pt x="31" y="87"/>
                    <a:pt x="32" y="88"/>
                  </a:cubicBezTo>
                  <a:cubicBezTo>
                    <a:pt x="32" y="89"/>
                    <a:pt x="34" y="90"/>
                    <a:pt x="35" y="90"/>
                  </a:cubicBezTo>
                  <a:cubicBezTo>
                    <a:pt x="35" y="90"/>
                    <a:pt x="37" y="90"/>
                    <a:pt x="38" y="90"/>
                  </a:cubicBezTo>
                  <a:cubicBezTo>
                    <a:pt x="39" y="91"/>
                    <a:pt x="38" y="92"/>
                    <a:pt x="39" y="92"/>
                  </a:cubicBezTo>
                  <a:cubicBezTo>
                    <a:pt x="40" y="92"/>
                    <a:pt x="41" y="95"/>
                    <a:pt x="41" y="95"/>
                  </a:cubicBezTo>
                  <a:cubicBezTo>
                    <a:pt x="41" y="95"/>
                    <a:pt x="41" y="97"/>
                    <a:pt x="41" y="98"/>
                  </a:cubicBezTo>
                  <a:cubicBezTo>
                    <a:pt x="41" y="98"/>
                    <a:pt x="41" y="99"/>
                    <a:pt x="42" y="100"/>
                  </a:cubicBezTo>
                  <a:cubicBezTo>
                    <a:pt x="42" y="100"/>
                    <a:pt x="44" y="100"/>
                    <a:pt x="44" y="100"/>
                  </a:cubicBezTo>
                  <a:cubicBezTo>
                    <a:pt x="44" y="100"/>
                    <a:pt x="43" y="102"/>
                    <a:pt x="45" y="102"/>
                  </a:cubicBezTo>
                  <a:cubicBezTo>
                    <a:pt x="47" y="103"/>
                    <a:pt x="48" y="103"/>
                    <a:pt x="49" y="104"/>
                  </a:cubicBezTo>
                  <a:cubicBezTo>
                    <a:pt x="49" y="104"/>
                    <a:pt x="48" y="105"/>
                    <a:pt x="50" y="105"/>
                  </a:cubicBezTo>
                  <a:cubicBezTo>
                    <a:pt x="52" y="105"/>
                    <a:pt x="54" y="105"/>
                    <a:pt x="55" y="106"/>
                  </a:cubicBezTo>
                  <a:cubicBezTo>
                    <a:pt x="56" y="106"/>
                    <a:pt x="55" y="107"/>
                    <a:pt x="57" y="109"/>
                  </a:cubicBezTo>
                  <a:cubicBezTo>
                    <a:pt x="60" y="110"/>
                    <a:pt x="60" y="111"/>
                    <a:pt x="61" y="111"/>
                  </a:cubicBezTo>
                  <a:cubicBezTo>
                    <a:pt x="62" y="111"/>
                    <a:pt x="63" y="111"/>
                    <a:pt x="63" y="113"/>
                  </a:cubicBezTo>
                  <a:cubicBezTo>
                    <a:pt x="62" y="115"/>
                    <a:pt x="62" y="116"/>
                    <a:pt x="61" y="117"/>
                  </a:cubicBezTo>
                  <a:cubicBezTo>
                    <a:pt x="60" y="118"/>
                    <a:pt x="59" y="120"/>
                    <a:pt x="58" y="121"/>
                  </a:cubicBezTo>
                  <a:cubicBezTo>
                    <a:pt x="58" y="122"/>
                    <a:pt x="57" y="123"/>
                    <a:pt x="58" y="124"/>
                  </a:cubicBezTo>
                  <a:cubicBezTo>
                    <a:pt x="58" y="126"/>
                    <a:pt x="59" y="127"/>
                    <a:pt x="59" y="128"/>
                  </a:cubicBezTo>
                  <a:cubicBezTo>
                    <a:pt x="59" y="129"/>
                    <a:pt x="59" y="131"/>
                    <a:pt x="59" y="132"/>
                  </a:cubicBezTo>
                  <a:cubicBezTo>
                    <a:pt x="58" y="133"/>
                    <a:pt x="58" y="134"/>
                    <a:pt x="58" y="134"/>
                  </a:cubicBezTo>
                  <a:cubicBezTo>
                    <a:pt x="58" y="134"/>
                    <a:pt x="59" y="136"/>
                    <a:pt x="58" y="137"/>
                  </a:cubicBezTo>
                  <a:cubicBezTo>
                    <a:pt x="57" y="138"/>
                    <a:pt x="55" y="140"/>
                    <a:pt x="54" y="140"/>
                  </a:cubicBezTo>
                  <a:cubicBezTo>
                    <a:pt x="53" y="140"/>
                    <a:pt x="51" y="142"/>
                    <a:pt x="51" y="142"/>
                  </a:cubicBezTo>
                  <a:cubicBezTo>
                    <a:pt x="51" y="142"/>
                    <a:pt x="51" y="146"/>
                    <a:pt x="51" y="147"/>
                  </a:cubicBezTo>
                  <a:cubicBezTo>
                    <a:pt x="51" y="147"/>
                    <a:pt x="47" y="154"/>
                    <a:pt x="49" y="155"/>
                  </a:cubicBezTo>
                  <a:cubicBezTo>
                    <a:pt x="50" y="156"/>
                    <a:pt x="50" y="158"/>
                    <a:pt x="50" y="159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48" y="161"/>
                    <a:pt x="46" y="161"/>
                    <a:pt x="47" y="163"/>
                  </a:cubicBezTo>
                  <a:cubicBezTo>
                    <a:pt x="49" y="165"/>
                    <a:pt x="50" y="165"/>
                    <a:pt x="50" y="167"/>
                  </a:cubicBezTo>
                  <a:cubicBezTo>
                    <a:pt x="51" y="168"/>
                    <a:pt x="51" y="168"/>
                    <a:pt x="52" y="170"/>
                  </a:cubicBezTo>
                  <a:cubicBezTo>
                    <a:pt x="53" y="171"/>
                    <a:pt x="53" y="172"/>
                    <a:pt x="54" y="173"/>
                  </a:cubicBezTo>
                  <a:cubicBezTo>
                    <a:pt x="55" y="174"/>
                    <a:pt x="56" y="175"/>
                    <a:pt x="56" y="176"/>
                  </a:cubicBezTo>
                  <a:cubicBezTo>
                    <a:pt x="56" y="177"/>
                    <a:pt x="59" y="179"/>
                    <a:pt x="56" y="177"/>
                  </a:cubicBezTo>
                  <a:cubicBezTo>
                    <a:pt x="53" y="175"/>
                    <a:pt x="56" y="177"/>
                    <a:pt x="52" y="174"/>
                  </a:cubicBezTo>
                  <a:cubicBezTo>
                    <a:pt x="49" y="171"/>
                    <a:pt x="48" y="173"/>
                    <a:pt x="46" y="171"/>
                  </a:cubicBezTo>
                  <a:cubicBezTo>
                    <a:pt x="45" y="169"/>
                    <a:pt x="47" y="175"/>
                    <a:pt x="44" y="168"/>
                  </a:cubicBezTo>
                  <a:cubicBezTo>
                    <a:pt x="41" y="160"/>
                    <a:pt x="40" y="161"/>
                    <a:pt x="39" y="159"/>
                  </a:cubicBezTo>
                  <a:cubicBezTo>
                    <a:pt x="39" y="157"/>
                    <a:pt x="39" y="159"/>
                    <a:pt x="37" y="155"/>
                  </a:cubicBezTo>
                  <a:cubicBezTo>
                    <a:pt x="35" y="151"/>
                    <a:pt x="37" y="154"/>
                    <a:pt x="35" y="151"/>
                  </a:cubicBezTo>
                  <a:cubicBezTo>
                    <a:pt x="33" y="149"/>
                    <a:pt x="33" y="152"/>
                    <a:pt x="32" y="148"/>
                  </a:cubicBezTo>
                  <a:cubicBezTo>
                    <a:pt x="31" y="143"/>
                    <a:pt x="31" y="146"/>
                    <a:pt x="30" y="141"/>
                  </a:cubicBezTo>
                  <a:cubicBezTo>
                    <a:pt x="28" y="136"/>
                    <a:pt x="31" y="136"/>
                    <a:pt x="28" y="133"/>
                  </a:cubicBezTo>
                  <a:cubicBezTo>
                    <a:pt x="25" y="131"/>
                    <a:pt x="25" y="132"/>
                    <a:pt x="24" y="131"/>
                  </a:cubicBezTo>
                  <a:cubicBezTo>
                    <a:pt x="23" y="129"/>
                    <a:pt x="25" y="130"/>
                    <a:pt x="22" y="126"/>
                  </a:cubicBezTo>
                  <a:cubicBezTo>
                    <a:pt x="20" y="122"/>
                    <a:pt x="16" y="120"/>
                    <a:pt x="16" y="113"/>
                  </a:cubicBezTo>
                  <a:cubicBezTo>
                    <a:pt x="16" y="105"/>
                    <a:pt x="16" y="104"/>
                    <a:pt x="16" y="104"/>
                  </a:cubicBezTo>
                  <a:cubicBezTo>
                    <a:pt x="16" y="104"/>
                    <a:pt x="13" y="101"/>
                    <a:pt x="14" y="97"/>
                  </a:cubicBezTo>
                  <a:cubicBezTo>
                    <a:pt x="15" y="92"/>
                    <a:pt x="16" y="94"/>
                    <a:pt x="15" y="92"/>
                  </a:cubicBezTo>
                  <a:cubicBezTo>
                    <a:pt x="15" y="91"/>
                    <a:pt x="14" y="91"/>
                    <a:pt x="13" y="89"/>
                  </a:cubicBezTo>
                  <a:cubicBezTo>
                    <a:pt x="12" y="88"/>
                    <a:pt x="12" y="88"/>
                    <a:pt x="11" y="87"/>
                  </a:cubicBezTo>
                  <a:cubicBezTo>
                    <a:pt x="11" y="86"/>
                    <a:pt x="11" y="83"/>
                    <a:pt x="11" y="83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10" y="84"/>
                    <a:pt x="0" y="182"/>
                    <a:pt x="97" y="197"/>
                  </a:cubicBezTo>
                  <a:cubicBezTo>
                    <a:pt x="97" y="197"/>
                    <a:pt x="75" y="192"/>
                    <a:pt x="73" y="187"/>
                  </a:cubicBezTo>
                  <a:cubicBezTo>
                    <a:pt x="73" y="187"/>
                    <a:pt x="72" y="183"/>
                    <a:pt x="73" y="183"/>
                  </a:cubicBezTo>
                  <a:cubicBezTo>
                    <a:pt x="74" y="183"/>
                    <a:pt x="76" y="184"/>
                    <a:pt x="77" y="183"/>
                  </a:cubicBezTo>
                  <a:cubicBezTo>
                    <a:pt x="79" y="181"/>
                    <a:pt x="80" y="180"/>
                    <a:pt x="80" y="180"/>
                  </a:cubicBezTo>
                  <a:cubicBezTo>
                    <a:pt x="80" y="182"/>
                    <a:pt x="80" y="182"/>
                    <a:pt x="80" y="182"/>
                  </a:cubicBezTo>
                  <a:cubicBezTo>
                    <a:pt x="80" y="182"/>
                    <a:pt x="79" y="182"/>
                    <a:pt x="83" y="181"/>
                  </a:cubicBezTo>
                  <a:cubicBezTo>
                    <a:pt x="88" y="181"/>
                    <a:pt x="88" y="181"/>
                    <a:pt x="89" y="181"/>
                  </a:cubicBezTo>
                  <a:cubicBezTo>
                    <a:pt x="91" y="180"/>
                    <a:pt x="93" y="176"/>
                    <a:pt x="94" y="178"/>
                  </a:cubicBezTo>
                  <a:cubicBezTo>
                    <a:pt x="95" y="181"/>
                    <a:pt x="93" y="180"/>
                    <a:pt x="95" y="181"/>
                  </a:cubicBezTo>
                  <a:cubicBezTo>
                    <a:pt x="97" y="181"/>
                    <a:pt x="101" y="180"/>
                    <a:pt x="101" y="180"/>
                  </a:cubicBezTo>
                  <a:cubicBezTo>
                    <a:pt x="101" y="180"/>
                    <a:pt x="108" y="181"/>
                    <a:pt x="108" y="180"/>
                  </a:cubicBezTo>
                  <a:cubicBezTo>
                    <a:pt x="109" y="179"/>
                    <a:pt x="109" y="178"/>
                    <a:pt x="110" y="178"/>
                  </a:cubicBezTo>
                  <a:cubicBezTo>
                    <a:pt x="111" y="178"/>
                    <a:pt x="112" y="180"/>
                    <a:pt x="112" y="180"/>
                  </a:cubicBezTo>
                  <a:cubicBezTo>
                    <a:pt x="108" y="182"/>
                    <a:pt x="108" y="182"/>
                    <a:pt x="108" y="182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5" y="185"/>
                    <a:pt x="103" y="185"/>
                    <a:pt x="105" y="186"/>
                  </a:cubicBezTo>
                  <a:cubicBezTo>
                    <a:pt x="106" y="187"/>
                    <a:pt x="107" y="187"/>
                    <a:pt x="108" y="187"/>
                  </a:cubicBezTo>
                  <a:cubicBezTo>
                    <a:pt x="110" y="187"/>
                    <a:pt x="114" y="190"/>
                    <a:pt x="115" y="188"/>
                  </a:cubicBezTo>
                  <a:cubicBezTo>
                    <a:pt x="116" y="186"/>
                    <a:pt x="116" y="186"/>
                    <a:pt x="117" y="185"/>
                  </a:cubicBezTo>
                  <a:cubicBezTo>
                    <a:pt x="117" y="184"/>
                    <a:pt x="117" y="182"/>
                    <a:pt x="119" y="182"/>
                  </a:cubicBezTo>
                  <a:cubicBezTo>
                    <a:pt x="120" y="182"/>
                    <a:pt x="122" y="183"/>
                    <a:pt x="122" y="183"/>
                  </a:cubicBezTo>
                  <a:cubicBezTo>
                    <a:pt x="121" y="186"/>
                    <a:pt x="121" y="186"/>
                    <a:pt x="121" y="186"/>
                  </a:cubicBezTo>
                  <a:cubicBezTo>
                    <a:pt x="121" y="186"/>
                    <a:pt x="123" y="186"/>
                    <a:pt x="125" y="186"/>
                  </a:cubicBezTo>
                  <a:cubicBezTo>
                    <a:pt x="126" y="186"/>
                    <a:pt x="126" y="188"/>
                    <a:pt x="128" y="186"/>
                  </a:cubicBezTo>
                  <a:cubicBezTo>
                    <a:pt x="129" y="184"/>
                    <a:pt x="129" y="184"/>
                    <a:pt x="131" y="184"/>
                  </a:cubicBezTo>
                  <a:cubicBezTo>
                    <a:pt x="133" y="184"/>
                    <a:pt x="135" y="183"/>
                    <a:pt x="136" y="183"/>
                  </a:cubicBezTo>
                  <a:cubicBezTo>
                    <a:pt x="136" y="184"/>
                    <a:pt x="138" y="184"/>
                    <a:pt x="139" y="184"/>
                  </a:cubicBezTo>
                  <a:cubicBezTo>
                    <a:pt x="139" y="184"/>
                    <a:pt x="143" y="186"/>
                    <a:pt x="143" y="186"/>
                  </a:cubicBezTo>
                  <a:cubicBezTo>
                    <a:pt x="144" y="185"/>
                    <a:pt x="148" y="186"/>
                    <a:pt x="148" y="186"/>
                  </a:cubicBezTo>
                  <a:cubicBezTo>
                    <a:pt x="148" y="186"/>
                    <a:pt x="137" y="196"/>
                    <a:pt x="113" y="197"/>
                  </a:cubicBezTo>
                  <a:cubicBezTo>
                    <a:pt x="113" y="197"/>
                    <a:pt x="167" y="199"/>
                    <a:pt x="197" y="146"/>
                  </a:cubicBezTo>
                  <a:cubicBezTo>
                    <a:pt x="228" y="94"/>
                    <a:pt x="206" y="26"/>
                    <a:pt x="137" y="3"/>
                  </a:cubicBezTo>
                  <a:cubicBezTo>
                    <a:pt x="137" y="3"/>
                    <a:pt x="189" y="22"/>
                    <a:pt x="203" y="71"/>
                  </a:cubicBezTo>
                  <a:cubicBezTo>
                    <a:pt x="202" y="72"/>
                    <a:pt x="202" y="72"/>
                    <a:pt x="202" y="72"/>
                  </a:cubicBezTo>
                  <a:cubicBezTo>
                    <a:pt x="201" y="71"/>
                    <a:pt x="201" y="72"/>
                    <a:pt x="200" y="69"/>
                  </a:cubicBezTo>
                  <a:cubicBezTo>
                    <a:pt x="199" y="67"/>
                    <a:pt x="199" y="68"/>
                    <a:pt x="199" y="66"/>
                  </a:cubicBezTo>
                  <a:cubicBezTo>
                    <a:pt x="198" y="64"/>
                    <a:pt x="198" y="65"/>
                    <a:pt x="197" y="64"/>
                  </a:cubicBezTo>
                  <a:cubicBezTo>
                    <a:pt x="195" y="62"/>
                    <a:pt x="195" y="62"/>
                    <a:pt x="194" y="61"/>
                  </a:cubicBezTo>
                  <a:cubicBezTo>
                    <a:pt x="193" y="61"/>
                    <a:pt x="192" y="58"/>
                    <a:pt x="192" y="57"/>
                  </a:cubicBezTo>
                  <a:cubicBezTo>
                    <a:pt x="191" y="56"/>
                    <a:pt x="189" y="55"/>
                    <a:pt x="188" y="55"/>
                  </a:cubicBezTo>
                  <a:cubicBezTo>
                    <a:pt x="187" y="55"/>
                    <a:pt x="188" y="54"/>
                    <a:pt x="187" y="55"/>
                  </a:cubicBezTo>
                  <a:cubicBezTo>
                    <a:pt x="187" y="56"/>
                    <a:pt x="189" y="58"/>
                    <a:pt x="189" y="58"/>
                  </a:cubicBezTo>
                  <a:cubicBezTo>
                    <a:pt x="189" y="62"/>
                    <a:pt x="189" y="62"/>
                    <a:pt x="189" y="62"/>
                  </a:cubicBezTo>
                  <a:cubicBezTo>
                    <a:pt x="189" y="62"/>
                    <a:pt x="190" y="65"/>
                    <a:pt x="190" y="66"/>
                  </a:cubicBezTo>
                  <a:cubicBezTo>
                    <a:pt x="190" y="67"/>
                    <a:pt x="189" y="70"/>
                    <a:pt x="189" y="70"/>
                  </a:cubicBezTo>
                  <a:cubicBezTo>
                    <a:pt x="189" y="70"/>
                    <a:pt x="188" y="72"/>
                    <a:pt x="187" y="73"/>
                  </a:cubicBezTo>
                  <a:cubicBezTo>
                    <a:pt x="186" y="73"/>
                    <a:pt x="181" y="74"/>
                    <a:pt x="181" y="74"/>
                  </a:cubicBezTo>
                  <a:cubicBezTo>
                    <a:pt x="181" y="74"/>
                    <a:pt x="179" y="72"/>
                    <a:pt x="179" y="71"/>
                  </a:cubicBezTo>
                  <a:cubicBezTo>
                    <a:pt x="178" y="69"/>
                    <a:pt x="175" y="69"/>
                    <a:pt x="174" y="68"/>
                  </a:cubicBezTo>
                  <a:cubicBezTo>
                    <a:pt x="174" y="67"/>
                    <a:pt x="175" y="66"/>
                    <a:pt x="173" y="64"/>
                  </a:cubicBezTo>
                  <a:cubicBezTo>
                    <a:pt x="172" y="62"/>
                    <a:pt x="173" y="63"/>
                    <a:pt x="172" y="61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70" y="59"/>
                    <a:pt x="166" y="58"/>
                    <a:pt x="167" y="60"/>
                  </a:cubicBezTo>
                  <a:cubicBezTo>
                    <a:pt x="168" y="63"/>
                    <a:pt x="167" y="65"/>
                    <a:pt x="168" y="65"/>
                  </a:cubicBezTo>
                  <a:cubicBezTo>
                    <a:pt x="169" y="66"/>
                    <a:pt x="170" y="65"/>
                    <a:pt x="171" y="67"/>
                  </a:cubicBezTo>
                  <a:cubicBezTo>
                    <a:pt x="172" y="69"/>
                    <a:pt x="172" y="70"/>
                    <a:pt x="172" y="71"/>
                  </a:cubicBezTo>
                  <a:cubicBezTo>
                    <a:pt x="173" y="71"/>
                    <a:pt x="173" y="74"/>
                    <a:pt x="174" y="75"/>
                  </a:cubicBezTo>
                  <a:cubicBezTo>
                    <a:pt x="175" y="75"/>
                    <a:pt x="178" y="75"/>
                    <a:pt x="178" y="76"/>
                  </a:cubicBezTo>
                  <a:cubicBezTo>
                    <a:pt x="177" y="77"/>
                    <a:pt x="176" y="78"/>
                    <a:pt x="178" y="79"/>
                  </a:cubicBezTo>
                  <a:cubicBezTo>
                    <a:pt x="179" y="79"/>
                    <a:pt x="179" y="80"/>
                    <a:pt x="180" y="80"/>
                  </a:cubicBezTo>
                  <a:cubicBezTo>
                    <a:pt x="181" y="80"/>
                    <a:pt x="181" y="80"/>
                    <a:pt x="182" y="79"/>
                  </a:cubicBezTo>
                  <a:cubicBezTo>
                    <a:pt x="184" y="79"/>
                    <a:pt x="186" y="79"/>
                    <a:pt x="186" y="79"/>
                  </a:cubicBezTo>
                  <a:cubicBezTo>
                    <a:pt x="186" y="79"/>
                    <a:pt x="188" y="80"/>
                    <a:pt x="188" y="81"/>
                  </a:cubicBezTo>
                  <a:cubicBezTo>
                    <a:pt x="188" y="82"/>
                    <a:pt x="187" y="86"/>
                    <a:pt x="187" y="86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0"/>
                    <a:pt x="185" y="97"/>
                    <a:pt x="184" y="97"/>
                  </a:cubicBezTo>
                  <a:cubicBezTo>
                    <a:pt x="183" y="97"/>
                    <a:pt x="182" y="100"/>
                    <a:pt x="181" y="100"/>
                  </a:cubicBezTo>
                  <a:cubicBezTo>
                    <a:pt x="180" y="101"/>
                    <a:pt x="180" y="105"/>
                    <a:pt x="180" y="105"/>
                  </a:cubicBezTo>
                  <a:cubicBezTo>
                    <a:pt x="178" y="108"/>
                    <a:pt x="178" y="108"/>
                    <a:pt x="178" y="108"/>
                  </a:cubicBezTo>
                  <a:cubicBezTo>
                    <a:pt x="178" y="108"/>
                    <a:pt x="178" y="111"/>
                    <a:pt x="178" y="112"/>
                  </a:cubicBezTo>
                  <a:cubicBezTo>
                    <a:pt x="178" y="113"/>
                    <a:pt x="179" y="117"/>
                    <a:pt x="178" y="119"/>
                  </a:cubicBezTo>
                  <a:cubicBezTo>
                    <a:pt x="178" y="121"/>
                    <a:pt x="175" y="122"/>
                    <a:pt x="175" y="122"/>
                  </a:cubicBezTo>
                  <a:cubicBezTo>
                    <a:pt x="175" y="122"/>
                    <a:pt x="179" y="126"/>
                    <a:pt x="177" y="126"/>
                  </a:cubicBezTo>
                  <a:cubicBezTo>
                    <a:pt x="175" y="127"/>
                    <a:pt x="173" y="129"/>
                    <a:pt x="173" y="130"/>
                  </a:cubicBezTo>
                  <a:cubicBezTo>
                    <a:pt x="172" y="131"/>
                    <a:pt x="172" y="132"/>
                    <a:pt x="171" y="132"/>
                  </a:cubicBezTo>
                  <a:cubicBezTo>
                    <a:pt x="170" y="133"/>
                    <a:pt x="168" y="133"/>
                    <a:pt x="168" y="134"/>
                  </a:cubicBezTo>
                  <a:cubicBezTo>
                    <a:pt x="168" y="134"/>
                    <a:pt x="168" y="137"/>
                    <a:pt x="168" y="137"/>
                  </a:cubicBezTo>
                  <a:cubicBezTo>
                    <a:pt x="164" y="142"/>
                    <a:pt x="164" y="142"/>
                    <a:pt x="164" y="142"/>
                  </a:cubicBezTo>
                  <a:cubicBezTo>
                    <a:pt x="160" y="146"/>
                    <a:pt x="160" y="146"/>
                    <a:pt x="160" y="146"/>
                  </a:cubicBezTo>
                  <a:cubicBezTo>
                    <a:pt x="160" y="146"/>
                    <a:pt x="160" y="149"/>
                    <a:pt x="159" y="149"/>
                  </a:cubicBezTo>
                  <a:cubicBezTo>
                    <a:pt x="158" y="149"/>
                    <a:pt x="153" y="151"/>
                    <a:pt x="152" y="152"/>
                  </a:cubicBezTo>
                  <a:cubicBezTo>
                    <a:pt x="152" y="152"/>
                    <a:pt x="148" y="154"/>
                    <a:pt x="147" y="154"/>
                  </a:cubicBezTo>
                  <a:cubicBezTo>
                    <a:pt x="146" y="154"/>
                    <a:pt x="148" y="157"/>
                    <a:pt x="146" y="154"/>
                  </a:cubicBezTo>
                  <a:cubicBezTo>
                    <a:pt x="144" y="151"/>
                    <a:pt x="145" y="153"/>
                    <a:pt x="144" y="149"/>
                  </a:cubicBezTo>
                  <a:cubicBezTo>
                    <a:pt x="142" y="145"/>
                    <a:pt x="142" y="148"/>
                    <a:pt x="142" y="145"/>
                  </a:cubicBezTo>
                  <a:cubicBezTo>
                    <a:pt x="142" y="143"/>
                    <a:pt x="142" y="145"/>
                    <a:pt x="142" y="143"/>
                  </a:cubicBezTo>
                  <a:cubicBezTo>
                    <a:pt x="142" y="140"/>
                    <a:pt x="143" y="142"/>
                    <a:pt x="141" y="139"/>
                  </a:cubicBezTo>
                  <a:cubicBezTo>
                    <a:pt x="140" y="136"/>
                    <a:pt x="140" y="137"/>
                    <a:pt x="138" y="135"/>
                  </a:cubicBezTo>
                  <a:cubicBezTo>
                    <a:pt x="136" y="133"/>
                    <a:pt x="135" y="135"/>
                    <a:pt x="136" y="132"/>
                  </a:cubicBezTo>
                  <a:cubicBezTo>
                    <a:pt x="137" y="129"/>
                    <a:pt x="137" y="132"/>
                    <a:pt x="137" y="129"/>
                  </a:cubicBezTo>
                  <a:cubicBezTo>
                    <a:pt x="138" y="126"/>
                    <a:pt x="137" y="125"/>
                    <a:pt x="139" y="124"/>
                  </a:cubicBezTo>
                  <a:cubicBezTo>
                    <a:pt x="141" y="123"/>
                    <a:pt x="142" y="122"/>
                    <a:pt x="142" y="121"/>
                  </a:cubicBezTo>
                  <a:cubicBezTo>
                    <a:pt x="142" y="119"/>
                    <a:pt x="142" y="118"/>
                    <a:pt x="142" y="117"/>
                  </a:cubicBezTo>
                  <a:cubicBezTo>
                    <a:pt x="141" y="116"/>
                    <a:pt x="139" y="114"/>
                    <a:pt x="139" y="113"/>
                  </a:cubicBezTo>
                  <a:cubicBezTo>
                    <a:pt x="139" y="112"/>
                    <a:pt x="139" y="113"/>
                    <a:pt x="137" y="111"/>
                  </a:cubicBezTo>
                  <a:cubicBezTo>
                    <a:pt x="136" y="109"/>
                    <a:pt x="135" y="108"/>
                    <a:pt x="135" y="108"/>
                  </a:cubicBezTo>
                  <a:cubicBezTo>
                    <a:pt x="135" y="108"/>
                    <a:pt x="135" y="103"/>
                    <a:pt x="135" y="101"/>
                  </a:cubicBezTo>
                  <a:cubicBezTo>
                    <a:pt x="135" y="99"/>
                    <a:pt x="134" y="102"/>
                    <a:pt x="135" y="99"/>
                  </a:cubicBezTo>
                  <a:cubicBezTo>
                    <a:pt x="135" y="96"/>
                    <a:pt x="135" y="94"/>
                    <a:pt x="135" y="94"/>
                  </a:cubicBezTo>
                  <a:cubicBezTo>
                    <a:pt x="135" y="94"/>
                    <a:pt x="132" y="92"/>
                    <a:pt x="131" y="92"/>
                  </a:cubicBezTo>
                  <a:cubicBezTo>
                    <a:pt x="129" y="92"/>
                    <a:pt x="129" y="94"/>
                    <a:pt x="127" y="93"/>
                  </a:cubicBezTo>
                  <a:cubicBezTo>
                    <a:pt x="125" y="91"/>
                    <a:pt x="126" y="90"/>
                    <a:pt x="125" y="89"/>
                  </a:cubicBezTo>
                  <a:cubicBezTo>
                    <a:pt x="124" y="89"/>
                    <a:pt x="123" y="89"/>
                    <a:pt x="122" y="90"/>
                  </a:cubicBezTo>
                  <a:cubicBezTo>
                    <a:pt x="121" y="91"/>
                    <a:pt x="118" y="91"/>
                    <a:pt x="116" y="91"/>
                  </a:cubicBezTo>
                  <a:cubicBezTo>
                    <a:pt x="114" y="92"/>
                    <a:pt x="113" y="92"/>
                    <a:pt x="110" y="92"/>
                  </a:cubicBezTo>
                  <a:cubicBezTo>
                    <a:pt x="108" y="92"/>
                    <a:pt x="104" y="93"/>
                    <a:pt x="102" y="92"/>
                  </a:cubicBezTo>
                  <a:cubicBezTo>
                    <a:pt x="100" y="91"/>
                    <a:pt x="100" y="92"/>
                    <a:pt x="99" y="90"/>
                  </a:cubicBezTo>
                  <a:cubicBezTo>
                    <a:pt x="98" y="88"/>
                    <a:pt x="99" y="88"/>
                    <a:pt x="97" y="87"/>
                  </a:cubicBezTo>
                  <a:cubicBezTo>
                    <a:pt x="95" y="86"/>
                    <a:pt x="94" y="87"/>
                    <a:pt x="94" y="85"/>
                  </a:cubicBezTo>
                  <a:cubicBezTo>
                    <a:pt x="94" y="82"/>
                    <a:pt x="95" y="83"/>
                    <a:pt x="93" y="81"/>
                  </a:cubicBezTo>
                  <a:cubicBezTo>
                    <a:pt x="92" y="79"/>
                    <a:pt x="94" y="82"/>
                    <a:pt x="92" y="79"/>
                  </a:cubicBezTo>
                  <a:cubicBezTo>
                    <a:pt x="89" y="76"/>
                    <a:pt x="88" y="79"/>
                    <a:pt x="89" y="76"/>
                  </a:cubicBezTo>
                  <a:cubicBezTo>
                    <a:pt x="90" y="74"/>
                    <a:pt x="91" y="75"/>
                    <a:pt x="91" y="73"/>
                  </a:cubicBezTo>
                  <a:cubicBezTo>
                    <a:pt x="91" y="70"/>
                    <a:pt x="95" y="74"/>
                    <a:pt x="92" y="68"/>
                  </a:cubicBezTo>
                  <a:cubicBezTo>
                    <a:pt x="90" y="63"/>
                    <a:pt x="89" y="64"/>
                    <a:pt x="92" y="60"/>
                  </a:cubicBezTo>
                  <a:cubicBezTo>
                    <a:pt x="94" y="55"/>
                    <a:pt x="97" y="54"/>
                    <a:pt x="98" y="53"/>
                  </a:cubicBezTo>
                  <a:cubicBezTo>
                    <a:pt x="98" y="52"/>
                    <a:pt x="99" y="50"/>
                    <a:pt x="100" y="49"/>
                  </a:cubicBezTo>
                  <a:cubicBezTo>
                    <a:pt x="101" y="48"/>
                    <a:pt x="100" y="48"/>
                    <a:pt x="102" y="48"/>
                  </a:cubicBezTo>
                  <a:cubicBezTo>
                    <a:pt x="104" y="48"/>
                    <a:pt x="107" y="47"/>
                    <a:pt x="108" y="46"/>
                  </a:cubicBezTo>
                  <a:cubicBezTo>
                    <a:pt x="109" y="45"/>
                    <a:pt x="111" y="42"/>
                    <a:pt x="112" y="42"/>
                  </a:cubicBezTo>
                  <a:cubicBezTo>
                    <a:pt x="113" y="42"/>
                    <a:pt x="113" y="42"/>
                    <a:pt x="115" y="42"/>
                  </a:cubicBezTo>
                  <a:cubicBezTo>
                    <a:pt x="117" y="41"/>
                    <a:pt x="117" y="41"/>
                    <a:pt x="119" y="41"/>
                  </a:cubicBezTo>
                  <a:cubicBezTo>
                    <a:pt x="120" y="41"/>
                    <a:pt x="117" y="42"/>
                    <a:pt x="121" y="41"/>
                  </a:cubicBezTo>
                  <a:cubicBezTo>
                    <a:pt x="125" y="40"/>
                    <a:pt x="124" y="40"/>
                    <a:pt x="125" y="40"/>
                  </a:cubicBezTo>
                  <a:cubicBezTo>
                    <a:pt x="126" y="40"/>
                    <a:pt x="126" y="41"/>
                    <a:pt x="127" y="41"/>
                  </a:cubicBezTo>
                  <a:cubicBezTo>
                    <a:pt x="129" y="41"/>
                    <a:pt x="129" y="38"/>
                    <a:pt x="129" y="41"/>
                  </a:cubicBezTo>
                  <a:cubicBezTo>
                    <a:pt x="129" y="45"/>
                    <a:pt x="128" y="46"/>
                    <a:pt x="130" y="46"/>
                  </a:cubicBezTo>
                  <a:cubicBezTo>
                    <a:pt x="133" y="47"/>
                    <a:pt x="130" y="47"/>
                    <a:pt x="133" y="47"/>
                  </a:cubicBezTo>
                  <a:cubicBezTo>
                    <a:pt x="136" y="47"/>
                    <a:pt x="135" y="47"/>
                    <a:pt x="137" y="48"/>
                  </a:cubicBezTo>
                  <a:cubicBezTo>
                    <a:pt x="138" y="48"/>
                    <a:pt x="139" y="49"/>
                    <a:pt x="141" y="49"/>
                  </a:cubicBezTo>
                  <a:cubicBezTo>
                    <a:pt x="143" y="49"/>
                    <a:pt x="140" y="52"/>
                    <a:pt x="143" y="49"/>
                  </a:cubicBezTo>
                  <a:cubicBezTo>
                    <a:pt x="146" y="46"/>
                    <a:pt x="141" y="46"/>
                    <a:pt x="146" y="46"/>
                  </a:cubicBezTo>
                  <a:cubicBezTo>
                    <a:pt x="151" y="47"/>
                    <a:pt x="152" y="48"/>
                    <a:pt x="153" y="48"/>
                  </a:cubicBezTo>
                  <a:cubicBezTo>
                    <a:pt x="154" y="47"/>
                    <a:pt x="154" y="48"/>
                    <a:pt x="156" y="47"/>
                  </a:cubicBezTo>
                  <a:cubicBezTo>
                    <a:pt x="159" y="46"/>
                    <a:pt x="159" y="46"/>
                    <a:pt x="160" y="46"/>
                  </a:cubicBezTo>
                  <a:cubicBezTo>
                    <a:pt x="161" y="47"/>
                    <a:pt x="161" y="49"/>
                    <a:pt x="162" y="47"/>
                  </a:cubicBezTo>
                  <a:cubicBezTo>
                    <a:pt x="163" y="45"/>
                    <a:pt x="165" y="45"/>
                    <a:pt x="162" y="44"/>
                  </a:cubicBezTo>
                  <a:cubicBezTo>
                    <a:pt x="159" y="42"/>
                    <a:pt x="158" y="44"/>
                    <a:pt x="158" y="42"/>
                  </a:cubicBezTo>
                  <a:cubicBezTo>
                    <a:pt x="157" y="40"/>
                    <a:pt x="160" y="41"/>
                    <a:pt x="157" y="40"/>
                  </a:cubicBezTo>
                  <a:cubicBezTo>
                    <a:pt x="154" y="40"/>
                    <a:pt x="155" y="40"/>
                    <a:pt x="153" y="39"/>
                  </a:cubicBezTo>
                  <a:cubicBezTo>
                    <a:pt x="151" y="38"/>
                    <a:pt x="149" y="41"/>
                    <a:pt x="148" y="39"/>
                  </a:cubicBezTo>
                  <a:cubicBezTo>
                    <a:pt x="147" y="37"/>
                    <a:pt x="143" y="41"/>
                    <a:pt x="147" y="37"/>
                  </a:cubicBezTo>
                  <a:cubicBezTo>
                    <a:pt x="151" y="34"/>
                    <a:pt x="149" y="32"/>
                    <a:pt x="152" y="33"/>
                  </a:cubicBezTo>
                  <a:cubicBezTo>
                    <a:pt x="155" y="34"/>
                    <a:pt x="154" y="36"/>
                    <a:pt x="155" y="35"/>
                  </a:cubicBezTo>
                  <a:cubicBezTo>
                    <a:pt x="157" y="33"/>
                    <a:pt x="160" y="32"/>
                    <a:pt x="157" y="30"/>
                  </a:cubicBezTo>
                  <a:cubicBezTo>
                    <a:pt x="154" y="28"/>
                    <a:pt x="156" y="29"/>
                    <a:pt x="153" y="28"/>
                  </a:cubicBezTo>
                  <a:cubicBezTo>
                    <a:pt x="150" y="26"/>
                    <a:pt x="147" y="33"/>
                    <a:pt x="146" y="32"/>
                  </a:cubicBezTo>
                  <a:cubicBezTo>
                    <a:pt x="145" y="31"/>
                    <a:pt x="144" y="30"/>
                    <a:pt x="143" y="31"/>
                  </a:cubicBezTo>
                  <a:cubicBezTo>
                    <a:pt x="142" y="31"/>
                    <a:pt x="142" y="34"/>
                    <a:pt x="142" y="36"/>
                  </a:cubicBezTo>
                  <a:cubicBezTo>
                    <a:pt x="142" y="38"/>
                    <a:pt x="143" y="38"/>
                    <a:pt x="140" y="37"/>
                  </a:cubicBezTo>
                  <a:cubicBezTo>
                    <a:pt x="137" y="35"/>
                    <a:pt x="144" y="36"/>
                    <a:pt x="137" y="33"/>
                  </a:cubicBezTo>
                  <a:cubicBezTo>
                    <a:pt x="130" y="31"/>
                    <a:pt x="128" y="31"/>
                    <a:pt x="127" y="32"/>
                  </a:cubicBezTo>
                  <a:cubicBezTo>
                    <a:pt x="126" y="33"/>
                    <a:pt x="125" y="33"/>
                    <a:pt x="124" y="34"/>
                  </a:cubicBezTo>
                  <a:cubicBezTo>
                    <a:pt x="123" y="35"/>
                    <a:pt x="126" y="36"/>
                    <a:pt x="123" y="35"/>
                  </a:cubicBezTo>
                  <a:cubicBezTo>
                    <a:pt x="120" y="33"/>
                    <a:pt x="118" y="35"/>
                    <a:pt x="118" y="35"/>
                  </a:cubicBezTo>
                  <a:cubicBezTo>
                    <a:pt x="118" y="35"/>
                    <a:pt x="117" y="35"/>
                    <a:pt x="116" y="36"/>
                  </a:cubicBezTo>
                  <a:cubicBezTo>
                    <a:pt x="114" y="37"/>
                    <a:pt x="112" y="38"/>
                    <a:pt x="111" y="37"/>
                  </a:cubicBezTo>
                  <a:cubicBezTo>
                    <a:pt x="109" y="37"/>
                    <a:pt x="106" y="38"/>
                    <a:pt x="109" y="34"/>
                  </a:cubicBezTo>
                  <a:cubicBezTo>
                    <a:pt x="111" y="31"/>
                    <a:pt x="109" y="33"/>
                    <a:pt x="113" y="31"/>
                  </a:cubicBezTo>
                  <a:cubicBezTo>
                    <a:pt x="117" y="30"/>
                    <a:pt x="123" y="29"/>
                    <a:pt x="118" y="28"/>
                  </a:cubicBezTo>
                  <a:cubicBezTo>
                    <a:pt x="113" y="27"/>
                    <a:pt x="121" y="27"/>
                    <a:pt x="114" y="24"/>
                  </a:cubicBezTo>
                  <a:cubicBezTo>
                    <a:pt x="107" y="21"/>
                    <a:pt x="107" y="25"/>
                    <a:pt x="107" y="21"/>
                  </a:cubicBezTo>
                  <a:cubicBezTo>
                    <a:pt x="108" y="16"/>
                    <a:pt x="107" y="16"/>
                    <a:pt x="106" y="16"/>
                  </a:cubicBezTo>
                  <a:cubicBezTo>
                    <a:pt x="104" y="16"/>
                    <a:pt x="100" y="17"/>
                    <a:pt x="98" y="18"/>
                  </a:cubicBezTo>
                  <a:cubicBezTo>
                    <a:pt x="97" y="18"/>
                    <a:pt x="99" y="19"/>
                    <a:pt x="96" y="17"/>
                  </a:cubicBezTo>
                  <a:cubicBezTo>
                    <a:pt x="92" y="15"/>
                    <a:pt x="91" y="18"/>
                    <a:pt x="92" y="15"/>
                  </a:cubicBezTo>
                  <a:cubicBezTo>
                    <a:pt x="94" y="13"/>
                    <a:pt x="94" y="12"/>
                    <a:pt x="96" y="11"/>
                  </a:cubicBezTo>
                  <a:cubicBezTo>
                    <a:pt x="98" y="9"/>
                    <a:pt x="97" y="3"/>
                    <a:pt x="102" y="5"/>
                  </a:cubicBezTo>
                  <a:cubicBezTo>
                    <a:pt x="106" y="8"/>
                    <a:pt x="105" y="7"/>
                    <a:pt x="108" y="7"/>
                  </a:cubicBezTo>
                  <a:cubicBezTo>
                    <a:pt x="112" y="7"/>
                    <a:pt x="114" y="7"/>
                    <a:pt x="114" y="6"/>
                  </a:cubicBezTo>
                  <a:cubicBezTo>
                    <a:pt x="114" y="5"/>
                    <a:pt x="109" y="3"/>
                    <a:pt x="109" y="3"/>
                  </a:cubicBezTo>
                  <a:cubicBezTo>
                    <a:pt x="109" y="3"/>
                    <a:pt x="108" y="4"/>
                    <a:pt x="109" y="3"/>
                  </a:cubicBezTo>
                  <a:cubicBezTo>
                    <a:pt x="109" y="2"/>
                    <a:pt x="110" y="1"/>
                    <a:pt x="110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96" y="0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 sz="1012"/>
            </a:p>
          </p:txBody>
        </p:sp>
      </p:grpSp>
      <p:sp>
        <p:nvSpPr>
          <p:cNvPr id="51" name="Freeform 41"/>
          <p:cNvSpPr>
            <a:spLocks noEditPoints="1"/>
          </p:cNvSpPr>
          <p:nvPr/>
        </p:nvSpPr>
        <p:spPr bwMode="auto">
          <a:xfrm>
            <a:off x="7133802" y="2699848"/>
            <a:ext cx="321385" cy="292817"/>
          </a:xfrm>
          <a:custGeom>
            <a:avLst/>
            <a:gdLst>
              <a:gd name="T0" fmla="*/ 116 w 196"/>
              <a:gd name="T1" fmla="*/ 2 h 179"/>
              <a:gd name="T2" fmla="*/ 98 w 196"/>
              <a:gd name="T3" fmla="*/ 0 h 179"/>
              <a:gd name="T4" fmla="*/ 98 w 196"/>
              <a:gd name="T5" fmla="*/ 17 h 179"/>
              <a:gd name="T6" fmla="*/ 113 w 196"/>
              <a:gd name="T7" fmla="*/ 18 h 179"/>
              <a:gd name="T8" fmla="*/ 169 w 196"/>
              <a:gd name="T9" fmla="*/ 105 h 179"/>
              <a:gd name="T10" fmla="*/ 98 w 196"/>
              <a:gd name="T11" fmla="*/ 163 h 179"/>
              <a:gd name="T12" fmla="*/ 98 w 196"/>
              <a:gd name="T13" fmla="*/ 179 h 179"/>
              <a:gd name="T14" fmla="*/ 185 w 196"/>
              <a:gd name="T15" fmla="*/ 108 h 179"/>
              <a:gd name="T16" fmla="*/ 116 w 196"/>
              <a:gd name="T17" fmla="*/ 2 h 179"/>
              <a:gd name="T18" fmla="*/ 98 w 196"/>
              <a:gd name="T19" fmla="*/ 0 h 179"/>
              <a:gd name="T20" fmla="*/ 10 w 196"/>
              <a:gd name="T21" fmla="*/ 71 h 179"/>
              <a:gd name="T22" fmla="*/ 79 w 196"/>
              <a:gd name="T23" fmla="*/ 177 h 179"/>
              <a:gd name="T24" fmla="*/ 98 w 196"/>
              <a:gd name="T25" fmla="*/ 179 h 179"/>
              <a:gd name="T26" fmla="*/ 98 w 196"/>
              <a:gd name="T27" fmla="*/ 163 h 179"/>
              <a:gd name="T28" fmla="*/ 83 w 196"/>
              <a:gd name="T29" fmla="*/ 161 h 179"/>
              <a:gd name="T30" fmla="*/ 83 w 196"/>
              <a:gd name="T31" fmla="*/ 161 h 179"/>
              <a:gd name="T32" fmla="*/ 26 w 196"/>
              <a:gd name="T33" fmla="*/ 75 h 179"/>
              <a:gd name="T34" fmla="*/ 98 w 196"/>
              <a:gd name="T35" fmla="*/ 17 h 179"/>
              <a:gd name="T36" fmla="*/ 98 w 196"/>
              <a:gd name="T37" fmla="*/ 0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96" h="179">
                <a:moveTo>
                  <a:pt x="116" y="2"/>
                </a:moveTo>
                <a:cubicBezTo>
                  <a:pt x="110" y="1"/>
                  <a:pt x="104" y="0"/>
                  <a:pt x="98" y="0"/>
                </a:cubicBezTo>
                <a:cubicBezTo>
                  <a:pt x="98" y="17"/>
                  <a:pt x="98" y="17"/>
                  <a:pt x="98" y="17"/>
                </a:cubicBezTo>
                <a:cubicBezTo>
                  <a:pt x="103" y="17"/>
                  <a:pt x="108" y="17"/>
                  <a:pt x="113" y="18"/>
                </a:cubicBezTo>
                <a:cubicBezTo>
                  <a:pt x="152" y="27"/>
                  <a:pt x="177" y="65"/>
                  <a:pt x="169" y="105"/>
                </a:cubicBezTo>
                <a:cubicBezTo>
                  <a:pt x="162" y="139"/>
                  <a:pt x="131" y="163"/>
                  <a:pt x="98" y="163"/>
                </a:cubicBezTo>
                <a:cubicBezTo>
                  <a:pt x="98" y="179"/>
                  <a:pt x="98" y="179"/>
                  <a:pt x="98" y="179"/>
                </a:cubicBezTo>
                <a:cubicBezTo>
                  <a:pt x="139" y="179"/>
                  <a:pt x="177" y="150"/>
                  <a:pt x="185" y="108"/>
                </a:cubicBezTo>
                <a:cubicBezTo>
                  <a:pt x="196" y="60"/>
                  <a:pt x="165" y="12"/>
                  <a:pt x="116" y="2"/>
                </a:cubicBezTo>
                <a:close/>
                <a:moveTo>
                  <a:pt x="98" y="0"/>
                </a:moveTo>
                <a:cubicBezTo>
                  <a:pt x="56" y="0"/>
                  <a:pt x="19" y="29"/>
                  <a:pt x="10" y="71"/>
                </a:cubicBezTo>
                <a:cubicBezTo>
                  <a:pt x="0" y="120"/>
                  <a:pt x="31" y="167"/>
                  <a:pt x="79" y="177"/>
                </a:cubicBezTo>
                <a:cubicBezTo>
                  <a:pt x="85" y="179"/>
                  <a:pt x="92" y="179"/>
                  <a:pt x="98" y="179"/>
                </a:cubicBezTo>
                <a:cubicBezTo>
                  <a:pt x="98" y="163"/>
                  <a:pt x="98" y="163"/>
                  <a:pt x="98" y="163"/>
                </a:cubicBezTo>
                <a:cubicBezTo>
                  <a:pt x="93" y="163"/>
                  <a:pt x="88" y="162"/>
                  <a:pt x="83" y="161"/>
                </a:cubicBezTo>
                <a:cubicBezTo>
                  <a:pt x="83" y="161"/>
                  <a:pt x="83" y="161"/>
                  <a:pt x="83" y="161"/>
                </a:cubicBezTo>
                <a:cubicBezTo>
                  <a:pt x="43" y="153"/>
                  <a:pt x="18" y="114"/>
                  <a:pt x="26" y="75"/>
                </a:cubicBezTo>
                <a:cubicBezTo>
                  <a:pt x="33" y="40"/>
                  <a:pt x="64" y="17"/>
                  <a:pt x="98" y="17"/>
                </a:cubicBezTo>
                <a:lnTo>
                  <a:pt x="98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52" name="Freeform 42"/>
          <p:cNvSpPr>
            <a:spLocks/>
          </p:cNvSpPr>
          <p:nvPr/>
        </p:nvSpPr>
        <p:spPr bwMode="auto">
          <a:xfrm>
            <a:off x="7217122" y="2970049"/>
            <a:ext cx="69038" cy="148790"/>
          </a:xfrm>
          <a:custGeom>
            <a:avLst/>
            <a:gdLst>
              <a:gd name="T0" fmla="*/ 33 w 58"/>
              <a:gd name="T1" fmla="*/ 125 h 125"/>
              <a:gd name="T2" fmla="*/ 0 w 58"/>
              <a:gd name="T3" fmla="*/ 118 h 125"/>
              <a:gd name="T4" fmla="*/ 25 w 58"/>
              <a:gd name="T5" fmla="*/ 0 h 125"/>
              <a:gd name="T6" fmla="*/ 58 w 58"/>
              <a:gd name="T7" fmla="*/ 7 h 125"/>
              <a:gd name="T8" fmla="*/ 33 w 58"/>
              <a:gd name="T9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125">
                <a:moveTo>
                  <a:pt x="33" y="125"/>
                </a:moveTo>
                <a:lnTo>
                  <a:pt x="0" y="118"/>
                </a:lnTo>
                <a:lnTo>
                  <a:pt x="25" y="0"/>
                </a:lnTo>
                <a:lnTo>
                  <a:pt x="58" y="7"/>
                </a:lnTo>
                <a:lnTo>
                  <a:pt x="33" y="125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53" name="Freeform 43"/>
          <p:cNvSpPr>
            <a:spLocks/>
          </p:cNvSpPr>
          <p:nvPr/>
        </p:nvSpPr>
        <p:spPr bwMode="auto">
          <a:xfrm>
            <a:off x="7188554" y="3015280"/>
            <a:ext cx="97606" cy="201164"/>
          </a:xfrm>
          <a:custGeom>
            <a:avLst/>
            <a:gdLst>
              <a:gd name="T0" fmla="*/ 40 w 60"/>
              <a:gd name="T1" fmla="*/ 106 h 123"/>
              <a:gd name="T2" fmla="*/ 18 w 60"/>
              <a:gd name="T3" fmla="*/ 121 h 123"/>
              <a:gd name="T4" fmla="*/ 3 w 60"/>
              <a:gd name="T5" fmla="*/ 98 h 123"/>
              <a:gd name="T6" fmla="*/ 20 w 60"/>
              <a:gd name="T7" fmla="*/ 17 h 123"/>
              <a:gd name="T8" fmla="*/ 42 w 60"/>
              <a:gd name="T9" fmla="*/ 2 h 123"/>
              <a:gd name="T10" fmla="*/ 57 w 60"/>
              <a:gd name="T11" fmla="*/ 25 h 123"/>
              <a:gd name="T12" fmla="*/ 40 w 60"/>
              <a:gd name="T13" fmla="*/ 106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" h="123">
                <a:moveTo>
                  <a:pt x="40" y="106"/>
                </a:moveTo>
                <a:cubicBezTo>
                  <a:pt x="38" y="116"/>
                  <a:pt x="28" y="123"/>
                  <a:pt x="18" y="121"/>
                </a:cubicBezTo>
                <a:cubicBezTo>
                  <a:pt x="7" y="118"/>
                  <a:pt x="0" y="108"/>
                  <a:pt x="3" y="98"/>
                </a:cubicBezTo>
                <a:cubicBezTo>
                  <a:pt x="20" y="17"/>
                  <a:pt x="20" y="17"/>
                  <a:pt x="20" y="17"/>
                </a:cubicBezTo>
                <a:cubicBezTo>
                  <a:pt x="22" y="6"/>
                  <a:pt x="32" y="0"/>
                  <a:pt x="42" y="2"/>
                </a:cubicBezTo>
                <a:cubicBezTo>
                  <a:pt x="53" y="4"/>
                  <a:pt x="60" y="14"/>
                  <a:pt x="57" y="25"/>
                </a:cubicBezTo>
                <a:lnTo>
                  <a:pt x="40" y="10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54" name="Freeform 44"/>
          <p:cNvSpPr>
            <a:spLocks/>
          </p:cNvSpPr>
          <p:nvPr/>
        </p:nvSpPr>
        <p:spPr bwMode="auto">
          <a:xfrm>
            <a:off x="6297008" y="762014"/>
            <a:ext cx="392804" cy="359475"/>
          </a:xfrm>
          <a:custGeom>
            <a:avLst/>
            <a:gdLst>
              <a:gd name="T0" fmla="*/ 117 w 240"/>
              <a:gd name="T1" fmla="*/ 220 h 220"/>
              <a:gd name="T2" fmla="*/ 0 w 240"/>
              <a:gd name="T3" fmla="*/ 219 h 220"/>
              <a:gd name="T4" fmla="*/ 0 w 240"/>
              <a:gd name="T5" fmla="*/ 44 h 220"/>
              <a:gd name="T6" fmla="*/ 120 w 240"/>
              <a:gd name="T7" fmla="*/ 44 h 220"/>
              <a:gd name="T8" fmla="*/ 240 w 240"/>
              <a:gd name="T9" fmla="*/ 44 h 220"/>
              <a:gd name="T10" fmla="*/ 240 w 240"/>
              <a:gd name="T11" fmla="*/ 219 h 220"/>
              <a:gd name="T12" fmla="*/ 117 w 240"/>
              <a:gd name="T13" fmla="*/ 2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0" h="220">
                <a:moveTo>
                  <a:pt x="117" y="220"/>
                </a:moveTo>
                <a:cubicBezTo>
                  <a:pt x="117" y="220"/>
                  <a:pt x="76" y="179"/>
                  <a:pt x="0" y="219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4"/>
                  <a:pt x="78" y="0"/>
                  <a:pt x="120" y="44"/>
                </a:cubicBezTo>
                <a:cubicBezTo>
                  <a:pt x="240" y="44"/>
                  <a:pt x="240" y="44"/>
                  <a:pt x="240" y="44"/>
                </a:cubicBezTo>
                <a:cubicBezTo>
                  <a:pt x="240" y="219"/>
                  <a:pt x="240" y="219"/>
                  <a:pt x="240" y="219"/>
                </a:cubicBezTo>
                <a:lnTo>
                  <a:pt x="117" y="220"/>
                </a:lnTo>
                <a:close/>
              </a:path>
            </a:pathLst>
          </a:custGeom>
          <a:solidFill>
            <a:srgbClr val="40937D"/>
          </a:solidFill>
          <a:ln>
            <a:noFill/>
          </a:ln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55" name="Freeform 45"/>
          <p:cNvSpPr>
            <a:spLocks noEditPoints="1"/>
          </p:cNvSpPr>
          <p:nvPr/>
        </p:nvSpPr>
        <p:spPr bwMode="auto">
          <a:xfrm>
            <a:off x="6180359" y="2756983"/>
            <a:ext cx="478507" cy="396375"/>
          </a:xfrm>
          <a:custGeom>
            <a:avLst/>
            <a:gdLst>
              <a:gd name="T0" fmla="*/ 199 w 293"/>
              <a:gd name="T1" fmla="*/ 192 h 242"/>
              <a:gd name="T2" fmla="*/ 219 w 293"/>
              <a:gd name="T3" fmla="*/ 205 h 242"/>
              <a:gd name="T4" fmla="*/ 219 w 293"/>
              <a:gd name="T5" fmla="*/ 214 h 242"/>
              <a:gd name="T6" fmla="*/ 199 w 293"/>
              <a:gd name="T7" fmla="*/ 214 h 242"/>
              <a:gd name="T8" fmla="*/ 219 w 293"/>
              <a:gd name="T9" fmla="*/ 242 h 242"/>
              <a:gd name="T10" fmla="*/ 242 w 293"/>
              <a:gd name="T11" fmla="*/ 216 h 242"/>
              <a:gd name="T12" fmla="*/ 199 w 293"/>
              <a:gd name="T13" fmla="*/ 170 h 242"/>
              <a:gd name="T14" fmla="*/ 293 w 293"/>
              <a:gd name="T15" fmla="*/ 147 h 242"/>
              <a:gd name="T16" fmla="*/ 269 w 293"/>
              <a:gd name="T17" fmla="*/ 0 h 242"/>
              <a:gd name="T18" fmla="*/ 199 w 293"/>
              <a:gd name="T19" fmla="*/ 16 h 242"/>
              <a:gd name="T20" fmla="*/ 275 w 293"/>
              <a:gd name="T21" fmla="*/ 35 h 242"/>
              <a:gd name="T22" fmla="*/ 256 w 293"/>
              <a:gd name="T23" fmla="*/ 154 h 242"/>
              <a:gd name="T24" fmla="*/ 199 w 293"/>
              <a:gd name="T25" fmla="*/ 170 h 242"/>
              <a:gd name="T26" fmla="*/ 175 w 293"/>
              <a:gd name="T27" fmla="*/ 192 h 242"/>
              <a:gd name="T28" fmla="*/ 199 w 293"/>
              <a:gd name="T29" fmla="*/ 170 h 242"/>
              <a:gd name="T30" fmla="*/ 146 w 293"/>
              <a:gd name="T31" fmla="*/ 154 h 242"/>
              <a:gd name="T32" fmla="*/ 199 w 293"/>
              <a:gd name="T33" fmla="*/ 242 h 242"/>
              <a:gd name="T34" fmla="*/ 179 w 293"/>
              <a:gd name="T35" fmla="*/ 214 h 242"/>
              <a:gd name="T36" fmla="*/ 179 w 293"/>
              <a:gd name="T37" fmla="*/ 205 h 242"/>
              <a:gd name="T38" fmla="*/ 199 w 293"/>
              <a:gd name="T39" fmla="*/ 192 h 242"/>
              <a:gd name="T40" fmla="*/ 146 w 293"/>
              <a:gd name="T41" fmla="*/ 0 h 242"/>
              <a:gd name="T42" fmla="*/ 199 w 293"/>
              <a:gd name="T43" fmla="*/ 16 h 242"/>
              <a:gd name="T44" fmla="*/ 146 w 293"/>
              <a:gd name="T45" fmla="*/ 0 h 242"/>
              <a:gd name="T46" fmla="*/ 0 w 293"/>
              <a:gd name="T47" fmla="*/ 24 h 242"/>
              <a:gd name="T48" fmla="*/ 23 w 293"/>
              <a:gd name="T49" fmla="*/ 170 h 242"/>
              <a:gd name="T50" fmla="*/ 117 w 293"/>
              <a:gd name="T51" fmla="*/ 192 h 242"/>
              <a:gd name="T52" fmla="*/ 52 w 293"/>
              <a:gd name="T53" fmla="*/ 216 h 242"/>
              <a:gd name="T54" fmla="*/ 75 w 293"/>
              <a:gd name="T55" fmla="*/ 242 h 242"/>
              <a:gd name="T56" fmla="*/ 146 w 293"/>
              <a:gd name="T57" fmla="*/ 154 h 242"/>
              <a:gd name="T58" fmla="*/ 37 w 293"/>
              <a:gd name="T59" fmla="*/ 154 h 242"/>
              <a:gd name="T60" fmla="*/ 17 w 293"/>
              <a:gd name="T61" fmla="*/ 35 h 242"/>
              <a:gd name="T62" fmla="*/ 146 w 293"/>
              <a:gd name="T63" fmla="*/ 16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93" h="242">
                <a:moveTo>
                  <a:pt x="219" y="192"/>
                </a:moveTo>
                <a:cubicBezTo>
                  <a:pt x="199" y="192"/>
                  <a:pt x="199" y="192"/>
                  <a:pt x="199" y="192"/>
                </a:cubicBezTo>
                <a:cubicBezTo>
                  <a:pt x="199" y="205"/>
                  <a:pt x="199" y="205"/>
                  <a:pt x="199" y="205"/>
                </a:cubicBezTo>
                <a:cubicBezTo>
                  <a:pt x="219" y="205"/>
                  <a:pt x="219" y="205"/>
                  <a:pt x="219" y="205"/>
                </a:cubicBezTo>
                <a:cubicBezTo>
                  <a:pt x="221" y="205"/>
                  <a:pt x="223" y="207"/>
                  <a:pt x="223" y="209"/>
                </a:cubicBezTo>
                <a:cubicBezTo>
                  <a:pt x="223" y="212"/>
                  <a:pt x="221" y="214"/>
                  <a:pt x="219" y="214"/>
                </a:cubicBezTo>
                <a:cubicBezTo>
                  <a:pt x="219" y="214"/>
                  <a:pt x="219" y="214"/>
                  <a:pt x="219" y="214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9" y="242"/>
                  <a:pt x="199" y="242"/>
                  <a:pt x="199" y="242"/>
                </a:cubicBezTo>
                <a:cubicBezTo>
                  <a:pt x="219" y="242"/>
                  <a:pt x="219" y="242"/>
                  <a:pt x="219" y="242"/>
                </a:cubicBezTo>
                <a:cubicBezTo>
                  <a:pt x="232" y="242"/>
                  <a:pt x="242" y="232"/>
                  <a:pt x="242" y="219"/>
                </a:cubicBezTo>
                <a:cubicBezTo>
                  <a:pt x="242" y="216"/>
                  <a:pt x="242" y="216"/>
                  <a:pt x="242" y="216"/>
                </a:cubicBezTo>
                <a:cubicBezTo>
                  <a:pt x="242" y="203"/>
                  <a:pt x="232" y="192"/>
                  <a:pt x="219" y="192"/>
                </a:cubicBezTo>
                <a:close/>
                <a:moveTo>
                  <a:pt x="199" y="170"/>
                </a:moveTo>
                <a:cubicBezTo>
                  <a:pt x="269" y="170"/>
                  <a:pt x="269" y="170"/>
                  <a:pt x="269" y="170"/>
                </a:cubicBezTo>
                <a:cubicBezTo>
                  <a:pt x="282" y="170"/>
                  <a:pt x="293" y="160"/>
                  <a:pt x="293" y="147"/>
                </a:cubicBezTo>
                <a:cubicBezTo>
                  <a:pt x="293" y="24"/>
                  <a:pt x="293" y="24"/>
                  <a:pt x="293" y="24"/>
                </a:cubicBezTo>
                <a:cubicBezTo>
                  <a:pt x="293" y="11"/>
                  <a:pt x="282" y="0"/>
                  <a:pt x="269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16"/>
                  <a:pt x="199" y="16"/>
                  <a:pt x="199" y="16"/>
                </a:cubicBezTo>
                <a:cubicBezTo>
                  <a:pt x="256" y="16"/>
                  <a:pt x="256" y="16"/>
                  <a:pt x="256" y="16"/>
                </a:cubicBezTo>
                <a:cubicBezTo>
                  <a:pt x="267" y="16"/>
                  <a:pt x="275" y="24"/>
                  <a:pt x="275" y="35"/>
                </a:cubicBezTo>
                <a:cubicBezTo>
                  <a:pt x="275" y="135"/>
                  <a:pt x="275" y="135"/>
                  <a:pt x="275" y="135"/>
                </a:cubicBezTo>
                <a:cubicBezTo>
                  <a:pt x="275" y="146"/>
                  <a:pt x="267" y="154"/>
                  <a:pt x="256" y="154"/>
                </a:cubicBezTo>
                <a:cubicBezTo>
                  <a:pt x="199" y="154"/>
                  <a:pt x="199" y="154"/>
                  <a:pt x="199" y="154"/>
                </a:cubicBezTo>
                <a:lnTo>
                  <a:pt x="199" y="170"/>
                </a:lnTo>
                <a:close/>
                <a:moveTo>
                  <a:pt x="199" y="192"/>
                </a:moveTo>
                <a:cubicBezTo>
                  <a:pt x="175" y="192"/>
                  <a:pt x="175" y="192"/>
                  <a:pt x="175" y="192"/>
                </a:cubicBezTo>
                <a:cubicBezTo>
                  <a:pt x="175" y="170"/>
                  <a:pt x="175" y="170"/>
                  <a:pt x="175" y="170"/>
                </a:cubicBezTo>
                <a:cubicBezTo>
                  <a:pt x="199" y="170"/>
                  <a:pt x="199" y="170"/>
                  <a:pt x="199" y="170"/>
                </a:cubicBezTo>
                <a:cubicBezTo>
                  <a:pt x="199" y="154"/>
                  <a:pt x="199" y="154"/>
                  <a:pt x="199" y="154"/>
                </a:cubicBezTo>
                <a:cubicBezTo>
                  <a:pt x="146" y="154"/>
                  <a:pt x="146" y="154"/>
                  <a:pt x="146" y="154"/>
                </a:cubicBezTo>
                <a:cubicBezTo>
                  <a:pt x="146" y="242"/>
                  <a:pt x="146" y="242"/>
                  <a:pt x="146" y="242"/>
                </a:cubicBezTo>
                <a:cubicBezTo>
                  <a:pt x="199" y="242"/>
                  <a:pt x="199" y="242"/>
                  <a:pt x="199" y="242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79" y="214"/>
                  <a:pt x="179" y="214"/>
                  <a:pt x="179" y="214"/>
                </a:cubicBezTo>
                <a:cubicBezTo>
                  <a:pt x="177" y="214"/>
                  <a:pt x="175" y="212"/>
                  <a:pt x="175" y="209"/>
                </a:cubicBezTo>
                <a:cubicBezTo>
                  <a:pt x="175" y="207"/>
                  <a:pt x="177" y="205"/>
                  <a:pt x="179" y="205"/>
                </a:cubicBezTo>
                <a:cubicBezTo>
                  <a:pt x="199" y="205"/>
                  <a:pt x="199" y="205"/>
                  <a:pt x="199" y="205"/>
                </a:cubicBezTo>
                <a:cubicBezTo>
                  <a:pt x="199" y="192"/>
                  <a:pt x="199" y="192"/>
                  <a:pt x="199" y="192"/>
                </a:cubicBezTo>
                <a:close/>
                <a:moveTo>
                  <a:pt x="199" y="0"/>
                </a:moveTo>
                <a:cubicBezTo>
                  <a:pt x="146" y="0"/>
                  <a:pt x="146" y="0"/>
                  <a:pt x="146" y="0"/>
                </a:cubicBezTo>
                <a:cubicBezTo>
                  <a:pt x="146" y="16"/>
                  <a:pt x="146" y="16"/>
                  <a:pt x="146" y="16"/>
                </a:cubicBezTo>
                <a:cubicBezTo>
                  <a:pt x="199" y="16"/>
                  <a:pt x="199" y="16"/>
                  <a:pt x="199" y="16"/>
                </a:cubicBezTo>
                <a:lnTo>
                  <a:pt x="199" y="0"/>
                </a:lnTo>
                <a:close/>
                <a:moveTo>
                  <a:pt x="14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1"/>
                  <a:pt x="0" y="24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60"/>
                  <a:pt x="10" y="170"/>
                  <a:pt x="23" y="170"/>
                </a:cubicBezTo>
                <a:cubicBezTo>
                  <a:pt x="117" y="170"/>
                  <a:pt x="117" y="170"/>
                  <a:pt x="117" y="170"/>
                </a:cubicBezTo>
                <a:cubicBezTo>
                  <a:pt x="117" y="192"/>
                  <a:pt x="117" y="192"/>
                  <a:pt x="117" y="192"/>
                </a:cubicBezTo>
                <a:cubicBezTo>
                  <a:pt x="75" y="192"/>
                  <a:pt x="75" y="192"/>
                  <a:pt x="75" y="192"/>
                </a:cubicBezTo>
                <a:cubicBezTo>
                  <a:pt x="62" y="192"/>
                  <a:pt x="52" y="203"/>
                  <a:pt x="52" y="216"/>
                </a:cubicBezTo>
                <a:cubicBezTo>
                  <a:pt x="52" y="219"/>
                  <a:pt x="52" y="219"/>
                  <a:pt x="52" y="219"/>
                </a:cubicBezTo>
                <a:cubicBezTo>
                  <a:pt x="52" y="232"/>
                  <a:pt x="62" y="242"/>
                  <a:pt x="75" y="242"/>
                </a:cubicBezTo>
                <a:cubicBezTo>
                  <a:pt x="146" y="242"/>
                  <a:pt x="146" y="242"/>
                  <a:pt x="146" y="242"/>
                </a:cubicBezTo>
                <a:cubicBezTo>
                  <a:pt x="146" y="154"/>
                  <a:pt x="146" y="154"/>
                  <a:pt x="146" y="154"/>
                </a:cubicBezTo>
                <a:cubicBezTo>
                  <a:pt x="37" y="154"/>
                  <a:pt x="37" y="154"/>
                  <a:pt x="37" y="154"/>
                </a:cubicBezTo>
                <a:cubicBezTo>
                  <a:pt x="37" y="154"/>
                  <a:pt x="37" y="154"/>
                  <a:pt x="37" y="154"/>
                </a:cubicBezTo>
                <a:cubicBezTo>
                  <a:pt x="26" y="154"/>
                  <a:pt x="17" y="146"/>
                  <a:pt x="17" y="1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24"/>
                  <a:pt x="26" y="16"/>
                  <a:pt x="37" y="16"/>
                </a:cubicBezTo>
                <a:cubicBezTo>
                  <a:pt x="146" y="16"/>
                  <a:pt x="146" y="16"/>
                  <a:pt x="146" y="16"/>
                </a:cubicBezTo>
                <a:lnTo>
                  <a:pt x="146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56" name="Freeform 46"/>
          <p:cNvSpPr>
            <a:spLocks noEditPoints="1"/>
          </p:cNvSpPr>
          <p:nvPr/>
        </p:nvSpPr>
        <p:spPr bwMode="auto">
          <a:xfrm>
            <a:off x="7026673" y="1967803"/>
            <a:ext cx="614203" cy="716570"/>
          </a:xfrm>
          <a:custGeom>
            <a:avLst/>
            <a:gdLst>
              <a:gd name="T0" fmla="*/ 376 w 376"/>
              <a:gd name="T1" fmla="*/ 43 h 438"/>
              <a:gd name="T2" fmla="*/ 324 w 376"/>
              <a:gd name="T3" fmla="*/ 32 h 438"/>
              <a:gd name="T4" fmla="*/ 334 w 376"/>
              <a:gd name="T5" fmla="*/ 54 h 438"/>
              <a:gd name="T6" fmla="*/ 324 w 376"/>
              <a:gd name="T7" fmla="*/ 59 h 438"/>
              <a:gd name="T8" fmla="*/ 272 w 376"/>
              <a:gd name="T9" fmla="*/ 63 h 438"/>
              <a:gd name="T10" fmla="*/ 304 w 376"/>
              <a:gd name="T11" fmla="*/ 98 h 438"/>
              <a:gd name="T12" fmla="*/ 256 w 376"/>
              <a:gd name="T13" fmla="*/ 81 h 438"/>
              <a:gd name="T14" fmla="*/ 271 w 376"/>
              <a:gd name="T15" fmla="*/ 103 h 438"/>
              <a:gd name="T16" fmla="*/ 241 w 376"/>
              <a:gd name="T17" fmla="*/ 100 h 438"/>
              <a:gd name="T18" fmla="*/ 256 w 376"/>
              <a:gd name="T19" fmla="*/ 122 h 438"/>
              <a:gd name="T20" fmla="*/ 226 w 376"/>
              <a:gd name="T21" fmla="*/ 119 h 438"/>
              <a:gd name="T22" fmla="*/ 240 w 376"/>
              <a:gd name="T23" fmla="*/ 140 h 438"/>
              <a:gd name="T24" fmla="*/ 210 w 376"/>
              <a:gd name="T25" fmla="*/ 138 h 438"/>
              <a:gd name="T26" fmla="*/ 242 w 376"/>
              <a:gd name="T27" fmla="*/ 173 h 438"/>
              <a:gd name="T28" fmla="*/ 195 w 376"/>
              <a:gd name="T29" fmla="*/ 156 h 438"/>
              <a:gd name="T30" fmla="*/ 210 w 376"/>
              <a:gd name="T31" fmla="*/ 178 h 438"/>
              <a:gd name="T32" fmla="*/ 180 w 376"/>
              <a:gd name="T33" fmla="*/ 175 h 438"/>
              <a:gd name="T34" fmla="*/ 194 w 376"/>
              <a:gd name="T35" fmla="*/ 197 h 438"/>
              <a:gd name="T36" fmla="*/ 164 w 376"/>
              <a:gd name="T37" fmla="*/ 194 h 438"/>
              <a:gd name="T38" fmla="*/ 179 w 376"/>
              <a:gd name="T39" fmla="*/ 215 h 438"/>
              <a:gd name="T40" fmla="*/ 149 w 376"/>
              <a:gd name="T41" fmla="*/ 213 h 438"/>
              <a:gd name="T42" fmla="*/ 181 w 376"/>
              <a:gd name="T43" fmla="*/ 248 h 438"/>
              <a:gd name="T44" fmla="*/ 134 w 376"/>
              <a:gd name="T45" fmla="*/ 232 h 438"/>
              <a:gd name="T46" fmla="*/ 148 w 376"/>
              <a:gd name="T47" fmla="*/ 253 h 438"/>
              <a:gd name="T48" fmla="*/ 118 w 376"/>
              <a:gd name="T49" fmla="*/ 250 h 438"/>
              <a:gd name="T50" fmla="*/ 133 w 376"/>
              <a:gd name="T51" fmla="*/ 272 h 438"/>
              <a:gd name="T52" fmla="*/ 103 w 376"/>
              <a:gd name="T53" fmla="*/ 269 h 438"/>
              <a:gd name="T54" fmla="*/ 117 w 376"/>
              <a:gd name="T55" fmla="*/ 290 h 438"/>
              <a:gd name="T56" fmla="*/ 88 w 376"/>
              <a:gd name="T57" fmla="*/ 288 h 438"/>
              <a:gd name="T58" fmla="*/ 119 w 376"/>
              <a:gd name="T59" fmla="*/ 323 h 438"/>
              <a:gd name="T60" fmla="*/ 72 w 376"/>
              <a:gd name="T61" fmla="*/ 307 h 438"/>
              <a:gd name="T62" fmla="*/ 87 w 376"/>
              <a:gd name="T63" fmla="*/ 328 h 438"/>
              <a:gd name="T64" fmla="*/ 57 w 376"/>
              <a:gd name="T65" fmla="*/ 325 h 438"/>
              <a:gd name="T66" fmla="*/ 71 w 376"/>
              <a:gd name="T67" fmla="*/ 347 h 438"/>
              <a:gd name="T68" fmla="*/ 42 w 376"/>
              <a:gd name="T69" fmla="*/ 344 h 438"/>
              <a:gd name="T70" fmla="*/ 56 w 376"/>
              <a:gd name="T71" fmla="*/ 366 h 438"/>
              <a:gd name="T72" fmla="*/ 26 w 376"/>
              <a:gd name="T73" fmla="*/ 363 h 438"/>
              <a:gd name="T74" fmla="*/ 58 w 376"/>
              <a:gd name="T75" fmla="*/ 398 h 438"/>
              <a:gd name="T76" fmla="*/ 0 w 376"/>
              <a:gd name="T77" fmla="*/ 395 h 438"/>
              <a:gd name="T78" fmla="*/ 324 w 376"/>
              <a:gd name="T79" fmla="*/ 106 h 438"/>
              <a:gd name="T80" fmla="*/ 316 w 376"/>
              <a:gd name="T81" fmla="*/ 56 h 438"/>
              <a:gd name="T82" fmla="*/ 324 w 376"/>
              <a:gd name="T83" fmla="*/ 32 h 438"/>
              <a:gd name="T84" fmla="*/ 323 w 376"/>
              <a:gd name="T85" fmla="*/ 0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76" h="438">
                <a:moveTo>
                  <a:pt x="324" y="106"/>
                </a:moveTo>
                <a:cubicBezTo>
                  <a:pt x="376" y="43"/>
                  <a:pt x="376" y="43"/>
                  <a:pt x="376" y="43"/>
                </a:cubicBezTo>
                <a:cubicBezTo>
                  <a:pt x="324" y="1"/>
                  <a:pt x="324" y="1"/>
                  <a:pt x="324" y="1"/>
                </a:cubicBezTo>
                <a:cubicBezTo>
                  <a:pt x="324" y="32"/>
                  <a:pt x="324" y="32"/>
                  <a:pt x="324" y="32"/>
                </a:cubicBezTo>
                <a:cubicBezTo>
                  <a:pt x="327" y="32"/>
                  <a:pt x="330" y="33"/>
                  <a:pt x="332" y="35"/>
                </a:cubicBezTo>
                <a:cubicBezTo>
                  <a:pt x="338" y="40"/>
                  <a:pt x="339" y="49"/>
                  <a:pt x="334" y="54"/>
                </a:cubicBezTo>
                <a:cubicBezTo>
                  <a:pt x="334" y="54"/>
                  <a:pt x="334" y="54"/>
                  <a:pt x="334" y="54"/>
                </a:cubicBezTo>
                <a:cubicBezTo>
                  <a:pt x="332" y="57"/>
                  <a:pt x="328" y="59"/>
                  <a:pt x="324" y="59"/>
                </a:cubicBezTo>
                <a:lnTo>
                  <a:pt x="324" y="106"/>
                </a:lnTo>
                <a:close/>
                <a:moveTo>
                  <a:pt x="272" y="63"/>
                </a:moveTo>
                <a:cubicBezTo>
                  <a:pt x="308" y="92"/>
                  <a:pt x="308" y="92"/>
                  <a:pt x="308" y="92"/>
                </a:cubicBezTo>
                <a:cubicBezTo>
                  <a:pt x="304" y="98"/>
                  <a:pt x="304" y="98"/>
                  <a:pt x="304" y="98"/>
                </a:cubicBezTo>
                <a:cubicBezTo>
                  <a:pt x="267" y="68"/>
                  <a:pt x="267" y="68"/>
                  <a:pt x="267" y="68"/>
                </a:cubicBezTo>
                <a:cubicBezTo>
                  <a:pt x="256" y="81"/>
                  <a:pt x="256" y="81"/>
                  <a:pt x="256" y="81"/>
                </a:cubicBezTo>
                <a:cubicBezTo>
                  <a:pt x="276" y="97"/>
                  <a:pt x="276" y="97"/>
                  <a:pt x="276" y="97"/>
                </a:cubicBezTo>
                <a:cubicBezTo>
                  <a:pt x="271" y="103"/>
                  <a:pt x="271" y="103"/>
                  <a:pt x="271" y="103"/>
                </a:cubicBezTo>
                <a:cubicBezTo>
                  <a:pt x="252" y="87"/>
                  <a:pt x="252" y="87"/>
                  <a:pt x="252" y="87"/>
                </a:cubicBezTo>
                <a:cubicBezTo>
                  <a:pt x="241" y="100"/>
                  <a:pt x="241" y="100"/>
                  <a:pt x="241" y="100"/>
                </a:cubicBezTo>
                <a:cubicBezTo>
                  <a:pt x="260" y="116"/>
                  <a:pt x="260" y="116"/>
                  <a:pt x="260" y="116"/>
                </a:cubicBezTo>
                <a:cubicBezTo>
                  <a:pt x="256" y="122"/>
                  <a:pt x="256" y="122"/>
                  <a:pt x="256" y="122"/>
                </a:cubicBezTo>
                <a:cubicBezTo>
                  <a:pt x="236" y="106"/>
                  <a:pt x="236" y="106"/>
                  <a:pt x="236" y="106"/>
                </a:cubicBezTo>
                <a:cubicBezTo>
                  <a:pt x="226" y="119"/>
                  <a:pt x="226" y="119"/>
                  <a:pt x="226" y="119"/>
                </a:cubicBezTo>
                <a:cubicBezTo>
                  <a:pt x="245" y="135"/>
                  <a:pt x="245" y="135"/>
                  <a:pt x="245" y="135"/>
                </a:cubicBezTo>
                <a:cubicBezTo>
                  <a:pt x="240" y="140"/>
                  <a:pt x="240" y="140"/>
                  <a:pt x="240" y="140"/>
                </a:cubicBezTo>
                <a:cubicBezTo>
                  <a:pt x="221" y="125"/>
                  <a:pt x="221" y="125"/>
                  <a:pt x="221" y="125"/>
                </a:cubicBezTo>
                <a:cubicBezTo>
                  <a:pt x="210" y="138"/>
                  <a:pt x="210" y="138"/>
                  <a:pt x="210" y="138"/>
                </a:cubicBezTo>
                <a:cubicBezTo>
                  <a:pt x="247" y="167"/>
                  <a:pt x="247" y="167"/>
                  <a:pt x="247" y="167"/>
                </a:cubicBezTo>
                <a:cubicBezTo>
                  <a:pt x="242" y="173"/>
                  <a:pt x="242" y="173"/>
                  <a:pt x="242" y="173"/>
                </a:cubicBezTo>
                <a:cubicBezTo>
                  <a:pt x="206" y="143"/>
                  <a:pt x="206" y="143"/>
                  <a:pt x="206" y="143"/>
                </a:cubicBezTo>
                <a:cubicBezTo>
                  <a:pt x="195" y="156"/>
                  <a:pt x="195" y="156"/>
                  <a:pt x="195" y="156"/>
                </a:cubicBezTo>
                <a:cubicBezTo>
                  <a:pt x="214" y="172"/>
                  <a:pt x="214" y="172"/>
                  <a:pt x="214" y="172"/>
                </a:cubicBezTo>
                <a:cubicBezTo>
                  <a:pt x="210" y="178"/>
                  <a:pt x="210" y="178"/>
                  <a:pt x="210" y="178"/>
                </a:cubicBezTo>
                <a:cubicBezTo>
                  <a:pt x="190" y="162"/>
                  <a:pt x="190" y="162"/>
                  <a:pt x="190" y="162"/>
                </a:cubicBezTo>
                <a:cubicBezTo>
                  <a:pt x="180" y="175"/>
                  <a:pt x="180" y="175"/>
                  <a:pt x="180" y="17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194" y="197"/>
                  <a:pt x="194" y="197"/>
                  <a:pt x="194" y="197"/>
                </a:cubicBezTo>
                <a:cubicBezTo>
                  <a:pt x="175" y="181"/>
                  <a:pt x="175" y="181"/>
                  <a:pt x="175" y="181"/>
                </a:cubicBezTo>
                <a:cubicBezTo>
                  <a:pt x="164" y="194"/>
                  <a:pt x="164" y="194"/>
                  <a:pt x="164" y="194"/>
                </a:cubicBezTo>
                <a:cubicBezTo>
                  <a:pt x="184" y="210"/>
                  <a:pt x="184" y="210"/>
                  <a:pt x="184" y="210"/>
                </a:cubicBezTo>
                <a:cubicBezTo>
                  <a:pt x="179" y="215"/>
                  <a:pt x="179" y="215"/>
                  <a:pt x="179" y="215"/>
                </a:cubicBezTo>
                <a:cubicBezTo>
                  <a:pt x="160" y="200"/>
                  <a:pt x="160" y="200"/>
                  <a:pt x="160" y="200"/>
                </a:cubicBezTo>
                <a:cubicBezTo>
                  <a:pt x="149" y="213"/>
                  <a:pt x="149" y="213"/>
                  <a:pt x="149" y="213"/>
                </a:cubicBezTo>
                <a:cubicBezTo>
                  <a:pt x="185" y="243"/>
                  <a:pt x="185" y="243"/>
                  <a:pt x="185" y="243"/>
                </a:cubicBezTo>
                <a:cubicBezTo>
                  <a:pt x="181" y="248"/>
                  <a:pt x="181" y="248"/>
                  <a:pt x="181" y="248"/>
                </a:cubicBezTo>
                <a:cubicBezTo>
                  <a:pt x="144" y="218"/>
                  <a:pt x="144" y="218"/>
                  <a:pt x="144" y="218"/>
                </a:cubicBezTo>
                <a:cubicBezTo>
                  <a:pt x="134" y="232"/>
                  <a:pt x="134" y="232"/>
                  <a:pt x="134" y="232"/>
                </a:cubicBezTo>
                <a:cubicBezTo>
                  <a:pt x="153" y="247"/>
                  <a:pt x="153" y="247"/>
                  <a:pt x="153" y="247"/>
                </a:cubicBezTo>
                <a:cubicBezTo>
                  <a:pt x="148" y="253"/>
                  <a:pt x="148" y="253"/>
                  <a:pt x="148" y="253"/>
                </a:cubicBezTo>
                <a:cubicBezTo>
                  <a:pt x="129" y="237"/>
                  <a:pt x="129" y="237"/>
                  <a:pt x="129" y="237"/>
                </a:cubicBezTo>
                <a:cubicBezTo>
                  <a:pt x="118" y="250"/>
                  <a:pt x="118" y="250"/>
                  <a:pt x="118" y="250"/>
                </a:cubicBezTo>
                <a:cubicBezTo>
                  <a:pt x="137" y="266"/>
                  <a:pt x="137" y="266"/>
                  <a:pt x="137" y="266"/>
                </a:cubicBezTo>
                <a:cubicBezTo>
                  <a:pt x="133" y="272"/>
                  <a:pt x="133" y="272"/>
                  <a:pt x="133" y="272"/>
                </a:cubicBezTo>
                <a:cubicBezTo>
                  <a:pt x="114" y="256"/>
                  <a:pt x="114" y="256"/>
                  <a:pt x="114" y="256"/>
                </a:cubicBezTo>
                <a:cubicBezTo>
                  <a:pt x="103" y="269"/>
                  <a:pt x="103" y="269"/>
                  <a:pt x="103" y="269"/>
                </a:cubicBezTo>
                <a:cubicBezTo>
                  <a:pt x="122" y="285"/>
                  <a:pt x="122" y="285"/>
                  <a:pt x="122" y="285"/>
                </a:cubicBezTo>
                <a:cubicBezTo>
                  <a:pt x="117" y="290"/>
                  <a:pt x="117" y="290"/>
                  <a:pt x="117" y="290"/>
                </a:cubicBezTo>
                <a:cubicBezTo>
                  <a:pt x="98" y="275"/>
                  <a:pt x="98" y="275"/>
                  <a:pt x="98" y="275"/>
                </a:cubicBezTo>
                <a:cubicBezTo>
                  <a:pt x="88" y="288"/>
                  <a:pt x="88" y="288"/>
                  <a:pt x="88" y="288"/>
                </a:cubicBezTo>
                <a:cubicBezTo>
                  <a:pt x="124" y="318"/>
                  <a:pt x="124" y="318"/>
                  <a:pt x="124" y="318"/>
                </a:cubicBezTo>
                <a:cubicBezTo>
                  <a:pt x="119" y="323"/>
                  <a:pt x="119" y="323"/>
                  <a:pt x="119" y="323"/>
                </a:cubicBezTo>
                <a:cubicBezTo>
                  <a:pt x="83" y="294"/>
                  <a:pt x="83" y="294"/>
                  <a:pt x="83" y="294"/>
                </a:cubicBezTo>
                <a:cubicBezTo>
                  <a:pt x="72" y="307"/>
                  <a:pt x="72" y="307"/>
                  <a:pt x="72" y="307"/>
                </a:cubicBezTo>
                <a:cubicBezTo>
                  <a:pt x="91" y="322"/>
                  <a:pt x="91" y="322"/>
                  <a:pt x="91" y="322"/>
                </a:cubicBezTo>
                <a:cubicBezTo>
                  <a:pt x="87" y="328"/>
                  <a:pt x="87" y="328"/>
                  <a:pt x="87" y="328"/>
                </a:cubicBezTo>
                <a:cubicBezTo>
                  <a:pt x="68" y="312"/>
                  <a:pt x="68" y="312"/>
                  <a:pt x="68" y="312"/>
                </a:cubicBezTo>
                <a:cubicBezTo>
                  <a:pt x="57" y="325"/>
                  <a:pt x="57" y="325"/>
                  <a:pt x="57" y="325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1" y="347"/>
                  <a:pt x="71" y="347"/>
                  <a:pt x="71" y="347"/>
                </a:cubicBezTo>
                <a:cubicBezTo>
                  <a:pt x="52" y="331"/>
                  <a:pt x="52" y="331"/>
                  <a:pt x="52" y="331"/>
                </a:cubicBezTo>
                <a:cubicBezTo>
                  <a:pt x="42" y="344"/>
                  <a:pt x="42" y="344"/>
                  <a:pt x="42" y="344"/>
                </a:cubicBezTo>
                <a:cubicBezTo>
                  <a:pt x="61" y="360"/>
                  <a:pt x="61" y="360"/>
                  <a:pt x="61" y="360"/>
                </a:cubicBezTo>
                <a:cubicBezTo>
                  <a:pt x="56" y="366"/>
                  <a:pt x="56" y="366"/>
                  <a:pt x="56" y="366"/>
                </a:cubicBezTo>
                <a:cubicBezTo>
                  <a:pt x="37" y="350"/>
                  <a:pt x="37" y="350"/>
                  <a:pt x="37" y="350"/>
                </a:cubicBezTo>
                <a:cubicBezTo>
                  <a:pt x="26" y="363"/>
                  <a:pt x="26" y="363"/>
                  <a:pt x="26" y="363"/>
                </a:cubicBezTo>
                <a:cubicBezTo>
                  <a:pt x="63" y="393"/>
                  <a:pt x="63" y="393"/>
                  <a:pt x="63" y="393"/>
                </a:cubicBezTo>
                <a:cubicBezTo>
                  <a:pt x="58" y="398"/>
                  <a:pt x="58" y="398"/>
                  <a:pt x="58" y="398"/>
                </a:cubicBezTo>
                <a:cubicBezTo>
                  <a:pt x="22" y="369"/>
                  <a:pt x="22" y="369"/>
                  <a:pt x="22" y="369"/>
                </a:cubicBezTo>
                <a:cubicBezTo>
                  <a:pt x="0" y="395"/>
                  <a:pt x="0" y="395"/>
                  <a:pt x="0" y="395"/>
                </a:cubicBezTo>
                <a:cubicBezTo>
                  <a:pt x="53" y="438"/>
                  <a:pt x="53" y="438"/>
                  <a:pt x="53" y="438"/>
                </a:cubicBezTo>
                <a:cubicBezTo>
                  <a:pt x="324" y="106"/>
                  <a:pt x="324" y="106"/>
                  <a:pt x="324" y="106"/>
                </a:cubicBezTo>
                <a:cubicBezTo>
                  <a:pt x="324" y="59"/>
                  <a:pt x="324" y="59"/>
                  <a:pt x="324" y="59"/>
                </a:cubicBezTo>
                <a:cubicBezTo>
                  <a:pt x="321" y="59"/>
                  <a:pt x="318" y="58"/>
                  <a:pt x="316" y="56"/>
                </a:cubicBezTo>
                <a:cubicBezTo>
                  <a:pt x="310" y="51"/>
                  <a:pt x="309" y="43"/>
                  <a:pt x="314" y="37"/>
                </a:cubicBezTo>
                <a:cubicBezTo>
                  <a:pt x="316" y="34"/>
                  <a:pt x="320" y="32"/>
                  <a:pt x="324" y="32"/>
                </a:cubicBezTo>
                <a:cubicBezTo>
                  <a:pt x="324" y="1"/>
                  <a:pt x="324" y="1"/>
                  <a:pt x="324" y="1"/>
                </a:cubicBezTo>
                <a:cubicBezTo>
                  <a:pt x="323" y="0"/>
                  <a:pt x="323" y="0"/>
                  <a:pt x="323" y="0"/>
                </a:cubicBezTo>
                <a:lnTo>
                  <a:pt x="272" y="63"/>
                </a:lnTo>
                <a:close/>
              </a:path>
            </a:pathLst>
          </a:custGeom>
          <a:solidFill>
            <a:srgbClr val="40937D"/>
          </a:solidFill>
          <a:ln>
            <a:noFill/>
          </a:ln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57" name="Freeform 47"/>
          <p:cNvSpPr>
            <a:spLocks noEditPoints="1"/>
          </p:cNvSpPr>
          <p:nvPr/>
        </p:nvSpPr>
        <p:spPr bwMode="auto">
          <a:xfrm>
            <a:off x="7492086" y="2177299"/>
            <a:ext cx="265441" cy="521358"/>
          </a:xfrm>
          <a:custGeom>
            <a:avLst/>
            <a:gdLst>
              <a:gd name="T0" fmla="*/ 121 w 162"/>
              <a:gd name="T1" fmla="*/ 144 h 319"/>
              <a:gd name="T2" fmla="*/ 128 w 162"/>
              <a:gd name="T3" fmla="*/ 138 h 319"/>
              <a:gd name="T4" fmla="*/ 150 w 162"/>
              <a:gd name="T5" fmla="*/ 80 h 319"/>
              <a:gd name="T6" fmla="*/ 147 w 162"/>
              <a:gd name="T7" fmla="*/ 69 h 319"/>
              <a:gd name="T8" fmla="*/ 156 w 162"/>
              <a:gd name="T9" fmla="*/ 46 h 319"/>
              <a:gd name="T10" fmla="*/ 137 w 162"/>
              <a:gd name="T11" fmla="*/ 3 h 319"/>
              <a:gd name="T12" fmla="*/ 121 w 162"/>
              <a:gd name="T13" fmla="*/ 1 h 319"/>
              <a:gd name="T14" fmla="*/ 121 w 162"/>
              <a:gd name="T15" fmla="*/ 58 h 319"/>
              <a:gd name="T16" fmla="*/ 126 w 162"/>
              <a:gd name="T17" fmla="*/ 61 h 319"/>
              <a:gd name="T18" fmla="*/ 121 w 162"/>
              <a:gd name="T19" fmla="*/ 59 h 319"/>
              <a:gd name="T20" fmla="*/ 121 w 162"/>
              <a:gd name="T21" fmla="*/ 85 h 319"/>
              <a:gd name="T22" fmla="*/ 125 w 162"/>
              <a:gd name="T23" fmla="*/ 75 h 319"/>
              <a:gd name="T24" fmla="*/ 123 w 162"/>
              <a:gd name="T25" fmla="*/ 66 h 319"/>
              <a:gd name="T26" fmla="*/ 139 w 162"/>
              <a:gd name="T27" fmla="*/ 72 h 319"/>
              <a:gd name="T28" fmla="*/ 144 w 162"/>
              <a:gd name="T29" fmla="*/ 83 h 319"/>
              <a:gd name="T30" fmla="*/ 125 w 162"/>
              <a:gd name="T31" fmla="*/ 132 h 319"/>
              <a:gd name="T32" fmla="*/ 121 w 162"/>
              <a:gd name="T33" fmla="*/ 136 h 319"/>
              <a:gd name="T34" fmla="*/ 121 w 162"/>
              <a:gd name="T35" fmla="*/ 144 h 319"/>
              <a:gd name="T36" fmla="*/ 66 w 162"/>
              <a:gd name="T37" fmla="*/ 284 h 319"/>
              <a:gd name="T38" fmla="*/ 121 w 162"/>
              <a:gd name="T39" fmla="*/ 144 h 319"/>
              <a:gd name="T40" fmla="*/ 121 w 162"/>
              <a:gd name="T41" fmla="*/ 144 h 319"/>
              <a:gd name="T42" fmla="*/ 121 w 162"/>
              <a:gd name="T43" fmla="*/ 136 h 319"/>
              <a:gd name="T44" fmla="*/ 114 w 162"/>
              <a:gd name="T45" fmla="*/ 137 h 319"/>
              <a:gd name="T46" fmla="*/ 98 w 162"/>
              <a:gd name="T47" fmla="*/ 130 h 319"/>
              <a:gd name="T48" fmla="*/ 98 w 162"/>
              <a:gd name="T49" fmla="*/ 130 h 319"/>
              <a:gd name="T50" fmla="*/ 106 w 162"/>
              <a:gd name="T51" fmla="*/ 125 h 319"/>
              <a:gd name="T52" fmla="*/ 121 w 162"/>
              <a:gd name="T53" fmla="*/ 85 h 319"/>
              <a:gd name="T54" fmla="*/ 121 w 162"/>
              <a:gd name="T55" fmla="*/ 59 h 319"/>
              <a:gd name="T56" fmla="*/ 85 w 162"/>
              <a:gd name="T57" fmla="*/ 45 h 319"/>
              <a:gd name="T58" fmla="*/ 74 w 162"/>
              <a:gd name="T59" fmla="*/ 51 h 319"/>
              <a:gd name="T60" fmla="*/ 52 w 162"/>
              <a:gd name="T61" fmla="*/ 108 h 319"/>
              <a:gd name="T62" fmla="*/ 54 w 162"/>
              <a:gd name="T63" fmla="*/ 118 h 319"/>
              <a:gd name="T64" fmla="*/ 35 w 162"/>
              <a:gd name="T65" fmla="*/ 168 h 319"/>
              <a:gd name="T66" fmla="*/ 35 w 162"/>
              <a:gd name="T67" fmla="*/ 256 h 319"/>
              <a:gd name="T68" fmla="*/ 39 w 162"/>
              <a:gd name="T69" fmla="*/ 257 h 319"/>
              <a:gd name="T70" fmla="*/ 45 w 162"/>
              <a:gd name="T71" fmla="*/ 268 h 319"/>
              <a:gd name="T72" fmla="*/ 58 w 162"/>
              <a:gd name="T73" fmla="*/ 264 h 319"/>
              <a:gd name="T74" fmla="*/ 64 w 162"/>
              <a:gd name="T75" fmla="*/ 278 h 319"/>
              <a:gd name="T76" fmla="*/ 63 w 162"/>
              <a:gd name="T77" fmla="*/ 281 h 319"/>
              <a:gd name="T78" fmla="*/ 35 w 162"/>
              <a:gd name="T79" fmla="*/ 300 h 319"/>
              <a:gd name="T80" fmla="*/ 35 w 162"/>
              <a:gd name="T81" fmla="*/ 306 h 319"/>
              <a:gd name="T82" fmla="*/ 66 w 162"/>
              <a:gd name="T83" fmla="*/ 284 h 319"/>
              <a:gd name="T84" fmla="*/ 121 w 162"/>
              <a:gd name="T85" fmla="*/ 1 h 319"/>
              <a:gd name="T86" fmla="*/ 121 w 162"/>
              <a:gd name="T87" fmla="*/ 58 h 319"/>
              <a:gd name="T88" fmla="*/ 88 w 162"/>
              <a:gd name="T89" fmla="*/ 36 h 319"/>
              <a:gd name="T90" fmla="*/ 94 w 162"/>
              <a:gd name="T91" fmla="*/ 22 h 319"/>
              <a:gd name="T92" fmla="*/ 121 w 162"/>
              <a:gd name="T93" fmla="*/ 1 h 319"/>
              <a:gd name="T94" fmla="*/ 35 w 162"/>
              <a:gd name="T95" fmla="*/ 168 h 319"/>
              <a:gd name="T96" fmla="*/ 0 w 162"/>
              <a:gd name="T97" fmla="*/ 258 h 319"/>
              <a:gd name="T98" fmla="*/ 15 w 162"/>
              <a:gd name="T99" fmla="*/ 319 h 319"/>
              <a:gd name="T100" fmla="*/ 35 w 162"/>
              <a:gd name="T101" fmla="*/ 306 h 319"/>
              <a:gd name="T102" fmla="*/ 35 w 162"/>
              <a:gd name="T103" fmla="*/ 300 h 319"/>
              <a:gd name="T104" fmla="*/ 33 w 162"/>
              <a:gd name="T105" fmla="*/ 301 h 319"/>
              <a:gd name="T106" fmla="*/ 13 w 162"/>
              <a:gd name="T107" fmla="*/ 294 h 319"/>
              <a:gd name="T108" fmla="*/ 5 w 162"/>
              <a:gd name="T109" fmla="*/ 259 h 319"/>
              <a:gd name="T110" fmla="*/ 5 w 162"/>
              <a:gd name="T111" fmla="*/ 259 h 319"/>
              <a:gd name="T112" fmla="*/ 6 w 162"/>
              <a:gd name="T113" fmla="*/ 256 h 319"/>
              <a:gd name="T114" fmla="*/ 19 w 162"/>
              <a:gd name="T115" fmla="*/ 250 h 319"/>
              <a:gd name="T116" fmla="*/ 26 w 162"/>
              <a:gd name="T117" fmla="*/ 261 h 319"/>
              <a:gd name="T118" fmla="*/ 35 w 162"/>
              <a:gd name="T119" fmla="*/ 256 h 319"/>
              <a:gd name="T120" fmla="*/ 35 w 162"/>
              <a:gd name="T121" fmla="*/ 168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2" h="319">
                <a:moveTo>
                  <a:pt x="121" y="144"/>
                </a:moveTo>
                <a:cubicBezTo>
                  <a:pt x="124" y="143"/>
                  <a:pt x="127" y="141"/>
                  <a:pt x="128" y="138"/>
                </a:cubicBezTo>
                <a:cubicBezTo>
                  <a:pt x="150" y="80"/>
                  <a:pt x="150" y="80"/>
                  <a:pt x="150" y="80"/>
                </a:cubicBezTo>
                <a:cubicBezTo>
                  <a:pt x="152" y="76"/>
                  <a:pt x="150" y="71"/>
                  <a:pt x="147" y="69"/>
                </a:cubicBezTo>
                <a:cubicBezTo>
                  <a:pt x="156" y="46"/>
                  <a:pt x="156" y="46"/>
                  <a:pt x="156" y="46"/>
                </a:cubicBezTo>
                <a:cubicBezTo>
                  <a:pt x="162" y="29"/>
                  <a:pt x="154" y="9"/>
                  <a:pt x="137" y="3"/>
                </a:cubicBezTo>
                <a:cubicBezTo>
                  <a:pt x="132" y="1"/>
                  <a:pt x="126" y="0"/>
                  <a:pt x="121" y="1"/>
                </a:cubicBezTo>
                <a:cubicBezTo>
                  <a:pt x="121" y="58"/>
                  <a:pt x="121" y="58"/>
                  <a:pt x="121" y="58"/>
                </a:cubicBezTo>
                <a:cubicBezTo>
                  <a:pt x="126" y="61"/>
                  <a:pt x="126" y="61"/>
                  <a:pt x="126" y="61"/>
                </a:cubicBezTo>
                <a:cubicBezTo>
                  <a:pt x="121" y="59"/>
                  <a:pt x="121" y="59"/>
                  <a:pt x="121" y="59"/>
                </a:cubicBezTo>
                <a:cubicBezTo>
                  <a:pt x="121" y="85"/>
                  <a:pt x="121" y="85"/>
                  <a:pt x="121" y="85"/>
                </a:cubicBezTo>
                <a:cubicBezTo>
                  <a:pt x="125" y="75"/>
                  <a:pt x="125" y="75"/>
                  <a:pt x="125" y="75"/>
                </a:cubicBezTo>
                <a:cubicBezTo>
                  <a:pt x="126" y="72"/>
                  <a:pt x="126" y="68"/>
                  <a:pt x="123" y="66"/>
                </a:cubicBezTo>
                <a:cubicBezTo>
                  <a:pt x="139" y="72"/>
                  <a:pt x="139" y="72"/>
                  <a:pt x="139" y="72"/>
                </a:cubicBezTo>
                <a:cubicBezTo>
                  <a:pt x="143" y="73"/>
                  <a:pt x="146" y="78"/>
                  <a:pt x="144" y="83"/>
                </a:cubicBezTo>
                <a:cubicBezTo>
                  <a:pt x="125" y="132"/>
                  <a:pt x="125" y="132"/>
                  <a:pt x="125" y="132"/>
                </a:cubicBezTo>
                <a:cubicBezTo>
                  <a:pt x="124" y="134"/>
                  <a:pt x="123" y="135"/>
                  <a:pt x="121" y="136"/>
                </a:cubicBezTo>
                <a:lnTo>
                  <a:pt x="121" y="144"/>
                </a:lnTo>
                <a:close/>
                <a:moveTo>
                  <a:pt x="66" y="284"/>
                </a:moveTo>
                <a:cubicBezTo>
                  <a:pt x="121" y="144"/>
                  <a:pt x="121" y="144"/>
                  <a:pt x="121" y="144"/>
                </a:cubicBezTo>
                <a:cubicBezTo>
                  <a:pt x="121" y="144"/>
                  <a:pt x="121" y="144"/>
                  <a:pt x="121" y="144"/>
                </a:cubicBezTo>
                <a:cubicBezTo>
                  <a:pt x="121" y="136"/>
                  <a:pt x="121" y="136"/>
                  <a:pt x="121" y="136"/>
                </a:cubicBezTo>
                <a:cubicBezTo>
                  <a:pt x="119" y="137"/>
                  <a:pt x="117" y="137"/>
                  <a:pt x="114" y="137"/>
                </a:cubicBezTo>
                <a:cubicBezTo>
                  <a:pt x="98" y="130"/>
                  <a:pt x="98" y="130"/>
                  <a:pt x="98" y="130"/>
                </a:cubicBezTo>
                <a:cubicBezTo>
                  <a:pt x="98" y="130"/>
                  <a:pt x="98" y="130"/>
                  <a:pt x="98" y="130"/>
                </a:cubicBezTo>
                <a:cubicBezTo>
                  <a:pt x="102" y="130"/>
                  <a:pt x="105" y="128"/>
                  <a:pt x="106" y="125"/>
                </a:cubicBezTo>
                <a:cubicBezTo>
                  <a:pt x="121" y="85"/>
                  <a:pt x="121" y="85"/>
                  <a:pt x="121" y="85"/>
                </a:cubicBezTo>
                <a:cubicBezTo>
                  <a:pt x="121" y="59"/>
                  <a:pt x="121" y="59"/>
                  <a:pt x="121" y="59"/>
                </a:cubicBezTo>
                <a:cubicBezTo>
                  <a:pt x="85" y="45"/>
                  <a:pt x="85" y="45"/>
                  <a:pt x="85" y="45"/>
                </a:cubicBezTo>
                <a:cubicBezTo>
                  <a:pt x="80" y="44"/>
                  <a:pt x="76" y="47"/>
                  <a:pt x="74" y="51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51" y="112"/>
                  <a:pt x="52" y="115"/>
                  <a:pt x="54" y="118"/>
                </a:cubicBezTo>
                <a:cubicBezTo>
                  <a:pt x="35" y="168"/>
                  <a:pt x="35" y="168"/>
                  <a:pt x="35" y="168"/>
                </a:cubicBezTo>
                <a:cubicBezTo>
                  <a:pt x="35" y="256"/>
                  <a:pt x="35" y="256"/>
                  <a:pt x="35" y="256"/>
                </a:cubicBezTo>
                <a:cubicBezTo>
                  <a:pt x="36" y="256"/>
                  <a:pt x="37" y="257"/>
                  <a:pt x="39" y="257"/>
                </a:cubicBezTo>
                <a:cubicBezTo>
                  <a:pt x="43" y="259"/>
                  <a:pt x="46" y="264"/>
                  <a:pt x="45" y="268"/>
                </a:cubicBezTo>
                <a:cubicBezTo>
                  <a:pt x="48" y="264"/>
                  <a:pt x="53" y="263"/>
                  <a:pt x="58" y="264"/>
                </a:cubicBezTo>
                <a:cubicBezTo>
                  <a:pt x="63" y="267"/>
                  <a:pt x="66" y="273"/>
                  <a:pt x="64" y="278"/>
                </a:cubicBezTo>
                <a:cubicBezTo>
                  <a:pt x="63" y="281"/>
                  <a:pt x="63" y="281"/>
                  <a:pt x="63" y="281"/>
                </a:cubicBezTo>
                <a:cubicBezTo>
                  <a:pt x="35" y="300"/>
                  <a:pt x="35" y="300"/>
                  <a:pt x="35" y="300"/>
                </a:cubicBezTo>
                <a:cubicBezTo>
                  <a:pt x="35" y="306"/>
                  <a:pt x="35" y="306"/>
                  <a:pt x="35" y="306"/>
                </a:cubicBezTo>
                <a:cubicBezTo>
                  <a:pt x="66" y="284"/>
                  <a:pt x="66" y="284"/>
                  <a:pt x="66" y="284"/>
                </a:cubicBezTo>
                <a:close/>
                <a:moveTo>
                  <a:pt x="121" y="1"/>
                </a:moveTo>
                <a:cubicBezTo>
                  <a:pt x="121" y="58"/>
                  <a:pt x="121" y="58"/>
                  <a:pt x="121" y="58"/>
                </a:cubicBezTo>
                <a:cubicBezTo>
                  <a:pt x="88" y="36"/>
                  <a:pt x="88" y="36"/>
                  <a:pt x="88" y="36"/>
                </a:cubicBezTo>
                <a:cubicBezTo>
                  <a:pt x="94" y="22"/>
                  <a:pt x="94" y="22"/>
                  <a:pt x="94" y="22"/>
                </a:cubicBezTo>
                <a:cubicBezTo>
                  <a:pt x="98" y="10"/>
                  <a:pt x="109" y="2"/>
                  <a:pt x="121" y="1"/>
                </a:cubicBezTo>
                <a:close/>
                <a:moveTo>
                  <a:pt x="35" y="168"/>
                </a:moveTo>
                <a:cubicBezTo>
                  <a:pt x="0" y="258"/>
                  <a:pt x="0" y="258"/>
                  <a:pt x="0" y="258"/>
                </a:cubicBezTo>
                <a:cubicBezTo>
                  <a:pt x="15" y="319"/>
                  <a:pt x="15" y="319"/>
                  <a:pt x="15" y="319"/>
                </a:cubicBezTo>
                <a:cubicBezTo>
                  <a:pt x="35" y="306"/>
                  <a:pt x="35" y="306"/>
                  <a:pt x="35" y="306"/>
                </a:cubicBezTo>
                <a:cubicBezTo>
                  <a:pt x="35" y="300"/>
                  <a:pt x="35" y="300"/>
                  <a:pt x="35" y="300"/>
                </a:cubicBezTo>
                <a:cubicBezTo>
                  <a:pt x="33" y="301"/>
                  <a:pt x="33" y="301"/>
                  <a:pt x="33" y="301"/>
                </a:cubicBezTo>
                <a:cubicBezTo>
                  <a:pt x="13" y="294"/>
                  <a:pt x="13" y="294"/>
                  <a:pt x="13" y="294"/>
                </a:cubicBezTo>
                <a:cubicBezTo>
                  <a:pt x="5" y="259"/>
                  <a:pt x="5" y="259"/>
                  <a:pt x="5" y="259"/>
                </a:cubicBezTo>
                <a:cubicBezTo>
                  <a:pt x="5" y="259"/>
                  <a:pt x="5" y="259"/>
                  <a:pt x="5" y="259"/>
                </a:cubicBezTo>
                <a:cubicBezTo>
                  <a:pt x="6" y="256"/>
                  <a:pt x="6" y="256"/>
                  <a:pt x="6" y="256"/>
                </a:cubicBezTo>
                <a:cubicBezTo>
                  <a:pt x="8" y="250"/>
                  <a:pt x="14" y="248"/>
                  <a:pt x="19" y="250"/>
                </a:cubicBezTo>
                <a:cubicBezTo>
                  <a:pt x="24" y="251"/>
                  <a:pt x="27" y="256"/>
                  <a:pt x="26" y="261"/>
                </a:cubicBezTo>
                <a:cubicBezTo>
                  <a:pt x="28" y="258"/>
                  <a:pt x="31" y="256"/>
                  <a:pt x="35" y="256"/>
                </a:cubicBezTo>
                <a:lnTo>
                  <a:pt x="35" y="168"/>
                </a:lnTo>
                <a:close/>
              </a:path>
            </a:pathLst>
          </a:custGeom>
          <a:solidFill>
            <a:srgbClr val="40937D"/>
          </a:solidFill>
          <a:ln>
            <a:noFill/>
          </a:ln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58" name="Freeform 48"/>
          <p:cNvSpPr>
            <a:spLocks noEditPoints="1"/>
          </p:cNvSpPr>
          <p:nvPr/>
        </p:nvSpPr>
        <p:spPr bwMode="auto">
          <a:xfrm>
            <a:off x="6566021" y="2243958"/>
            <a:ext cx="434465" cy="434465"/>
          </a:xfrm>
          <a:custGeom>
            <a:avLst/>
            <a:gdLst>
              <a:gd name="T0" fmla="*/ 133 w 266"/>
              <a:gd name="T1" fmla="*/ 0 h 266"/>
              <a:gd name="T2" fmla="*/ 133 w 266"/>
              <a:gd name="T3" fmla="*/ 0 h 266"/>
              <a:gd name="T4" fmla="*/ 133 w 266"/>
              <a:gd name="T5" fmla="*/ 35 h 266"/>
              <a:gd name="T6" fmla="*/ 150 w 266"/>
              <a:gd name="T7" fmla="*/ 24 h 266"/>
              <a:gd name="T8" fmla="*/ 242 w 266"/>
              <a:gd name="T9" fmla="*/ 117 h 266"/>
              <a:gd name="T10" fmla="*/ 231 w 266"/>
              <a:gd name="T11" fmla="*/ 133 h 266"/>
              <a:gd name="T12" fmla="*/ 242 w 266"/>
              <a:gd name="T13" fmla="*/ 149 h 266"/>
              <a:gd name="T14" fmla="*/ 150 w 266"/>
              <a:gd name="T15" fmla="*/ 242 h 266"/>
              <a:gd name="T16" fmla="*/ 150 w 266"/>
              <a:gd name="T17" fmla="*/ 242 h 266"/>
              <a:gd name="T18" fmla="*/ 133 w 266"/>
              <a:gd name="T19" fmla="*/ 231 h 266"/>
              <a:gd name="T20" fmla="*/ 133 w 266"/>
              <a:gd name="T21" fmla="*/ 266 h 266"/>
              <a:gd name="T22" fmla="*/ 133 w 266"/>
              <a:gd name="T23" fmla="*/ 266 h 266"/>
              <a:gd name="T24" fmla="*/ 266 w 266"/>
              <a:gd name="T25" fmla="*/ 133 h 266"/>
              <a:gd name="T26" fmla="*/ 133 w 266"/>
              <a:gd name="T27" fmla="*/ 0 h 266"/>
              <a:gd name="T28" fmla="*/ 133 w 266"/>
              <a:gd name="T29" fmla="*/ 0 h 266"/>
              <a:gd name="T30" fmla="*/ 133 w 266"/>
              <a:gd name="T31" fmla="*/ 0 h 266"/>
              <a:gd name="T32" fmla="*/ 0 w 266"/>
              <a:gd name="T33" fmla="*/ 133 h 266"/>
              <a:gd name="T34" fmla="*/ 133 w 266"/>
              <a:gd name="T35" fmla="*/ 266 h 266"/>
              <a:gd name="T36" fmla="*/ 133 w 266"/>
              <a:gd name="T37" fmla="*/ 266 h 266"/>
              <a:gd name="T38" fmla="*/ 133 w 266"/>
              <a:gd name="T39" fmla="*/ 231 h 266"/>
              <a:gd name="T40" fmla="*/ 133 w 266"/>
              <a:gd name="T41" fmla="*/ 231 h 266"/>
              <a:gd name="T42" fmla="*/ 117 w 266"/>
              <a:gd name="T43" fmla="*/ 242 h 266"/>
              <a:gd name="T44" fmla="*/ 24 w 266"/>
              <a:gd name="T45" fmla="*/ 149 h 266"/>
              <a:gd name="T46" fmla="*/ 35 w 266"/>
              <a:gd name="T47" fmla="*/ 133 h 266"/>
              <a:gd name="T48" fmla="*/ 24 w 266"/>
              <a:gd name="T49" fmla="*/ 117 h 266"/>
              <a:gd name="T50" fmla="*/ 117 w 266"/>
              <a:gd name="T51" fmla="*/ 24 h 266"/>
              <a:gd name="T52" fmla="*/ 133 w 266"/>
              <a:gd name="T53" fmla="*/ 35 h 266"/>
              <a:gd name="T54" fmla="*/ 133 w 266"/>
              <a:gd name="T55" fmla="*/ 35 h 266"/>
              <a:gd name="T56" fmla="*/ 133 w 266"/>
              <a:gd name="T57" fmla="*/ 0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66" h="266">
                <a:moveTo>
                  <a:pt x="133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41" y="35"/>
                  <a:pt x="147" y="30"/>
                  <a:pt x="150" y="24"/>
                </a:cubicBezTo>
                <a:cubicBezTo>
                  <a:pt x="197" y="31"/>
                  <a:pt x="235" y="69"/>
                  <a:pt x="242" y="117"/>
                </a:cubicBezTo>
                <a:cubicBezTo>
                  <a:pt x="236" y="119"/>
                  <a:pt x="231" y="125"/>
                  <a:pt x="231" y="133"/>
                </a:cubicBezTo>
                <a:cubicBezTo>
                  <a:pt x="231" y="140"/>
                  <a:pt x="236" y="147"/>
                  <a:pt x="242" y="149"/>
                </a:cubicBezTo>
                <a:cubicBezTo>
                  <a:pt x="235" y="197"/>
                  <a:pt x="197" y="235"/>
                  <a:pt x="150" y="242"/>
                </a:cubicBezTo>
                <a:cubicBezTo>
                  <a:pt x="150" y="242"/>
                  <a:pt x="150" y="242"/>
                  <a:pt x="150" y="242"/>
                </a:cubicBezTo>
                <a:cubicBezTo>
                  <a:pt x="147" y="236"/>
                  <a:pt x="141" y="231"/>
                  <a:pt x="133" y="231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207" y="266"/>
                  <a:pt x="266" y="206"/>
                  <a:pt x="266" y="133"/>
                </a:cubicBezTo>
                <a:cubicBezTo>
                  <a:pt x="266" y="59"/>
                  <a:pt x="207" y="0"/>
                  <a:pt x="133" y="0"/>
                </a:cubicBezTo>
                <a:close/>
                <a:moveTo>
                  <a:pt x="133" y="0"/>
                </a:moveTo>
                <a:cubicBezTo>
                  <a:pt x="133" y="0"/>
                  <a:pt x="133" y="0"/>
                  <a:pt x="133" y="0"/>
                </a:cubicBezTo>
                <a:cubicBezTo>
                  <a:pt x="60" y="0"/>
                  <a:pt x="0" y="59"/>
                  <a:pt x="0" y="133"/>
                </a:cubicBezTo>
                <a:cubicBezTo>
                  <a:pt x="0" y="206"/>
                  <a:pt x="60" y="266"/>
                  <a:pt x="133" y="266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26" y="231"/>
                  <a:pt x="120" y="236"/>
                  <a:pt x="117" y="242"/>
                </a:cubicBezTo>
                <a:cubicBezTo>
                  <a:pt x="69" y="235"/>
                  <a:pt x="31" y="197"/>
                  <a:pt x="24" y="149"/>
                </a:cubicBezTo>
                <a:cubicBezTo>
                  <a:pt x="31" y="147"/>
                  <a:pt x="35" y="140"/>
                  <a:pt x="35" y="133"/>
                </a:cubicBezTo>
                <a:cubicBezTo>
                  <a:pt x="35" y="125"/>
                  <a:pt x="31" y="119"/>
                  <a:pt x="24" y="117"/>
                </a:cubicBezTo>
                <a:cubicBezTo>
                  <a:pt x="31" y="69"/>
                  <a:pt x="69" y="31"/>
                  <a:pt x="117" y="24"/>
                </a:cubicBezTo>
                <a:cubicBezTo>
                  <a:pt x="120" y="30"/>
                  <a:pt x="126" y="35"/>
                  <a:pt x="133" y="35"/>
                </a:cubicBezTo>
                <a:cubicBezTo>
                  <a:pt x="133" y="35"/>
                  <a:pt x="133" y="35"/>
                  <a:pt x="133" y="35"/>
                </a:cubicBezTo>
                <a:lnTo>
                  <a:pt x="133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59" name="Freeform 49"/>
          <p:cNvSpPr>
            <a:spLocks/>
          </p:cNvSpPr>
          <p:nvPr/>
        </p:nvSpPr>
        <p:spPr bwMode="auto">
          <a:xfrm>
            <a:off x="6645773" y="2382033"/>
            <a:ext cx="216637" cy="114270"/>
          </a:xfrm>
          <a:custGeom>
            <a:avLst/>
            <a:gdLst>
              <a:gd name="T0" fmla="*/ 124 w 133"/>
              <a:gd name="T1" fmla="*/ 0 h 70"/>
              <a:gd name="T2" fmla="*/ 93 w 133"/>
              <a:gd name="T3" fmla="*/ 30 h 70"/>
              <a:gd name="T4" fmla="*/ 84 w 133"/>
              <a:gd name="T5" fmla="*/ 28 h 70"/>
              <a:gd name="T6" fmla="*/ 65 w 133"/>
              <a:gd name="T7" fmla="*/ 42 h 70"/>
              <a:gd name="T8" fmla="*/ 0 w 133"/>
              <a:gd name="T9" fmla="*/ 42 h 70"/>
              <a:gd name="T10" fmla="*/ 0 w 133"/>
              <a:gd name="T11" fmla="*/ 56 h 70"/>
              <a:gd name="T12" fmla="*/ 65 w 133"/>
              <a:gd name="T13" fmla="*/ 56 h 70"/>
              <a:gd name="T14" fmla="*/ 84 w 133"/>
              <a:gd name="T15" fmla="*/ 70 h 70"/>
              <a:gd name="T16" fmla="*/ 105 w 133"/>
              <a:gd name="T17" fmla="*/ 49 h 70"/>
              <a:gd name="T18" fmla="*/ 103 w 133"/>
              <a:gd name="T19" fmla="*/ 40 h 70"/>
              <a:gd name="T20" fmla="*/ 133 w 133"/>
              <a:gd name="T21" fmla="*/ 9 h 70"/>
              <a:gd name="T22" fmla="*/ 124 w 133"/>
              <a:gd name="T2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" h="70">
                <a:moveTo>
                  <a:pt x="124" y="0"/>
                </a:moveTo>
                <a:cubicBezTo>
                  <a:pt x="93" y="30"/>
                  <a:pt x="93" y="30"/>
                  <a:pt x="93" y="30"/>
                </a:cubicBezTo>
                <a:cubicBezTo>
                  <a:pt x="91" y="29"/>
                  <a:pt x="88" y="28"/>
                  <a:pt x="84" y="28"/>
                </a:cubicBezTo>
                <a:cubicBezTo>
                  <a:pt x="75" y="28"/>
                  <a:pt x="67" y="34"/>
                  <a:pt x="65" y="42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56"/>
                  <a:pt x="0" y="56"/>
                  <a:pt x="0" y="56"/>
                </a:cubicBezTo>
                <a:cubicBezTo>
                  <a:pt x="65" y="56"/>
                  <a:pt x="65" y="56"/>
                  <a:pt x="65" y="56"/>
                </a:cubicBezTo>
                <a:cubicBezTo>
                  <a:pt x="67" y="64"/>
                  <a:pt x="75" y="70"/>
                  <a:pt x="84" y="70"/>
                </a:cubicBezTo>
                <a:cubicBezTo>
                  <a:pt x="96" y="70"/>
                  <a:pt x="105" y="60"/>
                  <a:pt x="105" y="49"/>
                </a:cubicBezTo>
                <a:cubicBezTo>
                  <a:pt x="105" y="46"/>
                  <a:pt x="104" y="43"/>
                  <a:pt x="103" y="40"/>
                </a:cubicBezTo>
                <a:cubicBezTo>
                  <a:pt x="133" y="9"/>
                  <a:pt x="133" y="9"/>
                  <a:pt x="133" y="9"/>
                </a:cubicBezTo>
                <a:lnTo>
                  <a:pt x="124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grpSp>
        <p:nvGrpSpPr>
          <p:cNvPr id="60" name="Group 126"/>
          <p:cNvGrpSpPr/>
          <p:nvPr/>
        </p:nvGrpSpPr>
        <p:grpSpPr>
          <a:xfrm>
            <a:off x="6739805" y="2803404"/>
            <a:ext cx="340430" cy="323766"/>
            <a:chOff x="8505825" y="3605213"/>
            <a:chExt cx="454025" cy="431800"/>
          </a:xfrm>
        </p:grpSpPr>
        <p:sp>
          <p:nvSpPr>
            <p:cNvPr id="61" name="Freeform 50"/>
            <p:cNvSpPr>
              <a:spLocks/>
            </p:cNvSpPr>
            <p:nvPr/>
          </p:nvSpPr>
          <p:spPr bwMode="auto">
            <a:xfrm>
              <a:off x="8505825" y="3694113"/>
              <a:ext cx="454025" cy="342900"/>
            </a:xfrm>
            <a:custGeom>
              <a:avLst/>
              <a:gdLst>
                <a:gd name="T0" fmla="*/ 146 w 208"/>
                <a:gd name="T1" fmla="*/ 0 h 157"/>
                <a:gd name="T2" fmla="*/ 104 w 208"/>
                <a:gd name="T3" fmla="*/ 15 h 157"/>
                <a:gd name="T4" fmla="*/ 62 w 208"/>
                <a:gd name="T5" fmla="*/ 0 h 157"/>
                <a:gd name="T6" fmla="*/ 0 w 208"/>
                <a:gd name="T7" fmla="*/ 60 h 157"/>
                <a:gd name="T8" fmla="*/ 107 w 208"/>
                <a:gd name="T9" fmla="*/ 157 h 157"/>
                <a:gd name="T10" fmla="*/ 208 w 208"/>
                <a:gd name="T11" fmla="*/ 60 h 157"/>
                <a:gd name="T12" fmla="*/ 146 w 208"/>
                <a:gd name="T1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157">
                  <a:moveTo>
                    <a:pt x="146" y="0"/>
                  </a:moveTo>
                  <a:cubicBezTo>
                    <a:pt x="130" y="0"/>
                    <a:pt x="115" y="6"/>
                    <a:pt x="104" y="15"/>
                  </a:cubicBezTo>
                  <a:cubicBezTo>
                    <a:pt x="93" y="6"/>
                    <a:pt x="78" y="0"/>
                    <a:pt x="62" y="0"/>
                  </a:cubicBezTo>
                  <a:cubicBezTo>
                    <a:pt x="28" y="0"/>
                    <a:pt x="0" y="27"/>
                    <a:pt x="0" y="60"/>
                  </a:cubicBezTo>
                  <a:cubicBezTo>
                    <a:pt x="0" y="98"/>
                    <a:pt x="31" y="157"/>
                    <a:pt x="107" y="157"/>
                  </a:cubicBezTo>
                  <a:cubicBezTo>
                    <a:pt x="185" y="157"/>
                    <a:pt x="208" y="95"/>
                    <a:pt x="208" y="60"/>
                  </a:cubicBezTo>
                  <a:cubicBezTo>
                    <a:pt x="208" y="27"/>
                    <a:pt x="180" y="0"/>
                    <a:pt x="146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 sz="1012"/>
            </a:p>
          </p:txBody>
        </p:sp>
        <p:sp>
          <p:nvSpPr>
            <p:cNvPr id="62" name="Freeform 51"/>
            <p:cNvSpPr>
              <a:spLocks/>
            </p:cNvSpPr>
            <p:nvPr/>
          </p:nvSpPr>
          <p:spPr bwMode="auto">
            <a:xfrm>
              <a:off x="8709025" y="3605213"/>
              <a:ext cx="123825" cy="157163"/>
            </a:xfrm>
            <a:custGeom>
              <a:avLst/>
              <a:gdLst>
                <a:gd name="T0" fmla="*/ 12 w 57"/>
                <a:gd name="T1" fmla="*/ 72 h 72"/>
                <a:gd name="T2" fmla="*/ 27 w 57"/>
                <a:gd name="T3" fmla="*/ 0 h 72"/>
                <a:gd name="T4" fmla="*/ 57 w 57"/>
                <a:gd name="T5" fmla="*/ 6 h 72"/>
                <a:gd name="T6" fmla="*/ 12 w 57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72">
                  <a:moveTo>
                    <a:pt x="12" y="72"/>
                  </a:moveTo>
                  <a:cubicBezTo>
                    <a:pt x="0" y="48"/>
                    <a:pt x="7" y="20"/>
                    <a:pt x="27" y="0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29" y="21"/>
                    <a:pt x="12" y="37"/>
                    <a:pt x="12" y="72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 sz="1012"/>
            </a:p>
          </p:txBody>
        </p:sp>
      </p:grpSp>
      <p:sp>
        <p:nvSpPr>
          <p:cNvPr id="63" name="Freeform 52"/>
          <p:cNvSpPr>
            <a:spLocks/>
          </p:cNvSpPr>
          <p:nvPr/>
        </p:nvSpPr>
        <p:spPr bwMode="auto">
          <a:xfrm>
            <a:off x="5689949" y="876285"/>
            <a:ext cx="509455" cy="414230"/>
          </a:xfrm>
          <a:custGeom>
            <a:avLst/>
            <a:gdLst>
              <a:gd name="T0" fmla="*/ 312 w 312"/>
              <a:gd name="T1" fmla="*/ 86 h 253"/>
              <a:gd name="T2" fmla="*/ 305 w 312"/>
              <a:gd name="T3" fmla="*/ 75 h 253"/>
              <a:gd name="T4" fmla="*/ 79 w 312"/>
              <a:gd name="T5" fmla="*/ 226 h 253"/>
              <a:gd name="T6" fmla="*/ 28 w 312"/>
              <a:gd name="T7" fmla="*/ 214 h 253"/>
              <a:gd name="T8" fmla="*/ 35 w 312"/>
              <a:gd name="T9" fmla="*/ 162 h 253"/>
              <a:gd name="T10" fmla="*/ 262 w 312"/>
              <a:gd name="T11" fmla="*/ 11 h 253"/>
              <a:gd name="T12" fmla="*/ 254 w 312"/>
              <a:gd name="T13" fmla="*/ 0 h 253"/>
              <a:gd name="T14" fmla="*/ 26 w 312"/>
              <a:gd name="T15" fmla="*/ 153 h 253"/>
              <a:gd name="T16" fmla="*/ 15 w 312"/>
              <a:gd name="T17" fmla="*/ 222 h 253"/>
              <a:gd name="T18" fmla="*/ 83 w 312"/>
              <a:gd name="T19" fmla="*/ 239 h 253"/>
              <a:gd name="T20" fmla="*/ 312 w 312"/>
              <a:gd name="T21" fmla="*/ 86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2" h="253">
                <a:moveTo>
                  <a:pt x="312" y="86"/>
                </a:moveTo>
                <a:cubicBezTo>
                  <a:pt x="305" y="75"/>
                  <a:pt x="305" y="75"/>
                  <a:pt x="305" y="75"/>
                </a:cubicBezTo>
                <a:cubicBezTo>
                  <a:pt x="79" y="226"/>
                  <a:pt x="79" y="226"/>
                  <a:pt x="79" y="226"/>
                </a:cubicBezTo>
                <a:cubicBezTo>
                  <a:pt x="63" y="237"/>
                  <a:pt x="40" y="231"/>
                  <a:pt x="28" y="214"/>
                </a:cubicBezTo>
                <a:cubicBezTo>
                  <a:pt x="16" y="196"/>
                  <a:pt x="19" y="173"/>
                  <a:pt x="35" y="162"/>
                </a:cubicBezTo>
                <a:cubicBezTo>
                  <a:pt x="262" y="11"/>
                  <a:pt x="262" y="11"/>
                  <a:pt x="262" y="11"/>
                </a:cubicBezTo>
                <a:cubicBezTo>
                  <a:pt x="254" y="0"/>
                  <a:pt x="254" y="0"/>
                  <a:pt x="254" y="0"/>
                </a:cubicBezTo>
                <a:cubicBezTo>
                  <a:pt x="26" y="153"/>
                  <a:pt x="26" y="153"/>
                  <a:pt x="26" y="153"/>
                </a:cubicBezTo>
                <a:cubicBezTo>
                  <a:pt x="4" y="167"/>
                  <a:pt x="0" y="198"/>
                  <a:pt x="15" y="222"/>
                </a:cubicBezTo>
                <a:cubicBezTo>
                  <a:pt x="31" y="246"/>
                  <a:pt x="62" y="253"/>
                  <a:pt x="83" y="239"/>
                </a:cubicBezTo>
                <a:lnTo>
                  <a:pt x="312" y="8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64" name="Freeform 53"/>
          <p:cNvSpPr>
            <a:spLocks/>
          </p:cNvSpPr>
          <p:nvPr/>
        </p:nvSpPr>
        <p:spPr bwMode="auto">
          <a:xfrm>
            <a:off x="6076800" y="853670"/>
            <a:ext cx="140457" cy="192831"/>
          </a:xfrm>
          <a:custGeom>
            <a:avLst/>
            <a:gdLst>
              <a:gd name="T0" fmla="*/ 80 w 86"/>
              <a:gd name="T1" fmla="*/ 115 h 118"/>
              <a:gd name="T2" fmla="*/ 68 w 86"/>
              <a:gd name="T3" fmla="*/ 113 h 118"/>
              <a:gd name="T4" fmla="*/ 3 w 86"/>
              <a:gd name="T5" fmla="*/ 16 h 118"/>
              <a:gd name="T6" fmla="*/ 6 w 86"/>
              <a:gd name="T7" fmla="*/ 3 h 118"/>
              <a:gd name="T8" fmla="*/ 19 w 86"/>
              <a:gd name="T9" fmla="*/ 6 h 118"/>
              <a:gd name="T10" fmla="*/ 83 w 86"/>
              <a:gd name="T11" fmla="*/ 102 h 118"/>
              <a:gd name="T12" fmla="*/ 80 w 86"/>
              <a:gd name="T13" fmla="*/ 115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" h="118">
                <a:moveTo>
                  <a:pt x="80" y="115"/>
                </a:moveTo>
                <a:cubicBezTo>
                  <a:pt x="76" y="118"/>
                  <a:pt x="70" y="117"/>
                  <a:pt x="68" y="113"/>
                </a:cubicBezTo>
                <a:cubicBezTo>
                  <a:pt x="3" y="16"/>
                  <a:pt x="3" y="16"/>
                  <a:pt x="3" y="16"/>
                </a:cubicBezTo>
                <a:cubicBezTo>
                  <a:pt x="0" y="12"/>
                  <a:pt x="1" y="6"/>
                  <a:pt x="6" y="3"/>
                </a:cubicBezTo>
                <a:cubicBezTo>
                  <a:pt x="10" y="0"/>
                  <a:pt x="16" y="2"/>
                  <a:pt x="19" y="6"/>
                </a:cubicBezTo>
                <a:cubicBezTo>
                  <a:pt x="83" y="102"/>
                  <a:pt x="83" y="102"/>
                  <a:pt x="83" y="102"/>
                </a:cubicBezTo>
                <a:cubicBezTo>
                  <a:pt x="86" y="107"/>
                  <a:pt x="85" y="112"/>
                  <a:pt x="80" y="11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65" name="Freeform 54"/>
          <p:cNvSpPr>
            <a:spLocks/>
          </p:cNvSpPr>
          <p:nvPr/>
        </p:nvSpPr>
        <p:spPr bwMode="auto">
          <a:xfrm>
            <a:off x="5756605" y="985794"/>
            <a:ext cx="385662" cy="252347"/>
          </a:xfrm>
          <a:custGeom>
            <a:avLst/>
            <a:gdLst>
              <a:gd name="T0" fmla="*/ 236 w 236"/>
              <a:gd name="T1" fmla="*/ 13 h 154"/>
              <a:gd name="T2" fmla="*/ 227 w 236"/>
              <a:gd name="T3" fmla="*/ 0 h 154"/>
              <a:gd name="T4" fmla="*/ 25 w 236"/>
              <a:gd name="T5" fmla="*/ 135 h 154"/>
              <a:gd name="T6" fmla="*/ 0 w 236"/>
              <a:gd name="T7" fmla="*/ 136 h 154"/>
              <a:gd name="T8" fmla="*/ 1 w 236"/>
              <a:gd name="T9" fmla="*/ 138 h 154"/>
              <a:gd name="T10" fmla="*/ 36 w 236"/>
              <a:gd name="T11" fmla="*/ 146 h 154"/>
              <a:gd name="T12" fmla="*/ 236 w 236"/>
              <a:gd name="T13" fmla="*/ 1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6" h="154">
                <a:moveTo>
                  <a:pt x="236" y="13"/>
                </a:moveTo>
                <a:cubicBezTo>
                  <a:pt x="227" y="0"/>
                  <a:pt x="227" y="0"/>
                  <a:pt x="227" y="0"/>
                </a:cubicBezTo>
                <a:cubicBezTo>
                  <a:pt x="25" y="135"/>
                  <a:pt x="25" y="135"/>
                  <a:pt x="25" y="135"/>
                </a:cubicBezTo>
                <a:cubicBezTo>
                  <a:pt x="17" y="140"/>
                  <a:pt x="8" y="140"/>
                  <a:pt x="0" y="136"/>
                </a:cubicBezTo>
                <a:cubicBezTo>
                  <a:pt x="0" y="137"/>
                  <a:pt x="0" y="137"/>
                  <a:pt x="1" y="138"/>
                </a:cubicBezTo>
                <a:cubicBezTo>
                  <a:pt x="9" y="150"/>
                  <a:pt x="25" y="154"/>
                  <a:pt x="36" y="146"/>
                </a:cubicBezTo>
                <a:lnTo>
                  <a:pt x="236" y="1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66" name="Freeform 55"/>
          <p:cNvSpPr>
            <a:spLocks noEditPoints="1"/>
          </p:cNvSpPr>
          <p:nvPr/>
        </p:nvSpPr>
        <p:spPr bwMode="auto">
          <a:xfrm>
            <a:off x="5442364" y="1207193"/>
            <a:ext cx="222589" cy="390423"/>
          </a:xfrm>
          <a:custGeom>
            <a:avLst/>
            <a:gdLst>
              <a:gd name="T0" fmla="*/ 59 w 136"/>
              <a:gd name="T1" fmla="*/ 203 h 239"/>
              <a:gd name="T2" fmla="*/ 54 w 136"/>
              <a:gd name="T3" fmla="*/ 203 h 239"/>
              <a:gd name="T4" fmla="*/ 54 w 136"/>
              <a:gd name="T5" fmla="*/ 239 h 239"/>
              <a:gd name="T6" fmla="*/ 72 w 136"/>
              <a:gd name="T7" fmla="*/ 226 h 239"/>
              <a:gd name="T8" fmla="*/ 59 w 136"/>
              <a:gd name="T9" fmla="*/ 203 h 239"/>
              <a:gd name="T10" fmla="*/ 54 w 136"/>
              <a:gd name="T11" fmla="*/ 187 h 239"/>
              <a:gd name="T12" fmla="*/ 54 w 136"/>
              <a:gd name="T13" fmla="*/ 82 h 239"/>
              <a:gd name="T14" fmla="*/ 81 w 136"/>
              <a:gd name="T15" fmla="*/ 74 h 239"/>
              <a:gd name="T16" fmla="*/ 97 w 136"/>
              <a:gd name="T17" fmla="*/ 13 h 239"/>
              <a:gd name="T18" fmla="*/ 114 w 136"/>
              <a:gd name="T19" fmla="*/ 2 h 239"/>
              <a:gd name="T20" fmla="*/ 124 w 136"/>
              <a:gd name="T21" fmla="*/ 20 h 239"/>
              <a:gd name="T22" fmla="*/ 109 w 136"/>
              <a:gd name="T23" fmla="*/ 81 h 239"/>
              <a:gd name="T24" fmla="*/ 130 w 136"/>
              <a:gd name="T25" fmla="*/ 134 h 239"/>
              <a:gd name="T26" fmla="*/ 122 w 136"/>
              <a:gd name="T27" fmla="*/ 164 h 239"/>
              <a:gd name="T28" fmla="*/ 122 w 136"/>
              <a:gd name="T29" fmla="*/ 164 h 239"/>
              <a:gd name="T30" fmla="*/ 136 w 136"/>
              <a:gd name="T31" fmla="*/ 187 h 239"/>
              <a:gd name="T32" fmla="*/ 131 w 136"/>
              <a:gd name="T33" fmla="*/ 207 h 239"/>
              <a:gd name="T34" fmla="*/ 54 w 136"/>
              <a:gd name="T35" fmla="*/ 187 h 239"/>
              <a:gd name="T36" fmla="*/ 54 w 136"/>
              <a:gd name="T37" fmla="*/ 203 h 239"/>
              <a:gd name="T38" fmla="*/ 36 w 136"/>
              <a:gd name="T39" fmla="*/ 216 h 239"/>
              <a:gd name="T40" fmla="*/ 50 w 136"/>
              <a:gd name="T41" fmla="*/ 239 h 239"/>
              <a:gd name="T42" fmla="*/ 54 w 136"/>
              <a:gd name="T43" fmla="*/ 239 h 239"/>
              <a:gd name="T44" fmla="*/ 54 w 136"/>
              <a:gd name="T45" fmla="*/ 203 h 239"/>
              <a:gd name="T46" fmla="*/ 54 w 136"/>
              <a:gd name="T47" fmla="*/ 82 h 239"/>
              <a:gd name="T48" fmla="*/ 54 w 136"/>
              <a:gd name="T49" fmla="*/ 187 h 239"/>
              <a:gd name="T50" fmla="*/ 0 w 136"/>
              <a:gd name="T51" fmla="*/ 173 h 239"/>
              <a:gd name="T52" fmla="*/ 5 w 136"/>
              <a:gd name="T53" fmla="*/ 152 h 239"/>
              <a:gd name="T54" fmla="*/ 29 w 136"/>
              <a:gd name="T55" fmla="*/ 140 h 239"/>
              <a:gd name="T56" fmla="*/ 37 w 136"/>
              <a:gd name="T57" fmla="*/ 109 h 239"/>
              <a:gd name="T58" fmla="*/ 54 w 136"/>
              <a:gd name="T59" fmla="*/ 82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6" h="239">
                <a:moveTo>
                  <a:pt x="59" y="203"/>
                </a:moveTo>
                <a:cubicBezTo>
                  <a:pt x="57" y="203"/>
                  <a:pt x="56" y="203"/>
                  <a:pt x="54" y="203"/>
                </a:cubicBezTo>
                <a:cubicBezTo>
                  <a:pt x="54" y="239"/>
                  <a:pt x="54" y="239"/>
                  <a:pt x="54" y="239"/>
                </a:cubicBezTo>
                <a:cubicBezTo>
                  <a:pt x="62" y="239"/>
                  <a:pt x="70" y="234"/>
                  <a:pt x="72" y="226"/>
                </a:cubicBezTo>
                <a:cubicBezTo>
                  <a:pt x="74" y="216"/>
                  <a:pt x="69" y="206"/>
                  <a:pt x="59" y="203"/>
                </a:cubicBezTo>
                <a:close/>
                <a:moveTo>
                  <a:pt x="54" y="187"/>
                </a:moveTo>
                <a:cubicBezTo>
                  <a:pt x="54" y="82"/>
                  <a:pt x="54" y="82"/>
                  <a:pt x="54" y="82"/>
                </a:cubicBezTo>
                <a:cubicBezTo>
                  <a:pt x="62" y="76"/>
                  <a:pt x="71" y="74"/>
                  <a:pt x="81" y="74"/>
                </a:cubicBezTo>
                <a:cubicBezTo>
                  <a:pt x="97" y="13"/>
                  <a:pt x="97" y="13"/>
                  <a:pt x="97" y="13"/>
                </a:cubicBezTo>
                <a:cubicBezTo>
                  <a:pt x="99" y="5"/>
                  <a:pt x="107" y="0"/>
                  <a:pt x="114" y="2"/>
                </a:cubicBezTo>
                <a:cubicBezTo>
                  <a:pt x="122" y="4"/>
                  <a:pt x="126" y="12"/>
                  <a:pt x="124" y="20"/>
                </a:cubicBezTo>
                <a:cubicBezTo>
                  <a:pt x="109" y="81"/>
                  <a:pt x="109" y="81"/>
                  <a:pt x="109" y="81"/>
                </a:cubicBezTo>
                <a:cubicBezTo>
                  <a:pt x="125" y="90"/>
                  <a:pt x="136" y="109"/>
                  <a:pt x="130" y="134"/>
                </a:cubicBezTo>
                <a:cubicBezTo>
                  <a:pt x="130" y="134"/>
                  <a:pt x="125" y="154"/>
                  <a:pt x="122" y="164"/>
                </a:cubicBezTo>
                <a:cubicBezTo>
                  <a:pt x="122" y="164"/>
                  <a:pt x="122" y="164"/>
                  <a:pt x="122" y="164"/>
                </a:cubicBezTo>
                <a:cubicBezTo>
                  <a:pt x="118" y="178"/>
                  <a:pt x="136" y="187"/>
                  <a:pt x="136" y="187"/>
                </a:cubicBezTo>
                <a:cubicBezTo>
                  <a:pt x="131" y="207"/>
                  <a:pt x="131" y="207"/>
                  <a:pt x="131" y="207"/>
                </a:cubicBezTo>
                <a:lnTo>
                  <a:pt x="54" y="187"/>
                </a:lnTo>
                <a:close/>
                <a:moveTo>
                  <a:pt x="54" y="203"/>
                </a:moveTo>
                <a:cubicBezTo>
                  <a:pt x="46" y="203"/>
                  <a:pt x="38" y="208"/>
                  <a:pt x="36" y="216"/>
                </a:cubicBezTo>
                <a:cubicBezTo>
                  <a:pt x="34" y="226"/>
                  <a:pt x="40" y="236"/>
                  <a:pt x="50" y="239"/>
                </a:cubicBezTo>
                <a:cubicBezTo>
                  <a:pt x="51" y="239"/>
                  <a:pt x="53" y="239"/>
                  <a:pt x="54" y="239"/>
                </a:cubicBezTo>
                <a:cubicBezTo>
                  <a:pt x="54" y="203"/>
                  <a:pt x="54" y="203"/>
                  <a:pt x="54" y="203"/>
                </a:cubicBezTo>
                <a:close/>
                <a:moveTo>
                  <a:pt x="54" y="82"/>
                </a:moveTo>
                <a:cubicBezTo>
                  <a:pt x="54" y="187"/>
                  <a:pt x="54" y="187"/>
                  <a:pt x="54" y="187"/>
                </a:cubicBezTo>
                <a:cubicBezTo>
                  <a:pt x="0" y="173"/>
                  <a:pt x="0" y="173"/>
                  <a:pt x="0" y="173"/>
                </a:cubicBezTo>
                <a:cubicBezTo>
                  <a:pt x="5" y="152"/>
                  <a:pt x="5" y="152"/>
                  <a:pt x="5" y="152"/>
                </a:cubicBezTo>
                <a:cubicBezTo>
                  <a:pt x="5" y="152"/>
                  <a:pt x="25" y="154"/>
                  <a:pt x="29" y="140"/>
                </a:cubicBezTo>
                <a:cubicBezTo>
                  <a:pt x="32" y="128"/>
                  <a:pt x="37" y="109"/>
                  <a:pt x="37" y="109"/>
                </a:cubicBezTo>
                <a:cubicBezTo>
                  <a:pt x="40" y="97"/>
                  <a:pt x="46" y="88"/>
                  <a:pt x="54" y="82"/>
                </a:cubicBezTo>
                <a:close/>
              </a:path>
            </a:pathLst>
          </a:custGeom>
          <a:solidFill>
            <a:srgbClr val="40937D"/>
          </a:solidFill>
          <a:ln>
            <a:noFill/>
          </a:ln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67" name="Freeform 56"/>
          <p:cNvSpPr>
            <a:spLocks noEditPoints="1"/>
          </p:cNvSpPr>
          <p:nvPr/>
        </p:nvSpPr>
        <p:spPr bwMode="auto">
          <a:xfrm>
            <a:off x="5240008" y="2024939"/>
            <a:ext cx="416610" cy="453510"/>
          </a:xfrm>
          <a:custGeom>
            <a:avLst/>
            <a:gdLst>
              <a:gd name="T0" fmla="*/ 198 w 255"/>
              <a:gd name="T1" fmla="*/ 128 h 277"/>
              <a:gd name="T2" fmla="*/ 191 w 255"/>
              <a:gd name="T3" fmla="*/ 158 h 277"/>
              <a:gd name="T4" fmla="*/ 191 w 255"/>
              <a:gd name="T5" fmla="*/ 185 h 277"/>
              <a:gd name="T6" fmla="*/ 196 w 255"/>
              <a:gd name="T7" fmla="*/ 187 h 277"/>
              <a:gd name="T8" fmla="*/ 218 w 255"/>
              <a:gd name="T9" fmla="*/ 218 h 277"/>
              <a:gd name="T10" fmla="*/ 191 w 255"/>
              <a:gd name="T11" fmla="*/ 201 h 277"/>
              <a:gd name="T12" fmla="*/ 191 w 255"/>
              <a:gd name="T13" fmla="*/ 55 h 277"/>
              <a:gd name="T14" fmla="*/ 218 w 255"/>
              <a:gd name="T15" fmla="*/ 38 h 277"/>
              <a:gd name="T16" fmla="*/ 196 w 255"/>
              <a:gd name="T17" fmla="*/ 69 h 277"/>
              <a:gd name="T18" fmla="*/ 191 w 255"/>
              <a:gd name="T19" fmla="*/ 71 h 277"/>
              <a:gd name="T20" fmla="*/ 249 w 255"/>
              <a:gd name="T21" fmla="*/ 121 h 277"/>
              <a:gd name="T22" fmla="*/ 211 w 255"/>
              <a:gd name="T23" fmla="*/ 128 h 277"/>
              <a:gd name="T24" fmla="*/ 249 w 255"/>
              <a:gd name="T25" fmla="*/ 134 h 277"/>
              <a:gd name="T26" fmla="*/ 249 w 255"/>
              <a:gd name="T27" fmla="*/ 121 h 277"/>
              <a:gd name="T28" fmla="*/ 132 w 255"/>
              <a:gd name="T29" fmla="*/ 277 h 277"/>
              <a:gd name="T30" fmla="*/ 167 w 255"/>
              <a:gd name="T31" fmla="*/ 186 h 277"/>
              <a:gd name="T32" fmla="*/ 191 w 255"/>
              <a:gd name="T33" fmla="*/ 98 h 277"/>
              <a:gd name="T34" fmla="*/ 127 w 255"/>
              <a:gd name="T35" fmla="*/ 72 h 277"/>
              <a:gd name="T36" fmla="*/ 183 w 255"/>
              <a:gd name="T37" fmla="*/ 128 h 277"/>
              <a:gd name="T38" fmla="*/ 156 w 255"/>
              <a:gd name="T39" fmla="*/ 176 h 277"/>
              <a:gd name="T40" fmla="*/ 153 w 255"/>
              <a:gd name="T41" fmla="*/ 214 h 277"/>
              <a:gd name="T42" fmla="*/ 127 w 255"/>
              <a:gd name="T43" fmla="*/ 277 h 277"/>
              <a:gd name="T44" fmla="*/ 191 w 255"/>
              <a:gd name="T45" fmla="*/ 71 h 277"/>
              <a:gd name="T46" fmla="*/ 186 w 255"/>
              <a:gd name="T47" fmla="*/ 60 h 277"/>
              <a:gd name="T48" fmla="*/ 191 w 255"/>
              <a:gd name="T49" fmla="*/ 185 h 277"/>
              <a:gd name="T50" fmla="*/ 186 w 255"/>
              <a:gd name="T51" fmla="*/ 196 h 277"/>
              <a:gd name="T52" fmla="*/ 191 w 255"/>
              <a:gd name="T53" fmla="*/ 185 h 277"/>
              <a:gd name="T54" fmla="*/ 127 w 255"/>
              <a:gd name="T55" fmla="*/ 0 h 277"/>
              <a:gd name="T56" fmla="*/ 134 w 255"/>
              <a:gd name="T57" fmla="*/ 7 h 277"/>
              <a:gd name="T58" fmla="*/ 128 w 255"/>
              <a:gd name="T59" fmla="*/ 45 h 277"/>
              <a:gd name="T60" fmla="*/ 127 w 255"/>
              <a:gd name="T61" fmla="*/ 45 h 277"/>
              <a:gd name="T62" fmla="*/ 64 w 255"/>
              <a:gd name="T63" fmla="*/ 97 h 277"/>
              <a:gd name="T64" fmla="*/ 89 w 255"/>
              <a:gd name="T65" fmla="*/ 187 h 277"/>
              <a:gd name="T66" fmla="*/ 124 w 255"/>
              <a:gd name="T67" fmla="*/ 277 h 277"/>
              <a:gd name="T68" fmla="*/ 127 w 255"/>
              <a:gd name="T69" fmla="*/ 214 h 277"/>
              <a:gd name="T70" fmla="*/ 103 w 255"/>
              <a:gd name="T71" fmla="*/ 183 h 277"/>
              <a:gd name="T72" fmla="*/ 71 w 255"/>
              <a:gd name="T73" fmla="*/ 128 h 277"/>
              <a:gd name="T74" fmla="*/ 127 w 255"/>
              <a:gd name="T75" fmla="*/ 72 h 277"/>
              <a:gd name="T76" fmla="*/ 127 w 255"/>
              <a:gd name="T77" fmla="*/ 57 h 277"/>
              <a:gd name="T78" fmla="*/ 127 w 255"/>
              <a:gd name="T79" fmla="*/ 0 h 277"/>
              <a:gd name="T80" fmla="*/ 121 w 255"/>
              <a:gd name="T81" fmla="*/ 38 h 277"/>
              <a:gd name="T82" fmla="*/ 127 w 255"/>
              <a:gd name="T83" fmla="*/ 0 h 277"/>
              <a:gd name="T84" fmla="*/ 64 w 255"/>
              <a:gd name="T85" fmla="*/ 185 h 277"/>
              <a:gd name="T86" fmla="*/ 69 w 255"/>
              <a:gd name="T87" fmla="*/ 196 h 277"/>
              <a:gd name="T88" fmla="*/ 64 w 255"/>
              <a:gd name="T89" fmla="*/ 71 h 277"/>
              <a:gd name="T90" fmla="*/ 69 w 255"/>
              <a:gd name="T91" fmla="*/ 60 h 277"/>
              <a:gd name="T92" fmla="*/ 64 w 255"/>
              <a:gd name="T93" fmla="*/ 71 h 277"/>
              <a:gd name="T94" fmla="*/ 57 w 255"/>
              <a:gd name="T95" fmla="*/ 128 h 277"/>
              <a:gd name="T96" fmla="*/ 64 w 255"/>
              <a:gd name="T97" fmla="*/ 97 h 277"/>
              <a:gd name="T98" fmla="*/ 64 w 255"/>
              <a:gd name="T99" fmla="*/ 71 h 277"/>
              <a:gd name="T100" fmla="*/ 60 w 255"/>
              <a:gd name="T101" fmla="*/ 69 h 277"/>
              <a:gd name="T102" fmla="*/ 38 w 255"/>
              <a:gd name="T103" fmla="*/ 38 h 277"/>
              <a:gd name="T104" fmla="*/ 64 w 255"/>
              <a:gd name="T105" fmla="*/ 55 h 277"/>
              <a:gd name="T106" fmla="*/ 64 w 255"/>
              <a:gd name="T107" fmla="*/ 201 h 277"/>
              <a:gd name="T108" fmla="*/ 38 w 255"/>
              <a:gd name="T109" fmla="*/ 218 h 277"/>
              <a:gd name="T110" fmla="*/ 60 w 255"/>
              <a:gd name="T111" fmla="*/ 187 h 277"/>
              <a:gd name="T112" fmla="*/ 64 w 255"/>
              <a:gd name="T113" fmla="*/ 185 h 277"/>
              <a:gd name="T114" fmla="*/ 45 w 255"/>
              <a:gd name="T115" fmla="*/ 128 h 277"/>
              <a:gd name="T116" fmla="*/ 7 w 255"/>
              <a:gd name="T117" fmla="*/ 121 h 277"/>
              <a:gd name="T118" fmla="*/ 7 w 255"/>
              <a:gd name="T119" fmla="*/ 134 h 277"/>
              <a:gd name="T120" fmla="*/ 45 w 255"/>
              <a:gd name="T121" fmla="*/ 128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5" h="277">
                <a:moveTo>
                  <a:pt x="191" y="158"/>
                </a:moveTo>
                <a:cubicBezTo>
                  <a:pt x="195" y="149"/>
                  <a:pt x="198" y="139"/>
                  <a:pt x="198" y="128"/>
                </a:cubicBezTo>
                <a:cubicBezTo>
                  <a:pt x="198" y="117"/>
                  <a:pt x="195" y="107"/>
                  <a:pt x="191" y="98"/>
                </a:cubicBezTo>
                <a:cubicBezTo>
                  <a:pt x="191" y="158"/>
                  <a:pt x="191" y="158"/>
                  <a:pt x="191" y="158"/>
                </a:cubicBezTo>
                <a:close/>
                <a:moveTo>
                  <a:pt x="191" y="201"/>
                </a:moveTo>
                <a:cubicBezTo>
                  <a:pt x="191" y="185"/>
                  <a:pt x="191" y="185"/>
                  <a:pt x="191" y="185"/>
                </a:cubicBezTo>
                <a:cubicBezTo>
                  <a:pt x="193" y="185"/>
                  <a:pt x="194" y="185"/>
                  <a:pt x="196" y="187"/>
                </a:cubicBezTo>
                <a:cubicBezTo>
                  <a:pt x="196" y="187"/>
                  <a:pt x="196" y="187"/>
                  <a:pt x="196" y="187"/>
                </a:cubicBezTo>
                <a:cubicBezTo>
                  <a:pt x="218" y="209"/>
                  <a:pt x="218" y="209"/>
                  <a:pt x="218" y="209"/>
                </a:cubicBezTo>
                <a:cubicBezTo>
                  <a:pt x="220" y="211"/>
                  <a:pt x="220" y="216"/>
                  <a:pt x="218" y="218"/>
                </a:cubicBezTo>
                <a:cubicBezTo>
                  <a:pt x="215" y="221"/>
                  <a:pt x="211" y="221"/>
                  <a:pt x="209" y="218"/>
                </a:cubicBezTo>
                <a:cubicBezTo>
                  <a:pt x="191" y="201"/>
                  <a:pt x="191" y="201"/>
                  <a:pt x="191" y="201"/>
                </a:cubicBezTo>
                <a:close/>
                <a:moveTo>
                  <a:pt x="191" y="71"/>
                </a:moveTo>
                <a:cubicBezTo>
                  <a:pt x="191" y="55"/>
                  <a:pt x="191" y="55"/>
                  <a:pt x="191" y="55"/>
                </a:cubicBezTo>
                <a:cubicBezTo>
                  <a:pt x="209" y="38"/>
                  <a:pt x="209" y="38"/>
                  <a:pt x="209" y="38"/>
                </a:cubicBezTo>
                <a:cubicBezTo>
                  <a:pt x="211" y="35"/>
                  <a:pt x="215" y="35"/>
                  <a:pt x="218" y="38"/>
                </a:cubicBezTo>
                <a:cubicBezTo>
                  <a:pt x="220" y="40"/>
                  <a:pt x="220" y="44"/>
                  <a:pt x="218" y="47"/>
                </a:cubicBezTo>
                <a:cubicBezTo>
                  <a:pt x="196" y="69"/>
                  <a:pt x="196" y="69"/>
                  <a:pt x="196" y="69"/>
                </a:cubicBezTo>
                <a:cubicBezTo>
                  <a:pt x="196" y="69"/>
                  <a:pt x="196" y="69"/>
                  <a:pt x="196" y="69"/>
                </a:cubicBezTo>
                <a:cubicBezTo>
                  <a:pt x="194" y="71"/>
                  <a:pt x="193" y="71"/>
                  <a:pt x="191" y="71"/>
                </a:cubicBezTo>
                <a:close/>
                <a:moveTo>
                  <a:pt x="249" y="121"/>
                </a:moveTo>
                <a:cubicBezTo>
                  <a:pt x="249" y="121"/>
                  <a:pt x="249" y="121"/>
                  <a:pt x="249" y="121"/>
                </a:cubicBezTo>
                <a:cubicBezTo>
                  <a:pt x="217" y="121"/>
                  <a:pt x="217" y="121"/>
                  <a:pt x="217" y="121"/>
                </a:cubicBezTo>
                <a:cubicBezTo>
                  <a:pt x="214" y="121"/>
                  <a:pt x="211" y="124"/>
                  <a:pt x="211" y="128"/>
                </a:cubicBezTo>
                <a:cubicBezTo>
                  <a:pt x="211" y="132"/>
                  <a:pt x="214" y="134"/>
                  <a:pt x="217" y="134"/>
                </a:cubicBezTo>
                <a:cubicBezTo>
                  <a:pt x="249" y="134"/>
                  <a:pt x="249" y="134"/>
                  <a:pt x="249" y="134"/>
                </a:cubicBezTo>
                <a:cubicBezTo>
                  <a:pt x="252" y="134"/>
                  <a:pt x="255" y="132"/>
                  <a:pt x="255" y="128"/>
                </a:cubicBezTo>
                <a:cubicBezTo>
                  <a:pt x="255" y="124"/>
                  <a:pt x="252" y="121"/>
                  <a:pt x="249" y="121"/>
                </a:cubicBezTo>
                <a:close/>
                <a:moveTo>
                  <a:pt x="127" y="277"/>
                </a:moveTo>
                <a:cubicBezTo>
                  <a:pt x="132" y="277"/>
                  <a:pt x="132" y="277"/>
                  <a:pt x="132" y="277"/>
                </a:cubicBezTo>
                <a:cubicBezTo>
                  <a:pt x="151" y="277"/>
                  <a:pt x="167" y="262"/>
                  <a:pt x="167" y="242"/>
                </a:cubicBezTo>
                <a:cubicBezTo>
                  <a:pt x="167" y="186"/>
                  <a:pt x="167" y="186"/>
                  <a:pt x="167" y="186"/>
                </a:cubicBezTo>
                <a:cubicBezTo>
                  <a:pt x="177" y="179"/>
                  <a:pt x="186" y="169"/>
                  <a:pt x="191" y="158"/>
                </a:cubicBezTo>
                <a:cubicBezTo>
                  <a:pt x="191" y="98"/>
                  <a:pt x="191" y="98"/>
                  <a:pt x="191" y="98"/>
                </a:cubicBezTo>
                <a:cubicBezTo>
                  <a:pt x="180" y="74"/>
                  <a:pt x="156" y="57"/>
                  <a:pt x="127" y="57"/>
                </a:cubicBezTo>
                <a:cubicBezTo>
                  <a:pt x="127" y="72"/>
                  <a:pt x="127" y="72"/>
                  <a:pt x="127" y="72"/>
                </a:cubicBezTo>
                <a:cubicBezTo>
                  <a:pt x="143" y="72"/>
                  <a:pt x="157" y="78"/>
                  <a:pt x="167" y="88"/>
                </a:cubicBezTo>
                <a:cubicBezTo>
                  <a:pt x="177" y="98"/>
                  <a:pt x="183" y="112"/>
                  <a:pt x="183" y="128"/>
                </a:cubicBezTo>
                <a:cubicBezTo>
                  <a:pt x="183" y="148"/>
                  <a:pt x="172" y="166"/>
                  <a:pt x="156" y="176"/>
                </a:cubicBezTo>
                <a:cubicBezTo>
                  <a:pt x="156" y="176"/>
                  <a:pt x="156" y="176"/>
                  <a:pt x="156" y="176"/>
                </a:cubicBezTo>
                <a:cubicBezTo>
                  <a:pt x="154" y="177"/>
                  <a:pt x="153" y="180"/>
                  <a:pt x="153" y="182"/>
                </a:cubicBezTo>
                <a:cubicBezTo>
                  <a:pt x="153" y="214"/>
                  <a:pt x="153" y="214"/>
                  <a:pt x="153" y="214"/>
                </a:cubicBezTo>
                <a:cubicBezTo>
                  <a:pt x="127" y="214"/>
                  <a:pt x="127" y="214"/>
                  <a:pt x="127" y="214"/>
                </a:cubicBezTo>
                <a:cubicBezTo>
                  <a:pt x="127" y="277"/>
                  <a:pt x="127" y="277"/>
                  <a:pt x="127" y="277"/>
                </a:cubicBezTo>
                <a:close/>
                <a:moveTo>
                  <a:pt x="191" y="55"/>
                </a:moveTo>
                <a:cubicBezTo>
                  <a:pt x="191" y="71"/>
                  <a:pt x="191" y="71"/>
                  <a:pt x="191" y="71"/>
                </a:cubicBezTo>
                <a:cubicBezTo>
                  <a:pt x="189" y="71"/>
                  <a:pt x="188" y="71"/>
                  <a:pt x="186" y="69"/>
                </a:cubicBezTo>
                <a:cubicBezTo>
                  <a:pt x="184" y="67"/>
                  <a:pt x="184" y="63"/>
                  <a:pt x="186" y="60"/>
                </a:cubicBezTo>
                <a:cubicBezTo>
                  <a:pt x="191" y="55"/>
                  <a:pt x="191" y="55"/>
                  <a:pt x="191" y="55"/>
                </a:cubicBezTo>
                <a:close/>
                <a:moveTo>
                  <a:pt x="191" y="185"/>
                </a:moveTo>
                <a:cubicBezTo>
                  <a:pt x="191" y="201"/>
                  <a:pt x="191" y="201"/>
                  <a:pt x="191" y="201"/>
                </a:cubicBezTo>
                <a:cubicBezTo>
                  <a:pt x="186" y="196"/>
                  <a:pt x="186" y="196"/>
                  <a:pt x="186" y="196"/>
                </a:cubicBezTo>
                <a:cubicBezTo>
                  <a:pt x="184" y="193"/>
                  <a:pt x="184" y="189"/>
                  <a:pt x="186" y="187"/>
                </a:cubicBezTo>
                <a:cubicBezTo>
                  <a:pt x="188" y="185"/>
                  <a:pt x="189" y="185"/>
                  <a:pt x="191" y="185"/>
                </a:cubicBezTo>
                <a:close/>
                <a:moveTo>
                  <a:pt x="127" y="45"/>
                </a:moveTo>
                <a:cubicBezTo>
                  <a:pt x="127" y="0"/>
                  <a:pt x="127" y="0"/>
                  <a:pt x="127" y="0"/>
                </a:cubicBezTo>
                <a:cubicBezTo>
                  <a:pt x="127" y="0"/>
                  <a:pt x="128" y="0"/>
                  <a:pt x="128" y="0"/>
                </a:cubicBezTo>
                <a:cubicBezTo>
                  <a:pt x="131" y="0"/>
                  <a:pt x="134" y="3"/>
                  <a:pt x="134" y="7"/>
                </a:cubicBezTo>
                <a:cubicBezTo>
                  <a:pt x="134" y="38"/>
                  <a:pt x="134" y="38"/>
                  <a:pt x="134" y="38"/>
                </a:cubicBezTo>
                <a:cubicBezTo>
                  <a:pt x="134" y="42"/>
                  <a:pt x="131" y="45"/>
                  <a:pt x="128" y="45"/>
                </a:cubicBezTo>
                <a:cubicBezTo>
                  <a:pt x="128" y="45"/>
                  <a:pt x="128" y="45"/>
                  <a:pt x="128" y="45"/>
                </a:cubicBezTo>
                <a:cubicBezTo>
                  <a:pt x="128" y="45"/>
                  <a:pt x="127" y="45"/>
                  <a:pt x="127" y="45"/>
                </a:cubicBezTo>
                <a:close/>
                <a:moveTo>
                  <a:pt x="127" y="57"/>
                </a:moveTo>
                <a:cubicBezTo>
                  <a:pt x="99" y="57"/>
                  <a:pt x="75" y="74"/>
                  <a:pt x="64" y="97"/>
                </a:cubicBezTo>
                <a:cubicBezTo>
                  <a:pt x="64" y="159"/>
                  <a:pt x="64" y="159"/>
                  <a:pt x="64" y="159"/>
                </a:cubicBezTo>
                <a:cubicBezTo>
                  <a:pt x="70" y="170"/>
                  <a:pt x="78" y="180"/>
                  <a:pt x="89" y="187"/>
                </a:cubicBezTo>
                <a:cubicBezTo>
                  <a:pt x="89" y="242"/>
                  <a:pt x="89" y="242"/>
                  <a:pt x="89" y="242"/>
                </a:cubicBezTo>
                <a:cubicBezTo>
                  <a:pt x="89" y="262"/>
                  <a:pt x="104" y="277"/>
                  <a:pt x="124" y="277"/>
                </a:cubicBezTo>
                <a:cubicBezTo>
                  <a:pt x="127" y="277"/>
                  <a:pt x="127" y="277"/>
                  <a:pt x="127" y="277"/>
                </a:cubicBezTo>
                <a:cubicBezTo>
                  <a:pt x="127" y="214"/>
                  <a:pt x="127" y="214"/>
                  <a:pt x="127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183"/>
                  <a:pt x="103" y="183"/>
                  <a:pt x="103" y="183"/>
                </a:cubicBezTo>
                <a:cubicBezTo>
                  <a:pt x="103" y="180"/>
                  <a:pt x="102" y="178"/>
                  <a:pt x="100" y="176"/>
                </a:cubicBezTo>
                <a:cubicBezTo>
                  <a:pt x="83" y="167"/>
                  <a:pt x="71" y="149"/>
                  <a:pt x="71" y="128"/>
                </a:cubicBezTo>
                <a:cubicBezTo>
                  <a:pt x="71" y="112"/>
                  <a:pt x="78" y="98"/>
                  <a:pt x="88" y="88"/>
                </a:cubicBezTo>
                <a:cubicBezTo>
                  <a:pt x="98" y="78"/>
                  <a:pt x="112" y="72"/>
                  <a:pt x="127" y="72"/>
                </a:cubicBezTo>
                <a:cubicBezTo>
                  <a:pt x="127" y="72"/>
                  <a:pt x="127" y="72"/>
                  <a:pt x="127" y="72"/>
                </a:cubicBezTo>
                <a:cubicBezTo>
                  <a:pt x="127" y="57"/>
                  <a:pt x="127" y="57"/>
                  <a:pt x="127" y="57"/>
                </a:cubicBezTo>
                <a:cubicBezTo>
                  <a:pt x="127" y="57"/>
                  <a:pt x="127" y="57"/>
                  <a:pt x="127" y="57"/>
                </a:cubicBezTo>
                <a:close/>
                <a:moveTo>
                  <a:pt x="127" y="0"/>
                </a:moveTo>
                <a:cubicBezTo>
                  <a:pt x="127" y="45"/>
                  <a:pt x="127" y="45"/>
                  <a:pt x="127" y="45"/>
                </a:cubicBezTo>
                <a:cubicBezTo>
                  <a:pt x="124" y="45"/>
                  <a:pt x="121" y="42"/>
                  <a:pt x="121" y="38"/>
                </a:cubicBezTo>
                <a:cubicBezTo>
                  <a:pt x="121" y="7"/>
                  <a:pt x="121" y="7"/>
                  <a:pt x="121" y="7"/>
                </a:cubicBezTo>
                <a:cubicBezTo>
                  <a:pt x="121" y="4"/>
                  <a:pt x="124" y="1"/>
                  <a:pt x="127" y="0"/>
                </a:cubicBezTo>
                <a:close/>
                <a:moveTo>
                  <a:pt x="64" y="201"/>
                </a:moveTo>
                <a:cubicBezTo>
                  <a:pt x="64" y="185"/>
                  <a:pt x="64" y="185"/>
                  <a:pt x="64" y="185"/>
                </a:cubicBezTo>
                <a:cubicBezTo>
                  <a:pt x="66" y="185"/>
                  <a:pt x="68" y="185"/>
                  <a:pt x="69" y="187"/>
                </a:cubicBezTo>
                <a:cubicBezTo>
                  <a:pt x="72" y="189"/>
                  <a:pt x="72" y="193"/>
                  <a:pt x="69" y="196"/>
                </a:cubicBezTo>
                <a:cubicBezTo>
                  <a:pt x="64" y="201"/>
                  <a:pt x="64" y="201"/>
                  <a:pt x="64" y="201"/>
                </a:cubicBezTo>
                <a:close/>
                <a:moveTo>
                  <a:pt x="64" y="71"/>
                </a:moveTo>
                <a:cubicBezTo>
                  <a:pt x="64" y="55"/>
                  <a:pt x="64" y="55"/>
                  <a:pt x="64" y="55"/>
                </a:cubicBezTo>
                <a:cubicBezTo>
                  <a:pt x="69" y="60"/>
                  <a:pt x="69" y="60"/>
                  <a:pt x="69" y="60"/>
                </a:cubicBezTo>
                <a:cubicBezTo>
                  <a:pt x="72" y="63"/>
                  <a:pt x="72" y="67"/>
                  <a:pt x="69" y="69"/>
                </a:cubicBezTo>
                <a:cubicBezTo>
                  <a:pt x="68" y="71"/>
                  <a:pt x="66" y="71"/>
                  <a:pt x="64" y="71"/>
                </a:cubicBezTo>
                <a:close/>
                <a:moveTo>
                  <a:pt x="64" y="97"/>
                </a:moveTo>
                <a:cubicBezTo>
                  <a:pt x="59" y="106"/>
                  <a:pt x="57" y="117"/>
                  <a:pt x="57" y="128"/>
                </a:cubicBezTo>
                <a:cubicBezTo>
                  <a:pt x="57" y="139"/>
                  <a:pt x="59" y="149"/>
                  <a:pt x="64" y="159"/>
                </a:cubicBezTo>
                <a:cubicBezTo>
                  <a:pt x="64" y="97"/>
                  <a:pt x="64" y="97"/>
                  <a:pt x="64" y="97"/>
                </a:cubicBezTo>
                <a:close/>
                <a:moveTo>
                  <a:pt x="64" y="55"/>
                </a:moveTo>
                <a:cubicBezTo>
                  <a:pt x="64" y="71"/>
                  <a:pt x="64" y="71"/>
                  <a:pt x="64" y="71"/>
                </a:cubicBezTo>
                <a:cubicBezTo>
                  <a:pt x="62" y="71"/>
                  <a:pt x="61" y="70"/>
                  <a:pt x="60" y="69"/>
                </a:cubicBezTo>
                <a:cubicBezTo>
                  <a:pt x="60" y="69"/>
                  <a:pt x="60" y="69"/>
                  <a:pt x="60" y="69"/>
                </a:cubicBezTo>
                <a:cubicBezTo>
                  <a:pt x="38" y="47"/>
                  <a:pt x="38" y="47"/>
                  <a:pt x="38" y="47"/>
                </a:cubicBezTo>
                <a:cubicBezTo>
                  <a:pt x="35" y="44"/>
                  <a:pt x="35" y="40"/>
                  <a:pt x="38" y="38"/>
                </a:cubicBezTo>
                <a:cubicBezTo>
                  <a:pt x="40" y="35"/>
                  <a:pt x="44" y="35"/>
                  <a:pt x="47" y="38"/>
                </a:cubicBezTo>
                <a:cubicBezTo>
                  <a:pt x="64" y="55"/>
                  <a:pt x="64" y="55"/>
                  <a:pt x="64" y="55"/>
                </a:cubicBezTo>
                <a:close/>
                <a:moveTo>
                  <a:pt x="64" y="185"/>
                </a:moveTo>
                <a:cubicBezTo>
                  <a:pt x="64" y="201"/>
                  <a:pt x="64" y="201"/>
                  <a:pt x="64" y="201"/>
                </a:cubicBezTo>
                <a:cubicBezTo>
                  <a:pt x="47" y="218"/>
                  <a:pt x="47" y="218"/>
                  <a:pt x="47" y="218"/>
                </a:cubicBezTo>
                <a:cubicBezTo>
                  <a:pt x="44" y="221"/>
                  <a:pt x="40" y="221"/>
                  <a:pt x="38" y="218"/>
                </a:cubicBezTo>
                <a:cubicBezTo>
                  <a:pt x="35" y="216"/>
                  <a:pt x="35" y="211"/>
                  <a:pt x="38" y="209"/>
                </a:cubicBezTo>
                <a:cubicBezTo>
                  <a:pt x="60" y="187"/>
                  <a:pt x="60" y="187"/>
                  <a:pt x="60" y="187"/>
                </a:cubicBezTo>
                <a:cubicBezTo>
                  <a:pt x="60" y="187"/>
                  <a:pt x="60" y="187"/>
                  <a:pt x="60" y="187"/>
                </a:cubicBezTo>
                <a:cubicBezTo>
                  <a:pt x="61" y="185"/>
                  <a:pt x="62" y="185"/>
                  <a:pt x="64" y="185"/>
                </a:cubicBezTo>
                <a:close/>
                <a:moveTo>
                  <a:pt x="45" y="128"/>
                </a:moveTo>
                <a:cubicBezTo>
                  <a:pt x="45" y="128"/>
                  <a:pt x="45" y="128"/>
                  <a:pt x="45" y="128"/>
                </a:cubicBezTo>
                <a:cubicBezTo>
                  <a:pt x="45" y="124"/>
                  <a:pt x="42" y="121"/>
                  <a:pt x="38" y="121"/>
                </a:cubicBezTo>
                <a:cubicBezTo>
                  <a:pt x="7" y="121"/>
                  <a:pt x="7" y="121"/>
                  <a:pt x="7" y="121"/>
                </a:cubicBezTo>
                <a:cubicBezTo>
                  <a:pt x="3" y="121"/>
                  <a:pt x="0" y="124"/>
                  <a:pt x="0" y="128"/>
                </a:cubicBezTo>
                <a:cubicBezTo>
                  <a:pt x="0" y="132"/>
                  <a:pt x="3" y="134"/>
                  <a:pt x="7" y="134"/>
                </a:cubicBezTo>
                <a:cubicBezTo>
                  <a:pt x="38" y="134"/>
                  <a:pt x="38" y="134"/>
                  <a:pt x="38" y="134"/>
                </a:cubicBezTo>
                <a:cubicBezTo>
                  <a:pt x="42" y="134"/>
                  <a:pt x="45" y="132"/>
                  <a:pt x="45" y="128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68" name="Freeform 57"/>
          <p:cNvSpPr>
            <a:spLocks noEditPoints="1"/>
          </p:cNvSpPr>
          <p:nvPr/>
        </p:nvSpPr>
        <p:spPr bwMode="auto">
          <a:xfrm>
            <a:off x="6776707" y="852479"/>
            <a:ext cx="396375" cy="389233"/>
          </a:xfrm>
          <a:custGeom>
            <a:avLst/>
            <a:gdLst>
              <a:gd name="T0" fmla="*/ 231 w 243"/>
              <a:gd name="T1" fmla="*/ 92 h 238"/>
              <a:gd name="T2" fmla="*/ 214 w 243"/>
              <a:gd name="T3" fmla="*/ 83 h 238"/>
              <a:gd name="T4" fmla="*/ 206 w 243"/>
              <a:gd name="T5" fmla="*/ 71 h 238"/>
              <a:gd name="T6" fmla="*/ 192 w 243"/>
              <a:gd name="T7" fmla="*/ 82 h 238"/>
              <a:gd name="T8" fmla="*/ 194 w 243"/>
              <a:gd name="T9" fmla="*/ 64 h 238"/>
              <a:gd name="T10" fmla="*/ 179 w 243"/>
              <a:gd name="T11" fmla="*/ 64 h 238"/>
              <a:gd name="T12" fmla="*/ 162 w 243"/>
              <a:gd name="T13" fmla="*/ 54 h 238"/>
              <a:gd name="T14" fmla="*/ 154 w 243"/>
              <a:gd name="T15" fmla="*/ 42 h 238"/>
              <a:gd name="T16" fmla="*/ 140 w 243"/>
              <a:gd name="T17" fmla="*/ 53 h 238"/>
              <a:gd name="T18" fmla="*/ 142 w 243"/>
              <a:gd name="T19" fmla="*/ 35 h 238"/>
              <a:gd name="T20" fmla="*/ 128 w 243"/>
              <a:gd name="T21" fmla="*/ 35 h 238"/>
              <a:gd name="T22" fmla="*/ 110 w 243"/>
              <a:gd name="T23" fmla="*/ 25 h 238"/>
              <a:gd name="T24" fmla="*/ 102 w 243"/>
              <a:gd name="T25" fmla="*/ 13 h 238"/>
              <a:gd name="T26" fmla="*/ 101 w 243"/>
              <a:gd name="T27" fmla="*/ 22 h 238"/>
              <a:gd name="T28" fmla="*/ 208 w 243"/>
              <a:gd name="T29" fmla="*/ 128 h 238"/>
              <a:gd name="T30" fmla="*/ 206 w 243"/>
              <a:gd name="T31" fmla="*/ 132 h 238"/>
              <a:gd name="T32" fmla="*/ 101 w 243"/>
              <a:gd name="T33" fmla="*/ 74 h 238"/>
              <a:gd name="T34" fmla="*/ 196 w 243"/>
              <a:gd name="T35" fmla="*/ 149 h 238"/>
              <a:gd name="T36" fmla="*/ 194 w 243"/>
              <a:gd name="T37" fmla="*/ 153 h 238"/>
              <a:gd name="T38" fmla="*/ 101 w 243"/>
              <a:gd name="T39" fmla="*/ 101 h 238"/>
              <a:gd name="T40" fmla="*/ 185 w 243"/>
              <a:gd name="T41" fmla="*/ 170 h 238"/>
              <a:gd name="T42" fmla="*/ 182 w 243"/>
              <a:gd name="T43" fmla="*/ 174 h 238"/>
              <a:gd name="T44" fmla="*/ 101 w 243"/>
              <a:gd name="T45" fmla="*/ 129 h 238"/>
              <a:gd name="T46" fmla="*/ 173 w 243"/>
              <a:gd name="T47" fmla="*/ 191 h 238"/>
              <a:gd name="T48" fmla="*/ 171 w 243"/>
              <a:gd name="T49" fmla="*/ 195 h 238"/>
              <a:gd name="T50" fmla="*/ 101 w 243"/>
              <a:gd name="T51" fmla="*/ 156 h 238"/>
              <a:gd name="T52" fmla="*/ 138 w 243"/>
              <a:gd name="T53" fmla="*/ 231 h 238"/>
              <a:gd name="T54" fmla="*/ 243 w 243"/>
              <a:gd name="T55" fmla="*/ 91 h 238"/>
              <a:gd name="T56" fmla="*/ 101 w 243"/>
              <a:gd name="T57" fmla="*/ 22 h 238"/>
              <a:gd name="T58" fmla="*/ 85 w 243"/>
              <a:gd name="T59" fmla="*/ 11 h 238"/>
              <a:gd name="T60" fmla="*/ 78 w 243"/>
              <a:gd name="T61" fmla="*/ 0 h 238"/>
              <a:gd name="T62" fmla="*/ 15 w 243"/>
              <a:gd name="T63" fmla="*/ 163 h 238"/>
              <a:gd name="T64" fmla="*/ 101 w 243"/>
              <a:gd name="T65" fmla="*/ 156 h 238"/>
              <a:gd name="T66" fmla="*/ 27 w 243"/>
              <a:gd name="T67" fmla="*/ 113 h 238"/>
              <a:gd name="T68" fmla="*/ 101 w 243"/>
              <a:gd name="T69" fmla="*/ 151 h 238"/>
              <a:gd name="T70" fmla="*/ 40 w 243"/>
              <a:gd name="T71" fmla="*/ 95 h 238"/>
              <a:gd name="T72" fmla="*/ 42 w 243"/>
              <a:gd name="T73" fmla="*/ 91 h 238"/>
              <a:gd name="T74" fmla="*/ 101 w 243"/>
              <a:gd name="T75" fmla="*/ 101 h 238"/>
              <a:gd name="T76" fmla="*/ 51 w 243"/>
              <a:gd name="T77" fmla="*/ 71 h 238"/>
              <a:gd name="T78" fmla="*/ 101 w 243"/>
              <a:gd name="T79" fmla="*/ 96 h 238"/>
              <a:gd name="T80" fmla="*/ 63 w 243"/>
              <a:gd name="T81" fmla="*/ 53 h 238"/>
              <a:gd name="T82" fmla="*/ 65 w 243"/>
              <a:gd name="T83" fmla="*/ 49 h 238"/>
              <a:gd name="T84" fmla="*/ 101 w 243"/>
              <a:gd name="T85" fmla="*/ 22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3" h="238">
                <a:moveTo>
                  <a:pt x="232" y="85"/>
                </a:moveTo>
                <a:cubicBezTo>
                  <a:pt x="233" y="87"/>
                  <a:pt x="233" y="90"/>
                  <a:pt x="231" y="92"/>
                </a:cubicBezTo>
                <a:cubicBezTo>
                  <a:pt x="229" y="97"/>
                  <a:pt x="223" y="99"/>
                  <a:pt x="218" y="96"/>
                </a:cubicBezTo>
                <a:cubicBezTo>
                  <a:pt x="213" y="94"/>
                  <a:pt x="212" y="88"/>
                  <a:pt x="214" y="83"/>
                </a:cubicBezTo>
                <a:cubicBezTo>
                  <a:pt x="216" y="81"/>
                  <a:pt x="218" y="79"/>
                  <a:pt x="220" y="78"/>
                </a:cubicBezTo>
                <a:cubicBezTo>
                  <a:pt x="206" y="71"/>
                  <a:pt x="206" y="71"/>
                  <a:pt x="206" y="71"/>
                </a:cubicBezTo>
                <a:cubicBezTo>
                  <a:pt x="207" y="73"/>
                  <a:pt x="207" y="76"/>
                  <a:pt x="205" y="78"/>
                </a:cubicBezTo>
                <a:cubicBezTo>
                  <a:pt x="203" y="83"/>
                  <a:pt x="197" y="84"/>
                  <a:pt x="192" y="82"/>
                </a:cubicBezTo>
                <a:cubicBezTo>
                  <a:pt x="188" y="79"/>
                  <a:pt x="186" y="73"/>
                  <a:pt x="188" y="69"/>
                </a:cubicBezTo>
                <a:cubicBezTo>
                  <a:pt x="190" y="66"/>
                  <a:pt x="192" y="65"/>
                  <a:pt x="194" y="64"/>
                </a:cubicBezTo>
                <a:cubicBezTo>
                  <a:pt x="180" y="56"/>
                  <a:pt x="180" y="56"/>
                  <a:pt x="180" y="56"/>
                </a:cubicBezTo>
                <a:cubicBezTo>
                  <a:pt x="181" y="59"/>
                  <a:pt x="181" y="61"/>
                  <a:pt x="179" y="64"/>
                </a:cubicBezTo>
                <a:cubicBezTo>
                  <a:pt x="177" y="68"/>
                  <a:pt x="171" y="70"/>
                  <a:pt x="166" y="67"/>
                </a:cubicBezTo>
                <a:cubicBezTo>
                  <a:pt x="161" y="65"/>
                  <a:pt x="160" y="59"/>
                  <a:pt x="162" y="54"/>
                </a:cubicBezTo>
                <a:cubicBezTo>
                  <a:pt x="164" y="52"/>
                  <a:pt x="166" y="50"/>
                  <a:pt x="168" y="50"/>
                </a:cubicBezTo>
                <a:cubicBezTo>
                  <a:pt x="154" y="42"/>
                  <a:pt x="154" y="42"/>
                  <a:pt x="154" y="42"/>
                </a:cubicBezTo>
                <a:cubicBezTo>
                  <a:pt x="155" y="44"/>
                  <a:pt x="155" y="47"/>
                  <a:pt x="153" y="49"/>
                </a:cubicBezTo>
                <a:cubicBezTo>
                  <a:pt x="151" y="54"/>
                  <a:pt x="145" y="56"/>
                  <a:pt x="140" y="53"/>
                </a:cubicBezTo>
                <a:cubicBezTo>
                  <a:pt x="136" y="50"/>
                  <a:pt x="134" y="45"/>
                  <a:pt x="136" y="40"/>
                </a:cubicBezTo>
                <a:cubicBezTo>
                  <a:pt x="138" y="37"/>
                  <a:pt x="140" y="36"/>
                  <a:pt x="142" y="35"/>
                </a:cubicBezTo>
                <a:cubicBezTo>
                  <a:pt x="128" y="28"/>
                  <a:pt x="128" y="28"/>
                  <a:pt x="128" y="28"/>
                </a:cubicBezTo>
                <a:cubicBezTo>
                  <a:pt x="129" y="30"/>
                  <a:pt x="129" y="33"/>
                  <a:pt x="128" y="35"/>
                </a:cubicBezTo>
                <a:cubicBezTo>
                  <a:pt x="125" y="40"/>
                  <a:pt x="119" y="41"/>
                  <a:pt x="114" y="39"/>
                </a:cubicBezTo>
                <a:cubicBezTo>
                  <a:pt x="110" y="36"/>
                  <a:pt x="108" y="30"/>
                  <a:pt x="110" y="25"/>
                </a:cubicBezTo>
                <a:cubicBezTo>
                  <a:pt x="112" y="23"/>
                  <a:pt x="114" y="22"/>
                  <a:pt x="116" y="21"/>
                </a:cubicBezTo>
                <a:cubicBezTo>
                  <a:pt x="102" y="13"/>
                  <a:pt x="102" y="13"/>
                  <a:pt x="102" y="13"/>
                </a:cubicBezTo>
                <a:cubicBezTo>
                  <a:pt x="103" y="16"/>
                  <a:pt x="103" y="18"/>
                  <a:pt x="102" y="21"/>
                </a:cubicBezTo>
                <a:cubicBezTo>
                  <a:pt x="101" y="21"/>
                  <a:pt x="101" y="22"/>
                  <a:pt x="101" y="22"/>
                </a:cubicBezTo>
                <a:cubicBezTo>
                  <a:pt x="101" y="69"/>
                  <a:pt x="101" y="69"/>
                  <a:pt x="101" y="69"/>
                </a:cubicBezTo>
                <a:cubicBezTo>
                  <a:pt x="208" y="128"/>
                  <a:pt x="208" y="128"/>
                  <a:pt x="208" y="128"/>
                </a:cubicBezTo>
                <a:cubicBezTo>
                  <a:pt x="209" y="129"/>
                  <a:pt x="209" y="130"/>
                  <a:pt x="209" y="131"/>
                </a:cubicBezTo>
                <a:cubicBezTo>
                  <a:pt x="208" y="132"/>
                  <a:pt x="207" y="133"/>
                  <a:pt x="206" y="132"/>
                </a:cubicBezTo>
                <a:cubicBezTo>
                  <a:pt x="206" y="132"/>
                  <a:pt x="206" y="132"/>
                  <a:pt x="206" y="132"/>
                </a:cubicBezTo>
                <a:cubicBezTo>
                  <a:pt x="101" y="74"/>
                  <a:pt x="101" y="74"/>
                  <a:pt x="101" y="74"/>
                </a:cubicBezTo>
                <a:cubicBezTo>
                  <a:pt x="101" y="96"/>
                  <a:pt x="101" y="96"/>
                  <a:pt x="101" y="96"/>
                </a:cubicBezTo>
                <a:cubicBezTo>
                  <a:pt x="196" y="149"/>
                  <a:pt x="196" y="149"/>
                  <a:pt x="196" y="149"/>
                </a:cubicBezTo>
                <a:cubicBezTo>
                  <a:pt x="197" y="150"/>
                  <a:pt x="198" y="151"/>
                  <a:pt x="197" y="152"/>
                </a:cubicBezTo>
                <a:cubicBezTo>
                  <a:pt x="197" y="153"/>
                  <a:pt x="195" y="154"/>
                  <a:pt x="194" y="153"/>
                </a:cubicBezTo>
                <a:cubicBezTo>
                  <a:pt x="194" y="153"/>
                  <a:pt x="194" y="153"/>
                  <a:pt x="194" y="153"/>
                </a:cubicBezTo>
                <a:cubicBezTo>
                  <a:pt x="101" y="101"/>
                  <a:pt x="101" y="101"/>
                  <a:pt x="101" y="101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85" y="170"/>
                  <a:pt x="185" y="170"/>
                  <a:pt x="185" y="170"/>
                </a:cubicBezTo>
                <a:cubicBezTo>
                  <a:pt x="186" y="171"/>
                  <a:pt x="186" y="172"/>
                  <a:pt x="186" y="173"/>
                </a:cubicBezTo>
                <a:cubicBezTo>
                  <a:pt x="185" y="174"/>
                  <a:pt x="184" y="175"/>
                  <a:pt x="182" y="174"/>
                </a:cubicBezTo>
                <a:cubicBezTo>
                  <a:pt x="182" y="174"/>
                  <a:pt x="182" y="174"/>
                  <a:pt x="182" y="174"/>
                </a:cubicBezTo>
                <a:cubicBezTo>
                  <a:pt x="101" y="129"/>
                  <a:pt x="101" y="129"/>
                  <a:pt x="101" y="129"/>
                </a:cubicBezTo>
                <a:cubicBezTo>
                  <a:pt x="101" y="151"/>
                  <a:pt x="101" y="151"/>
                  <a:pt x="101" y="151"/>
                </a:cubicBezTo>
                <a:cubicBezTo>
                  <a:pt x="173" y="191"/>
                  <a:pt x="173" y="191"/>
                  <a:pt x="173" y="191"/>
                </a:cubicBezTo>
                <a:cubicBezTo>
                  <a:pt x="174" y="192"/>
                  <a:pt x="174" y="193"/>
                  <a:pt x="174" y="194"/>
                </a:cubicBezTo>
                <a:cubicBezTo>
                  <a:pt x="173" y="196"/>
                  <a:pt x="172" y="196"/>
                  <a:pt x="171" y="195"/>
                </a:cubicBezTo>
                <a:cubicBezTo>
                  <a:pt x="171" y="195"/>
                  <a:pt x="171" y="195"/>
                  <a:pt x="171" y="195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101" y="210"/>
                  <a:pt x="101" y="210"/>
                  <a:pt x="101" y="210"/>
                </a:cubicBezTo>
                <a:cubicBezTo>
                  <a:pt x="138" y="231"/>
                  <a:pt x="138" y="231"/>
                  <a:pt x="138" y="231"/>
                </a:cubicBezTo>
                <a:cubicBezTo>
                  <a:pt x="150" y="238"/>
                  <a:pt x="164" y="233"/>
                  <a:pt x="171" y="222"/>
                </a:cubicBezTo>
                <a:cubicBezTo>
                  <a:pt x="243" y="91"/>
                  <a:pt x="243" y="91"/>
                  <a:pt x="243" y="91"/>
                </a:cubicBezTo>
                <a:lnTo>
                  <a:pt x="232" y="85"/>
                </a:lnTo>
                <a:close/>
                <a:moveTo>
                  <a:pt x="101" y="22"/>
                </a:moveTo>
                <a:cubicBezTo>
                  <a:pt x="98" y="26"/>
                  <a:pt x="93" y="27"/>
                  <a:pt x="88" y="24"/>
                </a:cubicBezTo>
                <a:cubicBezTo>
                  <a:pt x="84" y="22"/>
                  <a:pt x="82" y="16"/>
                  <a:pt x="85" y="11"/>
                </a:cubicBezTo>
                <a:cubicBezTo>
                  <a:pt x="86" y="9"/>
                  <a:pt x="88" y="7"/>
                  <a:pt x="90" y="6"/>
                </a:cubicBezTo>
                <a:cubicBezTo>
                  <a:pt x="78" y="0"/>
                  <a:pt x="78" y="0"/>
                  <a:pt x="78" y="0"/>
                </a:cubicBezTo>
                <a:cubicBezTo>
                  <a:pt x="6" y="130"/>
                  <a:pt x="6" y="130"/>
                  <a:pt x="6" y="130"/>
                </a:cubicBezTo>
                <a:cubicBezTo>
                  <a:pt x="0" y="142"/>
                  <a:pt x="4" y="157"/>
                  <a:pt x="15" y="163"/>
                </a:cubicBezTo>
                <a:cubicBezTo>
                  <a:pt x="101" y="210"/>
                  <a:pt x="101" y="210"/>
                  <a:pt x="101" y="210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28" y="116"/>
                  <a:pt x="28" y="116"/>
                  <a:pt x="28" y="116"/>
                </a:cubicBezTo>
                <a:cubicBezTo>
                  <a:pt x="27" y="116"/>
                  <a:pt x="27" y="114"/>
                  <a:pt x="27" y="113"/>
                </a:cubicBezTo>
                <a:cubicBezTo>
                  <a:pt x="28" y="112"/>
                  <a:pt x="29" y="112"/>
                  <a:pt x="30" y="112"/>
                </a:cubicBezTo>
                <a:cubicBezTo>
                  <a:pt x="101" y="151"/>
                  <a:pt x="101" y="151"/>
                  <a:pt x="101" y="151"/>
                </a:cubicBezTo>
                <a:cubicBezTo>
                  <a:pt x="101" y="129"/>
                  <a:pt x="101" y="129"/>
                  <a:pt x="101" y="129"/>
                </a:cubicBezTo>
                <a:cubicBezTo>
                  <a:pt x="40" y="95"/>
                  <a:pt x="40" y="95"/>
                  <a:pt x="40" y="95"/>
                </a:cubicBezTo>
                <a:cubicBezTo>
                  <a:pt x="39" y="95"/>
                  <a:pt x="38" y="93"/>
                  <a:pt x="39" y="92"/>
                </a:cubicBezTo>
                <a:cubicBezTo>
                  <a:pt x="40" y="91"/>
                  <a:pt x="41" y="91"/>
                  <a:pt x="42" y="91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01" y="101"/>
                  <a:pt x="101" y="101"/>
                  <a:pt x="101" y="101"/>
                </a:cubicBezTo>
                <a:cubicBezTo>
                  <a:pt x="51" y="74"/>
                  <a:pt x="51" y="74"/>
                  <a:pt x="51" y="74"/>
                </a:cubicBezTo>
                <a:cubicBezTo>
                  <a:pt x="50" y="74"/>
                  <a:pt x="50" y="72"/>
                  <a:pt x="51" y="71"/>
                </a:cubicBezTo>
                <a:cubicBezTo>
                  <a:pt x="51" y="70"/>
                  <a:pt x="53" y="70"/>
                  <a:pt x="54" y="70"/>
                </a:cubicBezTo>
                <a:cubicBezTo>
                  <a:pt x="101" y="96"/>
                  <a:pt x="101" y="96"/>
                  <a:pt x="101" y="96"/>
                </a:cubicBezTo>
                <a:cubicBezTo>
                  <a:pt x="101" y="74"/>
                  <a:pt x="101" y="74"/>
                  <a:pt x="101" y="74"/>
                </a:cubicBezTo>
                <a:cubicBezTo>
                  <a:pt x="63" y="53"/>
                  <a:pt x="63" y="53"/>
                  <a:pt x="63" y="53"/>
                </a:cubicBezTo>
                <a:cubicBezTo>
                  <a:pt x="62" y="53"/>
                  <a:pt x="62" y="51"/>
                  <a:pt x="62" y="50"/>
                </a:cubicBezTo>
                <a:cubicBezTo>
                  <a:pt x="63" y="49"/>
                  <a:pt x="64" y="49"/>
                  <a:pt x="65" y="49"/>
                </a:cubicBezTo>
                <a:cubicBezTo>
                  <a:pt x="101" y="69"/>
                  <a:pt x="101" y="69"/>
                  <a:pt x="101" y="69"/>
                </a:cubicBezTo>
                <a:lnTo>
                  <a:pt x="101" y="22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69" name="Freeform 58"/>
          <p:cNvSpPr>
            <a:spLocks noEditPoints="1"/>
          </p:cNvSpPr>
          <p:nvPr/>
        </p:nvSpPr>
        <p:spPr bwMode="auto">
          <a:xfrm>
            <a:off x="5376514" y="2476274"/>
            <a:ext cx="385662" cy="390423"/>
          </a:xfrm>
          <a:custGeom>
            <a:avLst/>
            <a:gdLst>
              <a:gd name="T0" fmla="*/ 189 w 236"/>
              <a:gd name="T1" fmla="*/ 60 h 239"/>
              <a:gd name="T2" fmla="*/ 196 w 236"/>
              <a:gd name="T3" fmla="*/ 122 h 239"/>
              <a:gd name="T4" fmla="*/ 198 w 236"/>
              <a:gd name="T5" fmla="*/ 136 h 239"/>
              <a:gd name="T6" fmla="*/ 208 w 236"/>
              <a:gd name="T7" fmla="*/ 157 h 239"/>
              <a:gd name="T8" fmla="*/ 189 w 236"/>
              <a:gd name="T9" fmla="*/ 195 h 239"/>
              <a:gd name="T10" fmla="*/ 168 w 236"/>
              <a:gd name="T11" fmla="*/ 156 h 239"/>
              <a:gd name="T12" fmla="*/ 168 w 236"/>
              <a:gd name="T13" fmla="*/ 78 h 239"/>
              <a:gd name="T14" fmla="*/ 182 w 236"/>
              <a:gd name="T15" fmla="*/ 92 h 239"/>
              <a:gd name="T16" fmla="*/ 185 w 236"/>
              <a:gd name="T17" fmla="*/ 107 h 239"/>
              <a:gd name="T18" fmla="*/ 189 w 236"/>
              <a:gd name="T19" fmla="*/ 141 h 239"/>
              <a:gd name="T20" fmla="*/ 189 w 236"/>
              <a:gd name="T21" fmla="*/ 130 h 239"/>
              <a:gd name="T22" fmla="*/ 168 w 236"/>
              <a:gd name="T23" fmla="*/ 155 h 239"/>
              <a:gd name="T24" fmla="*/ 160 w 236"/>
              <a:gd name="T25" fmla="*/ 138 h 239"/>
              <a:gd name="T26" fmla="*/ 165 w 236"/>
              <a:gd name="T27" fmla="*/ 172 h 239"/>
              <a:gd name="T28" fmla="*/ 168 w 236"/>
              <a:gd name="T29" fmla="*/ 16 h 239"/>
              <a:gd name="T30" fmla="*/ 163 w 236"/>
              <a:gd name="T31" fmla="*/ 49 h 239"/>
              <a:gd name="T32" fmla="*/ 168 w 236"/>
              <a:gd name="T33" fmla="*/ 78 h 239"/>
              <a:gd name="T34" fmla="*/ 159 w 236"/>
              <a:gd name="T35" fmla="*/ 118 h 239"/>
              <a:gd name="T36" fmla="*/ 159 w 236"/>
              <a:gd name="T37" fmla="*/ 209 h 239"/>
              <a:gd name="T38" fmla="*/ 159 w 236"/>
              <a:gd name="T39" fmla="*/ 5 h 239"/>
              <a:gd name="T40" fmla="*/ 159 w 236"/>
              <a:gd name="T41" fmla="*/ 40 h 239"/>
              <a:gd name="T42" fmla="*/ 144 w 236"/>
              <a:gd name="T43" fmla="*/ 89 h 239"/>
              <a:gd name="T44" fmla="*/ 159 w 236"/>
              <a:gd name="T45" fmla="*/ 108 h 239"/>
              <a:gd name="T46" fmla="*/ 159 w 236"/>
              <a:gd name="T47" fmla="*/ 136 h 239"/>
              <a:gd name="T48" fmla="*/ 144 w 236"/>
              <a:gd name="T49" fmla="*/ 162 h 239"/>
              <a:gd name="T50" fmla="*/ 151 w 236"/>
              <a:gd name="T51" fmla="*/ 143 h 239"/>
              <a:gd name="T52" fmla="*/ 146 w 236"/>
              <a:gd name="T53" fmla="*/ 109 h 239"/>
              <a:gd name="T54" fmla="*/ 123 w 236"/>
              <a:gd name="T55" fmla="*/ 7 h 239"/>
              <a:gd name="T56" fmla="*/ 144 w 236"/>
              <a:gd name="T57" fmla="*/ 0 h 239"/>
              <a:gd name="T58" fmla="*/ 144 w 236"/>
              <a:gd name="T59" fmla="*/ 187 h 239"/>
              <a:gd name="T60" fmla="*/ 123 w 236"/>
              <a:gd name="T61" fmla="*/ 225 h 239"/>
              <a:gd name="T62" fmla="*/ 140 w 236"/>
              <a:gd name="T63" fmla="*/ 96 h 239"/>
              <a:gd name="T64" fmla="*/ 123 w 236"/>
              <a:gd name="T65" fmla="*/ 135 h 239"/>
              <a:gd name="T66" fmla="*/ 137 w 236"/>
              <a:gd name="T67" fmla="*/ 113 h 239"/>
              <a:gd name="T68" fmla="*/ 123 w 236"/>
              <a:gd name="T69" fmla="*/ 82 h 239"/>
              <a:gd name="T70" fmla="*/ 125 w 236"/>
              <a:gd name="T71" fmla="*/ 171 h 239"/>
              <a:gd name="T72" fmla="*/ 123 w 236"/>
              <a:gd name="T73" fmla="*/ 7 h 239"/>
              <a:gd name="T74" fmla="*/ 123 w 236"/>
              <a:gd name="T75" fmla="*/ 7 h 239"/>
              <a:gd name="T76" fmla="*/ 123 w 236"/>
              <a:gd name="T77" fmla="*/ 177 h 239"/>
              <a:gd name="T78" fmla="*/ 121 w 236"/>
              <a:gd name="T79" fmla="*/ 162 h 239"/>
              <a:gd name="T80" fmla="*/ 123 w 236"/>
              <a:gd name="T81" fmla="*/ 135 h 239"/>
              <a:gd name="T82" fmla="*/ 99 w 236"/>
              <a:gd name="T83" fmla="*/ 124 h 239"/>
              <a:gd name="T84" fmla="*/ 106 w 236"/>
              <a:gd name="T85" fmla="*/ 164 h 239"/>
              <a:gd name="T86" fmla="*/ 108 w 236"/>
              <a:gd name="T87" fmla="*/ 179 h 239"/>
              <a:gd name="T88" fmla="*/ 118 w 236"/>
              <a:gd name="T89" fmla="*/ 199 h 239"/>
              <a:gd name="T90" fmla="*/ 123 w 236"/>
              <a:gd name="T91" fmla="*/ 99 h 239"/>
              <a:gd name="T92" fmla="*/ 99 w 236"/>
              <a:gd name="T93" fmla="*/ 18 h 239"/>
              <a:gd name="T94" fmla="*/ 99 w 236"/>
              <a:gd name="T95" fmla="*/ 18 h 239"/>
              <a:gd name="T96" fmla="*/ 89 w 236"/>
              <a:gd name="T97" fmla="*/ 212 h 239"/>
              <a:gd name="T98" fmla="*/ 99 w 236"/>
              <a:gd name="T99" fmla="*/ 183 h 239"/>
              <a:gd name="T100" fmla="*/ 71 w 236"/>
              <a:gd name="T101" fmla="*/ 227 h 239"/>
              <a:gd name="T102" fmla="*/ 95 w 236"/>
              <a:gd name="T103" fmla="*/ 117 h 239"/>
              <a:gd name="T104" fmla="*/ 71 w 236"/>
              <a:gd name="T105" fmla="*/ 160 h 239"/>
              <a:gd name="T106" fmla="*/ 92 w 236"/>
              <a:gd name="T107" fmla="*/ 134 h 239"/>
              <a:gd name="T108" fmla="*/ 71 w 236"/>
              <a:gd name="T109" fmla="*/ 107 h 239"/>
              <a:gd name="T110" fmla="*/ 7 w 236"/>
              <a:gd name="T111" fmla="*/ 91 h 239"/>
              <a:gd name="T112" fmla="*/ 70 w 236"/>
              <a:gd name="T113" fmla="*/ 181 h 239"/>
              <a:gd name="T114" fmla="*/ 71 w 236"/>
              <a:gd name="T115" fmla="*/ 149 h 239"/>
              <a:gd name="T116" fmla="*/ 52 w 236"/>
              <a:gd name="T117" fmla="*/ 133 h 239"/>
              <a:gd name="T118" fmla="*/ 35 w 236"/>
              <a:gd name="T119" fmla="*/ 109 h 239"/>
              <a:gd name="T120" fmla="*/ 71 w 236"/>
              <a:gd name="T121" fmla="*/ 31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36" h="239">
                <a:moveTo>
                  <a:pt x="189" y="195"/>
                </a:moveTo>
                <a:cubicBezTo>
                  <a:pt x="216" y="182"/>
                  <a:pt x="216" y="182"/>
                  <a:pt x="216" y="182"/>
                </a:cubicBezTo>
                <a:cubicBezTo>
                  <a:pt x="230" y="176"/>
                  <a:pt x="236" y="159"/>
                  <a:pt x="229" y="146"/>
                </a:cubicBezTo>
                <a:cubicBezTo>
                  <a:pt x="189" y="60"/>
                  <a:pt x="189" y="60"/>
                  <a:pt x="189" y="60"/>
                </a:cubicBezTo>
                <a:cubicBezTo>
                  <a:pt x="189" y="107"/>
                  <a:pt x="189" y="107"/>
                  <a:pt x="189" y="107"/>
                </a:cubicBezTo>
                <a:cubicBezTo>
                  <a:pt x="190" y="108"/>
                  <a:pt x="190" y="108"/>
                  <a:pt x="190" y="109"/>
                </a:cubicBezTo>
                <a:cubicBezTo>
                  <a:pt x="196" y="122"/>
                  <a:pt x="196" y="122"/>
                  <a:pt x="196" y="122"/>
                </a:cubicBezTo>
                <a:cubicBezTo>
                  <a:pt x="196" y="122"/>
                  <a:pt x="196" y="122"/>
                  <a:pt x="196" y="122"/>
                </a:cubicBezTo>
                <a:cubicBezTo>
                  <a:pt x="197" y="124"/>
                  <a:pt x="196" y="126"/>
                  <a:pt x="194" y="127"/>
                </a:cubicBezTo>
                <a:cubicBezTo>
                  <a:pt x="189" y="130"/>
                  <a:pt x="189" y="130"/>
                  <a:pt x="189" y="130"/>
                </a:cubicBezTo>
                <a:cubicBezTo>
                  <a:pt x="189" y="141"/>
                  <a:pt x="189" y="141"/>
                  <a:pt x="189" y="141"/>
                </a:cubicBezTo>
                <a:cubicBezTo>
                  <a:pt x="198" y="136"/>
                  <a:pt x="198" y="136"/>
                  <a:pt x="198" y="136"/>
                </a:cubicBezTo>
                <a:cubicBezTo>
                  <a:pt x="201" y="135"/>
                  <a:pt x="203" y="136"/>
                  <a:pt x="204" y="138"/>
                </a:cubicBezTo>
                <a:cubicBezTo>
                  <a:pt x="210" y="151"/>
                  <a:pt x="210" y="151"/>
                  <a:pt x="210" y="151"/>
                </a:cubicBezTo>
                <a:cubicBezTo>
                  <a:pt x="210" y="151"/>
                  <a:pt x="210" y="151"/>
                  <a:pt x="210" y="151"/>
                </a:cubicBezTo>
                <a:cubicBezTo>
                  <a:pt x="211" y="153"/>
                  <a:pt x="210" y="156"/>
                  <a:pt x="208" y="157"/>
                </a:cubicBezTo>
                <a:cubicBezTo>
                  <a:pt x="189" y="166"/>
                  <a:pt x="189" y="166"/>
                  <a:pt x="189" y="166"/>
                </a:cubicBezTo>
                <a:lnTo>
                  <a:pt x="189" y="195"/>
                </a:lnTo>
                <a:close/>
                <a:moveTo>
                  <a:pt x="168" y="204"/>
                </a:moveTo>
                <a:cubicBezTo>
                  <a:pt x="189" y="195"/>
                  <a:pt x="189" y="195"/>
                  <a:pt x="189" y="195"/>
                </a:cubicBezTo>
                <a:cubicBezTo>
                  <a:pt x="189" y="166"/>
                  <a:pt x="189" y="166"/>
                  <a:pt x="189" y="166"/>
                </a:cubicBezTo>
                <a:cubicBezTo>
                  <a:pt x="180" y="170"/>
                  <a:pt x="180" y="170"/>
                  <a:pt x="180" y="170"/>
                </a:cubicBezTo>
                <a:cubicBezTo>
                  <a:pt x="178" y="171"/>
                  <a:pt x="175" y="170"/>
                  <a:pt x="174" y="168"/>
                </a:cubicBezTo>
                <a:cubicBezTo>
                  <a:pt x="168" y="156"/>
                  <a:pt x="168" y="156"/>
                  <a:pt x="168" y="156"/>
                </a:cubicBezTo>
                <a:cubicBezTo>
                  <a:pt x="168" y="204"/>
                  <a:pt x="168" y="204"/>
                  <a:pt x="168" y="204"/>
                </a:cubicBezTo>
                <a:close/>
                <a:moveTo>
                  <a:pt x="189" y="60"/>
                </a:moveTo>
                <a:cubicBezTo>
                  <a:pt x="168" y="16"/>
                  <a:pt x="168" y="16"/>
                  <a:pt x="168" y="16"/>
                </a:cubicBezTo>
                <a:cubicBezTo>
                  <a:pt x="168" y="78"/>
                  <a:pt x="168" y="78"/>
                  <a:pt x="168" y="78"/>
                </a:cubicBezTo>
                <a:cubicBezTo>
                  <a:pt x="171" y="77"/>
                  <a:pt x="171" y="77"/>
                  <a:pt x="171" y="77"/>
                </a:cubicBezTo>
                <a:cubicBezTo>
                  <a:pt x="173" y="76"/>
                  <a:pt x="175" y="77"/>
                  <a:pt x="176" y="79"/>
                </a:cubicBezTo>
                <a:cubicBezTo>
                  <a:pt x="182" y="92"/>
                  <a:pt x="182" y="92"/>
                  <a:pt x="182" y="92"/>
                </a:cubicBezTo>
                <a:cubicBezTo>
                  <a:pt x="182" y="92"/>
                  <a:pt x="182" y="92"/>
                  <a:pt x="182" y="92"/>
                </a:cubicBezTo>
                <a:cubicBezTo>
                  <a:pt x="183" y="94"/>
                  <a:pt x="182" y="97"/>
                  <a:pt x="180" y="98"/>
                </a:cubicBezTo>
                <a:cubicBezTo>
                  <a:pt x="168" y="103"/>
                  <a:pt x="168" y="103"/>
                  <a:pt x="168" y="103"/>
                </a:cubicBezTo>
                <a:cubicBezTo>
                  <a:pt x="168" y="114"/>
                  <a:pt x="168" y="114"/>
                  <a:pt x="168" y="114"/>
                </a:cubicBezTo>
                <a:cubicBezTo>
                  <a:pt x="185" y="107"/>
                  <a:pt x="185" y="107"/>
                  <a:pt x="185" y="107"/>
                </a:cubicBezTo>
                <a:cubicBezTo>
                  <a:pt x="186" y="106"/>
                  <a:pt x="188" y="106"/>
                  <a:pt x="189" y="107"/>
                </a:cubicBezTo>
                <a:cubicBezTo>
                  <a:pt x="189" y="60"/>
                  <a:pt x="189" y="60"/>
                  <a:pt x="189" y="60"/>
                </a:cubicBezTo>
                <a:close/>
                <a:moveTo>
                  <a:pt x="189" y="130"/>
                </a:moveTo>
                <a:cubicBezTo>
                  <a:pt x="189" y="141"/>
                  <a:pt x="189" y="141"/>
                  <a:pt x="189" y="141"/>
                </a:cubicBezTo>
                <a:cubicBezTo>
                  <a:pt x="170" y="150"/>
                  <a:pt x="170" y="150"/>
                  <a:pt x="170" y="150"/>
                </a:cubicBezTo>
                <a:cubicBezTo>
                  <a:pt x="169" y="150"/>
                  <a:pt x="169" y="151"/>
                  <a:pt x="168" y="151"/>
                </a:cubicBezTo>
                <a:cubicBezTo>
                  <a:pt x="168" y="139"/>
                  <a:pt x="168" y="139"/>
                  <a:pt x="168" y="139"/>
                </a:cubicBezTo>
                <a:lnTo>
                  <a:pt x="189" y="130"/>
                </a:lnTo>
                <a:close/>
                <a:moveTo>
                  <a:pt x="159" y="209"/>
                </a:moveTo>
                <a:cubicBezTo>
                  <a:pt x="168" y="204"/>
                  <a:pt x="168" y="204"/>
                  <a:pt x="168" y="204"/>
                </a:cubicBezTo>
                <a:cubicBezTo>
                  <a:pt x="168" y="156"/>
                  <a:pt x="168" y="156"/>
                  <a:pt x="168" y="156"/>
                </a:cubicBezTo>
                <a:cubicBezTo>
                  <a:pt x="168" y="155"/>
                  <a:pt x="168" y="155"/>
                  <a:pt x="168" y="155"/>
                </a:cubicBezTo>
                <a:cubicBezTo>
                  <a:pt x="168" y="154"/>
                  <a:pt x="168" y="152"/>
                  <a:pt x="168" y="151"/>
                </a:cubicBezTo>
                <a:cubicBezTo>
                  <a:pt x="168" y="139"/>
                  <a:pt x="168" y="139"/>
                  <a:pt x="168" y="139"/>
                </a:cubicBezTo>
                <a:cubicBezTo>
                  <a:pt x="166" y="141"/>
                  <a:pt x="166" y="141"/>
                  <a:pt x="166" y="141"/>
                </a:cubicBezTo>
                <a:cubicBezTo>
                  <a:pt x="164" y="142"/>
                  <a:pt x="161" y="141"/>
                  <a:pt x="160" y="138"/>
                </a:cubicBezTo>
                <a:cubicBezTo>
                  <a:pt x="159" y="136"/>
                  <a:pt x="159" y="136"/>
                  <a:pt x="159" y="136"/>
                </a:cubicBezTo>
                <a:cubicBezTo>
                  <a:pt x="159" y="160"/>
                  <a:pt x="159" y="160"/>
                  <a:pt x="159" y="160"/>
                </a:cubicBezTo>
                <a:cubicBezTo>
                  <a:pt x="165" y="172"/>
                  <a:pt x="165" y="172"/>
                  <a:pt x="165" y="172"/>
                </a:cubicBezTo>
                <a:cubicBezTo>
                  <a:pt x="165" y="172"/>
                  <a:pt x="165" y="172"/>
                  <a:pt x="165" y="172"/>
                </a:cubicBezTo>
                <a:cubicBezTo>
                  <a:pt x="166" y="175"/>
                  <a:pt x="165" y="177"/>
                  <a:pt x="163" y="178"/>
                </a:cubicBezTo>
                <a:cubicBezTo>
                  <a:pt x="159" y="180"/>
                  <a:pt x="159" y="180"/>
                  <a:pt x="159" y="180"/>
                </a:cubicBezTo>
                <a:cubicBezTo>
                  <a:pt x="159" y="209"/>
                  <a:pt x="159" y="209"/>
                  <a:pt x="159" y="209"/>
                </a:cubicBezTo>
                <a:close/>
                <a:moveTo>
                  <a:pt x="168" y="16"/>
                </a:moveTo>
                <a:cubicBezTo>
                  <a:pt x="168" y="15"/>
                  <a:pt x="168" y="15"/>
                  <a:pt x="168" y="15"/>
                </a:cubicBezTo>
                <a:cubicBezTo>
                  <a:pt x="166" y="11"/>
                  <a:pt x="163" y="7"/>
                  <a:pt x="159" y="5"/>
                </a:cubicBezTo>
                <a:cubicBezTo>
                  <a:pt x="159" y="40"/>
                  <a:pt x="159" y="40"/>
                  <a:pt x="159" y="40"/>
                </a:cubicBezTo>
                <a:cubicBezTo>
                  <a:pt x="163" y="49"/>
                  <a:pt x="163" y="49"/>
                  <a:pt x="163" y="49"/>
                </a:cubicBezTo>
                <a:cubicBezTo>
                  <a:pt x="163" y="49"/>
                  <a:pt x="163" y="49"/>
                  <a:pt x="163" y="49"/>
                </a:cubicBezTo>
                <a:cubicBezTo>
                  <a:pt x="166" y="55"/>
                  <a:pt x="164" y="61"/>
                  <a:pt x="159" y="65"/>
                </a:cubicBezTo>
                <a:cubicBezTo>
                  <a:pt x="159" y="82"/>
                  <a:pt x="159" y="82"/>
                  <a:pt x="159" y="82"/>
                </a:cubicBezTo>
                <a:cubicBezTo>
                  <a:pt x="168" y="78"/>
                  <a:pt x="168" y="78"/>
                  <a:pt x="168" y="78"/>
                </a:cubicBezTo>
                <a:cubicBezTo>
                  <a:pt x="168" y="16"/>
                  <a:pt x="168" y="16"/>
                  <a:pt x="168" y="16"/>
                </a:cubicBezTo>
                <a:close/>
                <a:moveTo>
                  <a:pt x="168" y="103"/>
                </a:moveTo>
                <a:cubicBezTo>
                  <a:pt x="168" y="114"/>
                  <a:pt x="168" y="114"/>
                  <a:pt x="168" y="114"/>
                </a:cubicBezTo>
                <a:cubicBezTo>
                  <a:pt x="159" y="118"/>
                  <a:pt x="159" y="118"/>
                  <a:pt x="159" y="118"/>
                </a:cubicBezTo>
                <a:cubicBezTo>
                  <a:pt x="159" y="108"/>
                  <a:pt x="159" y="108"/>
                  <a:pt x="159" y="108"/>
                </a:cubicBezTo>
                <a:lnTo>
                  <a:pt x="168" y="103"/>
                </a:lnTo>
                <a:close/>
                <a:moveTo>
                  <a:pt x="144" y="216"/>
                </a:moveTo>
                <a:cubicBezTo>
                  <a:pt x="159" y="209"/>
                  <a:pt x="159" y="209"/>
                  <a:pt x="159" y="209"/>
                </a:cubicBezTo>
                <a:cubicBezTo>
                  <a:pt x="159" y="180"/>
                  <a:pt x="159" y="180"/>
                  <a:pt x="159" y="180"/>
                </a:cubicBezTo>
                <a:cubicBezTo>
                  <a:pt x="144" y="187"/>
                  <a:pt x="144" y="187"/>
                  <a:pt x="144" y="187"/>
                </a:cubicBezTo>
                <a:cubicBezTo>
                  <a:pt x="144" y="216"/>
                  <a:pt x="144" y="216"/>
                  <a:pt x="144" y="216"/>
                </a:cubicBezTo>
                <a:close/>
                <a:moveTo>
                  <a:pt x="159" y="5"/>
                </a:moveTo>
                <a:cubicBezTo>
                  <a:pt x="155" y="2"/>
                  <a:pt x="149" y="0"/>
                  <a:pt x="144" y="0"/>
                </a:cubicBezTo>
                <a:cubicBezTo>
                  <a:pt x="144" y="22"/>
                  <a:pt x="144" y="22"/>
                  <a:pt x="144" y="22"/>
                </a:cubicBezTo>
                <a:cubicBezTo>
                  <a:pt x="148" y="23"/>
                  <a:pt x="152" y="25"/>
                  <a:pt x="154" y="30"/>
                </a:cubicBezTo>
                <a:cubicBezTo>
                  <a:pt x="159" y="40"/>
                  <a:pt x="159" y="40"/>
                  <a:pt x="159" y="40"/>
                </a:cubicBezTo>
                <a:cubicBezTo>
                  <a:pt x="159" y="5"/>
                  <a:pt x="159" y="5"/>
                  <a:pt x="159" y="5"/>
                </a:cubicBezTo>
                <a:close/>
                <a:moveTo>
                  <a:pt x="159" y="65"/>
                </a:moveTo>
                <a:cubicBezTo>
                  <a:pt x="159" y="82"/>
                  <a:pt x="159" y="82"/>
                  <a:pt x="159" y="82"/>
                </a:cubicBezTo>
                <a:cubicBezTo>
                  <a:pt x="144" y="89"/>
                  <a:pt x="144" y="89"/>
                  <a:pt x="144" y="89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57" y="66"/>
                  <a:pt x="157" y="66"/>
                  <a:pt x="157" y="66"/>
                </a:cubicBezTo>
                <a:cubicBezTo>
                  <a:pt x="158" y="66"/>
                  <a:pt x="159" y="66"/>
                  <a:pt x="159" y="65"/>
                </a:cubicBezTo>
                <a:close/>
                <a:moveTo>
                  <a:pt x="159" y="108"/>
                </a:moveTo>
                <a:cubicBezTo>
                  <a:pt x="159" y="118"/>
                  <a:pt x="159" y="118"/>
                  <a:pt x="159" y="118"/>
                </a:cubicBezTo>
                <a:cubicBezTo>
                  <a:pt x="156" y="120"/>
                  <a:pt x="156" y="120"/>
                  <a:pt x="156" y="120"/>
                </a:cubicBezTo>
                <a:cubicBezTo>
                  <a:pt x="154" y="121"/>
                  <a:pt x="153" y="123"/>
                  <a:pt x="154" y="126"/>
                </a:cubicBezTo>
                <a:cubicBezTo>
                  <a:pt x="159" y="136"/>
                  <a:pt x="159" y="136"/>
                  <a:pt x="159" y="136"/>
                </a:cubicBezTo>
                <a:cubicBezTo>
                  <a:pt x="159" y="160"/>
                  <a:pt x="159" y="160"/>
                  <a:pt x="159" y="160"/>
                </a:cubicBezTo>
                <a:cubicBezTo>
                  <a:pt x="159" y="159"/>
                  <a:pt x="159" y="159"/>
                  <a:pt x="159" y="159"/>
                </a:cubicBezTo>
                <a:cubicBezTo>
                  <a:pt x="158" y="157"/>
                  <a:pt x="155" y="156"/>
                  <a:pt x="153" y="157"/>
                </a:cubicBezTo>
                <a:cubicBezTo>
                  <a:pt x="144" y="162"/>
                  <a:pt x="144" y="162"/>
                  <a:pt x="144" y="162"/>
                </a:cubicBezTo>
                <a:cubicBezTo>
                  <a:pt x="144" y="151"/>
                  <a:pt x="144" y="151"/>
                  <a:pt x="144" y="151"/>
                </a:cubicBezTo>
                <a:cubicBezTo>
                  <a:pt x="149" y="148"/>
                  <a:pt x="149" y="148"/>
                  <a:pt x="149" y="148"/>
                </a:cubicBezTo>
                <a:cubicBezTo>
                  <a:pt x="151" y="147"/>
                  <a:pt x="152" y="145"/>
                  <a:pt x="151" y="143"/>
                </a:cubicBezTo>
                <a:cubicBezTo>
                  <a:pt x="151" y="143"/>
                  <a:pt x="151" y="143"/>
                  <a:pt x="151" y="143"/>
                </a:cubicBezTo>
                <a:cubicBezTo>
                  <a:pt x="145" y="130"/>
                  <a:pt x="145" y="130"/>
                  <a:pt x="145" y="130"/>
                </a:cubicBezTo>
                <a:cubicBezTo>
                  <a:pt x="145" y="129"/>
                  <a:pt x="144" y="129"/>
                  <a:pt x="144" y="128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6" y="109"/>
                  <a:pt x="146" y="109"/>
                  <a:pt x="146" y="109"/>
                </a:cubicBezTo>
                <a:cubicBezTo>
                  <a:pt x="147" y="111"/>
                  <a:pt x="150" y="112"/>
                  <a:pt x="152" y="111"/>
                </a:cubicBezTo>
                <a:lnTo>
                  <a:pt x="159" y="108"/>
                </a:lnTo>
                <a:close/>
                <a:moveTo>
                  <a:pt x="132" y="2"/>
                </a:moveTo>
                <a:cubicBezTo>
                  <a:pt x="123" y="7"/>
                  <a:pt x="123" y="7"/>
                  <a:pt x="123" y="7"/>
                </a:cubicBezTo>
                <a:cubicBezTo>
                  <a:pt x="123" y="30"/>
                  <a:pt x="123" y="30"/>
                  <a:pt x="123" y="30"/>
                </a:cubicBezTo>
                <a:cubicBezTo>
                  <a:pt x="137" y="23"/>
                  <a:pt x="137" y="23"/>
                  <a:pt x="137" y="23"/>
                </a:cubicBezTo>
                <a:cubicBezTo>
                  <a:pt x="139" y="22"/>
                  <a:pt x="142" y="22"/>
                  <a:pt x="144" y="22"/>
                </a:cubicBezTo>
                <a:cubicBezTo>
                  <a:pt x="144" y="0"/>
                  <a:pt x="144" y="0"/>
                  <a:pt x="144" y="0"/>
                </a:cubicBezTo>
                <a:cubicBezTo>
                  <a:pt x="140" y="0"/>
                  <a:pt x="136" y="1"/>
                  <a:pt x="132" y="2"/>
                </a:cubicBezTo>
                <a:close/>
                <a:moveTo>
                  <a:pt x="123" y="225"/>
                </a:moveTo>
                <a:cubicBezTo>
                  <a:pt x="144" y="216"/>
                  <a:pt x="144" y="216"/>
                  <a:pt x="144" y="216"/>
                </a:cubicBezTo>
                <a:cubicBezTo>
                  <a:pt x="144" y="187"/>
                  <a:pt x="144" y="187"/>
                  <a:pt x="144" y="187"/>
                </a:cubicBezTo>
                <a:cubicBezTo>
                  <a:pt x="135" y="191"/>
                  <a:pt x="135" y="191"/>
                  <a:pt x="135" y="191"/>
                </a:cubicBezTo>
                <a:cubicBezTo>
                  <a:pt x="133" y="192"/>
                  <a:pt x="130" y="191"/>
                  <a:pt x="129" y="189"/>
                </a:cubicBezTo>
                <a:cubicBezTo>
                  <a:pt x="123" y="177"/>
                  <a:pt x="123" y="177"/>
                  <a:pt x="123" y="177"/>
                </a:cubicBezTo>
                <a:cubicBezTo>
                  <a:pt x="123" y="225"/>
                  <a:pt x="123" y="225"/>
                  <a:pt x="123" y="225"/>
                </a:cubicBezTo>
                <a:close/>
                <a:moveTo>
                  <a:pt x="144" y="72"/>
                </a:moveTo>
                <a:cubicBezTo>
                  <a:pt x="144" y="89"/>
                  <a:pt x="144" y="89"/>
                  <a:pt x="144" y="89"/>
                </a:cubicBezTo>
                <a:cubicBezTo>
                  <a:pt x="142" y="90"/>
                  <a:pt x="142" y="90"/>
                  <a:pt x="142" y="90"/>
                </a:cubicBezTo>
                <a:cubicBezTo>
                  <a:pt x="140" y="91"/>
                  <a:pt x="139" y="94"/>
                  <a:pt x="140" y="96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3" y="127"/>
                  <a:pt x="141" y="127"/>
                  <a:pt x="139" y="128"/>
                </a:cubicBezTo>
                <a:cubicBezTo>
                  <a:pt x="123" y="135"/>
                  <a:pt x="123" y="135"/>
                  <a:pt x="123" y="135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35" y="119"/>
                  <a:pt x="135" y="119"/>
                  <a:pt x="135" y="119"/>
                </a:cubicBezTo>
                <a:cubicBezTo>
                  <a:pt x="137" y="118"/>
                  <a:pt x="138" y="115"/>
                  <a:pt x="137" y="113"/>
                </a:cubicBezTo>
                <a:cubicBezTo>
                  <a:pt x="137" y="113"/>
                  <a:pt x="137" y="113"/>
                  <a:pt x="137" y="113"/>
                </a:cubicBezTo>
                <a:cubicBezTo>
                  <a:pt x="131" y="100"/>
                  <a:pt x="131" y="100"/>
                  <a:pt x="131" y="100"/>
                </a:cubicBezTo>
                <a:cubicBezTo>
                  <a:pt x="130" y="98"/>
                  <a:pt x="128" y="97"/>
                  <a:pt x="126" y="98"/>
                </a:cubicBezTo>
                <a:cubicBezTo>
                  <a:pt x="123" y="99"/>
                  <a:pt x="123" y="99"/>
                  <a:pt x="123" y="99"/>
                </a:cubicBezTo>
                <a:cubicBezTo>
                  <a:pt x="123" y="82"/>
                  <a:pt x="123" y="82"/>
                  <a:pt x="123" y="82"/>
                </a:cubicBezTo>
                <a:cubicBezTo>
                  <a:pt x="144" y="72"/>
                  <a:pt x="144" y="72"/>
                  <a:pt x="144" y="72"/>
                </a:cubicBezTo>
                <a:close/>
                <a:moveTo>
                  <a:pt x="144" y="151"/>
                </a:moveTo>
                <a:cubicBezTo>
                  <a:pt x="144" y="162"/>
                  <a:pt x="144" y="162"/>
                  <a:pt x="144" y="162"/>
                </a:cubicBezTo>
                <a:cubicBezTo>
                  <a:pt x="125" y="171"/>
                  <a:pt x="125" y="171"/>
                  <a:pt x="125" y="171"/>
                </a:cubicBezTo>
                <a:cubicBezTo>
                  <a:pt x="124" y="171"/>
                  <a:pt x="124" y="172"/>
                  <a:pt x="123" y="172"/>
                </a:cubicBezTo>
                <a:cubicBezTo>
                  <a:pt x="123" y="161"/>
                  <a:pt x="123" y="161"/>
                  <a:pt x="123" y="161"/>
                </a:cubicBezTo>
                <a:lnTo>
                  <a:pt x="144" y="151"/>
                </a:lnTo>
                <a:close/>
                <a:moveTo>
                  <a:pt x="123" y="7"/>
                </a:moveTo>
                <a:cubicBezTo>
                  <a:pt x="99" y="18"/>
                  <a:pt x="99" y="18"/>
                  <a:pt x="99" y="18"/>
                </a:cubicBezTo>
                <a:cubicBezTo>
                  <a:pt x="99" y="41"/>
                  <a:pt x="99" y="41"/>
                  <a:pt x="99" y="41"/>
                </a:cubicBezTo>
                <a:cubicBezTo>
                  <a:pt x="123" y="30"/>
                  <a:pt x="123" y="30"/>
                  <a:pt x="123" y="30"/>
                </a:cubicBezTo>
                <a:cubicBezTo>
                  <a:pt x="123" y="7"/>
                  <a:pt x="123" y="7"/>
                  <a:pt x="123" y="7"/>
                </a:cubicBezTo>
                <a:close/>
                <a:moveTo>
                  <a:pt x="99" y="236"/>
                </a:moveTo>
                <a:cubicBezTo>
                  <a:pt x="100" y="236"/>
                  <a:pt x="102" y="235"/>
                  <a:pt x="103" y="235"/>
                </a:cubicBezTo>
                <a:cubicBezTo>
                  <a:pt x="123" y="225"/>
                  <a:pt x="123" y="225"/>
                  <a:pt x="123" y="225"/>
                </a:cubicBezTo>
                <a:cubicBezTo>
                  <a:pt x="123" y="177"/>
                  <a:pt x="123" y="177"/>
                  <a:pt x="123" y="177"/>
                </a:cubicBezTo>
                <a:cubicBezTo>
                  <a:pt x="123" y="176"/>
                  <a:pt x="123" y="176"/>
                  <a:pt x="123" y="176"/>
                </a:cubicBezTo>
                <a:cubicBezTo>
                  <a:pt x="122" y="175"/>
                  <a:pt x="123" y="174"/>
                  <a:pt x="123" y="172"/>
                </a:cubicBezTo>
                <a:cubicBezTo>
                  <a:pt x="123" y="161"/>
                  <a:pt x="123" y="161"/>
                  <a:pt x="123" y="161"/>
                </a:cubicBezTo>
                <a:cubicBezTo>
                  <a:pt x="121" y="162"/>
                  <a:pt x="121" y="162"/>
                  <a:pt x="121" y="162"/>
                </a:cubicBezTo>
                <a:cubicBezTo>
                  <a:pt x="119" y="163"/>
                  <a:pt x="116" y="162"/>
                  <a:pt x="115" y="159"/>
                </a:cubicBezTo>
                <a:cubicBezTo>
                  <a:pt x="109" y="147"/>
                  <a:pt x="109" y="147"/>
                  <a:pt x="109" y="147"/>
                </a:cubicBezTo>
                <a:cubicBezTo>
                  <a:pt x="108" y="145"/>
                  <a:pt x="109" y="142"/>
                  <a:pt x="111" y="141"/>
                </a:cubicBezTo>
                <a:cubicBezTo>
                  <a:pt x="123" y="135"/>
                  <a:pt x="123" y="135"/>
                  <a:pt x="123" y="135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7" y="132"/>
                  <a:pt x="107" y="132"/>
                  <a:pt x="107" y="132"/>
                </a:cubicBezTo>
                <a:cubicBezTo>
                  <a:pt x="105" y="133"/>
                  <a:pt x="102" y="132"/>
                  <a:pt x="101" y="130"/>
                </a:cubicBezTo>
                <a:cubicBezTo>
                  <a:pt x="99" y="124"/>
                  <a:pt x="99" y="124"/>
                  <a:pt x="99" y="124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9" y="150"/>
                  <a:pt x="99" y="151"/>
                  <a:pt x="100" y="151"/>
                </a:cubicBezTo>
                <a:cubicBezTo>
                  <a:pt x="106" y="164"/>
                  <a:pt x="106" y="164"/>
                  <a:pt x="106" y="164"/>
                </a:cubicBezTo>
                <a:cubicBezTo>
                  <a:pt x="106" y="164"/>
                  <a:pt x="106" y="164"/>
                  <a:pt x="106" y="164"/>
                </a:cubicBezTo>
                <a:cubicBezTo>
                  <a:pt x="107" y="166"/>
                  <a:pt x="106" y="169"/>
                  <a:pt x="104" y="170"/>
                </a:cubicBezTo>
                <a:cubicBezTo>
                  <a:pt x="99" y="172"/>
                  <a:pt x="99" y="172"/>
                  <a:pt x="99" y="172"/>
                </a:cubicBezTo>
                <a:cubicBezTo>
                  <a:pt x="99" y="183"/>
                  <a:pt x="99" y="183"/>
                  <a:pt x="99" y="183"/>
                </a:cubicBezTo>
                <a:cubicBezTo>
                  <a:pt x="108" y="179"/>
                  <a:pt x="108" y="179"/>
                  <a:pt x="108" y="179"/>
                </a:cubicBezTo>
                <a:cubicBezTo>
                  <a:pt x="110" y="178"/>
                  <a:pt x="113" y="179"/>
                  <a:pt x="114" y="181"/>
                </a:cubicBezTo>
                <a:cubicBezTo>
                  <a:pt x="120" y="194"/>
                  <a:pt x="120" y="194"/>
                  <a:pt x="120" y="194"/>
                </a:cubicBezTo>
                <a:cubicBezTo>
                  <a:pt x="120" y="194"/>
                  <a:pt x="120" y="194"/>
                  <a:pt x="120" y="194"/>
                </a:cubicBezTo>
                <a:cubicBezTo>
                  <a:pt x="121" y="196"/>
                  <a:pt x="120" y="198"/>
                  <a:pt x="118" y="199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99" y="236"/>
                  <a:pt x="99" y="236"/>
                  <a:pt x="99" y="236"/>
                </a:cubicBezTo>
                <a:close/>
                <a:moveTo>
                  <a:pt x="123" y="82"/>
                </a:moveTo>
                <a:cubicBezTo>
                  <a:pt x="123" y="99"/>
                  <a:pt x="123" y="99"/>
                  <a:pt x="123" y="99"/>
                </a:cubicBezTo>
                <a:cubicBezTo>
                  <a:pt x="99" y="111"/>
                  <a:pt x="99" y="111"/>
                  <a:pt x="99" y="111"/>
                </a:cubicBezTo>
                <a:cubicBezTo>
                  <a:pt x="99" y="94"/>
                  <a:pt x="99" y="94"/>
                  <a:pt x="99" y="94"/>
                </a:cubicBezTo>
                <a:lnTo>
                  <a:pt x="123" y="82"/>
                </a:lnTo>
                <a:close/>
                <a:moveTo>
                  <a:pt x="99" y="18"/>
                </a:moveTo>
                <a:cubicBezTo>
                  <a:pt x="71" y="31"/>
                  <a:pt x="71" y="31"/>
                  <a:pt x="71" y="31"/>
                </a:cubicBezTo>
                <a:cubicBezTo>
                  <a:pt x="71" y="54"/>
                  <a:pt x="71" y="54"/>
                  <a:pt x="71" y="54"/>
                </a:cubicBezTo>
                <a:cubicBezTo>
                  <a:pt x="99" y="41"/>
                  <a:pt x="99" y="41"/>
                  <a:pt x="99" y="41"/>
                </a:cubicBezTo>
                <a:cubicBezTo>
                  <a:pt x="99" y="18"/>
                  <a:pt x="99" y="18"/>
                  <a:pt x="99" y="18"/>
                </a:cubicBezTo>
                <a:close/>
                <a:moveTo>
                  <a:pt x="71" y="227"/>
                </a:moveTo>
                <a:cubicBezTo>
                  <a:pt x="77" y="235"/>
                  <a:pt x="88" y="239"/>
                  <a:pt x="99" y="236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89" y="212"/>
                  <a:pt x="89" y="212"/>
                  <a:pt x="89" y="212"/>
                </a:cubicBezTo>
                <a:cubicBezTo>
                  <a:pt x="87" y="213"/>
                  <a:pt x="85" y="213"/>
                  <a:pt x="84" y="210"/>
                </a:cubicBezTo>
                <a:cubicBezTo>
                  <a:pt x="78" y="197"/>
                  <a:pt x="78" y="197"/>
                  <a:pt x="78" y="197"/>
                </a:cubicBezTo>
                <a:cubicBezTo>
                  <a:pt x="77" y="195"/>
                  <a:pt x="78" y="193"/>
                  <a:pt x="80" y="192"/>
                </a:cubicBezTo>
                <a:cubicBezTo>
                  <a:pt x="99" y="183"/>
                  <a:pt x="99" y="183"/>
                  <a:pt x="99" y="183"/>
                </a:cubicBezTo>
                <a:cubicBezTo>
                  <a:pt x="99" y="172"/>
                  <a:pt x="99" y="172"/>
                  <a:pt x="99" y="172"/>
                </a:cubicBezTo>
                <a:cubicBezTo>
                  <a:pt x="75" y="183"/>
                  <a:pt x="75" y="183"/>
                  <a:pt x="75" y="183"/>
                </a:cubicBezTo>
                <a:cubicBezTo>
                  <a:pt x="74" y="184"/>
                  <a:pt x="72" y="183"/>
                  <a:pt x="71" y="182"/>
                </a:cubicBezTo>
                <a:cubicBezTo>
                  <a:pt x="71" y="227"/>
                  <a:pt x="71" y="227"/>
                  <a:pt x="71" y="227"/>
                </a:cubicBezTo>
                <a:close/>
                <a:moveTo>
                  <a:pt x="99" y="94"/>
                </a:moveTo>
                <a:cubicBezTo>
                  <a:pt x="99" y="111"/>
                  <a:pt x="99" y="111"/>
                  <a:pt x="99" y="111"/>
                </a:cubicBezTo>
                <a:cubicBezTo>
                  <a:pt x="97" y="111"/>
                  <a:pt x="97" y="111"/>
                  <a:pt x="97" y="111"/>
                </a:cubicBezTo>
                <a:cubicBezTo>
                  <a:pt x="95" y="112"/>
                  <a:pt x="94" y="115"/>
                  <a:pt x="95" y="117"/>
                </a:cubicBezTo>
                <a:cubicBezTo>
                  <a:pt x="99" y="124"/>
                  <a:pt x="99" y="124"/>
                  <a:pt x="99" y="124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7" y="149"/>
                  <a:pt x="96" y="148"/>
                  <a:pt x="94" y="149"/>
                </a:cubicBezTo>
                <a:cubicBezTo>
                  <a:pt x="71" y="160"/>
                  <a:pt x="71" y="160"/>
                  <a:pt x="71" y="160"/>
                </a:cubicBezTo>
                <a:cubicBezTo>
                  <a:pt x="71" y="149"/>
                  <a:pt x="71" y="149"/>
                  <a:pt x="71" y="149"/>
                </a:cubicBezTo>
                <a:cubicBezTo>
                  <a:pt x="90" y="140"/>
                  <a:pt x="90" y="140"/>
                  <a:pt x="90" y="140"/>
                </a:cubicBezTo>
                <a:cubicBezTo>
                  <a:pt x="92" y="139"/>
                  <a:pt x="93" y="136"/>
                  <a:pt x="92" y="134"/>
                </a:cubicBezTo>
                <a:cubicBezTo>
                  <a:pt x="92" y="134"/>
                  <a:pt x="92" y="134"/>
                  <a:pt x="92" y="134"/>
                </a:cubicBezTo>
                <a:cubicBezTo>
                  <a:pt x="86" y="122"/>
                  <a:pt x="86" y="122"/>
                  <a:pt x="86" y="122"/>
                </a:cubicBezTo>
                <a:cubicBezTo>
                  <a:pt x="85" y="119"/>
                  <a:pt x="82" y="118"/>
                  <a:pt x="80" y="119"/>
                </a:cubicBezTo>
                <a:cubicBezTo>
                  <a:pt x="71" y="124"/>
                  <a:pt x="71" y="124"/>
                  <a:pt x="71" y="124"/>
                </a:cubicBezTo>
                <a:cubicBezTo>
                  <a:pt x="71" y="107"/>
                  <a:pt x="71" y="107"/>
                  <a:pt x="71" y="107"/>
                </a:cubicBezTo>
                <a:lnTo>
                  <a:pt x="99" y="94"/>
                </a:lnTo>
                <a:close/>
                <a:moveTo>
                  <a:pt x="71" y="31"/>
                </a:moveTo>
                <a:cubicBezTo>
                  <a:pt x="20" y="55"/>
                  <a:pt x="20" y="55"/>
                  <a:pt x="20" y="55"/>
                </a:cubicBezTo>
                <a:cubicBezTo>
                  <a:pt x="6" y="62"/>
                  <a:pt x="0" y="78"/>
                  <a:pt x="7" y="91"/>
                </a:cubicBezTo>
                <a:cubicBezTo>
                  <a:pt x="68" y="222"/>
                  <a:pt x="68" y="222"/>
                  <a:pt x="68" y="222"/>
                </a:cubicBezTo>
                <a:cubicBezTo>
                  <a:pt x="69" y="223"/>
                  <a:pt x="70" y="225"/>
                  <a:pt x="71" y="227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71" y="182"/>
                  <a:pt x="70" y="181"/>
                  <a:pt x="70" y="181"/>
                </a:cubicBezTo>
                <a:cubicBezTo>
                  <a:pt x="64" y="168"/>
                  <a:pt x="64" y="168"/>
                  <a:pt x="64" y="168"/>
                </a:cubicBezTo>
                <a:cubicBezTo>
                  <a:pt x="63" y="166"/>
                  <a:pt x="64" y="163"/>
                  <a:pt x="66" y="162"/>
                </a:cubicBezTo>
                <a:cubicBezTo>
                  <a:pt x="71" y="160"/>
                  <a:pt x="71" y="160"/>
                  <a:pt x="71" y="160"/>
                </a:cubicBezTo>
                <a:cubicBezTo>
                  <a:pt x="71" y="149"/>
                  <a:pt x="71" y="149"/>
                  <a:pt x="71" y="149"/>
                </a:cubicBezTo>
                <a:cubicBezTo>
                  <a:pt x="62" y="153"/>
                  <a:pt x="62" y="153"/>
                  <a:pt x="62" y="153"/>
                </a:cubicBezTo>
                <a:cubicBezTo>
                  <a:pt x="60" y="154"/>
                  <a:pt x="57" y="153"/>
                  <a:pt x="56" y="151"/>
                </a:cubicBezTo>
                <a:cubicBezTo>
                  <a:pt x="50" y="138"/>
                  <a:pt x="50" y="138"/>
                  <a:pt x="50" y="138"/>
                </a:cubicBezTo>
                <a:cubicBezTo>
                  <a:pt x="49" y="136"/>
                  <a:pt x="50" y="134"/>
                  <a:pt x="52" y="133"/>
                </a:cubicBezTo>
                <a:cubicBezTo>
                  <a:pt x="71" y="124"/>
                  <a:pt x="71" y="124"/>
                  <a:pt x="71" y="124"/>
                </a:cubicBezTo>
                <a:cubicBezTo>
                  <a:pt x="71" y="107"/>
                  <a:pt x="71" y="107"/>
                  <a:pt x="71" y="107"/>
                </a:cubicBezTo>
                <a:cubicBezTo>
                  <a:pt x="53" y="115"/>
                  <a:pt x="53" y="115"/>
                  <a:pt x="53" y="115"/>
                </a:cubicBezTo>
                <a:cubicBezTo>
                  <a:pt x="46" y="118"/>
                  <a:pt x="38" y="116"/>
                  <a:pt x="35" y="109"/>
                </a:cubicBezTo>
                <a:cubicBezTo>
                  <a:pt x="26" y="89"/>
                  <a:pt x="26" y="89"/>
                  <a:pt x="26" y="89"/>
                </a:cubicBezTo>
                <a:cubicBezTo>
                  <a:pt x="23" y="83"/>
                  <a:pt x="26" y="75"/>
                  <a:pt x="33" y="72"/>
                </a:cubicBezTo>
                <a:cubicBezTo>
                  <a:pt x="71" y="54"/>
                  <a:pt x="71" y="54"/>
                  <a:pt x="71" y="54"/>
                </a:cubicBezTo>
                <a:lnTo>
                  <a:pt x="71" y="31"/>
                </a:lnTo>
                <a:close/>
              </a:path>
            </a:pathLst>
          </a:custGeom>
          <a:solidFill>
            <a:srgbClr val="40937D"/>
          </a:solidFill>
          <a:ln>
            <a:noFill/>
          </a:ln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70" name="Rectangle 59"/>
          <p:cNvSpPr>
            <a:spLocks noChangeArrowheads="1"/>
          </p:cNvSpPr>
          <p:nvPr/>
        </p:nvSpPr>
        <p:spPr bwMode="auto">
          <a:xfrm>
            <a:off x="6873122" y="2105880"/>
            <a:ext cx="470175" cy="2380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71" name="Rectangle 60"/>
          <p:cNvSpPr>
            <a:spLocks noChangeArrowheads="1"/>
          </p:cNvSpPr>
          <p:nvPr/>
        </p:nvSpPr>
        <p:spPr bwMode="auto">
          <a:xfrm>
            <a:off x="6892167" y="2058267"/>
            <a:ext cx="432085" cy="2380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72" name="Rectangle 61"/>
          <p:cNvSpPr>
            <a:spLocks noChangeArrowheads="1"/>
          </p:cNvSpPr>
          <p:nvPr/>
        </p:nvSpPr>
        <p:spPr bwMode="auto">
          <a:xfrm>
            <a:off x="7062382" y="2009465"/>
            <a:ext cx="91655" cy="2380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73" name="Rectangle 62"/>
          <p:cNvSpPr>
            <a:spLocks noChangeArrowheads="1"/>
          </p:cNvSpPr>
          <p:nvPr/>
        </p:nvSpPr>
        <p:spPr bwMode="auto">
          <a:xfrm>
            <a:off x="7079045" y="1834488"/>
            <a:ext cx="58326" cy="1904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74" name="Rectangle 63"/>
          <p:cNvSpPr>
            <a:spLocks noChangeArrowheads="1"/>
          </p:cNvSpPr>
          <p:nvPr/>
        </p:nvSpPr>
        <p:spPr bwMode="auto">
          <a:xfrm>
            <a:off x="7062382" y="1824966"/>
            <a:ext cx="91655" cy="2380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75" name="Rectangle 64"/>
          <p:cNvSpPr>
            <a:spLocks noChangeArrowheads="1"/>
          </p:cNvSpPr>
          <p:nvPr/>
        </p:nvSpPr>
        <p:spPr bwMode="auto">
          <a:xfrm>
            <a:off x="7201647" y="2009465"/>
            <a:ext cx="89274" cy="2380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76" name="Rectangle 65"/>
          <p:cNvSpPr>
            <a:spLocks noChangeArrowheads="1"/>
          </p:cNvSpPr>
          <p:nvPr/>
        </p:nvSpPr>
        <p:spPr bwMode="auto">
          <a:xfrm>
            <a:off x="7217123" y="1834488"/>
            <a:ext cx="57135" cy="1904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77" name="Rectangle 66"/>
          <p:cNvSpPr>
            <a:spLocks noChangeArrowheads="1"/>
          </p:cNvSpPr>
          <p:nvPr/>
        </p:nvSpPr>
        <p:spPr bwMode="auto">
          <a:xfrm>
            <a:off x="7201647" y="1824966"/>
            <a:ext cx="89274" cy="2380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78" name="Rectangle 67"/>
          <p:cNvSpPr>
            <a:spLocks noChangeArrowheads="1"/>
          </p:cNvSpPr>
          <p:nvPr/>
        </p:nvSpPr>
        <p:spPr bwMode="auto">
          <a:xfrm>
            <a:off x="6925496" y="2009465"/>
            <a:ext cx="91655" cy="2380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79" name="Rectangle 68"/>
          <p:cNvSpPr>
            <a:spLocks noChangeArrowheads="1"/>
          </p:cNvSpPr>
          <p:nvPr/>
        </p:nvSpPr>
        <p:spPr bwMode="auto">
          <a:xfrm>
            <a:off x="6940969" y="1834488"/>
            <a:ext cx="59516" cy="1904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80" name="Rectangle 69"/>
          <p:cNvSpPr>
            <a:spLocks noChangeArrowheads="1"/>
          </p:cNvSpPr>
          <p:nvPr/>
        </p:nvSpPr>
        <p:spPr bwMode="auto">
          <a:xfrm>
            <a:off x="6925496" y="1824966"/>
            <a:ext cx="91655" cy="2380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81" name="Rectangle 70"/>
          <p:cNvSpPr>
            <a:spLocks noChangeArrowheads="1"/>
          </p:cNvSpPr>
          <p:nvPr/>
        </p:nvSpPr>
        <p:spPr bwMode="auto">
          <a:xfrm>
            <a:off x="6892167" y="1772592"/>
            <a:ext cx="432085" cy="2380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82" name="Freeform 71"/>
          <p:cNvSpPr>
            <a:spLocks/>
          </p:cNvSpPr>
          <p:nvPr/>
        </p:nvSpPr>
        <p:spPr bwMode="auto">
          <a:xfrm>
            <a:off x="6892167" y="1634516"/>
            <a:ext cx="432085" cy="138077"/>
          </a:xfrm>
          <a:custGeom>
            <a:avLst/>
            <a:gdLst>
              <a:gd name="T0" fmla="*/ 181 w 363"/>
              <a:gd name="T1" fmla="*/ 0 h 116"/>
              <a:gd name="T2" fmla="*/ 363 w 363"/>
              <a:gd name="T3" fmla="*/ 116 h 116"/>
              <a:gd name="T4" fmla="*/ 0 w 363"/>
              <a:gd name="T5" fmla="*/ 116 h 116"/>
              <a:gd name="T6" fmla="*/ 181 w 363"/>
              <a:gd name="T7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3" h="116">
                <a:moveTo>
                  <a:pt x="181" y="0"/>
                </a:moveTo>
                <a:lnTo>
                  <a:pt x="363" y="116"/>
                </a:lnTo>
                <a:lnTo>
                  <a:pt x="0" y="116"/>
                </a:lnTo>
                <a:lnTo>
                  <a:pt x="181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83" name="Freeform 72"/>
          <p:cNvSpPr>
            <a:spLocks noEditPoints="1"/>
          </p:cNvSpPr>
          <p:nvPr/>
        </p:nvSpPr>
        <p:spPr bwMode="auto">
          <a:xfrm>
            <a:off x="5704233" y="1759498"/>
            <a:ext cx="599919" cy="391614"/>
          </a:xfrm>
          <a:custGeom>
            <a:avLst/>
            <a:gdLst>
              <a:gd name="T0" fmla="*/ 82 w 367"/>
              <a:gd name="T1" fmla="*/ 27 h 240"/>
              <a:gd name="T2" fmla="*/ 367 w 367"/>
              <a:gd name="T3" fmla="*/ 120 h 240"/>
              <a:gd name="T4" fmla="*/ 82 w 367"/>
              <a:gd name="T5" fmla="*/ 213 h 240"/>
              <a:gd name="T6" fmla="*/ 82 w 367"/>
              <a:gd name="T7" fmla="*/ 177 h 240"/>
              <a:gd name="T8" fmla="*/ 127 w 367"/>
              <a:gd name="T9" fmla="*/ 143 h 240"/>
              <a:gd name="T10" fmla="*/ 127 w 367"/>
              <a:gd name="T11" fmla="*/ 87 h 240"/>
              <a:gd name="T12" fmla="*/ 138 w 367"/>
              <a:gd name="T13" fmla="*/ 87 h 240"/>
              <a:gd name="T14" fmla="*/ 138 w 367"/>
              <a:gd name="T15" fmla="*/ 64 h 240"/>
              <a:gd name="T16" fmla="*/ 127 w 367"/>
              <a:gd name="T17" fmla="*/ 64 h 240"/>
              <a:gd name="T18" fmla="*/ 102 w 367"/>
              <a:gd name="T19" fmla="*/ 64 h 240"/>
              <a:gd name="T20" fmla="*/ 91 w 367"/>
              <a:gd name="T21" fmla="*/ 64 h 240"/>
              <a:gd name="T22" fmla="*/ 91 w 367"/>
              <a:gd name="T23" fmla="*/ 87 h 240"/>
              <a:gd name="T24" fmla="*/ 102 w 367"/>
              <a:gd name="T25" fmla="*/ 87 h 240"/>
              <a:gd name="T26" fmla="*/ 102 w 367"/>
              <a:gd name="T27" fmla="*/ 143 h 240"/>
              <a:gd name="T28" fmla="*/ 82 w 367"/>
              <a:gd name="T29" fmla="*/ 156 h 240"/>
              <a:gd name="T30" fmla="*/ 82 w 367"/>
              <a:gd name="T31" fmla="*/ 27 h 240"/>
              <a:gd name="T32" fmla="*/ 0 w 367"/>
              <a:gd name="T33" fmla="*/ 0 h 240"/>
              <a:gd name="T34" fmla="*/ 82 w 367"/>
              <a:gd name="T35" fmla="*/ 27 h 240"/>
              <a:gd name="T36" fmla="*/ 82 w 367"/>
              <a:gd name="T37" fmla="*/ 156 h 240"/>
              <a:gd name="T38" fmla="*/ 82 w 367"/>
              <a:gd name="T39" fmla="*/ 156 h 240"/>
              <a:gd name="T40" fmla="*/ 62 w 367"/>
              <a:gd name="T41" fmla="*/ 143 h 240"/>
              <a:gd name="T42" fmla="*/ 62 w 367"/>
              <a:gd name="T43" fmla="*/ 87 h 240"/>
              <a:gd name="T44" fmla="*/ 73 w 367"/>
              <a:gd name="T45" fmla="*/ 87 h 240"/>
              <a:gd name="T46" fmla="*/ 73 w 367"/>
              <a:gd name="T47" fmla="*/ 64 h 240"/>
              <a:gd name="T48" fmla="*/ 62 w 367"/>
              <a:gd name="T49" fmla="*/ 64 h 240"/>
              <a:gd name="T50" fmla="*/ 37 w 367"/>
              <a:gd name="T51" fmla="*/ 64 h 240"/>
              <a:gd name="T52" fmla="*/ 26 w 367"/>
              <a:gd name="T53" fmla="*/ 64 h 240"/>
              <a:gd name="T54" fmla="*/ 26 w 367"/>
              <a:gd name="T55" fmla="*/ 87 h 240"/>
              <a:gd name="T56" fmla="*/ 37 w 367"/>
              <a:gd name="T57" fmla="*/ 87 h 240"/>
              <a:gd name="T58" fmla="*/ 37 w 367"/>
              <a:gd name="T59" fmla="*/ 143 h 240"/>
              <a:gd name="T60" fmla="*/ 82 w 367"/>
              <a:gd name="T61" fmla="*/ 177 h 240"/>
              <a:gd name="T62" fmla="*/ 82 w 367"/>
              <a:gd name="T63" fmla="*/ 177 h 240"/>
              <a:gd name="T64" fmla="*/ 82 w 367"/>
              <a:gd name="T65" fmla="*/ 213 h 240"/>
              <a:gd name="T66" fmla="*/ 0 w 367"/>
              <a:gd name="T67" fmla="*/ 240 h 240"/>
              <a:gd name="T68" fmla="*/ 0 w 367"/>
              <a:gd name="T69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67" h="240">
                <a:moveTo>
                  <a:pt x="82" y="27"/>
                </a:moveTo>
                <a:cubicBezTo>
                  <a:pt x="367" y="120"/>
                  <a:pt x="367" y="120"/>
                  <a:pt x="367" y="120"/>
                </a:cubicBezTo>
                <a:cubicBezTo>
                  <a:pt x="82" y="213"/>
                  <a:pt x="82" y="213"/>
                  <a:pt x="82" y="213"/>
                </a:cubicBezTo>
                <a:cubicBezTo>
                  <a:pt x="82" y="177"/>
                  <a:pt x="82" y="177"/>
                  <a:pt x="82" y="177"/>
                </a:cubicBezTo>
                <a:cubicBezTo>
                  <a:pt x="107" y="177"/>
                  <a:pt x="127" y="162"/>
                  <a:pt x="127" y="143"/>
                </a:cubicBezTo>
                <a:cubicBezTo>
                  <a:pt x="127" y="87"/>
                  <a:pt x="127" y="87"/>
                  <a:pt x="127" y="87"/>
                </a:cubicBezTo>
                <a:cubicBezTo>
                  <a:pt x="138" y="87"/>
                  <a:pt x="138" y="87"/>
                  <a:pt x="138" y="87"/>
                </a:cubicBezTo>
                <a:cubicBezTo>
                  <a:pt x="138" y="64"/>
                  <a:pt x="138" y="64"/>
                  <a:pt x="138" y="64"/>
                </a:cubicBezTo>
                <a:cubicBezTo>
                  <a:pt x="127" y="64"/>
                  <a:pt x="127" y="64"/>
                  <a:pt x="127" y="64"/>
                </a:cubicBezTo>
                <a:cubicBezTo>
                  <a:pt x="102" y="64"/>
                  <a:pt x="102" y="64"/>
                  <a:pt x="102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91" y="87"/>
                  <a:pt x="91" y="87"/>
                  <a:pt x="91" y="87"/>
                </a:cubicBezTo>
                <a:cubicBezTo>
                  <a:pt x="102" y="87"/>
                  <a:pt x="102" y="87"/>
                  <a:pt x="102" y="87"/>
                </a:cubicBezTo>
                <a:cubicBezTo>
                  <a:pt x="102" y="143"/>
                  <a:pt x="102" y="143"/>
                  <a:pt x="102" y="143"/>
                </a:cubicBezTo>
                <a:cubicBezTo>
                  <a:pt x="102" y="150"/>
                  <a:pt x="93" y="156"/>
                  <a:pt x="82" y="156"/>
                </a:cubicBezTo>
                <a:lnTo>
                  <a:pt x="82" y="27"/>
                </a:lnTo>
                <a:close/>
                <a:moveTo>
                  <a:pt x="0" y="0"/>
                </a:moveTo>
                <a:cubicBezTo>
                  <a:pt x="82" y="27"/>
                  <a:pt x="82" y="27"/>
                  <a:pt x="82" y="27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71" y="156"/>
                  <a:pt x="62" y="150"/>
                  <a:pt x="62" y="143"/>
                </a:cubicBezTo>
                <a:cubicBezTo>
                  <a:pt x="62" y="87"/>
                  <a:pt x="62" y="87"/>
                  <a:pt x="62" y="87"/>
                </a:cubicBezTo>
                <a:cubicBezTo>
                  <a:pt x="73" y="87"/>
                  <a:pt x="73" y="87"/>
                  <a:pt x="73" y="87"/>
                </a:cubicBezTo>
                <a:cubicBezTo>
                  <a:pt x="73" y="64"/>
                  <a:pt x="73" y="64"/>
                  <a:pt x="73" y="64"/>
                </a:cubicBezTo>
                <a:cubicBezTo>
                  <a:pt x="62" y="64"/>
                  <a:pt x="62" y="64"/>
                  <a:pt x="62" y="64"/>
                </a:cubicBezTo>
                <a:cubicBezTo>
                  <a:pt x="37" y="64"/>
                  <a:pt x="37" y="64"/>
                  <a:pt x="37" y="64"/>
                </a:cubicBezTo>
                <a:cubicBezTo>
                  <a:pt x="26" y="64"/>
                  <a:pt x="26" y="64"/>
                  <a:pt x="26" y="64"/>
                </a:cubicBezTo>
                <a:cubicBezTo>
                  <a:pt x="26" y="87"/>
                  <a:pt x="26" y="87"/>
                  <a:pt x="26" y="87"/>
                </a:cubicBezTo>
                <a:cubicBezTo>
                  <a:pt x="37" y="87"/>
                  <a:pt x="37" y="87"/>
                  <a:pt x="37" y="87"/>
                </a:cubicBezTo>
                <a:cubicBezTo>
                  <a:pt x="37" y="143"/>
                  <a:pt x="37" y="143"/>
                  <a:pt x="37" y="143"/>
                </a:cubicBezTo>
                <a:cubicBezTo>
                  <a:pt x="37" y="162"/>
                  <a:pt x="57" y="177"/>
                  <a:pt x="82" y="177"/>
                </a:cubicBezTo>
                <a:cubicBezTo>
                  <a:pt x="82" y="177"/>
                  <a:pt x="82" y="177"/>
                  <a:pt x="82" y="177"/>
                </a:cubicBezTo>
                <a:cubicBezTo>
                  <a:pt x="82" y="213"/>
                  <a:pt x="82" y="213"/>
                  <a:pt x="82" y="213"/>
                </a:cubicBezTo>
                <a:cubicBezTo>
                  <a:pt x="0" y="240"/>
                  <a:pt x="0" y="240"/>
                  <a:pt x="0" y="240"/>
                </a:cubicBezTo>
                <a:lnTo>
                  <a:pt x="0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84" name="Freeform 73"/>
          <p:cNvSpPr>
            <a:spLocks noEditPoints="1"/>
          </p:cNvSpPr>
          <p:nvPr/>
        </p:nvSpPr>
        <p:spPr bwMode="auto">
          <a:xfrm>
            <a:off x="7027863" y="2189203"/>
            <a:ext cx="140457" cy="245205"/>
          </a:xfrm>
          <a:custGeom>
            <a:avLst/>
            <a:gdLst>
              <a:gd name="T0" fmla="*/ 37 w 86"/>
              <a:gd name="T1" fmla="*/ 128 h 150"/>
              <a:gd name="T2" fmla="*/ 34 w 86"/>
              <a:gd name="T3" fmla="*/ 127 h 150"/>
              <a:gd name="T4" fmla="*/ 34 w 86"/>
              <a:gd name="T5" fmla="*/ 150 h 150"/>
              <a:gd name="T6" fmla="*/ 45 w 86"/>
              <a:gd name="T7" fmla="*/ 142 h 150"/>
              <a:gd name="T8" fmla="*/ 37 w 86"/>
              <a:gd name="T9" fmla="*/ 128 h 150"/>
              <a:gd name="T10" fmla="*/ 34 w 86"/>
              <a:gd name="T11" fmla="*/ 118 h 150"/>
              <a:gd name="T12" fmla="*/ 34 w 86"/>
              <a:gd name="T13" fmla="*/ 51 h 150"/>
              <a:gd name="T14" fmla="*/ 51 w 86"/>
              <a:gd name="T15" fmla="*/ 46 h 150"/>
              <a:gd name="T16" fmla="*/ 61 w 86"/>
              <a:gd name="T17" fmla="*/ 8 h 150"/>
              <a:gd name="T18" fmla="*/ 72 w 86"/>
              <a:gd name="T19" fmla="*/ 1 h 150"/>
              <a:gd name="T20" fmla="*/ 78 w 86"/>
              <a:gd name="T21" fmla="*/ 12 h 150"/>
              <a:gd name="T22" fmla="*/ 69 w 86"/>
              <a:gd name="T23" fmla="*/ 51 h 150"/>
              <a:gd name="T24" fmla="*/ 82 w 86"/>
              <a:gd name="T25" fmla="*/ 84 h 150"/>
              <a:gd name="T26" fmla="*/ 77 w 86"/>
              <a:gd name="T27" fmla="*/ 103 h 150"/>
              <a:gd name="T28" fmla="*/ 77 w 86"/>
              <a:gd name="T29" fmla="*/ 103 h 150"/>
              <a:gd name="T30" fmla="*/ 86 w 86"/>
              <a:gd name="T31" fmla="*/ 117 h 150"/>
              <a:gd name="T32" fmla="*/ 83 w 86"/>
              <a:gd name="T33" fmla="*/ 130 h 150"/>
              <a:gd name="T34" fmla="*/ 34 w 86"/>
              <a:gd name="T35" fmla="*/ 118 h 150"/>
              <a:gd name="T36" fmla="*/ 34 w 86"/>
              <a:gd name="T37" fmla="*/ 127 h 150"/>
              <a:gd name="T38" fmla="*/ 23 w 86"/>
              <a:gd name="T39" fmla="*/ 136 h 150"/>
              <a:gd name="T40" fmla="*/ 31 w 86"/>
              <a:gd name="T41" fmla="*/ 150 h 150"/>
              <a:gd name="T42" fmla="*/ 34 w 86"/>
              <a:gd name="T43" fmla="*/ 150 h 150"/>
              <a:gd name="T44" fmla="*/ 34 w 86"/>
              <a:gd name="T45" fmla="*/ 127 h 150"/>
              <a:gd name="T46" fmla="*/ 34 w 86"/>
              <a:gd name="T47" fmla="*/ 51 h 150"/>
              <a:gd name="T48" fmla="*/ 34 w 86"/>
              <a:gd name="T49" fmla="*/ 118 h 150"/>
              <a:gd name="T50" fmla="*/ 0 w 86"/>
              <a:gd name="T51" fmla="*/ 109 h 150"/>
              <a:gd name="T52" fmla="*/ 3 w 86"/>
              <a:gd name="T53" fmla="*/ 96 h 150"/>
              <a:gd name="T54" fmla="*/ 18 w 86"/>
              <a:gd name="T55" fmla="*/ 88 h 150"/>
              <a:gd name="T56" fmla="*/ 23 w 86"/>
              <a:gd name="T57" fmla="*/ 69 h 150"/>
              <a:gd name="T58" fmla="*/ 34 w 86"/>
              <a:gd name="T59" fmla="*/ 51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6" h="150">
                <a:moveTo>
                  <a:pt x="37" y="128"/>
                </a:moveTo>
                <a:cubicBezTo>
                  <a:pt x="36" y="127"/>
                  <a:pt x="35" y="127"/>
                  <a:pt x="34" y="127"/>
                </a:cubicBezTo>
                <a:cubicBezTo>
                  <a:pt x="34" y="150"/>
                  <a:pt x="34" y="150"/>
                  <a:pt x="34" y="150"/>
                </a:cubicBezTo>
                <a:cubicBezTo>
                  <a:pt x="39" y="150"/>
                  <a:pt x="44" y="147"/>
                  <a:pt x="45" y="142"/>
                </a:cubicBezTo>
                <a:cubicBezTo>
                  <a:pt x="47" y="136"/>
                  <a:pt x="43" y="129"/>
                  <a:pt x="37" y="128"/>
                </a:cubicBezTo>
                <a:close/>
                <a:moveTo>
                  <a:pt x="34" y="118"/>
                </a:moveTo>
                <a:cubicBezTo>
                  <a:pt x="34" y="51"/>
                  <a:pt x="34" y="51"/>
                  <a:pt x="34" y="51"/>
                </a:cubicBezTo>
                <a:cubicBezTo>
                  <a:pt x="39" y="48"/>
                  <a:pt x="45" y="46"/>
                  <a:pt x="51" y="46"/>
                </a:cubicBezTo>
                <a:cubicBezTo>
                  <a:pt x="61" y="8"/>
                  <a:pt x="61" y="8"/>
                  <a:pt x="61" y="8"/>
                </a:cubicBezTo>
                <a:cubicBezTo>
                  <a:pt x="62" y="3"/>
                  <a:pt x="67" y="0"/>
                  <a:pt x="72" y="1"/>
                </a:cubicBezTo>
                <a:cubicBezTo>
                  <a:pt x="77" y="2"/>
                  <a:pt x="80" y="7"/>
                  <a:pt x="78" y="12"/>
                </a:cubicBezTo>
                <a:cubicBezTo>
                  <a:pt x="69" y="51"/>
                  <a:pt x="69" y="51"/>
                  <a:pt x="69" y="51"/>
                </a:cubicBezTo>
                <a:cubicBezTo>
                  <a:pt x="79" y="57"/>
                  <a:pt x="86" y="68"/>
                  <a:pt x="82" y="84"/>
                </a:cubicBezTo>
                <a:cubicBezTo>
                  <a:pt x="82" y="84"/>
                  <a:pt x="79" y="97"/>
                  <a:pt x="77" y="103"/>
                </a:cubicBezTo>
                <a:cubicBezTo>
                  <a:pt x="77" y="103"/>
                  <a:pt x="77" y="103"/>
                  <a:pt x="77" y="103"/>
                </a:cubicBezTo>
                <a:cubicBezTo>
                  <a:pt x="75" y="112"/>
                  <a:pt x="86" y="117"/>
                  <a:pt x="86" y="117"/>
                </a:cubicBezTo>
                <a:cubicBezTo>
                  <a:pt x="83" y="130"/>
                  <a:pt x="83" y="130"/>
                  <a:pt x="83" y="130"/>
                </a:cubicBezTo>
                <a:lnTo>
                  <a:pt x="34" y="118"/>
                </a:lnTo>
                <a:close/>
                <a:moveTo>
                  <a:pt x="34" y="127"/>
                </a:moveTo>
                <a:cubicBezTo>
                  <a:pt x="29" y="127"/>
                  <a:pt x="24" y="131"/>
                  <a:pt x="23" y="136"/>
                </a:cubicBezTo>
                <a:cubicBezTo>
                  <a:pt x="21" y="142"/>
                  <a:pt x="25" y="148"/>
                  <a:pt x="31" y="150"/>
                </a:cubicBezTo>
                <a:cubicBezTo>
                  <a:pt x="32" y="150"/>
                  <a:pt x="33" y="150"/>
                  <a:pt x="34" y="150"/>
                </a:cubicBezTo>
                <a:cubicBezTo>
                  <a:pt x="34" y="127"/>
                  <a:pt x="34" y="127"/>
                  <a:pt x="34" y="127"/>
                </a:cubicBezTo>
                <a:close/>
                <a:moveTo>
                  <a:pt x="34" y="51"/>
                </a:moveTo>
                <a:cubicBezTo>
                  <a:pt x="34" y="118"/>
                  <a:pt x="34" y="118"/>
                  <a:pt x="34" y="118"/>
                </a:cubicBezTo>
                <a:cubicBezTo>
                  <a:pt x="0" y="109"/>
                  <a:pt x="0" y="109"/>
                  <a:pt x="0" y="109"/>
                </a:cubicBezTo>
                <a:cubicBezTo>
                  <a:pt x="3" y="96"/>
                  <a:pt x="3" y="96"/>
                  <a:pt x="3" y="96"/>
                </a:cubicBezTo>
                <a:cubicBezTo>
                  <a:pt x="3" y="96"/>
                  <a:pt x="16" y="97"/>
                  <a:pt x="18" y="88"/>
                </a:cubicBezTo>
                <a:cubicBezTo>
                  <a:pt x="20" y="80"/>
                  <a:pt x="23" y="69"/>
                  <a:pt x="23" y="69"/>
                </a:cubicBezTo>
                <a:cubicBezTo>
                  <a:pt x="25" y="61"/>
                  <a:pt x="29" y="55"/>
                  <a:pt x="34" y="51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85" name="Freeform 74"/>
          <p:cNvSpPr>
            <a:spLocks noEditPoints="1"/>
          </p:cNvSpPr>
          <p:nvPr/>
        </p:nvSpPr>
        <p:spPr bwMode="auto">
          <a:xfrm>
            <a:off x="5801838" y="1348841"/>
            <a:ext cx="282105" cy="345191"/>
          </a:xfrm>
          <a:custGeom>
            <a:avLst/>
            <a:gdLst>
              <a:gd name="T0" fmla="*/ 172 w 172"/>
              <a:gd name="T1" fmla="*/ 9 h 211"/>
              <a:gd name="T2" fmla="*/ 121 w 172"/>
              <a:gd name="T3" fmla="*/ 37 h 211"/>
              <a:gd name="T4" fmla="*/ 143 w 172"/>
              <a:gd name="T5" fmla="*/ 211 h 211"/>
              <a:gd name="T6" fmla="*/ 124 w 172"/>
              <a:gd name="T7" fmla="*/ 165 h 211"/>
              <a:gd name="T8" fmla="*/ 131 w 172"/>
              <a:gd name="T9" fmla="*/ 108 h 211"/>
              <a:gd name="T10" fmla="*/ 121 w 172"/>
              <a:gd name="T11" fmla="*/ 86 h 211"/>
              <a:gd name="T12" fmla="*/ 129 w 172"/>
              <a:gd name="T13" fmla="*/ 146 h 211"/>
              <a:gd name="T14" fmla="*/ 127 w 172"/>
              <a:gd name="T15" fmla="*/ 116 h 211"/>
              <a:gd name="T16" fmla="*/ 121 w 172"/>
              <a:gd name="T17" fmla="*/ 156 h 211"/>
              <a:gd name="T18" fmla="*/ 121 w 172"/>
              <a:gd name="T19" fmla="*/ 9 h 211"/>
              <a:gd name="T20" fmla="*/ 98 w 172"/>
              <a:gd name="T21" fmla="*/ 37 h 211"/>
              <a:gd name="T22" fmla="*/ 110 w 172"/>
              <a:gd name="T23" fmla="*/ 88 h 211"/>
              <a:gd name="T24" fmla="*/ 100 w 172"/>
              <a:gd name="T25" fmla="*/ 81 h 211"/>
              <a:gd name="T26" fmla="*/ 121 w 172"/>
              <a:gd name="T27" fmla="*/ 211 h 211"/>
              <a:gd name="T28" fmla="*/ 101 w 172"/>
              <a:gd name="T29" fmla="*/ 163 h 211"/>
              <a:gd name="T30" fmla="*/ 121 w 172"/>
              <a:gd name="T31" fmla="*/ 211 h 211"/>
              <a:gd name="T32" fmla="*/ 113 w 172"/>
              <a:gd name="T33" fmla="*/ 148 h 211"/>
              <a:gd name="T34" fmla="*/ 121 w 172"/>
              <a:gd name="T35" fmla="*/ 156 h 211"/>
              <a:gd name="T36" fmla="*/ 98 w 172"/>
              <a:gd name="T37" fmla="*/ 0 h 211"/>
              <a:gd name="T38" fmla="*/ 71 w 172"/>
              <a:gd name="T39" fmla="*/ 0 h 211"/>
              <a:gd name="T40" fmla="*/ 98 w 172"/>
              <a:gd name="T41" fmla="*/ 80 h 211"/>
              <a:gd name="T42" fmla="*/ 71 w 172"/>
              <a:gd name="T43" fmla="*/ 37 h 211"/>
              <a:gd name="T44" fmla="*/ 71 w 172"/>
              <a:gd name="T45" fmla="*/ 166 h 211"/>
              <a:gd name="T46" fmla="*/ 98 w 172"/>
              <a:gd name="T47" fmla="*/ 141 h 211"/>
              <a:gd name="T48" fmla="*/ 98 w 172"/>
              <a:gd name="T49" fmla="*/ 160 h 211"/>
              <a:gd name="T50" fmla="*/ 74 w 172"/>
              <a:gd name="T51" fmla="*/ 124 h 211"/>
              <a:gd name="T52" fmla="*/ 71 w 172"/>
              <a:gd name="T53" fmla="*/ 118 h 211"/>
              <a:gd name="T54" fmla="*/ 71 w 172"/>
              <a:gd name="T55" fmla="*/ 98 h 211"/>
              <a:gd name="T56" fmla="*/ 71 w 172"/>
              <a:gd name="T57" fmla="*/ 0 h 211"/>
              <a:gd name="T58" fmla="*/ 60 w 172"/>
              <a:gd name="T59" fmla="*/ 0 h 211"/>
              <a:gd name="T60" fmla="*/ 71 w 172"/>
              <a:gd name="T61" fmla="*/ 88 h 211"/>
              <a:gd name="T62" fmla="*/ 60 w 172"/>
              <a:gd name="T63" fmla="*/ 37 h 211"/>
              <a:gd name="T64" fmla="*/ 60 w 172"/>
              <a:gd name="T65" fmla="*/ 120 h 211"/>
              <a:gd name="T66" fmla="*/ 65 w 172"/>
              <a:gd name="T67" fmla="*/ 166 h 211"/>
              <a:gd name="T68" fmla="*/ 71 w 172"/>
              <a:gd name="T69" fmla="*/ 98 h 211"/>
              <a:gd name="T70" fmla="*/ 71 w 172"/>
              <a:gd name="T71" fmla="*/ 98 h 211"/>
              <a:gd name="T72" fmla="*/ 60 w 172"/>
              <a:gd name="T73" fmla="*/ 9 h 211"/>
              <a:gd name="T74" fmla="*/ 12 w 172"/>
              <a:gd name="T75" fmla="*/ 23 h 211"/>
              <a:gd name="T76" fmla="*/ 60 w 172"/>
              <a:gd name="T77" fmla="*/ 100 h 211"/>
              <a:gd name="T78" fmla="*/ 28 w 172"/>
              <a:gd name="T79" fmla="*/ 118 h 211"/>
              <a:gd name="T80" fmla="*/ 29 w 172"/>
              <a:gd name="T81" fmla="*/ 134 h 211"/>
              <a:gd name="T82" fmla="*/ 34 w 172"/>
              <a:gd name="T83" fmla="*/ 127 h 211"/>
              <a:gd name="T84" fmla="*/ 47 w 172"/>
              <a:gd name="T85" fmla="*/ 120 h 211"/>
              <a:gd name="T86" fmla="*/ 36 w 172"/>
              <a:gd name="T87" fmla="*/ 178 h 211"/>
              <a:gd name="T88" fmla="*/ 45 w 172"/>
              <a:gd name="T89" fmla="*/ 163 h 211"/>
              <a:gd name="T90" fmla="*/ 60 w 172"/>
              <a:gd name="T91" fmla="*/ 211 h 211"/>
              <a:gd name="T92" fmla="*/ 0 w 172"/>
              <a:gd name="T93" fmla="*/ 29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2" h="211">
                <a:moveTo>
                  <a:pt x="121" y="0"/>
                </a:moveTo>
                <a:cubicBezTo>
                  <a:pt x="172" y="0"/>
                  <a:pt x="172" y="0"/>
                  <a:pt x="172" y="0"/>
                </a:cubicBezTo>
                <a:cubicBezTo>
                  <a:pt x="172" y="9"/>
                  <a:pt x="172" y="9"/>
                  <a:pt x="172" y="9"/>
                </a:cubicBezTo>
                <a:cubicBezTo>
                  <a:pt x="121" y="9"/>
                  <a:pt x="121" y="9"/>
                  <a:pt x="121" y="9"/>
                </a:cubicBezTo>
                <a:cubicBezTo>
                  <a:pt x="121" y="0"/>
                  <a:pt x="121" y="0"/>
                  <a:pt x="121" y="0"/>
                </a:cubicBezTo>
                <a:close/>
                <a:moveTo>
                  <a:pt x="121" y="37"/>
                </a:moveTo>
                <a:cubicBezTo>
                  <a:pt x="172" y="37"/>
                  <a:pt x="172" y="37"/>
                  <a:pt x="172" y="37"/>
                </a:cubicBezTo>
                <a:cubicBezTo>
                  <a:pt x="172" y="183"/>
                  <a:pt x="172" y="183"/>
                  <a:pt x="172" y="183"/>
                </a:cubicBezTo>
                <a:cubicBezTo>
                  <a:pt x="172" y="198"/>
                  <a:pt x="159" y="211"/>
                  <a:pt x="143" y="211"/>
                </a:cubicBezTo>
                <a:cubicBezTo>
                  <a:pt x="121" y="211"/>
                  <a:pt x="121" y="211"/>
                  <a:pt x="121" y="211"/>
                </a:cubicBezTo>
                <a:cubicBezTo>
                  <a:pt x="121" y="166"/>
                  <a:pt x="121" y="166"/>
                  <a:pt x="121" y="166"/>
                </a:cubicBezTo>
                <a:cubicBezTo>
                  <a:pt x="122" y="166"/>
                  <a:pt x="123" y="166"/>
                  <a:pt x="124" y="165"/>
                </a:cubicBezTo>
                <a:cubicBezTo>
                  <a:pt x="130" y="163"/>
                  <a:pt x="134" y="159"/>
                  <a:pt x="138" y="153"/>
                </a:cubicBezTo>
                <a:cubicBezTo>
                  <a:pt x="142" y="145"/>
                  <a:pt x="145" y="137"/>
                  <a:pt x="145" y="128"/>
                </a:cubicBezTo>
                <a:cubicBezTo>
                  <a:pt x="145" y="115"/>
                  <a:pt x="140" y="108"/>
                  <a:pt x="131" y="108"/>
                </a:cubicBezTo>
                <a:cubicBezTo>
                  <a:pt x="128" y="108"/>
                  <a:pt x="125" y="109"/>
                  <a:pt x="121" y="111"/>
                </a:cubicBezTo>
                <a:cubicBezTo>
                  <a:pt x="127" y="85"/>
                  <a:pt x="127" y="85"/>
                  <a:pt x="127" y="85"/>
                </a:cubicBezTo>
                <a:cubicBezTo>
                  <a:pt x="121" y="86"/>
                  <a:pt x="121" y="86"/>
                  <a:pt x="121" y="86"/>
                </a:cubicBezTo>
                <a:cubicBezTo>
                  <a:pt x="121" y="37"/>
                  <a:pt x="121" y="37"/>
                  <a:pt x="121" y="37"/>
                </a:cubicBezTo>
                <a:close/>
                <a:moveTo>
                  <a:pt x="121" y="156"/>
                </a:moveTo>
                <a:cubicBezTo>
                  <a:pt x="123" y="155"/>
                  <a:pt x="126" y="152"/>
                  <a:pt x="129" y="146"/>
                </a:cubicBezTo>
                <a:cubicBezTo>
                  <a:pt x="131" y="140"/>
                  <a:pt x="133" y="134"/>
                  <a:pt x="133" y="129"/>
                </a:cubicBezTo>
                <a:cubicBezTo>
                  <a:pt x="133" y="123"/>
                  <a:pt x="132" y="119"/>
                  <a:pt x="129" y="117"/>
                </a:cubicBezTo>
                <a:cubicBezTo>
                  <a:pt x="129" y="117"/>
                  <a:pt x="128" y="116"/>
                  <a:pt x="127" y="116"/>
                </a:cubicBezTo>
                <a:cubicBezTo>
                  <a:pt x="126" y="116"/>
                  <a:pt x="124" y="117"/>
                  <a:pt x="123" y="117"/>
                </a:cubicBezTo>
                <a:cubicBezTo>
                  <a:pt x="122" y="117"/>
                  <a:pt x="121" y="117"/>
                  <a:pt x="121" y="118"/>
                </a:cubicBezTo>
                <a:lnTo>
                  <a:pt x="121" y="156"/>
                </a:lnTo>
                <a:close/>
                <a:moveTo>
                  <a:pt x="98" y="0"/>
                </a:moveTo>
                <a:cubicBezTo>
                  <a:pt x="121" y="0"/>
                  <a:pt x="121" y="0"/>
                  <a:pt x="121" y="0"/>
                </a:cubicBezTo>
                <a:cubicBezTo>
                  <a:pt x="121" y="9"/>
                  <a:pt x="121" y="9"/>
                  <a:pt x="121" y="9"/>
                </a:cubicBezTo>
                <a:cubicBezTo>
                  <a:pt x="98" y="9"/>
                  <a:pt x="98" y="9"/>
                  <a:pt x="98" y="9"/>
                </a:cubicBezTo>
                <a:cubicBezTo>
                  <a:pt x="98" y="0"/>
                  <a:pt x="98" y="0"/>
                  <a:pt x="98" y="0"/>
                </a:cubicBezTo>
                <a:close/>
                <a:moveTo>
                  <a:pt x="98" y="37"/>
                </a:moveTo>
                <a:cubicBezTo>
                  <a:pt x="121" y="37"/>
                  <a:pt x="121" y="37"/>
                  <a:pt x="121" y="37"/>
                </a:cubicBezTo>
                <a:cubicBezTo>
                  <a:pt x="121" y="86"/>
                  <a:pt x="121" y="86"/>
                  <a:pt x="121" y="86"/>
                </a:cubicBezTo>
                <a:cubicBezTo>
                  <a:pt x="110" y="88"/>
                  <a:pt x="110" y="88"/>
                  <a:pt x="110" y="88"/>
                </a:cubicBezTo>
                <a:cubicBezTo>
                  <a:pt x="98" y="141"/>
                  <a:pt x="98" y="141"/>
                  <a:pt x="98" y="141"/>
                </a:cubicBezTo>
                <a:cubicBezTo>
                  <a:pt x="98" y="90"/>
                  <a:pt x="98" y="90"/>
                  <a:pt x="98" y="90"/>
                </a:cubicBezTo>
                <a:cubicBezTo>
                  <a:pt x="100" y="81"/>
                  <a:pt x="100" y="81"/>
                  <a:pt x="100" y="81"/>
                </a:cubicBezTo>
                <a:cubicBezTo>
                  <a:pt x="100" y="81"/>
                  <a:pt x="99" y="81"/>
                  <a:pt x="98" y="80"/>
                </a:cubicBezTo>
                <a:cubicBezTo>
                  <a:pt x="98" y="37"/>
                  <a:pt x="98" y="37"/>
                  <a:pt x="98" y="37"/>
                </a:cubicBezTo>
                <a:close/>
                <a:moveTo>
                  <a:pt x="121" y="211"/>
                </a:moveTo>
                <a:cubicBezTo>
                  <a:pt x="98" y="211"/>
                  <a:pt x="98" y="211"/>
                  <a:pt x="98" y="211"/>
                </a:cubicBezTo>
                <a:cubicBezTo>
                  <a:pt x="98" y="160"/>
                  <a:pt x="98" y="160"/>
                  <a:pt x="98" y="160"/>
                </a:cubicBezTo>
                <a:cubicBezTo>
                  <a:pt x="99" y="161"/>
                  <a:pt x="100" y="162"/>
                  <a:pt x="101" y="163"/>
                </a:cubicBezTo>
                <a:cubicBezTo>
                  <a:pt x="103" y="166"/>
                  <a:pt x="107" y="167"/>
                  <a:pt x="112" y="167"/>
                </a:cubicBezTo>
                <a:cubicBezTo>
                  <a:pt x="115" y="167"/>
                  <a:pt x="118" y="167"/>
                  <a:pt x="121" y="166"/>
                </a:cubicBezTo>
                <a:cubicBezTo>
                  <a:pt x="121" y="211"/>
                  <a:pt x="121" y="211"/>
                  <a:pt x="121" y="211"/>
                </a:cubicBezTo>
                <a:close/>
                <a:moveTo>
                  <a:pt x="121" y="118"/>
                </a:moveTo>
                <a:cubicBezTo>
                  <a:pt x="120" y="118"/>
                  <a:pt x="120" y="118"/>
                  <a:pt x="120" y="119"/>
                </a:cubicBezTo>
                <a:cubicBezTo>
                  <a:pt x="113" y="148"/>
                  <a:pt x="113" y="148"/>
                  <a:pt x="113" y="148"/>
                </a:cubicBezTo>
                <a:cubicBezTo>
                  <a:pt x="113" y="149"/>
                  <a:pt x="113" y="150"/>
                  <a:pt x="113" y="151"/>
                </a:cubicBezTo>
                <a:cubicBezTo>
                  <a:pt x="113" y="154"/>
                  <a:pt x="115" y="156"/>
                  <a:pt x="119" y="156"/>
                </a:cubicBezTo>
                <a:cubicBezTo>
                  <a:pt x="120" y="156"/>
                  <a:pt x="120" y="156"/>
                  <a:pt x="121" y="156"/>
                </a:cubicBezTo>
                <a:lnTo>
                  <a:pt x="121" y="118"/>
                </a:lnTo>
                <a:close/>
                <a:moveTo>
                  <a:pt x="71" y="0"/>
                </a:moveTo>
                <a:cubicBezTo>
                  <a:pt x="98" y="0"/>
                  <a:pt x="98" y="0"/>
                  <a:pt x="98" y="0"/>
                </a:cubicBezTo>
                <a:cubicBezTo>
                  <a:pt x="98" y="9"/>
                  <a:pt x="98" y="9"/>
                  <a:pt x="98" y="9"/>
                </a:cubicBezTo>
                <a:cubicBezTo>
                  <a:pt x="71" y="9"/>
                  <a:pt x="71" y="9"/>
                  <a:pt x="71" y="9"/>
                </a:cubicBezTo>
                <a:cubicBezTo>
                  <a:pt x="71" y="0"/>
                  <a:pt x="71" y="0"/>
                  <a:pt x="71" y="0"/>
                </a:cubicBezTo>
                <a:close/>
                <a:moveTo>
                  <a:pt x="71" y="37"/>
                </a:moveTo>
                <a:cubicBezTo>
                  <a:pt x="98" y="37"/>
                  <a:pt x="98" y="37"/>
                  <a:pt x="98" y="37"/>
                </a:cubicBezTo>
                <a:cubicBezTo>
                  <a:pt x="98" y="80"/>
                  <a:pt x="98" y="80"/>
                  <a:pt x="98" y="80"/>
                </a:cubicBezTo>
                <a:cubicBezTo>
                  <a:pt x="96" y="80"/>
                  <a:pt x="94" y="80"/>
                  <a:pt x="91" y="80"/>
                </a:cubicBezTo>
                <a:cubicBezTo>
                  <a:pt x="85" y="80"/>
                  <a:pt x="78" y="83"/>
                  <a:pt x="71" y="88"/>
                </a:cubicBezTo>
                <a:cubicBezTo>
                  <a:pt x="71" y="37"/>
                  <a:pt x="71" y="37"/>
                  <a:pt x="71" y="37"/>
                </a:cubicBezTo>
                <a:close/>
                <a:moveTo>
                  <a:pt x="98" y="211"/>
                </a:moveTo>
                <a:cubicBezTo>
                  <a:pt x="71" y="211"/>
                  <a:pt x="71" y="211"/>
                  <a:pt x="71" y="211"/>
                </a:cubicBezTo>
                <a:cubicBezTo>
                  <a:pt x="71" y="166"/>
                  <a:pt x="71" y="166"/>
                  <a:pt x="71" y="166"/>
                </a:cubicBezTo>
                <a:cubicBezTo>
                  <a:pt x="82" y="166"/>
                  <a:pt x="82" y="166"/>
                  <a:pt x="82" y="166"/>
                </a:cubicBezTo>
                <a:cubicBezTo>
                  <a:pt x="98" y="90"/>
                  <a:pt x="98" y="90"/>
                  <a:pt x="98" y="90"/>
                </a:cubicBezTo>
                <a:cubicBezTo>
                  <a:pt x="98" y="141"/>
                  <a:pt x="98" y="141"/>
                  <a:pt x="98" y="141"/>
                </a:cubicBezTo>
                <a:cubicBezTo>
                  <a:pt x="97" y="146"/>
                  <a:pt x="97" y="146"/>
                  <a:pt x="97" y="146"/>
                </a:cubicBezTo>
                <a:cubicBezTo>
                  <a:pt x="97" y="148"/>
                  <a:pt x="97" y="150"/>
                  <a:pt x="97" y="152"/>
                </a:cubicBezTo>
                <a:cubicBezTo>
                  <a:pt x="97" y="155"/>
                  <a:pt x="97" y="158"/>
                  <a:pt x="98" y="160"/>
                </a:cubicBezTo>
                <a:cubicBezTo>
                  <a:pt x="98" y="211"/>
                  <a:pt x="98" y="211"/>
                  <a:pt x="98" y="211"/>
                </a:cubicBezTo>
                <a:close/>
                <a:moveTo>
                  <a:pt x="71" y="137"/>
                </a:moveTo>
                <a:cubicBezTo>
                  <a:pt x="74" y="124"/>
                  <a:pt x="74" y="124"/>
                  <a:pt x="74" y="124"/>
                </a:cubicBezTo>
                <a:cubicBezTo>
                  <a:pt x="73" y="124"/>
                  <a:pt x="72" y="124"/>
                  <a:pt x="71" y="123"/>
                </a:cubicBezTo>
                <a:cubicBezTo>
                  <a:pt x="71" y="137"/>
                  <a:pt x="71" y="137"/>
                  <a:pt x="71" y="137"/>
                </a:cubicBezTo>
                <a:close/>
                <a:moveTo>
                  <a:pt x="71" y="118"/>
                </a:moveTo>
                <a:cubicBezTo>
                  <a:pt x="73" y="118"/>
                  <a:pt x="74" y="119"/>
                  <a:pt x="75" y="119"/>
                </a:cubicBezTo>
                <a:cubicBezTo>
                  <a:pt x="82" y="88"/>
                  <a:pt x="82" y="88"/>
                  <a:pt x="82" y="88"/>
                </a:cubicBezTo>
                <a:cubicBezTo>
                  <a:pt x="79" y="90"/>
                  <a:pt x="75" y="93"/>
                  <a:pt x="71" y="98"/>
                </a:cubicBezTo>
                <a:lnTo>
                  <a:pt x="71" y="118"/>
                </a:lnTo>
                <a:close/>
                <a:moveTo>
                  <a:pt x="60" y="0"/>
                </a:moveTo>
                <a:cubicBezTo>
                  <a:pt x="71" y="0"/>
                  <a:pt x="71" y="0"/>
                  <a:pt x="71" y="0"/>
                </a:cubicBezTo>
                <a:cubicBezTo>
                  <a:pt x="71" y="9"/>
                  <a:pt x="71" y="9"/>
                  <a:pt x="71" y="9"/>
                </a:cubicBezTo>
                <a:cubicBezTo>
                  <a:pt x="60" y="9"/>
                  <a:pt x="60" y="9"/>
                  <a:pt x="60" y="9"/>
                </a:cubicBezTo>
                <a:cubicBezTo>
                  <a:pt x="60" y="0"/>
                  <a:pt x="60" y="0"/>
                  <a:pt x="60" y="0"/>
                </a:cubicBezTo>
                <a:close/>
                <a:moveTo>
                  <a:pt x="60" y="37"/>
                </a:moveTo>
                <a:cubicBezTo>
                  <a:pt x="71" y="37"/>
                  <a:pt x="71" y="37"/>
                  <a:pt x="71" y="37"/>
                </a:cubicBezTo>
                <a:cubicBezTo>
                  <a:pt x="71" y="88"/>
                  <a:pt x="71" y="88"/>
                  <a:pt x="71" y="88"/>
                </a:cubicBezTo>
                <a:cubicBezTo>
                  <a:pt x="71" y="89"/>
                  <a:pt x="71" y="89"/>
                  <a:pt x="71" y="89"/>
                </a:cubicBezTo>
                <a:cubicBezTo>
                  <a:pt x="67" y="92"/>
                  <a:pt x="64" y="96"/>
                  <a:pt x="60" y="100"/>
                </a:cubicBezTo>
                <a:cubicBezTo>
                  <a:pt x="60" y="37"/>
                  <a:pt x="60" y="37"/>
                  <a:pt x="60" y="37"/>
                </a:cubicBezTo>
                <a:close/>
                <a:moveTo>
                  <a:pt x="71" y="211"/>
                </a:moveTo>
                <a:cubicBezTo>
                  <a:pt x="60" y="211"/>
                  <a:pt x="60" y="211"/>
                  <a:pt x="60" y="211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64" y="121"/>
                  <a:pt x="68" y="122"/>
                  <a:pt x="71" y="123"/>
                </a:cubicBezTo>
                <a:cubicBezTo>
                  <a:pt x="71" y="137"/>
                  <a:pt x="71" y="137"/>
                  <a:pt x="71" y="137"/>
                </a:cubicBezTo>
                <a:cubicBezTo>
                  <a:pt x="65" y="166"/>
                  <a:pt x="65" y="166"/>
                  <a:pt x="65" y="166"/>
                </a:cubicBezTo>
                <a:cubicBezTo>
                  <a:pt x="71" y="166"/>
                  <a:pt x="71" y="166"/>
                  <a:pt x="71" y="166"/>
                </a:cubicBezTo>
                <a:cubicBezTo>
                  <a:pt x="71" y="211"/>
                  <a:pt x="71" y="211"/>
                  <a:pt x="71" y="211"/>
                </a:cubicBezTo>
                <a:close/>
                <a:moveTo>
                  <a:pt x="71" y="98"/>
                </a:moveTo>
                <a:cubicBezTo>
                  <a:pt x="68" y="102"/>
                  <a:pt x="65" y="108"/>
                  <a:pt x="61" y="115"/>
                </a:cubicBezTo>
                <a:cubicBezTo>
                  <a:pt x="65" y="116"/>
                  <a:pt x="68" y="117"/>
                  <a:pt x="71" y="118"/>
                </a:cubicBezTo>
                <a:lnTo>
                  <a:pt x="71" y="98"/>
                </a:lnTo>
                <a:close/>
                <a:moveTo>
                  <a:pt x="29" y="0"/>
                </a:moveTo>
                <a:cubicBezTo>
                  <a:pt x="60" y="0"/>
                  <a:pt x="60" y="0"/>
                  <a:pt x="60" y="0"/>
                </a:cubicBezTo>
                <a:cubicBezTo>
                  <a:pt x="60" y="9"/>
                  <a:pt x="60" y="9"/>
                  <a:pt x="60" y="9"/>
                </a:cubicBezTo>
                <a:cubicBezTo>
                  <a:pt x="26" y="9"/>
                  <a:pt x="26" y="9"/>
                  <a:pt x="26" y="9"/>
                </a:cubicBezTo>
                <a:cubicBezTo>
                  <a:pt x="18" y="9"/>
                  <a:pt x="12" y="15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30"/>
                  <a:pt x="18" y="37"/>
                  <a:pt x="26" y="37"/>
                </a:cubicBezTo>
                <a:cubicBezTo>
                  <a:pt x="60" y="37"/>
                  <a:pt x="60" y="37"/>
                  <a:pt x="60" y="37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57" y="104"/>
                  <a:pt x="54" y="109"/>
                  <a:pt x="51" y="114"/>
                </a:cubicBezTo>
                <a:cubicBezTo>
                  <a:pt x="48" y="114"/>
                  <a:pt x="46" y="113"/>
                  <a:pt x="45" y="113"/>
                </a:cubicBezTo>
                <a:cubicBezTo>
                  <a:pt x="38" y="113"/>
                  <a:pt x="32" y="115"/>
                  <a:pt x="28" y="118"/>
                </a:cubicBezTo>
                <a:cubicBezTo>
                  <a:pt x="23" y="120"/>
                  <a:pt x="21" y="124"/>
                  <a:pt x="21" y="128"/>
                </a:cubicBezTo>
                <a:cubicBezTo>
                  <a:pt x="21" y="130"/>
                  <a:pt x="22" y="131"/>
                  <a:pt x="23" y="133"/>
                </a:cubicBezTo>
                <a:cubicBezTo>
                  <a:pt x="24" y="134"/>
                  <a:pt x="26" y="134"/>
                  <a:pt x="29" y="134"/>
                </a:cubicBezTo>
                <a:cubicBezTo>
                  <a:pt x="30" y="134"/>
                  <a:pt x="31" y="134"/>
                  <a:pt x="33" y="133"/>
                </a:cubicBezTo>
                <a:cubicBezTo>
                  <a:pt x="34" y="132"/>
                  <a:pt x="35" y="131"/>
                  <a:pt x="35" y="130"/>
                </a:cubicBezTo>
                <a:cubicBezTo>
                  <a:pt x="35" y="129"/>
                  <a:pt x="34" y="128"/>
                  <a:pt x="34" y="127"/>
                </a:cubicBezTo>
                <a:cubicBezTo>
                  <a:pt x="34" y="127"/>
                  <a:pt x="33" y="126"/>
                  <a:pt x="33" y="126"/>
                </a:cubicBezTo>
                <a:cubicBezTo>
                  <a:pt x="34" y="124"/>
                  <a:pt x="35" y="123"/>
                  <a:pt x="38" y="122"/>
                </a:cubicBezTo>
                <a:cubicBezTo>
                  <a:pt x="40" y="121"/>
                  <a:pt x="43" y="120"/>
                  <a:pt x="47" y="120"/>
                </a:cubicBezTo>
                <a:cubicBezTo>
                  <a:pt x="44" y="125"/>
                  <a:pt x="42" y="129"/>
                  <a:pt x="40" y="134"/>
                </a:cubicBezTo>
                <a:cubicBezTo>
                  <a:pt x="33" y="148"/>
                  <a:pt x="30" y="159"/>
                  <a:pt x="30" y="167"/>
                </a:cubicBezTo>
                <a:cubicBezTo>
                  <a:pt x="30" y="173"/>
                  <a:pt x="32" y="176"/>
                  <a:pt x="36" y="178"/>
                </a:cubicBezTo>
                <a:cubicBezTo>
                  <a:pt x="37" y="179"/>
                  <a:pt x="41" y="180"/>
                  <a:pt x="45" y="180"/>
                </a:cubicBezTo>
                <a:cubicBezTo>
                  <a:pt x="44" y="178"/>
                  <a:pt x="44" y="176"/>
                  <a:pt x="44" y="173"/>
                </a:cubicBezTo>
                <a:cubicBezTo>
                  <a:pt x="44" y="170"/>
                  <a:pt x="44" y="167"/>
                  <a:pt x="45" y="163"/>
                </a:cubicBezTo>
                <a:cubicBezTo>
                  <a:pt x="47" y="150"/>
                  <a:pt x="52" y="136"/>
                  <a:pt x="59" y="120"/>
                </a:cubicBezTo>
                <a:cubicBezTo>
                  <a:pt x="59" y="120"/>
                  <a:pt x="60" y="120"/>
                  <a:pt x="60" y="120"/>
                </a:cubicBezTo>
                <a:cubicBezTo>
                  <a:pt x="60" y="211"/>
                  <a:pt x="60" y="211"/>
                  <a:pt x="60" y="211"/>
                </a:cubicBezTo>
                <a:cubicBezTo>
                  <a:pt x="29" y="211"/>
                  <a:pt x="29" y="211"/>
                  <a:pt x="29" y="211"/>
                </a:cubicBezTo>
                <a:cubicBezTo>
                  <a:pt x="13" y="211"/>
                  <a:pt x="0" y="198"/>
                  <a:pt x="0" y="183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3"/>
                  <a:pt x="13" y="0"/>
                  <a:pt x="29" y="0"/>
                </a:cubicBezTo>
                <a:close/>
              </a:path>
            </a:pathLst>
          </a:custGeom>
          <a:solidFill>
            <a:srgbClr val="40937D"/>
          </a:solidFill>
          <a:ln>
            <a:noFill/>
          </a:ln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86" name="Freeform 75"/>
          <p:cNvSpPr>
            <a:spLocks noEditPoints="1"/>
          </p:cNvSpPr>
          <p:nvPr/>
        </p:nvSpPr>
        <p:spPr bwMode="auto">
          <a:xfrm>
            <a:off x="6344623" y="1711886"/>
            <a:ext cx="427323" cy="428513"/>
          </a:xfrm>
          <a:custGeom>
            <a:avLst/>
            <a:gdLst>
              <a:gd name="T0" fmla="*/ 249 w 261"/>
              <a:gd name="T1" fmla="*/ 220 h 262"/>
              <a:gd name="T2" fmla="*/ 261 w 261"/>
              <a:gd name="T3" fmla="*/ 70 h 262"/>
              <a:gd name="T4" fmla="*/ 249 w 261"/>
              <a:gd name="T5" fmla="*/ 70 h 262"/>
              <a:gd name="T6" fmla="*/ 249 w 261"/>
              <a:gd name="T7" fmla="*/ 154 h 262"/>
              <a:gd name="T8" fmla="*/ 227 w 261"/>
              <a:gd name="T9" fmla="*/ 180 h 262"/>
              <a:gd name="T10" fmla="*/ 209 w 261"/>
              <a:gd name="T11" fmla="*/ 262 h 262"/>
              <a:gd name="T12" fmla="*/ 209 w 261"/>
              <a:gd name="T13" fmla="*/ 262 h 262"/>
              <a:gd name="T14" fmla="*/ 209 w 261"/>
              <a:gd name="T15" fmla="*/ 15 h 262"/>
              <a:gd name="T16" fmla="*/ 203 w 261"/>
              <a:gd name="T17" fmla="*/ 28 h 262"/>
              <a:gd name="T18" fmla="*/ 209 w 261"/>
              <a:gd name="T19" fmla="*/ 50 h 262"/>
              <a:gd name="T20" fmla="*/ 201 w 261"/>
              <a:gd name="T21" fmla="*/ 120 h 262"/>
              <a:gd name="T22" fmla="*/ 209 w 261"/>
              <a:gd name="T23" fmla="*/ 197 h 262"/>
              <a:gd name="T24" fmla="*/ 209 w 261"/>
              <a:gd name="T25" fmla="*/ 197 h 262"/>
              <a:gd name="T26" fmla="*/ 195 w 261"/>
              <a:gd name="T27" fmla="*/ 232 h 262"/>
              <a:gd name="T28" fmla="*/ 168 w 261"/>
              <a:gd name="T29" fmla="*/ 36 h 262"/>
              <a:gd name="T30" fmla="*/ 195 w 261"/>
              <a:gd name="T31" fmla="*/ 20 h 262"/>
              <a:gd name="T32" fmla="*/ 195 w 261"/>
              <a:gd name="T33" fmla="*/ 50 h 262"/>
              <a:gd name="T34" fmla="*/ 195 w 261"/>
              <a:gd name="T35" fmla="*/ 120 h 262"/>
              <a:gd name="T36" fmla="*/ 168 w 261"/>
              <a:gd name="T37" fmla="*/ 220 h 262"/>
              <a:gd name="T38" fmla="*/ 192 w 261"/>
              <a:gd name="T39" fmla="*/ 249 h 262"/>
              <a:gd name="T40" fmla="*/ 168 w 261"/>
              <a:gd name="T41" fmla="*/ 21 h 262"/>
              <a:gd name="T42" fmla="*/ 168 w 261"/>
              <a:gd name="T43" fmla="*/ 44 h 262"/>
              <a:gd name="T44" fmla="*/ 135 w 261"/>
              <a:gd name="T45" fmla="*/ 120 h 262"/>
              <a:gd name="T46" fmla="*/ 167 w 261"/>
              <a:gd name="T47" fmla="*/ 198 h 262"/>
              <a:gd name="T48" fmla="*/ 167 w 261"/>
              <a:gd name="T49" fmla="*/ 167 h 262"/>
              <a:gd name="T50" fmla="*/ 130 w 261"/>
              <a:gd name="T51" fmla="*/ 147 h 262"/>
              <a:gd name="T52" fmla="*/ 93 w 261"/>
              <a:gd name="T53" fmla="*/ 44 h 262"/>
              <a:gd name="T54" fmla="*/ 130 w 261"/>
              <a:gd name="T55" fmla="*/ 0 h 262"/>
              <a:gd name="T56" fmla="*/ 126 w 261"/>
              <a:gd name="T57" fmla="*/ 120 h 262"/>
              <a:gd name="T58" fmla="*/ 130 w 261"/>
              <a:gd name="T59" fmla="*/ 159 h 262"/>
              <a:gd name="T60" fmla="*/ 130 w 261"/>
              <a:gd name="T61" fmla="*/ 179 h 262"/>
              <a:gd name="T62" fmla="*/ 130 w 261"/>
              <a:gd name="T63" fmla="*/ 198 h 262"/>
              <a:gd name="T64" fmla="*/ 93 w 261"/>
              <a:gd name="T65" fmla="*/ 3 h 262"/>
              <a:gd name="T66" fmla="*/ 93 w 261"/>
              <a:gd name="T67" fmla="*/ 36 h 262"/>
              <a:gd name="T68" fmla="*/ 67 w 261"/>
              <a:gd name="T69" fmla="*/ 20 h 262"/>
              <a:gd name="T70" fmla="*/ 67 w 261"/>
              <a:gd name="T71" fmla="*/ 70 h 262"/>
              <a:gd name="T72" fmla="*/ 92 w 261"/>
              <a:gd name="T73" fmla="*/ 147 h 262"/>
              <a:gd name="T74" fmla="*/ 92 w 261"/>
              <a:gd name="T75" fmla="*/ 179 h 262"/>
              <a:gd name="T76" fmla="*/ 93 w 261"/>
              <a:gd name="T77" fmla="*/ 198 h 262"/>
              <a:gd name="T78" fmla="*/ 67 w 261"/>
              <a:gd name="T79" fmla="*/ 171 h 262"/>
              <a:gd name="T80" fmla="*/ 69 w 261"/>
              <a:gd name="T81" fmla="*/ 232 h 262"/>
              <a:gd name="T82" fmla="*/ 58 w 261"/>
              <a:gd name="T83" fmla="*/ 28 h 262"/>
              <a:gd name="T84" fmla="*/ 67 w 261"/>
              <a:gd name="T85" fmla="*/ 9 h 262"/>
              <a:gd name="T86" fmla="*/ 67 w 261"/>
              <a:gd name="T87" fmla="*/ 120 h 262"/>
              <a:gd name="T88" fmla="*/ 67 w 261"/>
              <a:gd name="T89" fmla="*/ 188 h 262"/>
              <a:gd name="T90" fmla="*/ 67 w 261"/>
              <a:gd name="T91" fmla="*/ 232 h 262"/>
              <a:gd name="T92" fmla="*/ 67 w 261"/>
              <a:gd name="T93" fmla="*/ 232 h 262"/>
              <a:gd name="T94" fmla="*/ 52 w 261"/>
              <a:gd name="T95" fmla="*/ 50 h 262"/>
              <a:gd name="T96" fmla="*/ 12 w 261"/>
              <a:gd name="T97" fmla="*/ 220 h 262"/>
              <a:gd name="T98" fmla="*/ 52 w 261"/>
              <a:gd name="T99" fmla="*/ 232 h 262"/>
              <a:gd name="T100" fmla="*/ 52 w 261"/>
              <a:gd name="T101" fmla="*/ 232 h 262"/>
              <a:gd name="T102" fmla="*/ 12 w 261"/>
              <a:gd name="T103" fmla="*/ 114 h 262"/>
              <a:gd name="T104" fmla="*/ 0 w 261"/>
              <a:gd name="T105" fmla="*/ 104 h 262"/>
              <a:gd name="T106" fmla="*/ 12 w 261"/>
              <a:gd name="T107" fmla="*/ 154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1" h="262">
                <a:moveTo>
                  <a:pt x="249" y="220"/>
                </a:moveTo>
                <a:cubicBezTo>
                  <a:pt x="249" y="154"/>
                  <a:pt x="249" y="154"/>
                  <a:pt x="249" y="154"/>
                </a:cubicBezTo>
                <a:cubicBezTo>
                  <a:pt x="251" y="157"/>
                  <a:pt x="252" y="160"/>
                  <a:pt x="252" y="164"/>
                </a:cubicBezTo>
                <a:cubicBezTo>
                  <a:pt x="252" y="220"/>
                  <a:pt x="252" y="220"/>
                  <a:pt x="252" y="220"/>
                </a:cubicBezTo>
                <a:cubicBezTo>
                  <a:pt x="249" y="220"/>
                  <a:pt x="249" y="220"/>
                  <a:pt x="249" y="220"/>
                </a:cubicBezTo>
                <a:close/>
                <a:moveTo>
                  <a:pt x="249" y="114"/>
                </a:moveTo>
                <a:cubicBezTo>
                  <a:pt x="249" y="70"/>
                  <a:pt x="249" y="70"/>
                  <a:pt x="249" y="70"/>
                </a:cubicBezTo>
                <a:cubicBezTo>
                  <a:pt x="250" y="70"/>
                  <a:pt x="250" y="70"/>
                  <a:pt x="250" y="69"/>
                </a:cubicBezTo>
                <a:cubicBezTo>
                  <a:pt x="257" y="67"/>
                  <a:pt x="257" y="67"/>
                  <a:pt x="257" y="67"/>
                </a:cubicBezTo>
                <a:cubicBezTo>
                  <a:pt x="259" y="66"/>
                  <a:pt x="261" y="67"/>
                  <a:pt x="261" y="70"/>
                </a:cubicBezTo>
                <a:cubicBezTo>
                  <a:pt x="261" y="104"/>
                  <a:pt x="261" y="104"/>
                  <a:pt x="261" y="104"/>
                </a:cubicBezTo>
                <a:cubicBezTo>
                  <a:pt x="261" y="107"/>
                  <a:pt x="259" y="110"/>
                  <a:pt x="257" y="111"/>
                </a:cubicBezTo>
                <a:cubicBezTo>
                  <a:pt x="250" y="113"/>
                  <a:pt x="250" y="113"/>
                  <a:pt x="250" y="113"/>
                </a:cubicBezTo>
                <a:cubicBezTo>
                  <a:pt x="250" y="114"/>
                  <a:pt x="250" y="114"/>
                  <a:pt x="249" y="114"/>
                </a:cubicBezTo>
                <a:close/>
                <a:moveTo>
                  <a:pt x="249" y="70"/>
                </a:moveTo>
                <a:cubicBezTo>
                  <a:pt x="249" y="114"/>
                  <a:pt x="249" y="114"/>
                  <a:pt x="249" y="114"/>
                </a:cubicBezTo>
                <a:cubicBezTo>
                  <a:pt x="248" y="114"/>
                  <a:pt x="246" y="112"/>
                  <a:pt x="246" y="110"/>
                </a:cubicBezTo>
                <a:cubicBezTo>
                  <a:pt x="246" y="76"/>
                  <a:pt x="246" y="76"/>
                  <a:pt x="246" y="76"/>
                </a:cubicBezTo>
                <a:cubicBezTo>
                  <a:pt x="246" y="74"/>
                  <a:pt x="248" y="71"/>
                  <a:pt x="249" y="70"/>
                </a:cubicBezTo>
                <a:close/>
                <a:moveTo>
                  <a:pt x="249" y="154"/>
                </a:moveTo>
                <a:cubicBezTo>
                  <a:pt x="246" y="150"/>
                  <a:pt x="241" y="146"/>
                  <a:pt x="235" y="146"/>
                </a:cubicBezTo>
                <a:cubicBezTo>
                  <a:pt x="235" y="50"/>
                  <a:pt x="235" y="50"/>
                  <a:pt x="235" y="50"/>
                </a:cubicBezTo>
                <a:cubicBezTo>
                  <a:pt x="209" y="50"/>
                  <a:pt x="209" y="50"/>
                  <a:pt x="209" y="50"/>
                </a:cubicBezTo>
                <a:cubicBezTo>
                  <a:pt x="209" y="162"/>
                  <a:pt x="209" y="162"/>
                  <a:pt x="209" y="162"/>
                </a:cubicBezTo>
                <a:cubicBezTo>
                  <a:pt x="219" y="162"/>
                  <a:pt x="227" y="170"/>
                  <a:pt x="227" y="180"/>
                </a:cubicBezTo>
                <a:cubicBezTo>
                  <a:pt x="227" y="189"/>
                  <a:pt x="219" y="197"/>
                  <a:pt x="209" y="197"/>
                </a:cubicBezTo>
                <a:cubicBezTo>
                  <a:pt x="209" y="220"/>
                  <a:pt x="209" y="220"/>
                  <a:pt x="209" y="220"/>
                </a:cubicBezTo>
                <a:cubicBezTo>
                  <a:pt x="249" y="220"/>
                  <a:pt x="249" y="220"/>
                  <a:pt x="249" y="220"/>
                </a:cubicBezTo>
                <a:cubicBezTo>
                  <a:pt x="249" y="154"/>
                  <a:pt x="249" y="154"/>
                  <a:pt x="249" y="154"/>
                </a:cubicBezTo>
                <a:close/>
                <a:moveTo>
                  <a:pt x="209" y="262"/>
                </a:moveTo>
                <a:cubicBezTo>
                  <a:pt x="209" y="232"/>
                  <a:pt x="209" y="232"/>
                  <a:pt x="209" y="232"/>
                </a:cubicBezTo>
                <a:cubicBezTo>
                  <a:pt x="226" y="232"/>
                  <a:pt x="226" y="232"/>
                  <a:pt x="226" y="232"/>
                </a:cubicBezTo>
                <a:cubicBezTo>
                  <a:pt x="226" y="249"/>
                  <a:pt x="226" y="249"/>
                  <a:pt x="226" y="249"/>
                </a:cubicBezTo>
                <a:cubicBezTo>
                  <a:pt x="226" y="257"/>
                  <a:pt x="220" y="262"/>
                  <a:pt x="213" y="262"/>
                </a:cubicBezTo>
                <a:cubicBezTo>
                  <a:pt x="209" y="262"/>
                  <a:pt x="209" y="262"/>
                  <a:pt x="209" y="262"/>
                </a:cubicBezTo>
                <a:close/>
                <a:moveTo>
                  <a:pt x="209" y="44"/>
                </a:moveTo>
                <a:cubicBezTo>
                  <a:pt x="209" y="15"/>
                  <a:pt x="209" y="15"/>
                  <a:pt x="209" y="15"/>
                </a:cubicBezTo>
                <a:cubicBezTo>
                  <a:pt x="225" y="23"/>
                  <a:pt x="235" y="33"/>
                  <a:pt x="235" y="44"/>
                </a:cubicBezTo>
                <a:lnTo>
                  <a:pt x="209" y="44"/>
                </a:lnTo>
                <a:close/>
                <a:moveTo>
                  <a:pt x="209" y="15"/>
                </a:moveTo>
                <a:cubicBezTo>
                  <a:pt x="209" y="44"/>
                  <a:pt x="209" y="44"/>
                  <a:pt x="209" y="44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9" y="37"/>
                  <a:pt x="203" y="33"/>
                  <a:pt x="203" y="28"/>
                </a:cubicBezTo>
                <a:cubicBezTo>
                  <a:pt x="203" y="24"/>
                  <a:pt x="199" y="20"/>
                  <a:pt x="195" y="20"/>
                </a:cubicBezTo>
                <a:cubicBezTo>
                  <a:pt x="195" y="20"/>
                  <a:pt x="195" y="20"/>
                  <a:pt x="195" y="20"/>
                </a:cubicBezTo>
                <a:cubicBezTo>
                  <a:pt x="195" y="9"/>
                  <a:pt x="195" y="9"/>
                  <a:pt x="195" y="9"/>
                </a:cubicBezTo>
                <a:cubicBezTo>
                  <a:pt x="200" y="11"/>
                  <a:pt x="205" y="13"/>
                  <a:pt x="209" y="15"/>
                </a:cubicBezTo>
                <a:close/>
                <a:moveTo>
                  <a:pt x="209" y="50"/>
                </a:moveTo>
                <a:cubicBezTo>
                  <a:pt x="209" y="162"/>
                  <a:pt x="209" y="162"/>
                  <a:pt x="209" y="162"/>
                </a:cubicBezTo>
                <a:cubicBezTo>
                  <a:pt x="209" y="162"/>
                  <a:pt x="209" y="162"/>
                  <a:pt x="209" y="162"/>
                </a:cubicBezTo>
                <a:cubicBezTo>
                  <a:pt x="203" y="162"/>
                  <a:pt x="198" y="166"/>
                  <a:pt x="195" y="171"/>
                </a:cubicBezTo>
                <a:cubicBezTo>
                  <a:pt x="195" y="120"/>
                  <a:pt x="195" y="120"/>
                  <a:pt x="195" y="120"/>
                </a:cubicBezTo>
                <a:cubicBezTo>
                  <a:pt x="201" y="120"/>
                  <a:pt x="201" y="120"/>
                  <a:pt x="201" y="120"/>
                </a:cubicBezTo>
                <a:cubicBezTo>
                  <a:pt x="201" y="70"/>
                  <a:pt x="201" y="70"/>
                  <a:pt x="201" y="70"/>
                </a:cubicBezTo>
                <a:cubicBezTo>
                  <a:pt x="195" y="70"/>
                  <a:pt x="195" y="70"/>
                  <a:pt x="195" y="70"/>
                </a:cubicBezTo>
                <a:cubicBezTo>
                  <a:pt x="195" y="50"/>
                  <a:pt x="195" y="50"/>
                  <a:pt x="195" y="50"/>
                </a:cubicBezTo>
                <a:cubicBezTo>
                  <a:pt x="209" y="50"/>
                  <a:pt x="209" y="50"/>
                  <a:pt x="209" y="50"/>
                </a:cubicBezTo>
                <a:close/>
                <a:moveTo>
                  <a:pt x="209" y="197"/>
                </a:moveTo>
                <a:cubicBezTo>
                  <a:pt x="209" y="220"/>
                  <a:pt x="209" y="220"/>
                  <a:pt x="209" y="220"/>
                </a:cubicBezTo>
                <a:cubicBezTo>
                  <a:pt x="195" y="220"/>
                  <a:pt x="195" y="220"/>
                  <a:pt x="195" y="220"/>
                </a:cubicBezTo>
                <a:cubicBezTo>
                  <a:pt x="195" y="188"/>
                  <a:pt x="195" y="188"/>
                  <a:pt x="195" y="188"/>
                </a:cubicBezTo>
                <a:cubicBezTo>
                  <a:pt x="198" y="193"/>
                  <a:pt x="203" y="197"/>
                  <a:pt x="209" y="197"/>
                </a:cubicBezTo>
                <a:cubicBezTo>
                  <a:pt x="209" y="197"/>
                  <a:pt x="209" y="197"/>
                  <a:pt x="209" y="197"/>
                </a:cubicBezTo>
                <a:close/>
                <a:moveTo>
                  <a:pt x="209" y="232"/>
                </a:moveTo>
                <a:cubicBezTo>
                  <a:pt x="209" y="262"/>
                  <a:pt x="209" y="262"/>
                  <a:pt x="209" y="262"/>
                </a:cubicBezTo>
                <a:cubicBezTo>
                  <a:pt x="206" y="262"/>
                  <a:pt x="206" y="262"/>
                  <a:pt x="206" y="262"/>
                </a:cubicBezTo>
                <a:cubicBezTo>
                  <a:pt x="201" y="262"/>
                  <a:pt x="197" y="260"/>
                  <a:pt x="195" y="257"/>
                </a:cubicBezTo>
                <a:cubicBezTo>
                  <a:pt x="195" y="232"/>
                  <a:pt x="195" y="232"/>
                  <a:pt x="195" y="232"/>
                </a:cubicBezTo>
                <a:lnTo>
                  <a:pt x="209" y="232"/>
                </a:lnTo>
                <a:close/>
                <a:moveTo>
                  <a:pt x="171" y="20"/>
                </a:moveTo>
                <a:cubicBezTo>
                  <a:pt x="175" y="20"/>
                  <a:pt x="179" y="24"/>
                  <a:pt x="179" y="28"/>
                </a:cubicBezTo>
                <a:cubicBezTo>
                  <a:pt x="179" y="33"/>
                  <a:pt x="175" y="37"/>
                  <a:pt x="171" y="37"/>
                </a:cubicBezTo>
                <a:cubicBezTo>
                  <a:pt x="170" y="37"/>
                  <a:pt x="169" y="37"/>
                  <a:pt x="168" y="36"/>
                </a:cubicBezTo>
                <a:cubicBezTo>
                  <a:pt x="168" y="44"/>
                  <a:pt x="168" y="44"/>
                  <a:pt x="168" y="44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0" y="37"/>
                  <a:pt x="186" y="33"/>
                  <a:pt x="186" y="28"/>
                </a:cubicBezTo>
                <a:cubicBezTo>
                  <a:pt x="186" y="24"/>
                  <a:pt x="190" y="20"/>
                  <a:pt x="195" y="20"/>
                </a:cubicBezTo>
                <a:cubicBezTo>
                  <a:pt x="195" y="9"/>
                  <a:pt x="195" y="9"/>
                  <a:pt x="195" y="9"/>
                </a:cubicBezTo>
                <a:cubicBezTo>
                  <a:pt x="187" y="6"/>
                  <a:pt x="178" y="4"/>
                  <a:pt x="168" y="3"/>
                </a:cubicBezTo>
                <a:cubicBezTo>
                  <a:pt x="168" y="21"/>
                  <a:pt x="168" y="21"/>
                  <a:pt x="168" y="21"/>
                </a:cubicBezTo>
                <a:cubicBezTo>
                  <a:pt x="169" y="20"/>
                  <a:pt x="170" y="20"/>
                  <a:pt x="171" y="20"/>
                </a:cubicBezTo>
                <a:close/>
                <a:moveTo>
                  <a:pt x="195" y="50"/>
                </a:moveTo>
                <a:cubicBezTo>
                  <a:pt x="195" y="70"/>
                  <a:pt x="195" y="70"/>
                  <a:pt x="195" y="70"/>
                </a:cubicBezTo>
                <a:cubicBezTo>
                  <a:pt x="168" y="70"/>
                  <a:pt x="168" y="70"/>
                  <a:pt x="168" y="70"/>
                </a:cubicBezTo>
                <a:cubicBezTo>
                  <a:pt x="168" y="50"/>
                  <a:pt x="168" y="50"/>
                  <a:pt x="168" y="50"/>
                </a:cubicBezTo>
                <a:cubicBezTo>
                  <a:pt x="195" y="50"/>
                  <a:pt x="195" y="50"/>
                  <a:pt x="195" y="50"/>
                </a:cubicBezTo>
                <a:close/>
                <a:moveTo>
                  <a:pt x="195" y="120"/>
                </a:moveTo>
                <a:cubicBezTo>
                  <a:pt x="195" y="171"/>
                  <a:pt x="195" y="171"/>
                  <a:pt x="195" y="171"/>
                </a:cubicBezTo>
                <a:cubicBezTo>
                  <a:pt x="193" y="173"/>
                  <a:pt x="192" y="176"/>
                  <a:pt x="192" y="180"/>
                </a:cubicBezTo>
                <a:cubicBezTo>
                  <a:pt x="192" y="183"/>
                  <a:pt x="193" y="186"/>
                  <a:pt x="195" y="188"/>
                </a:cubicBezTo>
                <a:cubicBezTo>
                  <a:pt x="195" y="220"/>
                  <a:pt x="195" y="220"/>
                  <a:pt x="195" y="220"/>
                </a:cubicBezTo>
                <a:cubicBezTo>
                  <a:pt x="168" y="220"/>
                  <a:pt x="168" y="220"/>
                  <a:pt x="168" y="220"/>
                </a:cubicBezTo>
                <a:cubicBezTo>
                  <a:pt x="168" y="120"/>
                  <a:pt x="168" y="120"/>
                  <a:pt x="168" y="120"/>
                </a:cubicBezTo>
                <a:cubicBezTo>
                  <a:pt x="195" y="120"/>
                  <a:pt x="195" y="120"/>
                  <a:pt x="195" y="120"/>
                </a:cubicBezTo>
                <a:close/>
                <a:moveTo>
                  <a:pt x="195" y="232"/>
                </a:moveTo>
                <a:cubicBezTo>
                  <a:pt x="195" y="257"/>
                  <a:pt x="195" y="257"/>
                  <a:pt x="195" y="257"/>
                </a:cubicBezTo>
                <a:cubicBezTo>
                  <a:pt x="193" y="254"/>
                  <a:pt x="192" y="252"/>
                  <a:pt x="192" y="249"/>
                </a:cubicBezTo>
                <a:cubicBezTo>
                  <a:pt x="192" y="232"/>
                  <a:pt x="192" y="232"/>
                  <a:pt x="192" y="232"/>
                </a:cubicBezTo>
                <a:lnTo>
                  <a:pt x="195" y="232"/>
                </a:lnTo>
                <a:close/>
                <a:moveTo>
                  <a:pt x="168" y="36"/>
                </a:moveTo>
                <a:cubicBezTo>
                  <a:pt x="165" y="35"/>
                  <a:pt x="162" y="32"/>
                  <a:pt x="162" y="28"/>
                </a:cubicBezTo>
                <a:cubicBezTo>
                  <a:pt x="162" y="25"/>
                  <a:pt x="165" y="22"/>
                  <a:pt x="168" y="21"/>
                </a:cubicBezTo>
                <a:cubicBezTo>
                  <a:pt x="168" y="3"/>
                  <a:pt x="168" y="3"/>
                  <a:pt x="168" y="3"/>
                </a:cubicBezTo>
                <a:cubicBezTo>
                  <a:pt x="157" y="1"/>
                  <a:pt x="144" y="0"/>
                  <a:pt x="131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0" y="44"/>
                  <a:pt x="130" y="44"/>
                  <a:pt x="130" y="44"/>
                </a:cubicBezTo>
                <a:cubicBezTo>
                  <a:pt x="168" y="44"/>
                  <a:pt x="168" y="44"/>
                  <a:pt x="168" y="44"/>
                </a:cubicBezTo>
                <a:cubicBezTo>
                  <a:pt x="168" y="36"/>
                  <a:pt x="168" y="36"/>
                  <a:pt x="168" y="36"/>
                </a:cubicBezTo>
                <a:close/>
                <a:moveTo>
                  <a:pt x="168" y="50"/>
                </a:moveTo>
                <a:cubicBezTo>
                  <a:pt x="168" y="70"/>
                  <a:pt x="168" y="70"/>
                  <a:pt x="168" y="70"/>
                </a:cubicBezTo>
                <a:cubicBezTo>
                  <a:pt x="135" y="70"/>
                  <a:pt x="135" y="70"/>
                  <a:pt x="135" y="70"/>
                </a:cubicBezTo>
                <a:cubicBezTo>
                  <a:pt x="135" y="120"/>
                  <a:pt x="135" y="120"/>
                  <a:pt x="135" y="120"/>
                </a:cubicBezTo>
                <a:cubicBezTo>
                  <a:pt x="168" y="120"/>
                  <a:pt x="168" y="120"/>
                  <a:pt x="168" y="120"/>
                </a:cubicBezTo>
                <a:cubicBezTo>
                  <a:pt x="168" y="220"/>
                  <a:pt x="168" y="220"/>
                  <a:pt x="168" y="220"/>
                </a:cubicBezTo>
                <a:cubicBezTo>
                  <a:pt x="130" y="220"/>
                  <a:pt x="130" y="220"/>
                  <a:pt x="130" y="220"/>
                </a:cubicBezTo>
                <a:cubicBezTo>
                  <a:pt x="130" y="198"/>
                  <a:pt x="130" y="198"/>
                  <a:pt x="130" y="198"/>
                </a:cubicBezTo>
                <a:cubicBezTo>
                  <a:pt x="167" y="198"/>
                  <a:pt x="167" y="198"/>
                  <a:pt x="167" y="198"/>
                </a:cubicBezTo>
                <a:cubicBezTo>
                  <a:pt x="167" y="187"/>
                  <a:pt x="167" y="187"/>
                  <a:pt x="167" y="187"/>
                </a:cubicBezTo>
                <a:cubicBezTo>
                  <a:pt x="130" y="187"/>
                  <a:pt x="130" y="187"/>
                  <a:pt x="130" y="187"/>
                </a:cubicBezTo>
                <a:cubicBezTo>
                  <a:pt x="130" y="179"/>
                  <a:pt x="130" y="179"/>
                  <a:pt x="130" y="179"/>
                </a:cubicBezTo>
                <a:cubicBezTo>
                  <a:pt x="167" y="179"/>
                  <a:pt x="167" y="179"/>
                  <a:pt x="167" y="179"/>
                </a:cubicBezTo>
                <a:cubicBezTo>
                  <a:pt x="167" y="167"/>
                  <a:pt x="167" y="167"/>
                  <a:pt x="167" y="167"/>
                </a:cubicBezTo>
                <a:cubicBezTo>
                  <a:pt x="130" y="167"/>
                  <a:pt x="130" y="167"/>
                  <a:pt x="130" y="167"/>
                </a:cubicBezTo>
                <a:cubicBezTo>
                  <a:pt x="130" y="159"/>
                  <a:pt x="130" y="159"/>
                  <a:pt x="130" y="159"/>
                </a:cubicBezTo>
                <a:cubicBezTo>
                  <a:pt x="167" y="159"/>
                  <a:pt x="167" y="159"/>
                  <a:pt x="167" y="159"/>
                </a:cubicBezTo>
                <a:cubicBezTo>
                  <a:pt x="167" y="147"/>
                  <a:pt x="167" y="147"/>
                  <a:pt x="167" y="147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30" y="50"/>
                  <a:pt x="130" y="50"/>
                  <a:pt x="130" y="50"/>
                </a:cubicBezTo>
                <a:lnTo>
                  <a:pt x="168" y="50"/>
                </a:lnTo>
                <a:close/>
                <a:moveTo>
                  <a:pt x="130" y="0"/>
                </a:moveTo>
                <a:cubicBezTo>
                  <a:pt x="130" y="44"/>
                  <a:pt x="130" y="44"/>
                  <a:pt x="130" y="44"/>
                </a:cubicBezTo>
                <a:cubicBezTo>
                  <a:pt x="93" y="44"/>
                  <a:pt x="93" y="44"/>
                  <a:pt x="93" y="44"/>
                </a:cubicBezTo>
                <a:cubicBezTo>
                  <a:pt x="93" y="36"/>
                  <a:pt x="93" y="36"/>
                  <a:pt x="93" y="36"/>
                </a:cubicBezTo>
                <a:cubicBezTo>
                  <a:pt x="96" y="35"/>
                  <a:pt x="99" y="32"/>
                  <a:pt x="99" y="28"/>
                </a:cubicBezTo>
                <a:cubicBezTo>
                  <a:pt x="99" y="25"/>
                  <a:pt x="96" y="22"/>
                  <a:pt x="93" y="21"/>
                </a:cubicBezTo>
                <a:cubicBezTo>
                  <a:pt x="93" y="3"/>
                  <a:pt x="93" y="3"/>
                  <a:pt x="93" y="3"/>
                </a:cubicBezTo>
                <a:cubicBezTo>
                  <a:pt x="104" y="1"/>
                  <a:pt x="117" y="0"/>
                  <a:pt x="130" y="0"/>
                </a:cubicBezTo>
                <a:close/>
                <a:moveTo>
                  <a:pt x="130" y="50"/>
                </a:moveTo>
                <a:cubicBezTo>
                  <a:pt x="130" y="147"/>
                  <a:pt x="130" y="147"/>
                  <a:pt x="130" y="147"/>
                </a:cubicBezTo>
                <a:cubicBezTo>
                  <a:pt x="93" y="147"/>
                  <a:pt x="93" y="147"/>
                  <a:pt x="93" y="147"/>
                </a:cubicBezTo>
                <a:cubicBezTo>
                  <a:pt x="93" y="120"/>
                  <a:pt x="93" y="120"/>
                  <a:pt x="93" y="120"/>
                </a:cubicBezTo>
                <a:cubicBezTo>
                  <a:pt x="126" y="120"/>
                  <a:pt x="126" y="120"/>
                  <a:pt x="126" y="120"/>
                </a:cubicBezTo>
                <a:cubicBezTo>
                  <a:pt x="126" y="70"/>
                  <a:pt x="126" y="70"/>
                  <a:pt x="126" y="70"/>
                </a:cubicBezTo>
                <a:cubicBezTo>
                  <a:pt x="93" y="70"/>
                  <a:pt x="93" y="70"/>
                  <a:pt x="93" y="70"/>
                </a:cubicBezTo>
                <a:cubicBezTo>
                  <a:pt x="93" y="50"/>
                  <a:pt x="93" y="50"/>
                  <a:pt x="93" y="50"/>
                </a:cubicBezTo>
                <a:cubicBezTo>
                  <a:pt x="130" y="50"/>
                  <a:pt x="130" y="50"/>
                  <a:pt x="130" y="50"/>
                </a:cubicBezTo>
                <a:close/>
                <a:moveTo>
                  <a:pt x="130" y="159"/>
                </a:moveTo>
                <a:cubicBezTo>
                  <a:pt x="130" y="167"/>
                  <a:pt x="130" y="167"/>
                  <a:pt x="130" y="167"/>
                </a:cubicBezTo>
                <a:cubicBezTo>
                  <a:pt x="93" y="167"/>
                  <a:pt x="93" y="167"/>
                  <a:pt x="93" y="167"/>
                </a:cubicBezTo>
                <a:cubicBezTo>
                  <a:pt x="93" y="159"/>
                  <a:pt x="93" y="159"/>
                  <a:pt x="93" y="159"/>
                </a:cubicBezTo>
                <a:cubicBezTo>
                  <a:pt x="130" y="159"/>
                  <a:pt x="130" y="159"/>
                  <a:pt x="130" y="159"/>
                </a:cubicBezTo>
                <a:close/>
                <a:moveTo>
                  <a:pt x="130" y="179"/>
                </a:moveTo>
                <a:cubicBezTo>
                  <a:pt x="130" y="187"/>
                  <a:pt x="130" y="187"/>
                  <a:pt x="130" y="187"/>
                </a:cubicBezTo>
                <a:cubicBezTo>
                  <a:pt x="93" y="187"/>
                  <a:pt x="93" y="187"/>
                  <a:pt x="93" y="187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130" y="179"/>
                  <a:pt x="130" y="179"/>
                  <a:pt x="130" y="179"/>
                </a:cubicBezTo>
                <a:close/>
                <a:moveTo>
                  <a:pt x="130" y="198"/>
                </a:moveTo>
                <a:cubicBezTo>
                  <a:pt x="130" y="220"/>
                  <a:pt x="130" y="220"/>
                  <a:pt x="130" y="220"/>
                </a:cubicBezTo>
                <a:cubicBezTo>
                  <a:pt x="93" y="220"/>
                  <a:pt x="93" y="220"/>
                  <a:pt x="93" y="220"/>
                </a:cubicBezTo>
                <a:cubicBezTo>
                  <a:pt x="93" y="198"/>
                  <a:pt x="93" y="198"/>
                  <a:pt x="93" y="198"/>
                </a:cubicBezTo>
                <a:lnTo>
                  <a:pt x="130" y="198"/>
                </a:lnTo>
                <a:close/>
                <a:moveTo>
                  <a:pt x="93" y="3"/>
                </a:moveTo>
                <a:cubicBezTo>
                  <a:pt x="93" y="21"/>
                  <a:pt x="93" y="21"/>
                  <a:pt x="93" y="21"/>
                </a:cubicBezTo>
                <a:cubicBezTo>
                  <a:pt x="92" y="20"/>
                  <a:pt x="92" y="20"/>
                  <a:pt x="91" y="20"/>
                </a:cubicBezTo>
                <a:cubicBezTo>
                  <a:pt x="86" y="20"/>
                  <a:pt x="83" y="24"/>
                  <a:pt x="83" y="28"/>
                </a:cubicBezTo>
                <a:cubicBezTo>
                  <a:pt x="83" y="33"/>
                  <a:pt x="86" y="37"/>
                  <a:pt x="91" y="37"/>
                </a:cubicBezTo>
                <a:cubicBezTo>
                  <a:pt x="92" y="37"/>
                  <a:pt x="92" y="37"/>
                  <a:pt x="93" y="36"/>
                </a:cubicBezTo>
                <a:cubicBezTo>
                  <a:pt x="93" y="44"/>
                  <a:pt x="93" y="44"/>
                  <a:pt x="93" y="44"/>
                </a:cubicBezTo>
                <a:cubicBezTo>
                  <a:pt x="67" y="44"/>
                  <a:pt x="67" y="44"/>
                  <a:pt x="67" y="44"/>
                </a:cubicBezTo>
                <a:cubicBezTo>
                  <a:pt x="67" y="37"/>
                  <a:pt x="67" y="37"/>
                  <a:pt x="67" y="37"/>
                </a:cubicBezTo>
                <a:cubicBezTo>
                  <a:pt x="71" y="37"/>
                  <a:pt x="75" y="33"/>
                  <a:pt x="75" y="28"/>
                </a:cubicBezTo>
                <a:cubicBezTo>
                  <a:pt x="75" y="24"/>
                  <a:pt x="71" y="20"/>
                  <a:pt x="67" y="20"/>
                </a:cubicBezTo>
                <a:cubicBezTo>
                  <a:pt x="67" y="9"/>
                  <a:pt x="67" y="9"/>
                  <a:pt x="67" y="9"/>
                </a:cubicBezTo>
                <a:cubicBezTo>
                  <a:pt x="75" y="6"/>
                  <a:pt x="84" y="4"/>
                  <a:pt x="93" y="3"/>
                </a:cubicBezTo>
                <a:close/>
                <a:moveTo>
                  <a:pt x="93" y="50"/>
                </a:moveTo>
                <a:cubicBezTo>
                  <a:pt x="93" y="70"/>
                  <a:pt x="93" y="70"/>
                  <a:pt x="93" y="70"/>
                </a:cubicBezTo>
                <a:cubicBezTo>
                  <a:pt x="67" y="70"/>
                  <a:pt x="67" y="70"/>
                  <a:pt x="67" y="70"/>
                </a:cubicBezTo>
                <a:cubicBezTo>
                  <a:pt x="67" y="50"/>
                  <a:pt x="67" y="50"/>
                  <a:pt x="67" y="50"/>
                </a:cubicBezTo>
                <a:cubicBezTo>
                  <a:pt x="93" y="50"/>
                  <a:pt x="93" y="50"/>
                  <a:pt x="93" y="50"/>
                </a:cubicBezTo>
                <a:close/>
                <a:moveTo>
                  <a:pt x="93" y="120"/>
                </a:moveTo>
                <a:cubicBezTo>
                  <a:pt x="93" y="147"/>
                  <a:pt x="93" y="147"/>
                  <a:pt x="93" y="147"/>
                </a:cubicBezTo>
                <a:cubicBezTo>
                  <a:pt x="92" y="147"/>
                  <a:pt x="92" y="147"/>
                  <a:pt x="92" y="147"/>
                </a:cubicBezTo>
                <a:cubicBezTo>
                  <a:pt x="92" y="159"/>
                  <a:pt x="92" y="159"/>
                  <a:pt x="92" y="159"/>
                </a:cubicBezTo>
                <a:cubicBezTo>
                  <a:pt x="93" y="159"/>
                  <a:pt x="93" y="159"/>
                  <a:pt x="93" y="159"/>
                </a:cubicBezTo>
                <a:cubicBezTo>
                  <a:pt x="93" y="167"/>
                  <a:pt x="93" y="167"/>
                  <a:pt x="93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79"/>
                  <a:pt x="92" y="179"/>
                  <a:pt x="92" y="179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93" y="187"/>
                  <a:pt x="93" y="187"/>
                  <a:pt x="93" y="187"/>
                </a:cubicBezTo>
                <a:cubicBezTo>
                  <a:pt x="92" y="187"/>
                  <a:pt x="92" y="187"/>
                  <a:pt x="92" y="187"/>
                </a:cubicBezTo>
                <a:cubicBezTo>
                  <a:pt x="92" y="198"/>
                  <a:pt x="92" y="198"/>
                  <a:pt x="92" y="198"/>
                </a:cubicBezTo>
                <a:cubicBezTo>
                  <a:pt x="93" y="198"/>
                  <a:pt x="93" y="198"/>
                  <a:pt x="93" y="198"/>
                </a:cubicBezTo>
                <a:cubicBezTo>
                  <a:pt x="93" y="220"/>
                  <a:pt x="93" y="220"/>
                  <a:pt x="93" y="220"/>
                </a:cubicBezTo>
                <a:cubicBezTo>
                  <a:pt x="67" y="220"/>
                  <a:pt x="67" y="220"/>
                  <a:pt x="67" y="220"/>
                </a:cubicBezTo>
                <a:cubicBezTo>
                  <a:pt x="67" y="188"/>
                  <a:pt x="67" y="188"/>
                  <a:pt x="67" y="188"/>
                </a:cubicBezTo>
                <a:cubicBezTo>
                  <a:pt x="68" y="186"/>
                  <a:pt x="69" y="183"/>
                  <a:pt x="69" y="180"/>
                </a:cubicBezTo>
                <a:cubicBezTo>
                  <a:pt x="69" y="176"/>
                  <a:pt x="68" y="173"/>
                  <a:pt x="67" y="171"/>
                </a:cubicBezTo>
                <a:cubicBezTo>
                  <a:pt x="67" y="120"/>
                  <a:pt x="67" y="120"/>
                  <a:pt x="67" y="120"/>
                </a:cubicBezTo>
                <a:cubicBezTo>
                  <a:pt x="93" y="120"/>
                  <a:pt x="93" y="120"/>
                  <a:pt x="93" y="120"/>
                </a:cubicBezTo>
                <a:close/>
                <a:moveTo>
                  <a:pt x="67" y="257"/>
                </a:moveTo>
                <a:cubicBezTo>
                  <a:pt x="67" y="232"/>
                  <a:pt x="67" y="232"/>
                  <a:pt x="67" y="232"/>
                </a:cubicBezTo>
                <a:cubicBezTo>
                  <a:pt x="69" y="232"/>
                  <a:pt x="69" y="232"/>
                  <a:pt x="69" y="232"/>
                </a:cubicBezTo>
                <a:cubicBezTo>
                  <a:pt x="69" y="249"/>
                  <a:pt x="69" y="249"/>
                  <a:pt x="69" y="249"/>
                </a:cubicBezTo>
                <a:cubicBezTo>
                  <a:pt x="69" y="252"/>
                  <a:pt x="68" y="254"/>
                  <a:pt x="67" y="257"/>
                </a:cubicBezTo>
                <a:close/>
                <a:moveTo>
                  <a:pt x="67" y="9"/>
                </a:moveTo>
                <a:cubicBezTo>
                  <a:pt x="67" y="20"/>
                  <a:pt x="67" y="20"/>
                  <a:pt x="67" y="20"/>
                </a:cubicBezTo>
                <a:cubicBezTo>
                  <a:pt x="62" y="20"/>
                  <a:pt x="58" y="24"/>
                  <a:pt x="58" y="28"/>
                </a:cubicBezTo>
                <a:cubicBezTo>
                  <a:pt x="58" y="33"/>
                  <a:pt x="62" y="37"/>
                  <a:pt x="67" y="37"/>
                </a:cubicBezTo>
                <a:cubicBezTo>
                  <a:pt x="67" y="44"/>
                  <a:pt x="67" y="44"/>
                  <a:pt x="67" y="44"/>
                </a:cubicBezTo>
                <a:cubicBezTo>
                  <a:pt x="52" y="44"/>
                  <a:pt x="52" y="44"/>
                  <a:pt x="52" y="44"/>
                </a:cubicBezTo>
                <a:cubicBezTo>
                  <a:pt x="52" y="15"/>
                  <a:pt x="52" y="15"/>
                  <a:pt x="52" y="15"/>
                </a:cubicBezTo>
                <a:cubicBezTo>
                  <a:pt x="56" y="13"/>
                  <a:pt x="61" y="11"/>
                  <a:pt x="67" y="9"/>
                </a:cubicBezTo>
                <a:close/>
                <a:moveTo>
                  <a:pt x="67" y="50"/>
                </a:moveTo>
                <a:cubicBezTo>
                  <a:pt x="67" y="70"/>
                  <a:pt x="67" y="70"/>
                  <a:pt x="67" y="70"/>
                </a:cubicBezTo>
                <a:cubicBezTo>
                  <a:pt x="60" y="70"/>
                  <a:pt x="60" y="70"/>
                  <a:pt x="60" y="70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67" y="120"/>
                  <a:pt x="67" y="120"/>
                  <a:pt x="67" y="120"/>
                </a:cubicBezTo>
                <a:cubicBezTo>
                  <a:pt x="67" y="171"/>
                  <a:pt x="67" y="171"/>
                  <a:pt x="67" y="171"/>
                </a:cubicBezTo>
                <a:cubicBezTo>
                  <a:pt x="64" y="166"/>
                  <a:pt x="58" y="162"/>
                  <a:pt x="52" y="162"/>
                </a:cubicBezTo>
                <a:cubicBezTo>
                  <a:pt x="52" y="50"/>
                  <a:pt x="52" y="50"/>
                  <a:pt x="52" y="50"/>
                </a:cubicBezTo>
                <a:cubicBezTo>
                  <a:pt x="67" y="50"/>
                  <a:pt x="67" y="50"/>
                  <a:pt x="67" y="50"/>
                </a:cubicBezTo>
                <a:close/>
                <a:moveTo>
                  <a:pt x="67" y="188"/>
                </a:moveTo>
                <a:cubicBezTo>
                  <a:pt x="67" y="220"/>
                  <a:pt x="67" y="220"/>
                  <a:pt x="67" y="220"/>
                </a:cubicBezTo>
                <a:cubicBezTo>
                  <a:pt x="52" y="220"/>
                  <a:pt x="52" y="220"/>
                  <a:pt x="52" y="220"/>
                </a:cubicBezTo>
                <a:cubicBezTo>
                  <a:pt x="52" y="197"/>
                  <a:pt x="52" y="197"/>
                  <a:pt x="52" y="197"/>
                </a:cubicBezTo>
                <a:cubicBezTo>
                  <a:pt x="58" y="197"/>
                  <a:pt x="64" y="193"/>
                  <a:pt x="67" y="188"/>
                </a:cubicBezTo>
                <a:close/>
                <a:moveTo>
                  <a:pt x="67" y="232"/>
                </a:moveTo>
                <a:cubicBezTo>
                  <a:pt x="67" y="257"/>
                  <a:pt x="67" y="257"/>
                  <a:pt x="67" y="257"/>
                </a:cubicBezTo>
                <a:cubicBezTo>
                  <a:pt x="64" y="260"/>
                  <a:pt x="60" y="262"/>
                  <a:pt x="56" y="262"/>
                </a:cubicBezTo>
                <a:cubicBezTo>
                  <a:pt x="52" y="262"/>
                  <a:pt x="52" y="262"/>
                  <a:pt x="52" y="262"/>
                </a:cubicBezTo>
                <a:cubicBezTo>
                  <a:pt x="52" y="232"/>
                  <a:pt x="52" y="232"/>
                  <a:pt x="52" y="232"/>
                </a:cubicBezTo>
                <a:lnTo>
                  <a:pt x="67" y="232"/>
                </a:lnTo>
                <a:close/>
                <a:moveTo>
                  <a:pt x="52" y="15"/>
                </a:moveTo>
                <a:cubicBezTo>
                  <a:pt x="52" y="44"/>
                  <a:pt x="52" y="44"/>
                  <a:pt x="52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27" y="33"/>
                  <a:pt x="36" y="23"/>
                  <a:pt x="52" y="15"/>
                </a:cubicBezTo>
                <a:close/>
                <a:moveTo>
                  <a:pt x="52" y="50"/>
                </a:moveTo>
                <a:cubicBezTo>
                  <a:pt x="52" y="162"/>
                  <a:pt x="52" y="162"/>
                  <a:pt x="52" y="162"/>
                </a:cubicBezTo>
                <a:cubicBezTo>
                  <a:pt x="42" y="162"/>
                  <a:pt x="35" y="170"/>
                  <a:pt x="35" y="180"/>
                </a:cubicBezTo>
                <a:cubicBezTo>
                  <a:pt x="35" y="189"/>
                  <a:pt x="42" y="197"/>
                  <a:pt x="52" y="197"/>
                </a:cubicBezTo>
                <a:cubicBezTo>
                  <a:pt x="52" y="220"/>
                  <a:pt x="52" y="220"/>
                  <a:pt x="52" y="220"/>
                </a:cubicBezTo>
                <a:cubicBezTo>
                  <a:pt x="12" y="220"/>
                  <a:pt x="12" y="220"/>
                  <a:pt x="12" y="220"/>
                </a:cubicBezTo>
                <a:cubicBezTo>
                  <a:pt x="12" y="154"/>
                  <a:pt x="12" y="154"/>
                  <a:pt x="12" y="154"/>
                </a:cubicBezTo>
                <a:cubicBezTo>
                  <a:pt x="15" y="150"/>
                  <a:pt x="21" y="146"/>
                  <a:pt x="27" y="146"/>
                </a:cubicBezTo>
                <a:cubicBezTo>
                  <a:pt x="27" y="50"/>
                  <a:pt x="27" y="50"/>
                  <a:pt x="27" y="50"/>
                </a:cubicBezTo>
                <a:cubicBezTo>
                  <a:pt x="52" y="50"/>
                  <a:pt x="52" y="50"/>
                  <a:pt x="52" y="50"/>
                </a:cubicBezTo>
                <a:close/>
                <a:moveTo>
                  <a:pt x="52" y="232"/>
                </a:moveTo>
                <a:cubicBezTo>
                  <a:pt x="52" y="262"/>
                  <a:pt x="52" y="262"/>
                  <a:pt x="52" y="262"/>
                </a:cubicBezTo>
                <a:cubicBezTo>
                  <a:pt x="48" y="262"/>
                  <a:pt x="48" y="262"/>
                  <a:pt x="48" y="262"/>
                </a:cubicBezTo>
                <a:cubicBezTo>
                  <a:pt x="41" y="262"/>
                  <a:pt x="35" y="257"/>
                  <a:pt x="35" y="249"/>
                </a:cubicBezTo>
                <a:cubicBezTo>
                  <a:pt x="35" y="232"/>
                  <a:pt x="35" y="232"/>
                  <a:pt x="35" y="232"/>
                </a:cubicBezTo>
                <a:cubicBezTo>
                  <a:pt x="52" y="232"/>
                  <a:pt x="52" y="232"/>
                  <a:pt x="52" y="232"/>
                </a:cubicBezTo>
                <a:close/>
                <a:moveTo>
                  <a:pt x="12" y="114"/>
                </a:moveTo>
                <a:cubicBezTo>
                  <a:pt x="14" y="114"/>
                  <a:pt x="15" y="112"/>
                  <a:pt x="15" y="110"/>
                </a:cubicBezTo>
                <a:cubicBezTo>
                  <a:pt x="15" y="76"/>
                  <a:pt x="15" y="76"/>
                  <a:pt x="15" y="76"/>
                </a:cubicBezTo>
                <a:cubicBezTo>
                  <a:pt x="15" y="74"/>
                  <a:pt x="14" y="71"/>
                  <a:pt x="12" y="70"/>
                </a:cubicBezTo>
                <a:lnTo>
                  <a:pt x="12" y="114"/>
                </a:lnTo>
                <a:close/>
                <a:moveTo>
                  <a:pt x="12" y="70"/>
                </a:moveTo>
                <a:cubicBezTo>
                  <a:pt x="12" y="114"/>
                  <a:pt x="12" y="114"/>
                  <a:pt x="12" y="114"/>
                </a:cubicBezTo>
                <a:cubicBezTo>
                  <a:pt x="12" y="114"/>
                  <a:pt x="11" y="114"/>
                  <a:pt x="11" y="113"/>
                </a:cubicBezTo>
                <a:cubicBezTo>
                  <a:pt x="4" y="111"/>
                  <a:pt x="4" y="111"/>
                  <a:pt x="4" y="111"/>
                </a:cubicBezTo>
                <a:cubicBezTo>
                  <a:pt x="2" y="110"/>
                  <a:pt x="0" y="107"/>
                  <a:pt x="0" y="104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67"/>
                  <a:pt x="2" y="66"/>
                  <a:pt x="4" y="67"/>
                </a:cubicBezTo>
                <a:cubicBezTo>
                  <a:pt x="11" y="69"/>
                  <a:pt x="11" y="69"/>
                  <a:pt x="11" y="69"/>
                </a:cubicBezTo>
                <a:cubicBezTo>
                  <a:pt x="11" y="70"/>
                  <a:pt x="12" y="70"/>
                  <a:pt x="12" y="70"/>
                </a:cubicBezTo>
                <a:close/>
                <a:moveTo>
                  <a:pt x="12" y="154"/>
                </a:moveTo>
                <a:cubicBezTo>
                  <a:pt x="12" y="220"/>
                  <a:pt x="12" y="220"/>
                  <a:pt x="12" y="220"/>
                </a:cubicBezTo>
                <a:cubicBezTo>
                  <a:pt x="9" y="220"/>
                  <a:pt x="9" y="220"/>
                  <a:pt x="9" y="220"/>
                </a:cubicBezTo>
                <a:cubicBezTo>
                  <a:pt x="9" y="164"/>
                  <a:pt x="9" y="164"/>
                  <a:pt x="9" y="164"/>
                </a:cubicBezTo>
                <a:cubicBezTo>
                  <a:pt x="9" y="160"/>
                  <a:pt x="10" y="157"/>
                  <a:pt x="12" y="154"/>
                </a:cubicBezTo>
                <a:close/>
              </a:path>
            </a:pathLst>
          </a:custGeom>
          <a:solidFill>
            <a:srgbClr val="40937D"/>
          </a:solidFill>
          <a:ln>
            <a:noFill/>
          </a:ln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87" name="Freeform 76"/>
          <p:cNvSpPr>
            <a:spLocks noEditPoints="1"/>
          </p:cNvSpPr>
          <p:nvPr/>
        </p:nvSpPr>
        <p:spPr bwMode="auto">
          <a:xfrm>
            <a:off x="5918487" y="2264192"/>
            <a:ext cx="482078" cy="365427"/>
          </a:xfrm>
          <a:custGeom>
            <a:avLst/>
            <a:gdLst>
              <a:gd name="T0" fmla="*/ 271 w 295"/>
              <a:gd name="T1" fmla="*/ 0 h 224"/>
              <a:gd name="T2" fmla="*/ 277 w 295"/>
              <a:gd name="T3" fmla="*/ 35 h 224"/>
              <a:gd name="T4" fmla="*/ 224 w 295"/>
              <a:gd name="T5" fmla="*/ 224 h 224"/>
              <a:gd name="T6" fmla="*/ 248 w 295"/>
              <a:gd name="T7" fmla="*/ 188 h 224"/>
              <a:gd name="T8" fmla="*/ 249 w 295"/>
              <a:gd name="T9" fmla="*/ 29 h 224"/>
              <a:gd name="T10" fmla="*/ 224 w 295"/>
              <a:gd name="T11" fmla="*/ 194 h 224"/>
              <a:gd name="T12" fmla="*/ 224 w 295"/>
              <a:gd name="T13" fmla="*/ 16 h 224"/>
              <a:gd name="T14" fmla="*/ 224 w 295"/>
              <a:gd name="T15" fmla="*/ 208 h 224"/>
              <a:gd name="T16" fmla="*/ 224 w 295"/>
              <a:gd name="T17" fmla="*/ 179 h 224"/>
              <a:gd name="T18" fmla="*/ 224 w 295"/>
              <a:gd name="T19" fmla="*/ 194 h 224"/>
              <a:gd name="T20" fmla="*/ 201 w 295"/>
              <a:gd name="T21" fmla="*/ 128 h 224"/>
              <a:gd name="T22" fmla="*/ 203 w 295"/>
              <a:gd name="T23" fmla="*/ 98 h 224"/>
              <a:gd name="T24" fmla="*/ 195 w 295"/>
              <a:gd name="T25" fmla="*/ 67 h 224"/>
              <a:gd name="T26" fmla="*/ 187 w 295"/>
              <a:gd name="T27" fmla="*/ 128 h 224"/>
              <a:gd name="T28" fmla="*/ 187 w 295"/>
              <a:gd name="T29" fmla="*/ 100 h 224"/>
              <a:gd name="T30" fmla="*/ 190 w 295"/>
              <a:gd name="T31" fmla="*/ 75 h 224"/>
              <a:gd name="T32" fmla="*/ 187 w 295"/>
              <a:gd name="T33" fmla="*/ 0 h 224"/>
              <a:gd name="T34" fmla="*/ 187 w 295"/>
              <a:gd name="T35" fmla="*/ 0 h 224"/>
              <a:gd name="T36" fmla="*/ 147 w 295"/>
              <a:gd name="T37" fmla="*/ 208 h 224"/>
              <a:gd name="T38" fmla="*/ 182 w 295"/>
              <a:gd name="T39" fmla="*/ 67 h 224"/>
              <a:gd name="T40" fmla="*/ 168 w 295"/>
              <a:gd name="T41" fmla="*/ 109 h 224"/>
              <a:gd name="T42" fmla="*/ 187 w 295"/>
              <a:gd name="T43" fmla="*/ 194 h 224"/>
              <a:gd name="T44" fmla="*/ 148 w 295"/>
              <a:gd name="T45" fmla="*/ 125 h 224"/>
              <a:gd name="T46" fmla="*/ 147 w 295"/>
              <a:gd name="T47" fmla="*/ 106 h 224"/>
              <a:gd name="T48" fmla="*/ 184 w 295"/>
              <a:gd name="T49" fmla="*/ 70 h 224"/>
              <a:gd name="T50" fmla="*/ 187 w 295"/>
              <a:gd name="T51" fmla="*/ 91 h 224"/>
              <a:gd name="T52" fmla="*/ 179 w 295"/>
              <a:gd name="T53" fmla="*/ 116 h 224"/>
              <a:gd name="T54" fmla="*/ 187 w 295"/>
              <a:gd name="T55" fmla="*/ 100 h 224"/>
              <a:gd name="T56" fmla="*/ 147 w 295"/>
              <a:gd name="T57" fmla="*/ 16 h 224"/>
              <a:gd name="T58" fmla="*/ 147 w 295"/>
              <a:gd name="T59" fmla="*/ 208 h 224"/>
              <a:gd name="T60" fmla="*/ 147 w 295"/>
              <a:gd name="T61" fmla="*/ 106 h 224"/>
              <a:gd name="T62" fmla="*/ 127 w 295"/>
              <a:gd name="T63" fmla="*/ 121 h 224"/>
              <a:gd name="T64" fmla="*/ 147 w 295"/>
              <a:gd name="T65" fmla="*/ 137 h 224"/>
              <a:gd name="T66" fmla="*/ 102 w 295"/>
              <a:gd name="T67" fmla="*/ 156 h 224"/>
              <a:gd name="T68" fmla="*/ 109 w 295"/>
              <a:gd name="T69" fmla="*/ 113 h 224"/>
              <a:gd name="T70" fmla="*/ 100 w 295"/>
              <a:gd name="T71" fmla="*/ 93 h 224"/>
              <a:gd name="T72" fmla="*/ 111 w 295"/>
              <a:gd name="T73" fmla="*/ 97 h 224"/>
              <a:gd name="T74" fmla="*/ 99 w 295"/>
              <a:gd name="T75" fmla="*/ 88 h 224"/>
              <a:gd name="T76" fmla="*/ 101 w 295"/>
              <a:gd name="T77" fmla="*/ 150 h 224"/>
              <a:gd name="T78" fmla="*/ 99 w 295"/>
              <a:gd name="T79" fmla="*/ 123 h 224"/>
              <a:gd name="T80" fmla="*/ 0 w 295"/>
              <a:gd name="T81" fmla="*/ 23 h 224"/>
              <a:gd name="T82" fmla="*/ 99 w 295"/>
              <a:gd name="T83" fmla="*/ 208 h 224"/>
              <a:gd name="T84" fmla="*/ 17 w 295"/>
              <a:gd name="T85" fmla="*/ 35 h 224"/>
              <a:gd name="T86" fmla="*/ 99 w 295"/>
              <a:gd name="T87" fmla="*/ 29 h 224"/>
              <a:gd name="T88" fmla="*/ 79 w 295"/>
              <a:gd name="T89" fmla="*/ 129 h 224"/>
              <a:gd name="T90" fmla="*/ 99 w 295"/>
              <a:gd name="T91" fmla="*/ 157 h 224"/>
              <a:gd name="T92" fmla="*/ 30 w 295"/>
              <a:gd name="T93" fmla="*/ 45 h 224"/>
              <a:gd name="T94" fmla="*/ 99 w 295"/>
              <a:gd name="T95" fmla="*/ 115 h 224"/>
              <a:gd name="T96" fmla="*/ 99 w 295"/>
              <a:gd name="T97" fmla="*/ 123 h 224"/>
              <a:gd name="T98" fmla="*/ 91 w 295"/>
              <a:gd name="T99" fmla="*/ 133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95" h="224">
                <a:moveTo>
                  <a:pt x="271" y="224"/>
                </a:moveTo>
                <a:cubicBezTo>
                  <a:pt x="284" y="224"/>
                  <a:pt x="295" y="213"/>
                  <a:pt x="295" y="200"/>
                </a:cubicBezTo>
                <a:cubicBezTo>
                  <a:pt x="295" y="23"/>
                  <a:pt x="295" y="23"/>
                  <a:pt x="295" y="23"/>
                </a:cubicBezTo>
                <a:cubicBezTo>
                  <a:pt x="295" y="10"/>
                  <a:pt x="284" y="0"/>
                  <a:pt x="271" y="0"/>
                </a:cubicBezTo>
                <a:cubicBezTo>
                  <a:pt x="224" y="0"/>
                  <a:pt x="224" y="0"/>
                  <a:pt x="224" y="0"/>
                </a:cubicBezTo>
                <a:cubicBezTo>
                  <a:pt x="224" y="16"/>
                  <a:pt x="224" y="16"/>
                  <a:pt x="224" y="16"/>
                </a:cubicBezTo>
                <a:cubicBezTo>
                  <a:pt x="258" y="16"/>
                  <a:pt x="258" y="16"/>
                  <a:pt x="258" y="16"/>
                </a:cubicBezTo>
                <a:cubicBezTo>
                  <a:pt x="268" y="16"/>
                  <a:pt x="277" y="24"/>
                  <a:pt x="277" y="35"/>
                </a:cubicBezTo>
                <a:cubicBezTo>
                  <a:pt x="277" y="189"/>
                  <a:pt x="277" y="189"/>
                  <a:pt x="277" y="189"/>
                </a:cubicBezTo>
                <a:cubicBezTo>
                  <a:pt x="277" y="199"/>
                  <a:pt x="268" y="208"/>
                  <a:pt x="258" y="208"/>
                </a:cubicBezTo>
                <a:cubicBezTo>
                  <a:pt x="224" y="208"/>
                  <a:pt x="224" y="208"/>
                  <a:pt x="224" y="208"/>
                </a:cubicBezTo>
                <a:cubicBezTo>
                  <a:pt x="224" y="224"/>
                  <a:pt x="224" y="224"/>
                  <a:pt x="224" y="224"/>
                </a:cubicBezTo>
                <a:cubicBezTo>
                  <a:pt x="271" y="224"/>
                  <a:pt x="271" y="224"/>
                  <a:pt x="271" y="224"/>
                </a:cubicBezTo>
                <a:close/>
                <a:moveTo>
                  <a:pt x="224" y="194"/>
                </a:moveTo>
                <a:cubicBezTo>
                  <a:pt x="224" y="188"/>
                  <a:pt x="224" y="188"/>
                  <a:pt x="224" y="188"/>
                </a:cubicBezTo>
                <a:cubicBezTo>
                  <a:pt x="248" y="188"/>
                  <a:pt x="248" y="188"/>
                  <a:pt x="248" y="188"/>
                </a:cubicBezTo>
                <a:cubicBezTo>
                  <a:pt x="248" y="179"/>
                  <a:pt x="248" y="179"/>
                  <a:pt x="248" y="179"/>
                </a:cubicBezTo>
                <a:cubicBezTo>
                  <a:pt x="224" y="179"/>
                  <a:pt x="224" y="179"/>
                  <a:pt x="224" y="179"/>
                </a:cubicBezTo>
                <a:cubicBezTo>
                  <a:pt x="224" y="29"/>
                  <a:pt x="224" y="29"/>
                  <a:pt x="224" y="29"/>
                </a:cubicBezTo>
                <a:cubicBezTo>
                  <a:pt x="249" y="29"/>
                  <a:pt x="249" y="29"/>
                  <a:pt x="249" y="29"/>
                </a:cubicBezTo>
                <a:cubicBezTo>
                  <a:pt x="257" y="29"/>
                  <a:pt x="264" y="36"/>
                  <a:pt x="264" y="45"/>
                </a:cubicBezTo>
                <a:cubicBezTo>
                  <a:pt x="264" y="179"/>
                  <a:pt x="264" y="179"/>
                  <a:pt x="264" y="179"/>
                </a:cubicBezTo>
                <a:cubicBezTo>
                  <a:pt x="264" y="187"/>
                  <a:pt x="257" y="194"/>
                  <a:pt x="249" y="194"/>
                </a:cubicBezTo>
                <a:lnTo>
                  <a:pt x="224" y="194"/>
                </a:lnTo>
                <a:close/>
                <a:moveTo>
                  <a:pt x="224" y="0"/>
                </a:moveTo>
                <a:cubicBezTo>
                  <a:pt x="187" y="0"/>
                  <a:pt x="187" y="0"/>
                  <a:pt x="187" y="0"/>
                </a:cubicBezTo>
                <a:cubicBezTo>
                  <a:pt x="187" y="16"/>
                  <a:pt x="187" y="16"/>
                  <a:pt x="187" y="16"/>
                </a:cubicBezTo>
                <a:cubicBezTo>
                  <a:pt x="224" y="16"/>
                  <a:pt x="224" y="16"/>
                  <a:pt x="224" y="16"/>
                </a:cubicBezTo>
                <a:cubicBezTo>
                  <a:pt x="224" y="0"/>
                  <a:pt x="224" y="0"/>
                  <a:pt x="224" y="0"/>
                </a:cubicBezTo>
                <a:close/>
                <a:moveTo>
                  <a:pt x="187" y="224"/>
                </a:moveTo>
                <a:cubicBezTo>
                  <a:pt x="224" y="224"/>
                  <a:pt x="224" y="224"/>
                  <a:pt x="224" y="224"/>
                </a:cubicBezTo>
                <a:cubicBezTo>
                  <a:pt x="224" y="208"/>
                  <a:pt x="224" y="208"/>
                  <a:pt x="224" y="208"/>
                </a:cubicBezTo>
                <a:cubicBezTo>
                  <a:pt x="187" y="208"/>
                  <a:pt x="187" y="208"/>
                  <a:pt x="187" y="208"/>
                </a:cubicBezTo>
                <a:cubicBezTo>
                  <a:pt x="187" y="224"/>
                  <a:pt x="187" y="224"/>
                  <a:pt x="187" y="224"/>
                </a:cubicBezTo>
                <a:close/>
                <a:moveTo>
                  <a:pt x="224" y="29"/>
                </a:moveTo>
                <a:cubicBezTo>
                  <a:pt x="224" y="179"/>
                  <a:pt x="224" y="179"/>
                  <a:pt x="224" y="179"/>
                </a:cubicBezTo>
                <a:cubicBezTo>
                  <a:pt x="200" y="179"/>
                  <a:pt x="200" y="179"/>
                  <a:pt x="200" y="179"/>
                </a:cubicBezTo>
                <a:cubicBezTo>
                  <a:pt x="200" y="188"/>
                  <a:pt x="200" y="188"/>
                  <a:pt x="200" y="188"/>
                </a:cubicBezTo>
                <a:cubicBezTo>
                  <a:pt x="224" y="188"/>
                  <a:pt x="224" y="188"/>
                  <a:pt x="224" y="188"/>
                </a:cubicBezTo>
                <a:cubicBezTo>
                  <a:pt x="224" y="194"/>
                  <a:pt x="224" y="194"/>
                  <a:pt x="224" y="194"/>
                </a:cubicBezTo>
                <a:cubicBezTo>
                  <a:pt x="187" y="194"/>
                  <a:pt x="187" y="194"/>
                  <a:pt x="187" y="194"/>
                </a:cubicBezTo>
                <a:cubicBezTo>
                  <a:pt x="187" y="135"/>
                  <a:pt x="187" y="135"/>
                  <a:pt x="187" y="135"/>
                </a:cubicBezTo>
                <a:cubicBezTo>
                  <a:pt x="188" y="135"/>
                  <a:pt x="189" y="134"/>
                  <a:pt x="189" y="134"/>
                </a:cubicBezTo>
                <a:cubicBezTo>
                  <a:pt x="194" y="133"/>
                  <a:pt x="197" y="131"/>
                  <a:pt x="201" y="128"/>
                </a:cubicBezTo>
                <a:cubicBezTo>
                  <a:pt x="204" y="124"/>
                  <a:pt x="206" y="121"/>
                  <a:pt x="207" y="117"/>
                </a:cubicBezTo>
                <a:cubicBezTo>
                  <a:pt x="208" y="115"/>
                  <a:pt x="208" y="113"/>
                  <a:pt x="208" y="111"/>
                </a:cubicBezTo>
                <a:cubicBezTo>
                  <a:pt x="208" y="109"/>
                  <a:pt x="208" y="107"/>
                  <a:pt x="207" y="104"/>
                </a:cubicBezTo>
                <a:cubicBezTo>
                  <a:pt x="207" y="102"/>
                  <a:pt x="205" y="100"/>
                  <a:pt x="203" y="98"/>
                </a:cubicBezTo>
                <a:cubicBezTo>
                  <a:pt x="200" y="96"/>
                  <a:pt x="197" y="94"/>
                  <a:pt x="193" y="94"/>
                </a:cubicBezTo>
                <a:cubicBezTo>
                  <a:pt x="197" y="91"/>
                  <a:pt x="199" y="88"/>
                  <a:pt x="201" y="85"/>
                </a:cubicBezTo>
                <a:cubicBezTo>
                  <a:pt x="202" y="81"/>
                  <a:pt x="202" y="78"/>
                  <a:pt x="201" y="74"/>
                </a:cubicBezTo>
                <a:cubicBezTo>
                  <a:pt x="200" y="71"/>
                  <a:pt x="198" y="69"/>
                  <a:pt x="195" y="67"/>
                </a:cubicBezTo>
                <a:cubicBezTo>
                  <a:pt x="193" y="66"/>
                  <a:pt x="190" y="66"/>
                  <a:pt x="187" y="66"/>
                </a:cubicBezTo>
                <a:cubicBezTo>
                  <a:pt x="187" y="29"/>
                  <a:pt x="187" y="29"/>
                  <a:pt x="187" y="29"/>
                </a:cubicBezTo>
                <a:cubicBezTo>
                  <a:pt x="224" y="29"/>
                  <a:pt x="224" y="29"/>
                  <a:pt x="224" y="29"/>
                </a:cubicBezTo>
                <a:close/>
                <a:moveTo>
                  <a:pt x="187" y="128"/>
                </a:moveTo>
                <a:cubicBezTo>
                  <a:pt x="187" y="128"/>
                  <a:pt x="188" y="128"/>
                  <a:pt x="188" y="128"/>
                </a:cubicBezTo>
                <a:cubicBezTo>
                  <a:pt x="191" y="127"/>
                  <a:pt x="193" y="125"/>
                  <a:pt x="194" y="122"/>
                </a:cubicBezTo>
                <a:cubicBezTo>
                  <a:pt x="195" y="118"/>
                  <a:pt x="195" y="115"/>
                  <a:pt x="194" y="111"/>
                </a:cubicBezTo>
                <a:cubicBezTo>
                  <a:pt x="193" y="106"/>
                  <a:pt x="191" y="103"/>
                  <a:pt x="187" y="100"/>
                </a:cubicBezTo>
                <a:cubicBezTo>
                  <a:pt x="187" y="128"/>
                  <a:pt x="187" y="128"/>
                  <a:pt x="187" y="128"/>
                </a:cubicBezTo>
                <a:close/>
                <a:moveTo>
                  <a:pt x="187" y="91"/>
                </a:moveTo>
                <a:cubicBezTo>
                  <a:pt x="189" y="87"/>
                  <a:pt x="190" y="84"/>
                  <a:pt x="190" y="80"/>
                </a:cubicBezTo>
                <a:cubicBezTo>
                  <a:pt x="190" y="78"/>
                  <a:pt x="190" y="77"/>
                  <a:pt x="190" y="75"/>
                </a:cubicBezTo>
                <a:cubicBezTo>
                  <a:pt x="189" y="74"/>
                  <a:pt x="189" y="72"/>
                  <a:pt x="188" y="71"/>
                </a:cubicBezTo>
                <a:cubicBezTo>
                  <a:pt x="187" y="71"/>
                  <a:pt x="187" y="71"/>
                  <a:pt x="187" y="71"/>
                </a:cubicBezTo>
                <a:lnTo>
                  <a:pt x="187" y="91"/>
                </a:lnTo>
                <a:close/>
                <a:moveTo>
                  <a:pt x="187" y="0"/>
                </a:moveTo>
                <a:cubicBezTo>
                  <a:pt x="147" y="0"/>
                  <a:pt x="147" y="0"/>
                  <a:pt x="147" y="0"/>
                </a:cubicBezTo>
                <a:cubicBezTo>
                  <a:pt x="147" y="16"/>
                  <a:pt x="147" y="16"/>
                  <a:pt x="147" y="16"/>
                </a:cubicBezTo>
                <a:cubicBezTo>
                  <a:pt x="187" y="16"/>
                  <a:pt x="187" y="16"/>
                  <a:pt x="187" y="16"/>
                </a:cubicBezTo>
                <a:cubicBezTo>
                  <a:pt x="187" y="0"/>
                  <a:pt x="187" y="0"/>
                  <a:pt x="187" y="0"/>
                </a:cubicBezTo>
                <a:close/>
                <a:moveTo>
                  <a:pt x="147" y="224"/>
                </a:moveTo>
                <a:cubicBezTo>
                  <a:pt x="187" y="224"/>
                  <a:pt x="187" y="224"/>
                  <a:pt x="187" y="224"/>
                </a:cubicBezTo>
                <a:cubicBezTo>
                  <a:pt x="187" y="208"/>
                  <a:pt x="187" y="208"/>
                  <a:pt x="187" y="208"/>
                </a:cubicBezTo>
                <a:cubicBezTo>
                  <a:pt x="147" y="208"/>
                  <a:pt x="147" y="208"/>
                  <a:pt x="147" y="208"/>
                </a:cubicBezTo>
                <a:cubicBezTo>
                  <a:pt x="147" y="224"/>
                  <a:pt x="147" y="224"/>
                  <a:pt x="147" y="224"/>
                </a:cubicBezTo>
                <a:close/>
                <a:moveTo>
                  <a:pt x="187" y="29"/>
                </a:moveTo>
                <a:cubicBezTo>
                  <a:pt x="187" y="66"/>
                  <a:pt x="187" y="66"/>
                  <a:pt x="187" y="66"/>
                </a:cubicBezTo>
                <a:cubicBezTo>
                  <a:pt x="185" y="66"/>
                  <a:pt x="184" y="66"/>
                  <a:pt x="182" y="67"/>
                </a:cubicBezTo>
                <a:cubicBezTo>
                  <a:pt x="176" y="68"/>
                  <a:pt x="172" y="71"/>
                  <a:pt x="169" y="75"/>
                </a:cubicBezTo>
                <a:cubicBezTo>
                  <a:pt x="167" y="80"/>
                  <a:pt x="166" y="84"/>
                  <a:pt x="167" y="88"/>
                </a:cubicBezTo>
                <a:cubicBezTo>
                  <a:pt x="168" y="93"/>
                  <a:pt x="172" y="97"/>
                  <a:pt x="177" y="98"/>
                </a:cubicBezTo>
                <a:cubicBezTo>
                  <a:pt x="173" y="101"/>
                  <a:pt x="169" y="105"/>
                  <a:pt x="168" y="109"/>
                </a:cubicBezTo>
                <a:cubicBezTo>
                  <a:pt x="166" y="113"/>
                  <a:pt x="165" y="117"/>
                  <a:pt x="167" y="122"/>
                </a:cubicBezTo>
                <a:cubicBezTo>
                  <a:pt x="168" y="126"/>
                  <a:pt x="170" y="130"/>
                  <a:pt x="175" y="133"/>
                </a:cubicBezTo>
                <a:cubicBezTo>
                  <a:pt x="178" y="135"/>
                  <a:pt x="182" y="135"/>
                  <a:pt x="187" y="135"/>
                </a:cubicBezTo>
                <a:cubicBezTo>
                  <a:pt x="187" y="194"/>
                  <a:pt x="187" y="194"/>
                  <a:pt x="187" y="194"/>
                </a:cubicBezTo>
                <a:cubicBezTo>
                  <a:pt x="147" y="194"/>
                  <a:pt x="147" y="194"/>
                  <a:pt x="147" y="194"/>
                </a:cubicBezTo>
                <a:cubicBezTo>
                  <a:pt x="147" y="137"/>
                  <a:pt x="147" y="137"/>
                  <a:pt x="147" y="137"/>
                </a:cubicBezTo>
                <a:cubicBezTo>
                  <a:pt x="148" y="137"/>
                  <a:pt x="148" y="137"/>
                  <a:pt x="148" y="137"/>
                </a:cubicBezTo>
                <a:cubicBezTo>
                  <a:pt x="148" y="125"/>
                  <a:pt x="148" y="125"/>
                  <a:pt x="148" y="125"/>
                </a:cubicBezTo>
                <a:cubicBezTo>
                  <a:pt x="159" y="123"/>
                  <a:pt x="159" y="123"/>
                  <a:pt x="159" y="123"/>
                </a:cubicBezTo>
                <a:cubicBezTo>
                  <a:pt x="158" y="112"/>
                  <a:pt x="158" y="112"/>
                  <a:pt x="158" y="112"/>
                </a:cubicBezTo>
                <a:cubicBezTo>
                  <a:pt x="147" y="115"/>
                  <a:pt x="147" y="115"/>
                  <a:pt x="147" y="115"/>
                </a:cubicBezTo>
                <a:cubicBezTo>
                  <a:pt x="147" y="106"/>
                  <a:pt x="147" y="106"/>
                  <a:pt x="147" y="106"/>
                </a:cubicBezTo>
                <a:cubicBezTo>
                  <a:pt x="147" y="29"/>
                  <a:pt x="147" y="29"/>
                  <a:pt x="147" y="29"/>
                </a:cubicBezTo>
                <a:cubicBezTo>
                  <a:pt x="187" y="29"/>
                  <a:pt x="187" y="29"/>
                  <a:pt x="187" y="29"/>
                </a:cubicBezTo>
                <a:close/>
                <a:moveTo>
                  <a:pt x="187" y="71"/>
                </a:moveTo>
                <a:cubicBezTo>
                  <a:pt x="186" y="70"/>
                  <a:pt x="185" y="70"/>
                  <a:pt x="184" y="70"/>
                </a:cubicBezTo>
                <a:cubicBezTo>
                  <a:pt x="181" y="71"/>
                  <a:pt x="179" y="73"/>
                  <a:pt x="178" y="76"/>
                </a:cubicBezTo>
                <a:cubicBezTo>
                  <a:pt x="177" y="78"/>
                  <a:pt x="177" y="81"/>
                  <a:pt x="178" y="83"/>
                </a:cubicBezTo>
                <a:cubicBezTo>
                  <a:pt x="179" y="88"/>
                  <a:pt x="181" y="91"/>
                  <a:pt x="185" y="93"/>
                </a:cubicBezTo>
                <a:cubicBezTo>
                  <a:pt x="186" y="92"/>
                  <a:pt x="187" y="91"/>
                  <a:pt x="187" y="91"/>
                </a:cubicBezTo>
                <a:cubicBezTo>
                  <a:pt x="187" y="71"/>
                  <a:pt x="187" y="71"/>
                  <a:pt x="187" y="71"/>
                </a:cubicBezTo>
                <a:close/>
                <a:moveTo>
                  <a:pt x="187" y="100"/>
                </a:moveTo>
                <a:cubicBezTo>
                  <a:pt x="187" y="100"/>
                  <a:pt x="186" y="100"/>
                  <a:pt x="186" y="99"/>
                </a:cubicBezTo>
                <a:cubicBezTo>
                  <a:pt x="181" y="104"/>
                  <a:pt x="179" y="110"/>
                  <a:pt x="179" y="116"/>
                </a:cubicBezTo>
                <a:cubicBezTo>
                  <a:pt x="179" y="118"/>
                  <a:pt x="179" y="120"/>
                  <a:pt x="180" y="121"/>
                </a:cubicBezTo>
                <a:cubicBezTo>
                  <a:pt x="180" y="124"/>
                  <a:pt x="182" y="126"/>
                  <a:pt x="183" y="127"/>
                </a:cubicBezTo>
                <a:cubicBezTo>
                  <a:pt x="184" y="128"/>
                  <a:pt x="186" y="128"/>
                  <a:pt x="187" y="128"/>
                </a:cubicBezTo>
                <a:lnTo>
                  <a:pt x="187" y="100"/>
                </a:lnTo>
                <a:close/>
                <a:moveTo>
                  <a:pt x="147" y="0"/>
                </a:moveTo>
                <a:cubicBezTo>
                  <a:pt x="99" y="0"/>
                  <a:pt x="99" y="0"/>
                  <a:pt x="99" y="0"/>
                </a:cubicBezTo>
                <a:cubicBezTo>
                  <a:pt x="99" y="16"/>
                  <a:pt x="99" y="16"/>
                  <a:pt x="99" y="16"/>
                </a:cubicBezTo>
                <a:cubicBezTo>
                  <a:pt x="147" y="16"/>
                  <a:pt x="147" y="16"/>
                  <a:pt x="147" y="16"/>
                </a:cubicBezTo>
                <a:cubicBezTo>
                  <a:pt x="147" y="0"/>
                  <a:pt x="147" y="0"/>
                  <a:pt x="147" y="0"/>
                </a:cubicBezTo>
                <a:close/>
                <a:moveTo>
                  <a:pt x="99" y="224"/>
                </a:moveTo>
                <a:cubicBezTo>
                  <a:pt x="147" y="224"/>
                  <a:pt x="147" y="224"/>
                  <a:pt x="147" y="224"/>
                </a:cubicBezTo>
                <a:cubicBezTo>
                  <a:pt x="147" y="208"/>
                  <a:pt x="147" y="208"/>
                  <a:pt x="147" y="208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99" y="224"/>
                  <a:pt x="99" y="224"/>
                  <a:pt x="99" y="224"/>
                </a:cubicBezTo>
                <a:close/>
                <a:moveTo>
                  <a:pt x="147" y="29"/>
                </a:moveTo>
                <a:cubicBezTo>
                  <a:pt x="147" y="106"/>
                  <a:pt x="147" y="106"/>
                  <a:pt x="147" y="106"/>
                </a:cubicBezTo>
                <a:cubicBezTo>
                  <a:pt x="147" y="104"/>
                  <a:pt x="147" y="104"/>
                  <a:pt x="147" y="104"/>
                </a:cubicBezTo>
                <a:cubicBezTo>
                  <a:pt x="137" y="107"/>
                  <a:pt x="137" y="107"/>
                  <a:pt x="137" y="107"/>
                </a:cubicBezTo>
                <a:cubicBezTo>
                  <a:pt x="138" y="118"/>
                  <a:pt x="138" y="118"/>
                  <a:pt x="138" y="118"/>
                </a:cubicBezTo>
                <a:cubicBezTo>
                  <a:pt x="127" y="121"/>
                  <a:pt x="127" y="121"/>
                  <a:pt x="127" y="121"/>
                </a:cubicBezTo>
                <a:cubicBezTo>
                  <a:pt x="127" y="131"/>
                  <a:pt x="127" y="131"/>
                  <a:pt x="127" y="131"/>
                </a:cubicBezTo>
                <a:cubicBezTo>
                  <a:pt x="138" y="128"/>
                  <a:pt x="138" y="128"/>
                  <a:pt x="138" y="128"/>
                </a:cubicBezTo>
                <a:cubicBezTo>
                  <a:pt x="138" y="139"/>
                  <a:pt x="138" y="139"/>
                  <a:pt x="138" y="139"/>
                </a:cubicBezTo>
                <a:cubicBezTo>
                  <a:pt x="147" y="137"/>
                  <a:pt x="147" y="137"/>
                  <a:pt x="147" y="137"/>
                </a:cubicBezTo>
                <a:cubicBezTo>
                  <a:pt x="147" y="194"/>
                  <a:pt x="147" y="194"/>
                  <a:pt x="147" y="194"/>
                </a:cubicBezTo>
                <a:cubicBezTo>
                  <a:pt x="99" y="194"/>
                  <a:pt x="99" y="194"/>
                  <a:pt x="99" y="194"/>
                </a:cubicBezTo>
                <a:cubicBezTo>
                  <a:pt x="99" y="157"/>
                  <a:pt x="99" y="157"/>
                  <a:pt x="99" y="157"/>
                </a:cubicBezTo>
                <a:cubicBezTo>
                  <a:pt x="100" y="157"/>
                  <a:pt x="101" y="157"/>
                  <a:pt x="102" y="156"/>
                </a:cubicBezTo>
                <a:cubicBezTo>
                  <a:pt x="109" y="155"/>
                  <a:pt x="113" y="151"/>
                  <a:pt x="117" y="145"/>
                </a:cubicBezTo>
                <a:cubicBezTo>
                  <a:pt x="120" y="139"/>
                  <a:pt x="121" y="132"/>
                  <a:pt x="119" y="124"/>
                </a:cubicBezTo>
                <a:cubicBezTo>
                  <a:pt x="118" y="120"/>
                  <a:pt x="116" y="117"/>
                  <a:pt x="114" y="115"/>
                </a:cubicBezTo>
                <a:cubicBezTo>
                  <a:pt x="112" y="114"/>
                  <a:pt x="111" y="113"/>
                  <a:pt x="109" y="113"/>
                </a:cubicBezTo>
                <a:cubicBezTo>
                  <a:pt x="108" y="112"/>
                  <a:pt x="105" y="113"/>
                  <a:pt x="103" y="113"/>
                </a:cubicBezTo>
                <a:cubicBezTo>
                  <a:pt x="101" y="114"/>
                  <a:pt x="100" y="114"/>
                  <a:pt x="99" y="115"/>
                </a:cubicBezTo>
                <a:cubicBezTo>
                  <a:pt x="99" y="93"/>
                  <a:pt x="99" y="93"/>
                  <a:pt x="99" y="93"/>
                </a:cubicBezTo>
                <a:cubicBezTo>
                  <a:pt x="100" y="93"/>
                  <a:pt x="100" y="93"/>
                  <a:pt x="100" y="93"/>
                </a:cubicBezTo>
                <a:cubicBezTo>
                  <a:pt x="102" y="93"/>
                  <a:pt x="103" y="93"/>
                  <a:pt x="104" y="94"/>
                </a:cubicBezTo>
                <a:cubicBezTo>
                  <a:pt x="105" y="94"/>
                  <a:pt x="106" y="95"/>
                  <a:pt x="106" y="97"/>
                </a:cubicBezTo>
                <a:cubicBezTo>
                  <a:pt x="106" y="98"/>
                  <a:pt x="106" y="99"/>
                  <a:pt x="105" y="100"/>
                </a:cubicBezTo>
                <a:cubicBezTo>
                  <a:pt x="108" y="99"/>
                  <a:pt x="110" y="98"/>
                  <a:pt x="111" y="97"/>
                </a:cubicBezTo>
                <a:cubicBezTo>
                  <a:pt x="112" y="95"/>
                  <a:pt x="112" y="93"/>
                  <a:pt x="111" y="92"/>
                </a:cubicBezTo>
                <a:cubicBezTo>
                  <a:pt x="111" y="90"/>
                  <a:pt x="110" y="89"/>
                  <a:pt x="107" y="88"/>
                </a:cubicBezTo>
                <a:cubicBezTo>
                  <a:pt x="105" y="87"/>
                  <a:pt x="103" y="87"/>
                  <a:pt x="100" y="88"/>
                </a:cubicBezTo>
                <a:cubicBezTo>
                  <a:pt x="99" y="88"/>
                  <a:pt x="99" y="88"/>
                  <a:pt x="99" y="88"/>
                </a:cubicBezTo>
                <a:cubicBezTo>
                  <a:pt x="99" y="29"/>
                  <a:pt x="99" y="29"/>
                  <a:pt x="99" y="29"/>
                </a:cubicBezTo>
                <a:cubicBezTo>
                  <a:pt x="147" y="29"/>
                  <a:pt x="147" y="29"/>
                  <a:pt x="147" y="29"/>
                </a:cubicBezTo>
                <a:close/>
                <a:moveTo>
                  <a:pt x="99" y="150"/>
                </a:moveTo>
                <a:cubicBezTo>
                  <a:pt x="100" y="150"/>
                  <a:pt x="101" y="150"/>
                  <a:pt x="101" y="150"/>
                </a:cubicBezTo>
                <a:cubicBezTo>
                  <a:pt x="105" y="149"/>
                  <a:pt x="107" y="146"/>
                  <a:pt x="109" y="142"/>
                </a:cubicBezTo>
                <a:cubicBezTo>
                  <a:pt x="110" y="137"/>
                  <a:pt x="111" y="133"/>
                  <a:pt x="110" y="129"/>
                </a:cubicBezTo>
                <a:cubicBezTo>
                  <a:pt x="108" y="123"/>
                  <a:pt x="106" y="120"/>
                  <a:pt x="103" y="121"/>
                </a:cubicBezTo>
                <a:cubicBezTo>
                  <a:pt x="101" y="121"/>
                  <a:pt x="100" y="122"/>
                  <a:pt x="99" y="123"/>
                </a:cubicBezTo>
                <a:lnTo>
                  <a:pt x="99" y="150"/>
                </a:lnTo>
                <a:close/>
                <a:moveTo>
                  <a:pt x="99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200"/>
                  <a:pt x="0" y="200"/>
                  <a:pt x="0" y="200"/>
                </a:cubicBezTo>
                <a:cubicBezTo>
                  <a:pt x="0" y="213"/>
                  <a:pt x="10" y="224"/>
                  <a:pt x="23" y="224"/>
                </a:cubicBezTo>
                <a:cubicBezTo>
                  <a:pt x="99" y="224"/>
                  <a:pt x="99" y="224"/>
                  <a:pt x="99" y="224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37" y="208"/>
                  <a:pt x="37" y="208"/>
                  <a:pt x="37" y="208"/>
                </a:cubicBezTo>
                <a:cubicBezTo>
                  <a:pt x="37" y="208"/>
                  <a:pt x="37" y="208"/>
                  <a:pt x="37" y="208"/>
                </a:cubicBezTo>
                <a:cubicBezTo>
                  <a:pt x="26" y="208"/>
                  <a:pt x="17" y="199"/>
                  <a:pt x="17" y="189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24"/>
                  <a:pt x="26" y="16"/>
                  <a:pt x="37" y="16"/>
                </a:cubicBezTo>
                <a:cubicBezTo>
                  <a:pt x="99" y="16"/>
                  <a:pt x="99" y="16"/>
                  <a:pt x="99" y="16"/>
                </a:cubicBezTo>
                <a:cubicBezTo>
                  <a:pt x="99" y="0"/>
                  <a:pt x="99" y="0"/>
                  <a:pt x="99" y="0"/>
                </a:cubicBezTo>
                <a:close/>
                <a:moveTo>
                  <a:pt x="99" y="29"/>
                </a:moveTo>
                <a:cubicBezTo>
                  <a:pt x="99" y="88"/>
                  <a:pt x="99" y="88"/>
                  <a:pt x="99" y="88"/>
                </a:cubicBezTo>
                <a:cubicBezTo>
                  <a:pt x="93" y="89"/>
                  <a:pt x="89" y="93"/>
                  <a:pt x="85" y="97"/>
                </a:cubicBezTo>
                <a:cubicBezTo>
                  <a:pt x="82" y="102"/>
                  <a:pt x="80" y="109"/>
                  <a:pt x="79" y="116"/>
                </a:cubicBezTo>
                <a:cubicBezTo>
                  <a:pt x="78" y="120"/>
                  <a:pt x="78" y="124"/>
                  <a:pt x="79" y="129"/>
                </a:cubicBezTo>
                <a:cubicBezTo>
                  <a:pt x="79" y="134"/>
                  <a:pt x="80" y="138"/>
                  <a:pt x="81" y="142"/>
                </a:cubicBezTo>
                <a:cubicBezTo>
                  <a:pt x="81" y="144"/>
                  <a:pt x="81" y="144"/>
                  <a:pt x="81" y="144"/>
                </a:cubicBezTo>
                <a:cubicBezTo>
                  <a:pt x="82" y="146"/>
                  <a:pt x="82" y="148"/>
                  <a:pt x="83" y="150"/>
                </a:cubicBezTo>
                <a:cubicBezTo>
                  <a:pt x="86" y="156"/>
                  <a:pt x="92" y="158"/>
                  <a:pt x="99" y="157"/>
                </a:cubicBezTo>
                <a:cubicBezTo>
                  <a:pt x="99" y="194"/>
                  <a:pt x="99" y="194"/>
                  <a:pt x="99" y="194"/>
                </a:cubicBezTo>
                <a:cubicBezTo>
                  <a:pt x="46" y="194"/>
                  <a:pt x="46" y="194"/>
                  <a:pt x="46" y="194"/>
                </a:cubicBezTo>
                <a:cubicBezTo>
                  <a:pt x="37" y="194"/>
                  <a:pt x="30" y="187"/>
                  <a:pt x="30" y="179"/>
                </a:cubicBezTo>
                <a:cubicBezTo>
                  <a:pt x="30" y="45"/>
                  <a:pt x="30" y="45"/>
                  <a:pt x="30" y="45"/>
                </a:cubicBezTo>
                <a:cubicBezTo>
                  <a:pt x="30" y="36"/>
                  <a:pt x="37" y="29"/>
                  <a:pt x="46" y="29"/>
                </a:cubicBezTo>
                <a:cubicBezTo>
                  <a:pt x="99" y="29"/>
                  <a:pt x="99" y="29"/>
                  <a:pt x="99" y="29"/>
                </a:cubicBezTo>
                <a:close/>
                <a:moveTo>
                  <a:pt x="99" y="93"/>
                </a:moveTo>
                <a:cubicBezTo>
                  <a:pt x="99" y="115"/>
                  <a:pt x="99" y="115"/>
                  <a:pt x="99" y="115"/>
                </a:cubicBezTo>
                <a:cubicBezTo>
                  <a:pt x="98" y="115"/>
                  <a:pt x="97" y="116"/>
                  <a:pt x="96" y="118"/>
                </a:cubicBezTo>
                <a:cubicBezTo>
                  <a:pt x="94" y="120"/>
                  <a:pt x="93" y="122"/>
                  <a:pt x="94" y="125"/>
                </a:cubicBezTo>
                <a:cubicBezTo>
                  <a:pt x="94" y="127"/>
                  <a:pt x="95" y="128"/>
                  <a:pt x="97" y="129"/>
                </a:cubicBezTo>
                <a:cubicBezTo>
                  <a:pt x="97" y="127"/>
                  <a:pt x="98" y="125"/>
                  <a:pt x="99" y="123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8" y="150"/>
                  <a:pt x="97" y="149"/>
                  <a:pt x="96" y="149"/>
                </a:cubicBezTo>
                <a:cubicBezTo>
                  <a:pt x="95" y="148"/>
                  <a:pt x="94" y="146"/>
                  <a:pt x="93" y="142"/>
                </a:cubicBezTo>
                <a:cubicBezTo>
                  <a:pt x="92" y="140"/>
                  <a:pt x="92" y="137"/>
                  <a:pt x="91" y="133"/>
                </a:cubicBezTo>
                <a:cubicBezTo>
                  <a:pt x="91" y="128"/>
                  <a:pt x="90" y="124"/>
                  <a:pt x="90" y="119"/>
                </a:cubicBezTo>
                <a:cubicBezTo>
                  <a:pt x="90" y="111"/>
                  <a:pt x="91" y="104"/>
                  <a:pt x="93" y="100"/>
                </a:cubicBezTo>
                <a:cubicBezTo>
                  <a:pt x="95" y="97"/>
                  <a:pt x="97" y="94"/>
                  <a:pt x="99" y="93"/>
                </a:cubicBezTo>
                <a:close/>
              </a:path>
            </a:pathLst>
          </a:custGeom>
          <a:solidFill>
            <a:srgbClr val="40937D"/>
          </a:solidFill>
          <a:ln>
            <a:noFill/>
          </a:ln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88" name="Freeform 77"/>
          <p:cNvSpPr>
            <a:spLocks/>
          </p:cNvSpPr>
          <p:nvPr/>
        </p:nvSpPr>
        <p:spPr bwMode="auto">
          <a:xfrm>
            <a:off x="6129176" y="1728550"/>
            <a:ext cx="160693" cy="120222"/>
          </a:xfrm>
          <a:custGeom>
            <a:avLst/>
            <a:gdLst>
              <a:gd name="T0" fmla="*/ 69 w 98"/>
              <a:gd name="T1" fmla="*/ 0 h 74"/>
              <a:gd name="T2" fmla="*/ 49 w 98"/>
              <a:gd name="T3" fmla="*/ 8 h 74"/>
              <a:gd name="T4" fmla="*/ 30 w 98"/>
              <a:gd name="T5" fmla="*/ 0 h 74"/>
              <a:gd name="T6" fmla="*/ 0 w 98"/>
              <a:gd name="T7" fmla="*/ 29 h 74"/>
              <a:gd name="T8" fmla="*/ 51 w 98"/>
              <a:gd name="T9" fmla="*/ 74 h 74"/>
              <a:gd name="T10" fmla="*/ 98 w 98"/>
              <a:gd name="T11" fmla="*/ 29 h 74"/>
              <a:gd name="T12" fmla="*/ 69 w 98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" h="74">
                <a:moveTo>
                  <a:pt x="69" y="0"/>
                </a:moveTo>
                <a:cubicBezTo>
                  <a:pt x="61" y="0"/>
                  <a:pt x="54" y="3"/>
                  <a:pt x="49" y="8"/>
                </a:cubicBezTo>
                <a:cubicBezTo>
                  <a:pt x="44" y="3"/>
                  <a:pt x="37" y="0"/>
                  <a:pt x="30" y="0"/>
                </a:cubicBezTo>
                <a:cubicBezTo>
                  <a:pt x="13" y="0"/>
                  <a:pt x="0" y="13"/>
                  <a:pt x="0" y="29"/>
                </a:cubicBezTo>
                <a:cubicBezTo>
                  <a:pt x="0" y="47"/>
                  <a:pt x="15" y="74"/>
                  <a:pt x="51" y="74"/>
                </a:cubicBezTo>
                <a:cubicBezTo>
                  <a:pt x="88" y="74"/>
                  <a:pt x="98" y="45"/>
                  <a:pt x="98" y="29"/>
                </a:cubicBezTo>
                <a:cubicBezTo>
                  <a:pt x="98" y="13"/>
                  <a:pt x="85" y="0"/>
                  <a:pt x="69" y="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89" name="Freeform 78"/>
          <p:cNvSpPr>
            <a:spLocks/>
          </p:cNvSpPr>
          <p:nvPr/>
        </p:nvSpPr>
        <p:spPr bwMode="auto">
          <a:xfrm>
            <a:off x="6200592" y="1697603"/>
            <a:ext cx="44042" cy="54754"/>
          </a:xfrm>
          <a:custGeom>
            <a:avLst/>
            <a:gdLst>
              <a:gd name="T0" fmla="*/ 6 w 27"/>
              <a:gd name="T1" fmla="*/ 34 h 34"/>
              <a:gd name="T2" fmla="*/ 13 w 27"/>
              <a:gd name="T3" fmla="*/ 0 h 34"/>
              <a:gd name="T4" fmla="*/ 27 w 27"/>
              <a:gd name="T5" fmla="*/ 3 h 34"/>
              <a:gd name="T6" fmla="*/ 6 w 27"/>
              <a:gd name="T7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" h="34">
                <a:moveTo>
                  <a:pt x="6" y="34"/>
                </a:moveTo>
                <a:cubicBezTo>
                  <a:pt x="0" y="22"/>
                  <a:pt x="4" y="9"/>
                  <a:pt x="13" y="0"/>
                </a:cubicBezTo>
                <a:cubicBezTo>
                  <a:pt x="27" y="3"/>
                  <a:pt x="27" y="3"/>
                  <a:pt x="27" y="3"/>
                </a:cubicBezTo>
                <a:cubicBezTo>
                  <a:pt x="14" y="10"/>
                  <a:pt x="6" y="18"/>
                  <a:pt x="6" y="34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90" name="Freeform 79"/>
          <p:cNvSpPr>
            <a:spLocks noEditPoints="1"/>
          </p:cNvSpPr>
          <p:nvPr/>
        </p:nvSpPr>
        <p:spPr bwMode="auto">
          <a:xfrm>
            <a:off x="5950628" y="2699847"/>
            <a:ext cx="169025" cy="234492"/>
          </a:xfrm>
          <a:custGeom>
            <a:avLst/>
            <a:gdLst>
              <a:gd name="T0" fmla="*/ 87 w 103"/>
              <a:gd name="T1" fmla="*/ 88 h 143"/>
              <a:gd name="T2" fmla="*/ 103 w 103"/>
              <a:gd name="T3" fmla="*/ 112 h 143"/>
              <a:gd name="T4" fmla="*/ 102 w 103"/>
              <a:gd name="T5" fmla="*/ 143 h 143"/>
              <a:gd name="T6" fmla="*/ 87 w 103"/>
              <a:gd name="T7" fmla="*/ 137 h 143"/>
              <a:gd name="T8" fmla="*/ 87 w 103"/>
              <a:gd name="T9" fmla="*/ 134 h 143"/>
              <a:gd name="T10" fmla="*/ 91 w 103"/>
              <a:gd name="T11" fmla="*/ 136 h 143"/>
              <a:gd name="T12" fmla="*/ 100 w 103"/>
              <a:gd name="T13" fmla="*/ 130 h 143"/>
              <a:gd name="T14" fmla="*/ 100 w 103"/>
              <a:gd name="T15" fmla="*/ 113 h 143"/>
              <a:gd name="T16" fmla="*/ 100 w 103"/>
              <a:gd name="T17" fmla="*/ 113 h 143"/>
              <a:gd name="T18" fmla="*/ 99 w 103"/>
              <a:gd name="T19" fmla="*/ 111 h 143"/>
              <a:gd name="T20" fmla="*/ 92 w 103"/>
              <a:gd name="T21" fmla="*/ 110 h 143"/>
              <a:gd name="T22" fmla="*/ 90 w 103"/>
              <a:gd name="T23" fmla="*/ 116 h 143"/>
              <a:gd name="T24" fmla="*/ 87 w 103"/>
              <a:gd name="T25" fmla="*/ 115 h 143"/>
              <a:gd name="T26" fmla="*/ 87 w 103"/>
              <a:gd name="T27" fmla="*/ 88 h 143"/>
              <a:gd name="T28" fmla="*/ 73 w 103"/>
              <a:gd name="T29" fmla="*/ 132 h 143"/>
              <a:gd name="T30" fmla="*/ 32 w 103"/>
              <a:gd name="T31" fmla="*/ 70 h 143"/>
              <a:gd name="T32" fmla="*/ 28 w 103"/>
              <a:gd name="T33" fmla="*/ 68 h 143"/>
              <a:gd name="T34" fmla="*/ 28 w 103"/>
              <a:gd name="T35" fmla="*/ 67 h 143"/>
              <a:gd name="T36" fmla="*/ 28 w 103"/>
              <a:gd name="T37" fmla="*/ 63 h 143"/>
              <a:gd name="T38" fmla="*/ 29 w 103"/>
              <a:gd name="T39" fmla="*/ 65 h 143"/>
              <a:gd name="T40" fmla="*/ 34 w 103"/>
              <a:gd name="T41" fmla="*/ 66 h 143"/>
              <a:gd name="T42" fmla="*/ 41 w 103"/>
              <a:gd name="T43" fmla="*/ 61 h 143"/>
              <a:gd name="T44" fmla="*/ 41 w 103"/>
              <a:gd name="T45" fmla="*/ 61 h 143"/>
              <a:gd name="T46" fmla="*/ 37 w 103"/>
              <a:gd name="T47" fmla="*/ 59 h 143"/>
              <a:gd name="T48" fmla="*/ 28 w 103"/>
              <a:gd name="T49" fmla="*/ 45 h 143"/>
              <a:gd name="T50" fmla="*/ 28 w 103"/>
              <a:gd name="T51" fmla="*/ 26 h 143"/>
              <a:gd name="T52" fmla="*/ 39 w 103"/>
              <a:gd name="T53" fmla="*/ 19 h 143"/>
              <a:gd name="T54" fmla="*/ 44 w 103"/>
              <a:gd name="T55" fmla="*/ 21 h 143"/>
              <a:gd name="T56" fmla="*/ 61 w 103"/>
              <a:gd name="T57" fmla="*/ 46 h 143"/>
              <a:gd name="T58" fmla="*/ 61 w 103"/>
              <a:gd name="T59" fmla="*/ 50 h 143"/>
              <a:gd name="T60" fmla="*/ 87 w 103"/>
              <a:gd name="T61" fmla="*/ 88 h 143"/>
              <a:gd name="T62" fmla="*/ 87 w 103"/>
              <a:gd name="T63" fmla="*/ 115 h 143"/>
              <a:gd name="T64" fmla="*/ 84 w 103"/>
              <a:gd name="T65" fmla="*/ 116 h 143"/>
              <a:gd name="T66" fmla="*/ 82 w 103"/>
              <a:gd name="T67" fmla="*/ 122 h 143"/>
              <a:gd name="T68" fmla="*/ 75 w 103"/>
              <a:gd name="T69" fmla="*/ 121 h 143"/>
              <a:gd name="T70" fmla="*/ 74 w 103"/>
              <a:gd name="T71" fmla="*/ 128 h 143"/>
              <a:gd name="T72" fmla="*/ 75 w 103"/>
              <a:gd name="T73" fmla="*/ 130 h 143"/>
              <a:gd name="T74" fmla="*/ 87 w 103"/>
              <a:gd name="T75" fmla="*/ 134 h 143"/>
              <a:gd name="T76" fmla="*/ 87 w 103"/>
              <a:gd name="T77" fmla="*/ 137 h 143"/>
              <a:gd name="T78" fmla="*/ 73 w 103"/>
              <a:gd name="T79" fmla="*/ 132 h 143"/>
              <a:gd name="T80" fmla="*/ 28 w 103"/>
              <a:gd name="T81" fmla="*/ 4 h 143"/>
              <a:gd name="T82" fmla="*/ 28 w 103"/>
              <a:gd name="T83" fmla="*/ 24 h 143"/>
              <a:gd name="T84" fmla="*/ 36 w 103"/>
              <a:gd name="T85" fmla="*/ 15 h 143"/>
              <a:gd name="T86" fmla="*/ 32 w 103"/>
              <a:gd name="T87" fmla="*/ 8 h 143"/>
              <a:gd name="T88" fmla="*/ 28 w 103"/>
              <a:gd name="T89" fmla="*/ 4 h 143"/>
              <a:gd name="T90" fmla="*/ 28 w 103"/>
              <a:gd name="T91" fmla="*/ 67 h 143"/>
              <a:gd name="T92" fmla="*/ 11 w 103"/>
              <a:gd name="T93" fmla="*/ 43 h 143"/>
              <a:gd name="T94" fmla="*/ 11 w 103"/>
              <a:gd name="T95" fmla="*/ 37 h 143"/>
              <a:gd name="T96" fmla="*/ 5 w 103"/>
              <a:gd name="T97" fmla="*/ 27 h 143"/>
              <a:gd name="T98" fmla="*/ 9 w 103"/>
              <a:gd name="T99" fmla="*/ 4 h 143"/>
              <a:gd name="T100" fmla="*/ 28 w 103"/>
              <a:gd name="T101" fmla="*/ 4 h 143"/>
              <a:gd name="T102" fmla="*/ 28 w 103"/>
              <a:gd name="T103" fmla="*/ 24 h 143"/>
              <a:gd name="T104" fmla="*/ 21 w 103"/>
              <a:gd name="T105" fmla="*/ 31 h 143"/>
              <a:gd name="T106" fmla="*/ 28 w 103"/>
              <a:gd name="T107" fmla="*/ 26 h 143"/>
              <a:gd name="T108" fmla="*/ 28 w 103"/>
              <a:gd name="T109" fmla="*/ 45 h 143"/>
              <a:gd name="T110" fmla="*/ 22 w 103"/>
              <a:gd name="T111" fmla="*/ 37 h 143"/>
              <a:gd name="T112" fmla="*/ 22 w 103"/>
              <a:gd name="T113" fmla="*/ 33 h 143"/>
              <a:gd name="T114" fmla="*/ 15 w 103"/>
              <a:gd name="T115" fmla="*/ 37 h 143"/>
              <a:gd name="T116" fmla="*/ 14 w 103"/>
              <a:gd name="T117" fmla="*/ 43 h 143"/>
              <a:gd name="T118" fmla="*/ 28 w 103"/>
              <a:gd name="T119" fmla="*/ 63 h 143"/>
              <a:gd name="T120" fmla="*/ 28 w 103"/>
              <a:gd name="T121" fmla="*/ 67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3" h="143">
                <a:moveTo>
                  <a:pt x="87" y="88"/>
                </a:moveTo>
                <a:cubicBezTo>
                  <a:pt x="103" y="112"/>
                  <a:pt x="103" y="112"/>
                  <a:pt x="103" y="112"/>
                </a:cubicBezTo>
                <a:cubicBezTo>
                  <a:pt x="102" y="143"/>
                  <a:pt x="102" y="143"/>
                  <a:pt x="102" y="143"/>
                </a:cubicBezTo>
                <a:cubicBezTo>
                  <a:pt x="87" y="137"/>
                  <a:pt x="87" y="137"/>
                  <a:pt x="87" y="137"/>
                </a:cubicBezTo>
                <a:cubicBezTo>
                  <a:pt x="87" y="134"/>
                  <a:pt x="87" y="134"/>
                  <a:pt x="87" y="134"/>
                </a:cubicBezTo>
                <a:cubicBezTo>
                  <a:pt x="91" y="136"/>
                  <a:pt x="91" y="136"/>
                  <a:pt x="91" y="136"/>
                </a:cubicBezTo>
                <a:cubicBezTo>
                  <a:pt x="100" y="130"/>
                  <a:pt x="100" y="130"/>
                  <a:pt x="100" y="130"/>
                </a:cubicBezTo>
                <a:cubicBezTo>
                  <a:pt x="100" y="113"/>
                  <a:pt x="100" y="113"/>
                  <a:pt x="100" y="113"/>
                </a:cubicBezTo>
                <a:cubicBezTo>
                  <a:pt x="100" y="113"/>
                  <a:pt x="100" y="113"/>
                  <a:pt x="100" y="113"/>
                </a:cubicBezTo>
                <a:cubicBezTo>
                  <a:pt x="99" y="111"/>
                  <a:pt x="99" y="111"/>
                  <a:pt x="99" y="111"/>
                </a:cubicBezTo>
                <a:cubicBezTo>
                  <a:pt x="98" y="109"/>
                  <a:pt x="95" y="108"/>
                  <a:pt x="92" y="110"/>
                </a:cubicBezTo>
                <a:cubicBezTo>
                  <a:pt x="90" y="111"/>
                  <a:pt x="89" y="114"/>
                  <a:pt x="90" y="116"/>
                </a:cubicBezTo>
                <a:cubicBezTo>
                  <a:pt x="89" y="115"/>
                  <a:pt x="88" y="115"/>
                  <a:pt x="87" y="115"/>
                </a:cubicBezTo>
                <a:lnTo>
                  <a:pt x="87" y="88"/>
                </a:lnTo>
                <a:close/>
                <a:moveTo>
                  <a:pt x="73" y="132"/>
                </a:moveTo>
                <a:cubicBezTo>
                  <a:pt x="32" y="70"/>
                  <a:pt x="32" y="70"/>
                  <a:pt x="32" y="70"/>
                </a:cubicBezTo>
                <a:cubicBezTo>
                  <a:pt x="30" y="70"/>
                  <a:pt x="29" y="69"/>
                  <a:pt x="28" y="68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3"/>
                  <a:pt x="28" y="63"/>
                  <a:pt x="28" y="63"/>
                </a:cubicBezTo>
                <a:cubicBezTo>
                  <a:pt x="29" y="65"/>
                  <a:pt x="29" y="65"/>
                  <a:pt x="29" y="65"/>
                </a:cubicBezTo>
                <a:cubicBezTo>
                  <a:pt x="30" y="67"/>
                  <a:pt x="33" y="67"/>
                  <a:pt x="34" y="66"/>
                </a:cubicBezTo>
                <a:cubicBezTo>
                  <a:pt x="41" y="61"/>
                  <a:pt x="41" y="61"/>
                  <a:pt x="41" y="61"/>
                </a:cubicBezTo>
                <a:cubicBezTo>
                  <a:pt x="41" y="61"/>
                  <a:pt x="41" y="61"/>
                  <a:pt x="41" y="61"/>
                </a:cubicBezTo>
                <a:cubicBezTo>
                  <a:pt x="40" y="61"/>
                  <a:pt x="38" y="61"/>
                  <a:pt x="37" y="59"/>
                </a:cubicBezTo>
                <a:cubicBezTo>
                  <a:pt x="28" y="45"/>
                  <a:pt x="28" y="45"/>
                  <a:pt x="28" y="45"/>
                </a:cubicBezTo>
                <a:cubicBezTo>
                  <a:pt x="28" y="26"/>
                  <a:pt x="28" y="26"/>
                  <a:pt x="28" y="26"/>
                </a:cubicBezTo>
                <a:cubicBezTo>
                  <a:pt x="39" y="19"/>
                  <a:pt x="39" y="19"/>
                  <a:pt x="39" y="19"/>
                </a:cubicBezTo>
                <a:cubicBezTo>
                  <a:pt x="41" y="18"/>
                  <a:pt x="43" y="19"/>
                  <a:pt x="44" y="21"/>
                </a:cubicBezTo>
                <a:cubicBezTo>
                  <a:pt x="61" y="46"/>
                  <a:pt x="61" y="46"/>
                  <a:pt x="61" y="46"/>
                </a:cubicBezTo>
                <a:cubicBezTo>
                  <a:pt x="62" y="47"/>
                  <a:pt x="62" y="49"/>
                  <a:pt x="61" y="50"/>
                </a:cubicBezTo>
                <a:cubicBezTo>
                  <a:pt x="87" y="88"/>
                  <a:pt x="87" y="88"/>
                  <a:pt x="87" y="88"/>
                </a:cubicBezTo>
                <a:cubicBezTo>
                  <a:pt x="87" y="115"/>
                  <a:pt x="87" y="115"/>
                  <a:pt x="87" y="115"/>
                </a:cubicBezTo>
                <a:cubicBezTo>
                  <a:pt x="86" y="115"/>
                  <a:pt x="85" y="115"/>
                  <a:pt x="84" y="116"/>
                </a:cubicBezTo>
                <a:cubicBezTo>
                  <a:pt x="82" y="117"/>
                  <a:pt x="81" y="120"/>
                  <a:pt x="82" y="122"/>
                </a:cubicBezTo>
                <a:cubicBezTo>
                  <a:pt x="80" y="120"/>
                  <a:pt x="77" y="120"/>
                  <a:pt x="75" y="121"/>
                </a:cubicBezTo>
                <a:cubicBezTo>
                  <a:pt x="73" y="123"/>
                  <a:pt x="72" y="126"/>
                  <a:pt x="74" y="128"/>
                </a:cubicBezTo>
                <a:cubicBezTo>
                  <a:pt x="75" y="130"/>
                  <a:pt x="75" y="130"/>
                  <a:pt x="75" y="130"/>
                </a:cubicBezTo>
                <a:cubicBezTo>
                  <a:pt x="87" y="134"/>
                  <a:pt x="87" y="134"/>
                  <a:pt x="87" y="134"/>
                </a:cubicBezTo>
                <a:cubicBezTo>
                  <a:pt x="87" y="137"/>
                  <a:pt x="87" y="137"/>
                  <a:pt x="87" y="137"/>
                </a:cubicBezTo>
                <a:cubicBezTo>
                  <a:pt x="73" y="132"/>
                  <a:pt x="73" y="132"/>
                  <a:pt x="73" y="132"/>
                </a:cubicBezTo>
                <a:close/>
                <a:moveTo>
                  <a:pt x="28" y="4"/>
                </a:moveTo>
                <a:cubicBezTo>
                  <a:pt x="28" y="24"/>
                  <a:pt x="28" y="24"/>
                  <a:pt x="28" y="24"/>
                </a:cubicBezTo>
                <a:cubicBezTo>
                  <a:pt x="36" y="15"/>
                  <a:pt x="36" y="15"/>
                  <a:pt x="36" y="15"/>
                </a:cubicBezTo>
                <a:cubicBezTo>
                  <a:pt x="32" y="8"/>
                  <a:pt x="32" y="8"/>
                  <a:pt x="32" y="8"/>
                </a:cubicBezTo>
                <a:cubicBezTo>
                  <a:pt x="31" y="7"/>
                  <a:pt x="29" y="5"/>
                  <a:pt x="28" y="4"/>
                </a:cubicBezTo>
                <a:close/>
                <a:moveTo>
                  <a:pt x="28" y="67"/>
                </a:moveTo>
                <a:cubicBezTo>
                  <a:pt x="11" y="43"/>
                  <a:pt x="11" y="43"/>
                  <a:pt x="11" y="43"/>
                </a:cubicBezTo>
                <a:cubicBezTo>
                  <a:pt x="10" y="41"/>
                  <a:pt x="10" y="38"/>
                  <a:pt x="11" y="37"/>
                </a:cubicBezTo>
                <a:cubicBezTo>
                  <a:pt x="5" y="27"/>
                  <a:pt x="5" y="27"/>
                  <a:pt x="5" y="27"/>
                </a:cubicBezTo>
                <a:cubicBezTo>
                  <a:pt x="0" y="19"/>
                  <a:pt x="2" y="9"/>
                  <a:pt x="9" y="4"/>
                </a:cubicBezTo>
                <a:cubicBezTo>
                  <a:pt x="15" y="0"/>
                  <a:pt x="22" y="0"/>
                  <a:pt x="28" y="4"/>
                </a:cubicBezTo>
                <a:cubicBezTo>
                  <a:pt x="28" y="24"/>
                  <a:pt x="28" y="24"/>
                  <a:pt x="28" y="24"/>
                </a:cubicBezTo>
                <a:cubicBezTo>
                  <a:pt x="21" y="31"/>
                  <a:pt x="21" y="31"/>
                  <a:pt x="21" y="31"/>
                </a:cubicBezTo>
                <a:cubicBezTo>
                  <a:pt x="28" y="26"/>
                  <a:pt x="28" y="26"/>
                  <a:pt x="28" y="26"/>
                </a:cubicBezTo>
                <a:cubicBezTo>
                  <a:pt x="28" y="45"/>
                  <a:pt x="28" y="45"/>
                  <a:pt x="28" y="45"/>
                </a:cubicBezTo>
                <a:cubicBezTo>
                  <a:pt x="22" y="37"/>
                  <a:pt x="22" y="37"/>
                  <a:pt x="22" y="37"/>
                </a:cubicBezTo>
                <a:cubicBezTo>
                  <a:pt x="21" y="36"/>
                  <a:pt x="21" y="34"/>
                  <a:pt x="22" y="33"/>
                </a:cubicBezTo>
                <a:cubicBezTo>
                  <a:pt x="15" y="37"/>
                  <a:pt x="15" y="37"/>
                  <a:pt x="15" y="37"/>
                </a:cubicBezTo>
                <a:cubicBezTo>
                  <a:pt x="14" y="39"/>
                  <a:pt x="13" y="41"/>
                  <a:pt x="14" y="43"/>
                </a:cubicBezTo>
                <a:cubicBezTo>
                  <a:pt x="28" y="63"/>
                  <a:pt x="28" y="63"/>
                  <a:pt x="28" y="63"/>
                </a:cubicBezTo>
                <a:lnTo>
                  <a:pt x="28" y="67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91" name="Freeform 80"/>
          <p:cNvSpPr>
            <a:spLocks noEditPoints="1"/>
          </p:cNvSpPr>
          <p:nvPr/>
        </p:nvSpPr>
        <p:spPr bwMode="auto">
          <a:xfrm>
            <a:off x="7249260" y="1497630"/>
            <a:ext cx="211876" cy="232112"/>
          </a:xfrm>
          <a:custGeom>
            <a:avLst/>
            <a:gdLst>
              <a:gd name="T0" fmla="*/ 101 w 130"/>
              <a:gd name="T1" fmla="*/ 65 h 142"/>
              <a:gd name="T2" fmla="*/ 97 w 130"/>
              <a:gd name="T3" fmla="*/ 81 h 142"/>
              <a:gd name="T4" fmla="*/ 97 w 130"/>
              <a:gd name="T5" fmla="*/ 94 h 142"/>
              <a:gd name="T6" fmla="*/ 100 w 130"/>
              <a:gd name="T7" fmla="*/ 95 h 142"/>
              <a:gd name="T8" fmla="*/ 111 w 130"/>
              <a:gd name="T9" fmla="*/ 112 h 142"/>
              <a:gd name="T10" fmla="*/ 97 w 130"/>
              <a:gd name="T11" fmla="*/ 103 h 142"/>
              <a:gd name="T12" fmla="*/ 97 w 130"/>
              <a:gd name="T13" fmla="*/ 28 h 142"/>
              <a:gd name="T14" fmla="*/ 111 w 130"/>
              <a:gd name="T15" fmla="*/ 19 h 142"/>
              <a:gd name="T16" fmla="*/ 100 w 130"/>
              <a:gd name="T17" fmla="*/ 35 h 142"/>
              <a:gd name="T18" fmla="*/ 97 w 130"/>
              <a:gd name="T19" fmla="*/ 36 h 142"/>
              <a:gd name="T20" fmla="*/ 127 w 130"/>
              <a:gd name="T21" fmla="*/ 62 h 142"/>
              <a:gd name="T22" fmla="*/ 108 w 130"/>
              <a:gd name="T23" fmla="*/ 65 h 142"/>
              <a:gd name="T24" fmla="*/ 127 w 130"/>
              <a:gd name="T25" fmla="*/ 69 h 142"/>
              <a:gd name="T26" fmla="*/ 127 w 130"/>
              <a:gd name="T27" fmla="*/ 62 h 142"/>
              <a:gd name="T28" fmla="*/ 67 w 130"/>
              <a:gd name="T29" fmla="*/ 142 h 142"/>
              <a:gd name="T30" fmla="*/ 85 w 130"/>
              <a:gd name="T31" fmla="*/ 95 h 142"/>
              <a:gd name="T32" fmla="*/ 97 w 130"/>
              <a:gd name="T33" fmla="*/ 50 h 142"/>
              <a:gd name="T34" fmla="*/ 65 w 130"/>
              <a:gd name="T35" fmla="*/ 37 h 142"/>
              <a:gd name="T36" fmla="*/ 93 w 130"/>
              <a:gd name="T37" fmla="*/ 65 h 142"/>
              <a:gd name="T38" fmla="*/ 79 w 130"/>
              <a:gd name="T39" fmla="*/ 90 h 142"/>
              <a:gd name="T40" fmla="*/ 78 w 130"/>
              <a:gd name="T41" fmla="*/ 110 h 142"/>
              <a:gd name="T42" fmla="*/ 65 w 130"/>
              <a:gd name="T43" fmla="*/ 142 h 142"/>
              <a:gd name="T44" fmla="*/ 97 w 130"/>
              <a:gd name="T45" fmla="*/ 36 h 142"/>
              <a:gd name="T46" fmla="*/ 95 w 130"/>
              <a:gd name="T47" fmla="*/ 31 h 142"/>
              <a:gd name="T48" fmla="*/ 97 w 130"/>
              <a:gd name="T49" fmla="*/ 94 h 142"/>
              <a:gd name="T50" fmla="*/ 95 w 130"/>
              <a:gd name="T51" fmla="*/ 100 h 142"/>
              <a:gd name="T52" fmla="*/ 97 w 130"/>
              <a:gd name="T53" fmla="*/ 94 h 142"/>
              <a:gd name="T54" fmla="*/ 65 w 130"/>
              <a:gd name="T55" fmla="*/ 0 h 142"/>
              <a:gd name="T56" fmla="*/ 68 w 130"/>
              <a:gd name="T57" fmla="*/ 3 h 142"/>
              <a:gd name="T58" fmla="*/ 65 w 130"/>
              <a:gd name="T59" fmla="*/ 23 h 142"/>
              <a:gd name="T60" fmla="*/ 65 w 130"/>
              <a:gd name="T61" fmla="*/ 23 h 142"/>
              <a:gd name="T62" fmla="*/ 32 w 130"/>
              <a:gd name="T63" fmla="*/ 50 h 142"/>
              <a:gd name="T64" fmla="*/ 45 w 130"/>
              <a:gd name="T65" fmla="*/ 96 h 142"/>
              <a:gd name="T66" fmla="*/ 63 w 130"/>
              <a:gd name="T67" fmla="*/ 142 h 142"/>
              <a:gd name="T68" fmla="*/ 65 w 130"/>
              <a:gd name="T69" fmla="*/ 110 h 142"/>
              <a:gd name="T70" fmla="*/ 52 w 130"/>
              <a:gd name="T71" fmla="*/ 93 h 142"/>
              <a:gd name="T72" fmla="*/ 36 w 130"/>
              <a:gd name="T73" fmla="*/ 65 h 142"/>
              <a:gd name="T74" fmla="*/ 65 w 130"/>
              <a:gd name="T75" fmla="*/ 37 h 142"/>
              <a:gd name="T76" fmla="*/ 65 w 130"/>
              <a:gd name="T77" fmla="*/ 29 h 142"/>
              <a:gd name="T78" fmla="*/ 65 w 130"/>
              <a:gd name="T79" fmla="*/ 0 h 142"/>
              <a:gd name="T80" fmla="*/ 62 w 130"/>
              <a:gd name="T81" fmla="*/ 20 h 142"/>
              <a:gd name="T82" fmla="*/ 65 w 130"/>
              <a:gd name="T83" fmla="*/ 0 h 142"/>
              <a:gd name="T84" fmla="*/ 32 w 130"/>
              <a:gd name="T85" fmla="*/ 94 h 142"/>
              <a:gd name="T86" fmla="*/ 35 w 130"/>
              <a:gd name="T87" fmla="*/ 100 h 142"/>
              <a:gd name="T88" fmla="*/ 32 w 130"/>
              <a:gd name="T89" fmla="*/ 36 h 142"/>
              <a:gd name="T90" fmla="*/ 35 w 130"/>
              <a:gd name="T91" fmla="*/ 31 h 142"/>
              <a:gd name="T92" fmla="*/ 32 w 130"/>
              <a:gd name="T93" fmla="*/ 36 h 142"/>
              <a:gd name="T94" fmla="*/ 29 w 130"/>
              <a:gd name="T95" fmla="*/ 65 h 142"/>
              <a:gd name="T96" fmla="*/ 32 w 130"/>
              <a:gd name="T97" fmla="*/ 50 h 142"/>
              <a:gd name="T98" fmla="*/ 32 w 130"/>
              <a:gd name="T99" fmla="*/ 36 h 142"/>
              <a:gd name="T100" fmla="*/ 30 w 130"/>
              <a:gd name="T101" fmla="*/ 35 h 142"/>
              <a:gd name="T102" fmla="*/ 19 w 130"/>
              <a:gd name="T103" fmla="*/ 19 h 142"/>
              <a:gd name="T104" fmla="*/ 32 w 130"/>
              <a:gd name="T105" fmla="*/ 28 h 142"/>
              <a:gd name="T106" fmla="*/ 32 w 130"/>
              <a:gd name="T107" fmla="*/ 103 h 142"/>
              <a:gd name="T108" fmla="*/ 19 w 130"/>
              <a:gd name="T109" fmla="*/ 112 h 142"/>
              <a:gd name="T110" fmla="*/ 30 w 130"/>
              <a:gd name="T111" fmla="*/ 95 h 142"/>
              <a:gd name="T112" fmla="*/ 32 w 130"/>
              <a:gd name="T113" fmla="*/ 94 h 142"/>
              <a:gd name="T114" fmla="*/ 22 w 130"/>
              <a:gd name="T115" fmla="*/ 65 h 142"/>
              <a:gd name="T116" fmla="*/ 3 w 130"/>
              <a:gd name="T117" fmla="*/ 62 h 142"/>
              <a:gd name="T118" fmla="*/ 3 w 130"/>
              <a:gd name="T119" fmla="*/ 69 h 142"/>
              <a:gd name="T120" fmla="*/ 22 w 130"/>
              <a:gd name="T121" fmla="*/ 65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30" h="142">
                <a:moveTo>
                  <a:pt x="97" y="81"/>
                </a:moveTo>
                <a:cubicBezTo>
                  <a:pt x="100" y="76"/>
                  <a:pt x="101" y="71"/>
                  <a:pt x="101" y="65"/>
                </a:cubicBezTo>
                <a:cubicBezTo>
                  <a:pt x="101" y="60"/>
                  <a:pt x="100" y="55"/>
                  <a:pt x="97" y="50"/>
                </a:cubicBezTo>
                <a:cubicBezTo>
                  <a:pt x="97" y="81"/>
                  <a:pt x="97" y="81"/>
                  <a:pt x="97" y="81"/>
                </a:cubicBezTo>
                <a:close/>
                <a:moveTo>
                  <a:pt x="97" y="103"/>
                </a:moveTo>
                <a:cubicBezTo>
                  <a:pt x="97" y="94"/>
                  <a:pt x="97" y="94"/>
                  <a:pt x="97" y="94"/>
                </a:cubicBezTo>
                <a:cubicBezTo>
                  <a:pt x="98" y="94"/>
                  <a:pt x="99" y="95"/>
                  <a:pt x="100" y="95"/>
                </a:cubicBezTo>
                <a:cubicBezTo>
                  <a:pt x="100" y="95"/>
                  <a:pt x="100" y="95"/>
                  <a:pt x="100" y="95"/>
                </a:cubicBezTo>
                <a:cubicBezTo>
                  <a:pt x="111" y="107"/>
                  <a:pt x="111" y="107"/>
                  <a:pt x="111" y="107"/>
                </a:cubicBezTo>
                <a:cubicBezTo>
                  <a:pt x="113" y="108"/>
                  <a:pt x="113" y="110"/>
                  <a:pt x="111" y="112"/>
                </a:cubicBezTo>
                <a:cubicBezTo>
                  <a:pt x="110" y="113"/>
                  <a:pt x="108" y="113"/>
                  <a:pt x="106" y="112"/>
                </a:cubicBezTo>
                <a:cubicBezTo>
                  <a:pt x="97" y="103"/>
                  <a:pt x="97" y="103"/>
                  <a:pt x="97" y="103"/>
                </a:cubicBezTo>
                <a:close/>
                <a:moveTo>
                  <a:pt x="97" y="36"/>
                </a:moveTo>
                <a:cubicBezTo>
                  <a:pt x="97" y="28"/>
                  <a:pt x="97" y="28"/>
                  <a:pt x="97" y="28"/>
                </a:cubicBezTo>
                <a:cubicBezTo>
                  <a:pt x="106" y="19"/>
                  <a:pt x="106" y="19"/>
                  <a:pt x="106" y="19"/>
                </a:cubicBezTo>
                <a:cubicBezTo>
                  <a:pt x="108" y="18"/>
                  <a:pt x="110" y="18"/>
                  <a:pt x="111" y="19"/>
                </a:cubicBezTo>
                <a:cubicBezTo>
                  <a:pt x="113" y="20"/>
                  <a:pt x="113" y="23"/>
                  <a:pt x="111" y="24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99" y="36"/>
                  <a:pt x="98" y="36"/>
                  <a:pt x="97" y="36"/>
                </a:cubicBezTo>
                <a:close/>
                <a:moveTo>
                  <a:pt x="127" y="62"/>
                </a:moveTo>
                <a:cubicBezTo>
                  <a:pt x="127" y="62"/>
                  <a:pt x="127" y="62"/>
                  <a:pt x="127" y="62"/>
                </a:cubicBezTo>
                <a:cubicBezTo>
                  <a:pt x="111" y="62"/>
                  <a:pt x="111" y="62"/>
                  <a:pt x="111" y="62"/>
                </a:cubicBezTo>
                <a:cubicBezTo>
                  <a:pt x="109" y="62"/>
                  <a:pt x="108" y="64"/>
                  <a:pt x="108" y="65"/>
                </a:cubicBezTo>
                <a:cubicBezTo>
                  <a:pt x="108" y="67"/>
                  <a:pt x="109" y="69"/>
                  <a:pt x="111" y="69"/>
                </a:cubicBezTo>
                <a:cubicBezTo>
                  <a:pt x="127" y="69"/>
                  <a:pt x="127" y="69"/>
                  <a:pt x="127" y="69"/>
                </a:cubicBezTo>
                <a:cubicBezTo>
                  <a:pt x="129" y="69"/>
                  <a:pt x="130" y="67"/>
                  <a:pt x="130" y="65"/>
                </a:cubicBezTo>
                <a:cubicBezTo>
                  <a:pt x="130" y="64"/>
                  <a:pt x="129" y="62"/>
                  <a:pt x="127" y="62"/>
                </a:cubicBezTo>
                <a:close/>
                <a:moveTo>
                  <a:pt x="65" y="142"/>
                </a:moveTo>
                <a:cubicBezTo>
                  <a:pt x="67" y="142"/>
                  <a:pt x="67" y="142"/>
                  <a:pt x="67" y="142"/>
                </a:cubicBezTo>
                <a:cubicBezTo>
                  <a:pt x="77" y="142"/>
                  <a:pt x="85" y="134"/>
                  <a:pt x="85" y="124"/>
                </a:cubicBezTo>
                <a:cubicBezTo>
                  <a:pt x="85" y="95"/>
                  <a:pt x="85" y="95"/>
                  <a:pt x="85" y="95"/>
                </a:cubicBezTo>
                <a:cubicBezTo>
                  <a:pt x="90" y="92"/>
                  <a:pt x="95" y="87"/>
                  <a:pt x="97" y="81"/>
                </a:cubicBezTo>
                <a:cubicBezTo>
                  <a:pt x="97" y="50"/>
                  <a:pt x="97" y="50"/>
                  <a:pt x="97" y="50"/>
                </a:cubicBezTo>
                <a:cubicBezTo>
                  <a:pt x="92" y="38"/>
                  <a:pt x="79" y="29"/>
                  <a:pt x="65" y="29"/>
                </a:cubicBezTo>
                <a:cubicBezTo>
                  <a:pt x="65" y="37"/>
                  <a:pt x="65" y="37"/>
                  <a:pt x="65" y="37"/>
                </a:cubicBezTo>
                <a:cubicBezTo>
                  <a:pt x="73" y="37"/>
                  <a:pt x="80" y="40"/>
                  <a:pt x="85" y="45"/>
                </a:cubicBezTo>
                <a:cubicBezTo>
                  <a:pt x="90" y="50"/>
                  <a:pt x="93" y="57"/>
                  <a:pt x="93" y="65"/>
                </a:cubicBezTo>
                <a:cubicBezTo>
                  <a:pt x="93" y="76"/>
                  <a:pt x="88" y="85"/>
                  <a:pt x="79" y="90"/>
                </a:cubicBezTo>
                <a:cubicBezTo>
                  <a:pt x="79" y="90"/>
                  <a:pt x="79" y="90"/>
                  <a:pt x="79" y="90"/>
                </a:cubicBezTo>
                <a:cubicBezTo>
                  <a:pt x="78" y="91"/>
                  <a:pt x="78" y="92"/>
                  <a:pt x="78" y="93"/>
                </a:cubicBezTo>
                <a:cubicBezTo>
                  <a:pt x="78" y="110"/>
                  <a:pt x="78" y="110"/>
                  <a:pt x="78" y="110"/>
                </a:cubicBezTo>
                <a:cubicBezTo>
                  <a:pt x="65" y="110"/>
                  <a:pt x="65" y="110"/>
                  <a:pt x="65" y="110"/>
                </a:cubicBezTo>
                <a:cubicBezTo>
                  <a:pt x="65" y="142"/>
                  <a:pt x="65" y="142"/>
                  <a:pt x="65" y="142"/>
                </a:cubicBezTo>
                <a:close/>
                <a:moveTo>
                  <a:pt x="97" y="28"/>
                </a:moveTo>
                <a:cubicBezTo>
                  <a:pt x="97" y="36"/>
                  <a:pt x="97" y="36"/>
                  <a:pt x="97" y="36"/>
                </a:cubicBezTo>
                <a:cubicBezTo>
                  <a:pt x="97" y="36"/>
                  <a:pt x="96" y="36"/>
                  <a:pt x="95" y="35"/>
                </a:cubicBezTo>
                <a:cubicBezTo>
                  <a:pt x="94" y="34"/>
                  <a:pt x="94" y="32"/>
                  <a:pt x="95" y="31"/>
                </a:cubicBezTo>
                <a:cubicBezTo>
                  <a:pt x="97" y="28"/>
                  <a:pt x="97" y="28"/>
                  <a:pt x="97" y="28"/>
                </a:cubicBezTo>
                <a:close/>
                <a:moveTo>
                  <a:pt x="97" y="94"/>
                </a:moveTo>
                <a:cubicBezTo>
                  <a:pt x="97" y="103"/>
                  <a:pt x="97" y="103"/>
                  <a:pt x="97" y="103"/>
                </a:cubicBezTo>
                <a:cubicBezTo>
                  <a:pt x="95" y="100"/>
                  <a:pt x="95" y="100"/>
                  <a:pt x="95" y="100"/>
                </a:cubicBezTo>
                <a:cubicBezTo>
                  <a:pt x="94" y="99"/>
                  <a:pt x="94" y="97"/>
                  <a:pt x="95" y="95"/>
                </a:cubicBezTo>
                <a:cubicBezTo>
                  <a:pt x="96" y="95"/>
                  <a:pt x="97" y="94"/>
                  <a:pt x="97" y="94"/>
                </a:cubicBezTo>
                <a:close/>
                <a:moveTo>
                  <a:pt x="65" y="23"/>
                </a:moveTo>
                <a:cubicBezTo>
                  <a:pt x="65" y="0"/>
                  <a:pt x="65" y="0"/>
                  <a:pt x="65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7" y="0"/>
                  <a:pt x="68" y="2"/>
                  <a:pt x="68" y="3"/>
                </a:cubicBezTo>
                <a:cubicBezTo>
                  <a:pt x="68" y="20"/>
                  <a:pt x="68" y="20"/>
                  <a:pt x="68" y="20"/>
                </a:cubicBezTo>
                <a:cubicBezTo>
                  <a:pt x="68" y="21"/>
                  <a:pt x="67" y="23"/>
                  <a:pt x="65" y="23"/>
                </a:cubicBezTo>
                <a:cubicBezTo>
                  <a:pt x="65" y="23"/>
                  <a:pt x="65" y="23"/>
                  <a:pt x="65" y="23"/>
                </a:cubicBezTo>
                <a:cubicBezTo>
                  <a:pt x="65" y="23"/>
                  <a:pt x="65" y="23"/>
                  <a:pt x="65" y="23"/>
                </a:cubicBezTo>
                <a:close/>
                <a:moveTo>
                  <a:pt x="65" y="29"/>
                </a:moveTo>
                <a:cubicBezTo>
                  <a:pt x="50" y="29"/>
                  <a:pt x="38" y="37"/>
                  <a:pt x="32" y="50"/>
                </a:cubicBezTo>
                <a:cubicBezTo>
                  <a:pt x="32" y="81"/>
                  <a:pt x="32" y="81"/>
                  <a:pt x="32" y="81"/>
                </a:cubicBezTo>
                <a:cubicBezTo>
                  <a:pt x="35" y="87"/>
                  <a:pt x="40" y="92"/>
                  <a:pt x="45" y="96"/>
                </a:cubicBezTo>
                <a:cubicBezTo>
                  <a:pt x="45" y="124"/>
                  <a:pt x="45" y="124"/>
                  <a:pt x="45" y="124"/>
                </a:cubicBezTo>
                <a:cubicBezTo>
                  <a:pt x="45" y="134"/>
                  <a:pt x="53" y="142"/>
                  <a:pt x="63" y="142"/>
                </a:cubicBezTo>
                <a:cubicBezTo>
                  <a:pt x="65" y="142"/>
                  <a:pt x="65" y="142"/>
                  <a:pt x="65" y="142"/>
                </a:cubicBezTo>
                <a:cubicBezTo>
                  <a:pt x="65" y="110"/>
                  <a:pt x="65" y="110"/>
                  <a:pt x="65" y="110"/>
                </a:cubicBezTo>
                <a:cubicBezTo>
                  <a:pt x="52" y="110"/>
                  <a:pt x="52" y="110"/>
                  <a:pt x="52" y="110"/>
                </a:cubicBezTo>
                <a:cubicBezTo>
                  <a:pt x="52" y="93"/>
                  <a:pt x="52" y="93"/>
                  <a:pt x="52" y="93"/>
                </a:cubicBezTo>
                <a:cubicBezTo>
                  <a:pt x="52" y="92"/>
                  <a:pt x="52" y="91"/>
                  <a:pt x="51" y="90"/>
                </a:cubicBezTo>
                <a:cubicBezTo>
                  <a:pt x="42" y="85"/>
                  <a:pt x="36" y="76"/>
                  <a:pt x="36" y="65"/>
                </a:cubicBezTo>
                <a:cubicBezTo>
                  <a:pt x="36" y="57"/>
                  <a:pt x="39" y="50"/>
                  <a:pt x="44" y="45"/>
                </a:cubicBezTo>
                <a:cubicBezTo>
                  <a:pt x="50" y="40"/>
                  <a:pt x="57" y="37"/>
                  <a:pt x="65" y="37"/>
                </a:cubicBezTo>
                <a:cubicBezTo>
                  <a:pt x="65" y="37"/>
                  <a:pt x="65" y="37"/>
                  <a:pt x="65" y="37"/>
                </a:cubicBezTo>
                <a:cubicBezTo>
                  <a:pt x="65" y="29"/>
                  <a:pt x="65" y="29"/>
                  <a:pt x="65" y="29"/>
                </a:cubicBezTo>
                <a:cubicBezTo>
                  <a:pt x="65" y="29"/>
                  <a:pt x="65" y="29"/>
                  <a:pt x="65" y="29"/>
                </a:cubicBezTo>
                <a:close/>
                <a:moveTo>
                  <a:pt x="65" y="0"/>
                </a:moveTo>
                <a:cubicBezTo>
                  <a:pt x="65" y="23"/>
                  <a:pt x="65" y="23"/>
                  <a:pt x="65" y="23"/>
                </a:cubicBezTo>
                <a:cubicBezTo>
                  <a:pt x="63" y="23"/>
                  <a:pt x="62" y="21"/>
                  <a:pt x="62" y="20"/>
                </a:cubicBezTo>
                <a:cubicBezTo>
                  <a:pt x="62" y="3"/>
                  <a:pt x="62" y="3"/>
                  <a:pt x="62" y="3"/>
                </a:cubicBezTo>
                <a:cubicBezTo>
                  <a:pt x="62" y="2"/>
                  <a:pt x="63" y="0"/>
                  <a:pt x="65" y="0"/>
                </a:cubicBezTo>
                <a:close/>
                <a:moveTo>
                  <a:pt x="32" y="103"/>
                </a:moveTo>
                <a:cubicBezTo>
                  <a:pt x="32" y="94"/>
                  <a:pt x="32" y="94"/>
                  <a:pt x="32" y="94"/>
                </a:cubicBezTo>
                <a:cubicBezTo>
                  <a:pt x="33" y="94"/>
                  <a:pt x="34" y="95"/>
                  <a:pt x="35" y="95"/>
                </a:cubicBezTo>
                <a:cubicBezTo>
                  <a:pt x="36" y="97"/>
                  <a:pt x="36" y="99"/>
                  <a:pt x="35" y="100"/>
                </a:cubicBezTo>
                <a:cubicBezTo>
                  <a:pt x="32" y="103"/>
                  <a:pt x="32" y="103"/>
                  <a:pt x="32" y="103"/>
                </a:cubicBezTo>
                <a:close/>
                <a:moveTo>
                  <a:pt x="32" y="36"/>
                </a:moveTo>
                <a:cubicBezTo>
                  <a:pt x="32" y="28"/>
                  <a:pt x="32" y="28"/>
                  <a:pt x="32" y="28"/>
                </a:cubicBezTo>
                <a:cubicBezTo>
                  <a:pt x="35" y="31"/>
                  <a:pt x="35" y="31"/>
                  <a:pt x="35" y="31"/>
                </a:cubicBezTo>
                <a:cubicBezTo>
                  <a:pt x="36" y="32"/>
                  <a:pt x="36" y="34"/>
                  <a:pt x="35" y="35"/>
                </a:cubicBezTo>
                <a:cubicBezTo>
                  <a:pt x="34" y="36"/>
                  <a:pt x="33" y="36"/>
                  <a:pt x="32" y="36"/>
                </a:cubicBezTo>
                <a:close/>
                <a:moveTo>
                  <a:pt x="32" y="50"/>
                </a:moveTo>
                <a:cubicBezTo>
                  <a:pt x="30" y="54"/>
                  <a:pt x="29" y="60"/>
                  <a:pt x="29" y="65"/>
                </a:cubicBezTo>
                <a:cubicBezTo>
                  <a:pt x="29" y="71"/>
                  <a:pt x="30" y="76"/>
                  <a:pt x="32" y="81"/>
                </a:cubicBezTo>
                <a:cubicBezTo>
                  <a:pt x="32" y="50"/>
                  <a:pt x="32" y="50"/>
                  <a:pt x="32" y="50"/>
                </a:cubicBezTo>
                <a:close/>
                <a:moveTo>
                  <a:pt x="32" y="28"/>
                </a:moveTo>
                <a:cubicBezTo>
                  <a:pt x="32" y="36"/>
                  <a:pt x="32" y="36"/>
                  <a:pt x="32" y="36"/>
                </a:cubicBezTo>
                <a:cubicBezTo>
                  <a:pt x="32" y="36"/>
                  <a:pt x="31" y="36"/>
                  <a:pt x="30" y="35"/>
                </a:cubicBezTo>
                <a:cubicBezTo>
                  <a:pt x="30" y="35"/>
                  <a:pt x="30" y="35"/>
                  <a:pt x="30" y="35"/>
                </a:cubicBezTo>
                <a:cubicBezTo>
                  <a:pt x="19" y="24"/>
                  <a:pt x="19" y="24"/>
                  <a:pt x="19" y="24"/>
                </a:cubicBezTo>
                <a:cubicBezTo>
                  <a:pt x="17" y="23"/>
                  <a:pt x="17" y="20"/>
                  <a:pt x="19" y="19"/>
                </a:cubicBezTo>
                <a:cubicBezTo>
                  <a:pt x="20" y="18"/>
                  <a:pt x="22" y="18"/>
                  <a:pt x="24" y="19"/>
                </a:cubicBezTo>
                <a:cubicBezTo>
                  <a:pt x="32" y="28"/>
                  <a:pt x="32" y="28"/>
                  <a:pt x="32" y="28"/>
                </a:cubicBezTo>
                <a:close/>
                <a:moveTo>
                  <a:pt x="32" y="94"/>
                </a:moveTo>
                <a:cubicBezTo>
                  <a:pt x="32" y="103"/>
                  <a:pt x="32" y="103"/>
                  <a:pt x="32" y="103"/>
                </a:cubicBezTo>
                <a:cubicBezTo>
                  <a:pt x="24" y="112"/>
                  <a:pt x="24" y="112"/>
                  <a:pt x="24" y="112"/>
                </a:cubicBezTo>
                <a:cubicBezTo>
                  <a:pt x="22" y="113"/>
                  <a:pt x="20" y="113"/>
                  <a:pt x="19" y="112"/>
                </a:cubicBezTo>
                <a:cubicBezTo>
                  <a:pt x="17" y="110"/>
                  <a:pt x="17" y="108"/>
                  <a:pt x="19" y="107"/>
                </a:cubicBezTo>
                <a:cubicBezTo>
                  <a:pt x="30" y="95"/>
                  <a:pt x="30" y="95"/>
                  <a:pt x="30" y="95"/>
                </a:cubicBezTo>
                <a:cubicBezTo>
                  <a:pt x="30" y="95"/>
                  <a:pt x="30" y="95"/>
                  <a:pt x="30" y="95"/>
                </a:cubicBezTo>
                <a:cubicBezTo>
                  <a:pt x="31" y="95"/>
                  <a:pt x="32" y="95"/>
                  <a:pt x="32" y="94"/>
                </a:cubicBezTo>
                <a:close/>
                <a:moveTo>
                  <a:pt x="22" y="65"/>
                </a:moveTo>
                <a:cubicBezTo>
                  <a:pt x="22" y="65"/>
                  <a:pt x="22" y="65"/>
                  <a:pt x="22" y="65"/>
                </a:cubicBezTo>
                <a:cubicBezTo>
                  <a:pt x="22" y="64"/>
                  <a:pt x="21" y="62"/>
                  <a:pt x="19" y="62"/>
                </a:cubicBezTo>
                <a:cubicBezTo>
                  <a:pt x="3" y="62"/>
                  <a:pt x="3" y="62"/>
                  <a:pt x="3" y="62"/>
                </a:cubicBezTo>
                <a:cubicBezTo>
                  <a:pt x="1" y="62"/>
                  <a:pt x="0" y="64"/>
                  <a:pt x="0" y="65"/>
                </a:cubicBezTo>
                <a:cubicBezTo>
                  <a:pt x="0" y="67"/>
                  <a:pt x="1" y="69"/>
                  <a:pt x="3" y="69"/>
                </a:cubicBezTo>
                <a:cubicBezTo>
                  <a:pt x="19" y="69"/>
                  <a:pt x="19" y="69"/>
                  <a:pt x="19" y="69"/>
                </a:cubicBezTo>
                <a:cubicBezTo>
                  <a:pt x="21" y="69"/>
                  <a:pt x="22" y="67"/>
                  <a:pt x="22" y="6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92" name="Freeform 81"/>
          <p:cNvSpPr>
            <a:spLocks noEditPoints="1"/>
          </p:cNvSpPr>
          <p:nvPr/>
        </p:nvSpPr>
        <p:spPr bwMode="auto">
          <a:xfrm>
            <a:off x="6189881" y="1185766"/>
            <a:ext cx="320195" cy="460652"/>
          </a:xfrm>
          <a:custGeom>
            <a:avLst/>
            <a:gdLst>
              <a:gd name="T0" fmla="*/ 98 w 196"/>
              <a:gd name="T1" fmla="*/ 5 h 282"/>
              <a:gd name="T2" fmla="*/ 113 w 196"/>
              <a:gd name="T3" fmla="*/ 0 h 282"/>
              <a:gd name="T4" fmla="*/ 155 w 196"/>
              <a:gd name="T5" fmla="*/ 128 h 282"/>
              <a:gd name="T6" fmla="*/ 108 w 196"/>
              <a:gd name="T7" fmla="*/ 143 h 282"/>
              <a:gd name="T8" fmla="*/ 98 w 196"/>
              <a:gd name="T9" fmla="*/ 111 h 282"/>
              <a:gd name="T10" fmla="*/ 98 w 196"/>
              <a:gd name="T11" fmla="*/ 5 h 282"/>
              <a:gd name="T12" fmla="*/ 98 w 196"/>
              <a:gd name="T13" fmla="*/ 222 h 282"/>
              <a:gd name="T14" fmla="*/ 136 w 196"/>
              <a:gd name="T15" fmla="*/ 209 h 282"/>
              <a:gd name="T16" fmla="*/ 107 w 196"/>
              <a:gd name="T17" fmla="*/ 209 h 282"/>
              <a:gd name="T18" fmla="*/ 107 w 196"/>
              <a:gd name="T19" fmla="*/ 192 h 282"/>
              <a:gd name="T20" fmla="*/ 152 w 196"/>
              <a:gd name="T21" fmla="*/ 192 h 282"/>
              <a:gd name="T22" fmla="*/ 189 w 196"/>
              <a:gd name="T23" fmla="*/ 192 h 282"/>
              <a:gd name="T24" fmla="*/ 196 w 196"/>
              <a:gd name="T25" fmla="*/ 192 h 282"/>
              <a:gd name="T26" fmla="*/ 196 w 196"/>
              <a:gd name="T27" fmla="*/ 209 h 282"/>
              <a:gd name="T28" fmla="*/ 180 w 196"/>
              <a:gd name="T29" fmla="*/ 209 h 282"/>
              <a:gd name="T30" fmla="*/ 134 w 196"/>
              <a:gd name="T31" fmla="*/ 247 h 282"/>
              <a:gd name="T32" fmla="*/ 169 w 196"/>
              <a:gd name="T33" fmla="*/ 267 h 282"/>
              <a:gd name="T34" fmla="*/ 169 w 196"/>
              <a:gd name="T35" fmla="*/ 282 h 282"/>
              <a:gd name="T36" fmla="*/ 98 w 196"/>
              <a:gd name="T37" fmla="*/ 282 h 282"/>
              <a:gd name="T38" fmla="*/ 98 w 196"/>
              <a:gd name="T39" fmla="*/ 268 h 282"/>
              <a:gd name="T40" fmla="*/ 111 w 196"/>
              <a:gd name="T41" fmla="*/ 255 h 282"/>
              <a:gd name="T42" fmla="*/ 98 w 196"/>
              <a:gd name="T43" fmla="*/ 242 h 282"/>
              <a:gd name="T44" fmla="*/ 98 w 196"/>
              <a:gd name="T45" fmla="*/ 222 h 282"/>
              <a:gd name="T46" fmla="*/ 67 w 196"/>
              <a:gd name="T47" fmla="*/ 15 h 282"/>
              <a:gd name="T48" fmla="*/ 98 w 196"/>
              <a:gd name="T49" fmla="*/ 5 h 282"/>
              <a:gd name="T50" fmla="*/ 98 w 196"/>
              <a:gd name="T51" fmla="*/ 111 h 282"/>
              <a:gd name="T52" fmla="*/ 92 w 196"/>
              <a:gd name="T53" fmla="*/ 92 h 282"/>
              <a:gd name="T54" fmla="*/ 33 w 196"/>
              <a:gd name="T55" fmla="*/ 157 h 282"/>
              <a:gd name="T56" fmla="*/ 98 w 196"/>
              <a:gd name="T57" fmla="*/ 222 h 282"/>
              <a:gd name="T58" fmla="*/ 98 w 196"/>
              <a:gd name="T59" fmla="*/ 222 h 282"/>
              <a:gd name="T60" fmla="*/ 98 w 196"/>
              <a:gd name="T61" fmla="*/ 242 h 282"/>
              <a:gd name="T62" fmla="*/ 85 w 196"/>
              <a:gd name="T63" fmla="*/ 255 h 282"/>
              <a:gd name="T64" fmla="*/ 98 w 196"/>
              <a:gd name="T65" fmla="*/ 268 h 282"/>
              <a:gd name="T66" fmla="*/ 98 w 196"/>
              <a:gd name="T67" fmla="*/ 282 h 282"/>
              <a:gd name="T68" fmla="*/ 27 w 196"/>
              <a:gd name="T69" fmla="*/ 282 h 282"/>
              <a:gd name="T70" fmla="*/ 27 w 196"/>
              <a:gd name="T71" fmla="*/ 267 h 282"/>
              <a:gd name="T72" fmla="*/ 61 w 196"/>
              <a:gd name="T73" fmla="*/ 247 h 282"/>
              <a:gd name="T74" fmla="*/ 0 w 196"/>
              <a:gd name="T75" fmla="*/ 157 h 282"/>
              <a:gd name="T76" fmla="*/ 82 w 196"/>
              <a:gd name="T77" fmla="*/ 61 h 282"/>
              <a:gd name="T78" fmla="*/ 67 w 196"/>
              <a:gd name="T79" fmla="*/ 15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6" h="282">
                <a:moveTo>
                  <a:pt x="98" y="5"/>
                </a:moveTo>
                <a:cubicBezTo>
                  <a:pt x="113" y="0"/>
                  <a:pt x="113" y="0"/>
                  <a:pt x="113" y="0"/>
                </a:cubicBezTo>
                <a:cubicBezTo>
                  <a:pt x="155" y="128"/>
                  <a:pt x="155" y="128"/>
                  <a:pt x="155" y="128"/>
                </a:cubicBezTo>
                <a:cubicBezTo>
                  <a:pt x="108" y="143"/>
                  <a:pt x="108" y="143"/>
                  <a:pt x="108" y="143"/>
                </a:cubicBezTo>
                <a:cubicBezTo>
                  <a:pt x="98" y="111"/>
                  <a:pt x="98" y="111"/>
                  <a:pt x="98" y="111"/>
                </a:cubicBezTo>
                <a:cubicBezTo>
                  <a:pt x="98" y="5"/>
                  <a:pt x="98" y="5"/>
                  <a:pt x="98" y="5"/>
                </a:cubicBezTo>
                <a:close/>
                <a:moveTo>
                  <a:pt x="98" y="222"/>
                </a:moveTo>
                <a:cubicBezTo>
                  <a:pt x="112" y="222"/>
                  <a:pt x="125" y="217"/>
                  <a:pt x="136" y="209"/>
                </a:cubicBezTo>
                <a:cubicBezTo>
                  <a:pt x="107" y="209"/>
                  <a:pt x="107" y="209"/>
                  <a:pt x="107" y="209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52" y="192"/>
                  <a:pt x="152" y="192"/>
                  <a:pt x="152" y="192"/>
                </a:cubicBezTo>
                <a:cubicBezTo>
                  <a:pt x="189" y="192"/>
                  <a:pt x="189" y="192"/>
                  <a:pt x="189" y="192"/>
                </a:cubicBezTo>
                <a:cubicBezTo>
                  <a:pt x="196" y="192"/>
                  <a:pt x="196" y="192"/>
                  <a:pt x="196" y="192"/>
                </a:cubicBezTo>
                <a:cubicBezTo>
                  <a:pt x="196" y="209"/>
                  <a:pt x="196" y="209"/>
                  <a:pt x="196" y="209"/>
                </a:cubicBezTo>
                <a:cubicBezTo>
                  <a:pt x="180" y="209"/>
                  <a:pt x="180" y="209"/>
                  <a:pt x="180" y="209"/>
                </a:cubicBezTo>
                <a:cubicBezTo>
                  <a:pt x="169" y="226"/>
                  <a:pt x="153" y="239"/>
                  <a:pt x="134" y="247"/>
                </a:cubicBezTo>
                <a:cubicBezTo>
                  <a:pt x="154" y="251"/>
                  <a:pt x="169" y="257"/>
                  <a:pt x="169" y="267"/>
                </a:cubicBezTo>
                <a:cubicBezTo>
                  <a:pt x="169" y="282"/>
                  <a:pt x="169" y="282"/>
                  <a:pt x="169" y="282"/>
                </a:cubicBezTo>
                <a:cubicBezTo>
                  <a:pt x="98" y="282"/>
                  <a:pt x="98" y="282"/>
                  <a:pt x="98" y="282"/>
                </a:cubicBezTo>
                <a:cubicBezTo>
                  <a:pt x="98" y="268"/>
                  <a:pt x="98" y="268"/>
                  <a:pt x="98" y="268"/>
                </a:cubicBezTo>
                <a:cubicBezTo>
                  <a:pt x="105" y="268"/>
                  <a:pt x="111" y="262"/>
                  <a:pt x="111" y="255"/>
                </a:cubicBezTo>
                <a:cubicBezTo>
                  <a:pt x="111" y="248"/>
                  <a:pt x="105" y="242"/>
                  <a:pt x="98" y="242"/>
                </a:cubicBezTo>
                <a:lnTo>
                  <a:pt x="98" y="222"/>
                </a:lnTo>
                <a:close/>
                <a:moveTo>
                  <a:pt x="67" y="15"/>
                </a:moveTo>
                <a:cubicBezTo>
                  <a:pt x="98" y="5"/>
                  <a:pt x="98" y="5"/>
                  <a:pt x="98" y="5"/>
                </a:cubicBezTo>
                <a:cubicBezTo>
                  <a:pt x="98" y="111"/>
                  <a:pt x="98" y="111"/>
                  <a:pt x="98" y="111"/>
                </a:cubicBezTo>
                <a:cubicBezTo>
                  <a:pt x="92" y="92"/>
                  <a:pt x="92" y="92"/>
                  <a:pt x="92" y="92"/>
                </a:cubicBezTo>
                <a:cubicBezTo>
                  <a:pt x="59" y="95"/>
                  <a:pt x="33" y="123"/>
                  <a:pt x="33" y="157"/>
                </a:cubicBezTo>
                <a:cubicBezTo>
                  <a:pt x="33" y="193"/>
                  <a:pt x="62" y="222"/>
                  <a:pt x="98" y="222"/>
                </a:cubicBezTo>
                <a:cubicBezTo>
                  <a:pt x="98" y="222"/>
                  <a:pt x="98" y="222"/>
                  <a:pt x="98" y="222"/>
                </a:cubicBezTo>
                <a:cubicBezTo>
                  <a:pt x="98" y="242"/>
                  <a:pt x="98" y="242"/>
                  <a:pt x="98" y="242"/>
                </a:cubicBezTo>
                <a:cubicBezTo>
                  <a:pt x="91" y="242"/>
                  <a:pt x="85" y="248"/>
                  <a:pt x="85" y="255"/>
                </a:cubicBezTo>
                <a:cubicBezTo>
                  <a:pt x="85" y="262"/>
                  <a:pt x="91" y="268"/>
                  <a:pt x="98" y="268"/>
                </a:cubicBezTo>
                <a:cubicBezTo>
                  <a:pt x="98" y="282"/>
                  <a:pt x="98" y="282"/>
                  <a:pt x="98" y="282"/>
                </a:cubicBezTo>
                <a:cubicBezTo>
                  <a:pt x="27" y="282"/>
                  <a:pt x="27" y="282"/>
                  <a:pt x="27" y="282"/>
                </a:cubicBezTo>
                <a:cubicBezTo>
                  <a:pt x="27" y="267"/>
                  <a:pt x="27" y="267"/>
                  <a:pt x="27" y="267"/>
                </a:cubicBezTo>
                <a:cubicBezTo>
                  <a:pt x="27" y="257"/>
                  <a:pt x="41" y="251"/>
                  <a:pt x="61" y="247"/>
                </a:cubicBezTo>
                <a:cubicBezTo>
                  <a:pt x="26" y="233"/>
                  <a:pt x="0" y="198"/>
                  <a:pt x="0" y="157"/>
                </a:cubicBezTo>
                <a:cubicBezTo>
                  <a:pt x="0" y="108"/>
                  <a:pt x="36" y="68"/>
                  <a:pt x="82" y="61"/>
                </a:cubicBezTo>
                <a:lnTo>
                  <a:pt x="67" y="15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93" name="Freeform 82"/>
          <p:cNvSpPr>
            <a:spLocks noEditPoints="1"/>
          </p:cNvSpPr>
          <p:nvPr/>
        </p:nvSpPr>
        <p:spPr bwMode="auto">
          <a:xfrm>
            <a:off x="6075611" y="1120299"/>
            <a:ext cx="184499" cy="163074"/>
          </a:xfrm>
          <a:custGeom>
            <a:avLst/>
            <a:gdLst>
              <a:gd name="T0" fmla="*/ 103 w 113"/>
              <a:gd name="T1" fmla="*/ 31 h 100"/>
              <a:gd name="T2" fmla="*/ 57 w 113"/>
              <a:gd name="T3" fmla="*/ 0 h 100"/>
              <a:gd name="T4" fmla="*/ 57 w 113"/>
              <a:gd name="T5" fmla="*/ 9 h 100"/>
              <a:gd name="T6" fmla="*/ 95 w 113"/>
              <a:gd name="T7" fmla="*/ 35 h 100"/>
              <a:gd name="T8" fmla="*/ 72 w 113"/>
              <a:gd name="T9" fmla="*/ 88 h 100"/>
              <a:gd name="T10" fmla="*/ 57 w 113"/>
              <a:gd name="T11" fmla="*/ 91 h 100"/>
              <a:gd name="T12" fmla="*/ 57 w 113"/>
              <a:gd name="T13" fmla="*/ 100 h 100"/>
              <a:gd name="T14" fmla="*/ 75 w 113"/>
              <a:gd name="T15" fmla="*/ 96 h 100"/>
              <a:gd name="T16" fmla="*/ 103 w 113"/>
              <a:gd name="T17" fmla="*/ 31 h 100"/>
              <a:gd name="T18" fmla="*/ 57 w 113"/>
              <a:gd name="T19" fmla="*/ 0 h 100"/>
              <a:gd name="T20" fmla="*/ 38 w 113"/>
              <a:gd name="T21" fmla="*/ 4 h 100"/>
              <a:gd name="T22" fmla="*/ 11 w 113"/>
              <a:gd name="T23" fmla="*/ 68 h 100"/>
              <a:gd name="T24" fmla="*/ 57 w 113"/>
              <a:gd name="T25" fmla="*/ 100 h 100"/>
              <a:gd name="T26" fmla="*/ 57 w 113"/>
              <a:gd name="T27" fmla="*/ 91 h 100"/>
              <a:gd name="T28" fmla="*/ 19 w 113"/>
              <a:gd name="T29" fmla="*/ 65 h 100"/>
              <a:gd name="T30" fmla="*/ 19 w 113"/>
              <a:gd name="T31" fmla="*/ 65 h 100"/>
              <a:gd name="T32" fmla="*/ 42 w 113"/>
              <a:gd name="T33" fmla="*/ 12 h 100"/>
              <a:gd name="T34" fmla="*/ 57 w 113"/>
              <a:gd name="T35" fmla="*/ 9 h 100"/>
              <a:gd name="T36" fmla="*/ 57 w 113"/>
              <a:gd name="T37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3" h="100">
                <a:moveTo>
                  <a:pt x="103" y="31"/>
                </a:moveTo>
                <a:cubicBezTo>
                  <a:pt x="95" y="12"/>
                  <a:pt x="77" y="0"/>
                  <a:pt x="57" y="0"/>
                </a:cubicBezTo>
                <a:cubicBezTo>
                  <a:pt x="57" y="9"/>
                  <a:pt x="57" y="9"/>
                  <a:pt x="57" y="9"/>
                </a:cubicBezTo>
                <a:cubicBezTo>
                  <a:pt x="73" y="9"/>
                  <a:pt x="88" y="19"/>
                  <a:pt x="95" y="35"/>
                </a:cubicBezTo>
                <a:cubicBezTo>
                  <a:pt x="103" y="56"/>
                  <a:pt x="93" y="79"/>
                  <a:pt x="72" y="88"/>
                </a:cubicBezTo>
                <a:cubicBezTo>
                  <a:pt x="67" y="90"/>
                  <a:pt x="62" y="91"/>
                  <a:pt x="57" y="91"/>
                </a:cubicBezTo>
                <a:cubicBezTo>
                  <a:pt x="57" y="100"/>
                  <a:pt x="57" y="100"/>
                  <a:pt x="57" y="100"/>
                </a:cubicBezTo>
                <a:cubicBezTo>
                  <a:pt x="63" y="100"/>
                  <a:pt x="69" y="99"/>
                  <a:pt x="75" y="96"/>
                </a:cubicBezTo>
                <a:cubicBezTo>
                  <a:pt x="101" y="86"/>
                  <a:pt x="113" y="57"/>
                  <a:pt x="103" y="31"/>
                </a:cubicBezTo>
                <a:close/>
                <a:moveTo>
                  <a:pt x="57" y="0"/>
                </a:moveTo>
                <a:cubicBezTo>
                  <a:pt x="51" y="0"/>
                  <a:pt x="44" y="1"/>
                  <a:pt x="38" y="4"/>
                </a:cubicBezTo>
                <a:cubicBezTo>
                  <a:pt x="13" y="14"/>
                  <a:pt x="0" y="43"/>
                  <a:pt x="11" y="68"/>
                </a:cubicBezTo>
                <a:cubicBezTo>
                  <a:pt x="18" y="88"/>
                  <a:pt x="37" y="100"/>
                  <a:pt x="57" y="100"/>
                </a:cubicBezTo>
                <a:cubicBezTo>
                  <a:pt x="57" y="91"/>
                  <a:pt x="57" y="91"/>
                  <a:pt x="57" y="91"/>
                </a:cubicBezTo>
                <a:cubicBezTo>
                  <a:pt x="41" y="90"/>
                  <a:pt x="26" y="81"/>
                  <a:pt x="19" y="65"/>
                </a:cubicBezTo>
                <a:cubicBezTo>
                  <a:pt x="19" y="65"/>
                  <a:pt x="19" y="65"/>
                  <a:pt x="19" y="65"/>
                </a:cubicBezTo>
                <a:cubicBezTo>
                  <a:pt x="11" y="44"/>
                  <a:pt x="21" y="21"/>
                  <a:pt x="42" y="12"/>
                </a:cubicBezTo>
                <a:cubicBezTo>
                  <a:pt x="47" y="10"/>
                  <a:pt x="52" y="9"/>
                  <a:pt x="57" y="9"/>
                </a:cubicBezTo>
                <a:lnTo>
                  <a:pt x="57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94" name="Freeform 83"/>
          <p:cNvSpPr>
            <a:spLocks/>
          </p:cNvSpPr>
          <p:nvPr/>
        </p:nvSpPr>
        <p:spPr bwMode="auto">
          <a:xfrm>
            <a:off x="6023237" y="1217906"/>
            <a:ext cx="80941" cy="51184"/>
          </a:xfrm>
          <a:custGeom>
            <a:avLst/>
            <a:gdLst>
              <a:gd name="T0" fmla="*/ 7 w 68"/>
              <a:gd name="T1" fmla="*/ 43 h 43"/>
              <a:gd name="T2" fmla="*/ 0 w 68"/>
              <a:gd name="T3" fmla="*/ 25 h 43"/>
              <a:gd name="T4" fmla="*/ 62 w 68"/>
              <a:gd name="T5" fmla="*/ 0 h 43"/>
              <a:gd name="T6" fmla="*/ 68 w 68"/>
              <a:gd name="T7" fmla="*/ 18 h 43"/>
              <a:gd name="T8" fmla="*/ 7 w 68"/>
              <a:gd name="T9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43">
                <a:moveTo>
                  <a:pt x="7" y="43"/>
                </a:moveTo>
                <a:lnTo>
                  <a:pt x="0" y="25"/>
                </a:lnTo>
                <a:lnTo>
                  <a:pt x="62" y="0"/>
                </a:lnTo>
                <a:lnTo>
                  <a:pt x="68" y="18"/>
                </a:lnTo>
                <a:lnTo>
                  <a:pt x="7" y="4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95" name="Freeform 84"/>
          <p:cNvSpPr>
            <a:spLocks/>
          </p:cNvSpPr>
          <p:nvPr/>
        </p:nvSpPr>
        <p:spPr bwMode="auto">
          <a:xfrm>
            <a:off x="5972054" y="1225047"/>
            <a:ext cx="109509" cy="66658"/>
          </a:xfrm>
          <a:custGeom>
            <a:avLst/>
            <a:gdLst>
              <a:gd name="T0" fmla="*/ 16 w 67"/>
              <a:gd name="T1" fmla="*/ 39 h 41"/>
              <a:gd name="T2" fmla="*/ 2 w 67"/>
              <a:gd name="T3" fmla="*/ 33 h 41"/>
              <a:gd name="T4" fmla="*/ 8 w 67"/>
              <a:gd name="T5" fmla="*/ 19 h 41"/>
              <a:gd name="T6" fmla="*/ 50 w 67"/>
              <a:gd name="T7" fmla="*/ 2 h 41"/>
              <a:gd name="T8" fmla="*/ 64 w 67"/>
              <a:gd name="T9" fmla="*/ 8 h 41"/>
              <a:gd name="T10" fmla="*/ 58 w 67"/>
              <a:gd name="T11" fmla="*/ 22 h 41"/>
              <a:gd name="T12" fmla="*/ 16 w 67"/>
              <a:gd name="T13" fmla="*/ 3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" h="41">
                <a:moveTo>
                  <a:pt x="16" y="39"/>
                </a:moveTo>
                <a:cubicBezTo>
                  <a:pt x="10" y="41"/>
                  <a:pt x="4" y="39"/>
                  <a:pt x="2" y="33"/>
                </a:cubicBezTo>
                <a:cubicBezTo>
                  <a:pt x="0" y="28"/>
                  <a:pt x="2" y="21"/>
                  <a:pt x="8" y="19"/>
                </a:cubicBezTo>
                <a:cubicBezTo>
                  <a:pt x="50" y="2"/>
                  <a:pt x="50" y="2"/>
                  <a:pt x="50" y="2"/>
                </a:cubicBezTo>
                <a:cubicBezTo>
                  <a:pt x="56" y="0"/>
                  <a:pt x="62" y="3"/>
                  <a:pt x="64" y="8"/>
                </a:cubicBezTo>
                <a:cubicBezTo>
                  <a:pt x="67" y="14"/>
                  <a:pt x="64" y="20"/>
                  <a:pt x="58" y="22"/>
                </a:cubicBezTo>
                <a:lnTo>
                  <a:pt x="16" y="39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96" name="Freeform 85"/>
          <p:cNvSpPr>
            <a:spLocks noEditPoints="1"/>
          </p:cNvSpPr>
          <p:nvPr/>
        </p:nvSpPr>
        <p:spPr bwMode="auto">
          <a:xfrm>
            <a:off x="5908967" y="2093976"/>
            <a:ext cx="334479" cy="119032"/>
          </a:xfrm>
          <a:custGeom>
            <a:avLst/>
            <a:gdLst>
              <a:gd name="T0" fmla="*/ 142 w 205"/>
              <a:gd name="T1" fmla="*/ 5 h 73"/>
              <a:gd name="T2" fmla="*/ 157 w 205"/>
              <a:gd name="T3" fmla="*/ 2 h 73"/>
              <a:gd name="T4" fmla="*/ 164 w 205"/>
              <a:gd name="T5" fmla="*/ 5 h 73"/>
              <a:gd name="T6" fmla="*/ 179 w 205"/>
              <a:gd name="T7" fmla="*/ 2 h 73"/>
              <a:gd name="T8" fmla="*/ 202 w 205"/>
              <a:gd name="T9" fmla="*/ 18 h 73"/>
              <a:gd name="T10" fmla="*/ 187 w 205"/>
              <a:gd name="T11" fmla="*/ 42 h 73"/>
              <a:gd name="T12" fmla="*/ 177 w 205"/>
              <a:gd name="T13" fmla="*/ 43 h 73"/>
              <a:gd name="T14" fmla="*/ 166 w 205"/>
              <a:gd name="T15" fmla="*/ 18 h 73"/>
              <a:gd name="T16" fmla="*/ 172 w 205"/>
              <a:gd name="T17" fmla="*/ 45 h 73"/>
              <a:gd name="T18" fmla="*/ 167 w 205"/>
              <a:gd name="T19" fmla="*/ 50 h 73"/>
              <a:gd name="T20" fmla="*/ 142 w 205"/>
              <a:gd name="T21" fmla="*/ 55 h 73"/>
              <a:gd name="T22" fmla="*/ 142 w 205"/>
              <a:gd name="T23" fmla="*/ 20 h 73"/>
              <a:gd name="T24" fmla="*/ 158 w 205"/>
              <a:gd name="T25" fmla="*/ 17 h 73"/>
              <a:gd name="T26" fmla="*/ 163 w 205"/>
              <a:gd name="T27" fmla="*/ 19 h 73"/>
              <a:gd name="T28" fmla="*/ 161 w 205"/>
              <a:gd name="T29" fmla="*/ 9 h 73"/>
              <a:gd name="T30" fmla="*/ 155 w 205"/>
              <a:gd name="T31" fmla="*/ 5 h 73"/>
              <a:gd name="T32" fmla="*/ 142 w 205"/>
              <a:gd name="T33" fmla="*/ 8 h 73"/>
              <a:gd name="T34" fmla="*/ 142 w 205"/>
              <a:gd name="T35" fmla="*/ 5 h 73"/>
              <a:gd name="T36" fmla="*/ 28 w 205"/>
              <a:gd name="T37" fmla="*/ 30 h 73"/>
              <a:gd name="T38" fmla="*/ 116 w 205"/>
              <a:gd name="T39" fmla="*/ 13 h 73"/>
              <a:gd name="T40" fmla="*/ 121 w 205"/>
              <a:gd name="T41" fmla="*/ 9 h 73"/>
              <a:gd name="T42" fmla="*/ 142 w 205"/>
              <a:gd name="T43" fmla="*/ 5 h 73"/>
              <a:gd name="T44" fmla="*/ 142 w 205"/>
              <a:gd name="T45" fmla="*/ 8 h 73"/>
              <a:gd name="T46" fmla="*/ 124 w 205"/>
              <a:gd name="T47" fmla="*/ 11 h 73"/>
              <a:gd name="T48" fmla="*/ 120 w 205"/>
              <a:gd name="T49" fmla="*/ 17 h 73"/>
              <a:gd name="T50" fmla="*/ 122 w 205"/>
              <a:gd name="T51" fmla="*/ 28 h 73"/>
              <a:gd name="T52" fmla="*/ 122 w 205"/>
              <a:gd name="T53" fmla="*/ 28 h 73"/>
              <a:gd name="T54" fmla="*/ 126 w 205"/>
              <a:gd name="T55" fmla="*/ 24 h 73"/>
              <a:gd name="T56" fmla="*/ 142 w 205"/>
              <a:gd name="T57" fmla="*/ 20 h 73"/>
              <a:gd name="T58" fmla="*/ 142 w 205"/>
              <a:gd name="T59" fmla="*/ 55 h 73"/>
              <a:gd name="T60" fmla="*/ 130 w 205"/>
              <a:gd name="T61" fmla="*/ 57 h 73"/>
              <a:gd name="T62" fmla="*/ 125 w 205"/>
              <a:gd name="T63" fmla="*/ 56 h 73"/>
              <a:gd name="T64" fmla="*/ 35 w 205"/>
              <a:gd name="T65" fmla="*/ 73 h 73"/>
              <a:gd name="T66" fmla="*/ 28 w 205"/>
              <a:gd name="T67" fmla="*/ 70 h 73"/>
              <a:gd name="T68" fmla="*/ 28 w 205"/>
              <a:gd name="T69" fmla="*/ 67 h 73"/>
              <a:gd name="T70" fmla="*/ 35 w 205"/>
              <a:gd name="T71" fmla="*/ 70 h 73"/>
              <a:gd name="T72" fmla="*/ 35 w 205"/>
              <a:gd name="T73" fmla="*/ 70 h 73"/>
              <a:gd name="T74" fmla="*/ 37 w 205"/>
              <a:gd name="T75" fmla="*/ 70 h 73"/>
              <a:gd name="T76" fmla="*/ 42 w 205"/>
              <a:gd name="T77" fmla="*/ 62 h 73"/>
              <a:gd name="T78" fmla="*/ 36 w 205"/>
              <a:gd name="T79" fmla="*/ 57 h 73"/>
              <a:gd name="T80" fmla="*/ 40 w 205"/>
              <a:gd name="T81" fmla="*/ 50 h 73"/>
              <a:gd name="T82" fmla="*/ 34 w 205"/>
              <a:gd name="T83" fmla="*/ 45 h 73"/>
              <a:gd name="T84" fmla="*/ 37 w 205"/>
              <a:gd name="T85" fmla="*/ 38 h 73"/>
              <a:gd name="T86" fmla="*/ 30 w 205"/>
              <a:gd name="T87" fmla="*/ 33 h 73"/>
              <a:gd name="T88" fmla="*/ 28 w 205"/>
              <a:gd name="T89" fmla="*/ 33 h 73"/>
              <a:gd name="T90" fmla="*/ 28 w 205"/>
              <a:gd name="T91" fmla="*/ 34 h 73"/>
              <a:gd name="T92" fmla="*/ 28 w 205"/>
              <a:gd name="T93" fmla="*/ 30 h 73"/>
              <a:gd name="T94" fmla="*/ 26 w 205"/>
              <a:gd name="T95" fmla="*/ 31 h 73"/>
              <a:gd name="T96" fmla="*/ 28 w 205"/>
              <a:gd name="T97" fmla="*/ 30 h 73"/>
              <a:gd name="T98" fmla="*/ 28 w 205"/>
              <a:gd name="T99" fmla="*/ 34 h 73"/>
              <a:gd name="T100" fmla="*/ 13 w 205"/>
              <a:gd name="T101" fmla="*/ 49 h 73"/>
              <a:gd name="T102" fmla="*/ 15 w 205"/>
              <a:gd name="T103" fmla="*/ 62 h 73"/>
              <a:gd name="T104" fmla="*/ 28 w 205"/>
              <a:gd name="T105" fmla="*/ 67 h 73"/>
              <a:gd name="T106" fmla="*/ 28 w 205"/>
              <a:gd name="T107" fmla="*/ 70 h 73"/>
              <a:gd name="T108" fmla="*/ 0 w 205"/>
              <a:gd name="T109" fmla="*/ 58 h 73"/>
              <a:gd name="T110" fmla="*/ 26 w 205"/>
              <a:gd name="T111" fmla="*/ 31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05" h="73">
                <a:moveTo>
                  <a:pt x="142" y="5"/>
                </a:moveTo>
                <a:cubicBezTo>
                  <a:pt x="157" y="2"/>
                  <a:pt x="157" y="2"/>
                  <a:pt x="157" y="2"/>
                </a:cubicBezTo>
                <a:cubicBezTo>
                  <a:pt x="160" y="1"/>
                  <a:pt x="163" y="3"/>
                  <a:pt x="164" y="5"/>
                </a:cubicBezTo>
                <a:cubicBezTo>
                  <a:pt x="179" y="2"/>
                  <a:pt x="179" y="2"/>
                  <a:pt x="179" y="2"/>
                </a:cubicBezTo>
                <a:cubicBezTo>
                  <a:pt x="190" y="0"/>
                  <a:pt x="200" y="7"/>
                  <a:pt x="202" y="18"/>
                </a:cubicBezTo>
                <a:cubicBezTo>
                  <a:pt x="205" y="29"/>
                  <a:pt x="197" y="39"/>
                  <a:pt x="187" y="42"/>
                </a:cubicBezTo>
                <a:cubicBezTo>
                  <a:pt x="177" y="43"/>
                  <a:pt x="177" y="43"/>
                  <a:pt x="177" y="43"/>
                </a:cubicBezTo>
                <a:cubicBezTo>
                  <a:pt x="166" y="18"/>
                  <a:pt x="166" y="18"/>
                  <a:pt x="166" y="18"/>
                </a:cubicBezTo>
                <a:cubicBezTo>
                  <a:pt x="172" y="45"/>
                  <a:pt x="172" y="45"/>
                  <a:pt x="172" y="45"/>
                </a:cubicBezTo>
                <a:cubicBezTo>
                  <a:pt x="172" y="47"/>
                  <a:pt x="170" y="50"/>
                  <a:pt x="167" y="50"/>
                </a:cubicBezTo>
                <a:cubicBezTo>
                  <a:pt x="142" y="55"/>
                  <a:pt x="142" y="55"/>
                  <a:pt x="142" y="55"/>
                </a:cubicBezTo>
                <a:cubicBezTo>
                  <a:pt x="142" y="20"/>
                  <a:pt x="142" y="20"/>
                  <a:pt x="142" y="20"/>
                </a:cubicBezTo>
                <a:cubicBezTo>
                  <a:pt x="158" y="17"/>
                  <a:pt x="158" y="17"/>
                  <a:pt x="158" y="17"/>
                </a:cubicBezTo>
                <a:cubicBezTo>
                  <a:pt x="160" y="17"/>
                  <a:pt x="162" y="18"/>
                  <a:pt x="163" y="19"/>
                </a:cubicBezTo>
                <a:cubicBezTo>
                  <a:pt x="161" y="9"/>
                  <a:pt x="161" y="9"/>
                  <a:pt x="161" y="9"/>
                </a:cubicBezTo>
                <a:cubicBezTo>
                  <a:pt x="161" y="6"/>
                  <a:pt x="158" y="5"/>
                  <a:pt x="155" y="5"/>
                </a:cubicBezTo>
                <a:cubicBezTo>
                  <a:pt x="142" y="8"/>
                  <a:pt x="142" y="8"/>
                  <a:pt x="142" y="8"/>
                </a:cubicBezTo>
                <a:lnTo>
                  <a:pt x="142" y="5"/>
                </a:lnTo>
                <a:close/>
                <a:moveTo>
                  <a:pt x="28" y="30"/>
                </a:moveTo>
                <a:cubicBezTo>
                  <a:pt x="116" y="13"/>
                  <a:pt x="116" y="13"/>
                  <a:pt x="116" y="13"/>
                </a:cubicBezTo>
                <a:cubicBezTo>
                  <a:pt x="117" y="11"/>
                  <a:pt x="119" y="9"/>
                  <a:pt x="121" y="9"/>
                </a:cubicBezTo>
                <a:cubicBezTo>
                  <a:pt x="142" y="5"/>
                  <a:pt x="142" y="5"/>
                  <a:pt x="142" y="5"/>
                </a:cubicBezTo>
                <a:cubicBezTo>
                  <a:pt x="142" y="8"/>
                  <a:pt x="142" y="8"/>
                  <a:pt x="142" y="8"/>
                </a:cubicBezTo>
                <a:cubicBezTo>
                  <a:pt x="124" y="11"/>
                  <a:pt x="124" y="11"/>
                  <a:pt x="124" y="11"/>
                </a:cubicBezTo>
                <a:cubicBezTo>
                  <a:pt x="121" y="12"/>
                  <a:pt x="119" y="15"/>
                  <a:pt x="120" y="17"/>
                </a:cubicBezTo>
                <a:cubicBezTo>
                  <a:pt x="122" y="28"/>
                  <a:pt x="122" y="28"/>
                  <a:pt x="122" y="28"/>
                </a:cubicBezTo>
                <a:cubicBezTo>
                  <a:pt x="122" y="28"/>
                  <a:pt x="122" y="28"/>
                  <a:pt x="122" y="28"/>
                </a:cubicBezTo>
                <a:cubicBezTo>
                  <a:pt x="122" y="26"/>
                  <a:pt x="124" y="24"/>
                  <a:pt x="126" y="24"/>
                </a:cubicBezTo>
                <a:cubicBezTo>
                  <a:pt x="142" y="20"/>
                  <a:pt x="142" y="20"/>
                  <a:pt x="142" y="20"/>
                </a:cubicBezTo>
                <a:cubicBezTo>
                  <a:pt x="142" y="55"/>
                  <a:pt x="142" y="55"/>
                  <a:pt x="142" y="55"/>
                </a:cubicBezTo>
                <a:cubicBezTo>
                  <a:pt x="130" y="57"/>
                  <a:pt x="130" y="57"/>
                  <a:pt x="130" y="57"/>
                </a:cubicBezTo>
                <a:cubicBezTo>
                  <a:pt x="128" y="58"/>
                  <a:pt x="126" y="57"/>
                  <a:pt x="125" y="56"/>
                </a:cubicBezTo>
                <a:cubicBezTo>
                  <a:pt x="35" y="73"/>
                  <a:pt x="35" y="73"/>
                  <a:pt x="35" y="73"/>
                </a:cubicBezTo>
                <a:cubicBezTo>
                  <a:pt x="28" y="70"/>
                  <a:pt x="28" y="70"/>
                  <a:pt x="28" y="70"/>
                </a:cubicBezTo>
                <a:cubicBezTo>
                  <a:pt x="28" y="67"/>
                  <a:pt x="28" y="67"/>
                  <a:pt x="28" y="67"/>
                </a:cubicBezTo>
                <a:cubicBezTo>
                  <a:pt x="35" y="70"/>
                  <a:pt x="35" y="70"/>
                  <a:pt x="35" y="70"/>
                </a:cubicBezTo>
                <a:cubicBezTo>
                  <a:pt x="35" y="70"/>
                  <a:pt x="35" y="70"/>
                  <a:pt x="35" y="70"/>
                </a:cubicBezTo>
                <a:cubicBezTo>
                  <a:pt x="37" y="70"/>
                  <a:pt x="37" y="70"/>
                  <a:pt x="37" y="70"/>
                </a:cubicBezTo>
                <a:cubicBezTo>
                  <a:pt x="41" y="69"/>
                  <a:pt x="43" y="66"/>
                  <a:pt x="42" y="62"/>
                </a:cubicBezTo>
                <a:cubicBezTo>
                  <a:pt x="42" y="59"/>
                  <a:pt x="39" y="57"/>
                  <a:pt x="36" y="57"/>
                </a:cubicBezTo>
                <a:cubicBezTo>
                  <a:pt x="39" y="56"/>
                  <a:pt x="40" y="53"/>
                  <a:pt x="40" y="50"/>
                </a:cubicBezTo>
                <a:cubicBezTo>
                  <a:pt x="39" y="47"/>
                  <a:pt x="37" y="45"/>
                  <a:pt x="34" y="45"/>
                </a:cubicBezTo>
                <a:cubicBezTo>
                  <a:pt x="36" y="44"/>
                  <a:pt x="38" y="41"/>
                  <a:pt x="37" y="38"/>
                </a:cubicBezTo>
                <a:cubicBezTo>
                  <a:pt x="37" y="34"/>
                  <a:pt x="33" y="32"/>
                  <a:pt x="30" y="33"/>
                </a:cubicBezTo>
                <a:cubicBezTo>
                  <a:pt x="28" y="33"/>
                  <a:pt x="28" y="33"/>
                  <a:pt x="28" y="33"/>
                </a:cubicBezTo>
                <a:cubicBezTo>
                  <a:pt x="28" y="34"/>
                  <a:pt x="28" y="34"/>
                  <a:pt x="28" y="34"/>
                </a:cubicBezTo>
                <a:lnTo>
                  <a:pt x="28" y="30"/>
                </a:lnTo>
                <a:close/>
                <a:moveTo>
                  <a:pt x="26" y="31"/>
                </a:moveTo>
                <a:cubicBezTo>
                  <a:pt x="28" y="30"/>
                  <a:pt x="28" y="30"/>
                  <a:pt x="28" y="30"/>
                </a:cubicBezTo>
                <a:cubicBezTo>
                  <a:pt x="28" y="34"/>
                  <a:pt x="28" y="34"/>
                  <a:pt x="28" y="34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62"/>
                  <a:pt x="15" y="62"/>
                  <a:pt x="15" y="62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70"/>
                  <a:pt x="28" y="70"/>
                  <a:pt x="28" y="70"/>
                </a:cubicBezTo>
                <a:cubicBezTo>
                  <a:pt x="0" y="58"/>
                  <a:pt x="0" y="58"/>
                  <a:pt x="0" y="58"/>
                </a:cubicBezTo>
                <a:lnTo>
                  <a:pt x="26" y="31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97" name="Freeform 86"/>
          <p:cNvSpPr>
            <a:spLocks/>
          </p:cNvSpPr>
          <p:nvPr/>
        </p:nvSpPr>
        <p:spPr bwMode="auto">
          <a:xfrm>
            <a:off x="7294494" y="2401079"/>
            <a:ext cx="184499" cy="236873"/>
          </a:xfrm>
          <a:custGeom>
            <a:avLst/>
            <a:gdLst>
              <a:gd name="T0" fmla="*/ 113 w 113"/>
              <a:gd name="T1" fmla="*/ 25 h 145"/>
              <a:gd name="T2" fmla="*/ 108 w 113"/>
              <a:gd name="T3" fmla="*/ 22 h 145"/>
              <a:gd name="T4" fmla="*/ 42 w 113"/>
              <a:gd name="T5" fmla="*/ 128 h 145"/>
              <a:gd name="T6" fmla="*/ 19 w 113"/>
              <a:gd name="T7" fmla="*/ 132 h 145"/>
              <a:gd name="T8" fmla="*/ 12 w 113"/>
              <a:gd name="T9" fmla="*/ 109 h 145"/>
              <a:gd name="T10" fmla="*/ 78 w 113"/>
              <a:gd name="T11" fmla="*/ 3 h 145"/>
              <a:gd name="T12" fmla="*/ 73 w 113"/>
              <a:gd name="T13" fmla="*/ 0 h 145"/>
              <a:gd name="T14" fmla="*/ 6 w 113"/>
              <a:gd name="T15" fmla="*/ 107 h 145"/>
              <a:gd name="T16" fmla="*/ 15 w 113"/>
              <a:gd name="T17" fmla="*/ 138 h 145"/>
              <a:gd name="T18" fmla="*/ 47 w 113"/>
              <a:gd name="T19" fmla="*/ 132 h 145"/>
              <a:gd name="T20" fmla="*/ 113 w 113"/>
              <a:gd name="T21" fmla="*/ 2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3" h="145">
                <a:moveTo>
                  <a:pt x="113" y="25"/>
                </a:moveTo>
                <a:cubicBezTo>
                  <a:pt x="108" y="22"/>
                  <a:pt x="108" y="22"/>
                  <a:pt x="108" y="22"/>
                </a:cubicBezTo>
                <a:cubicBezTo>
                  <a:pt x="42" y="128"/>
                  <a:pt x="42" y="128"/>
                  <a:pt x="42" y="128"/>
                </a:cubicBezTo>
                <a:cubicBezTo>
                  <a:pt x="38" y="135"/>
                  <a:pt x="27" y="137"/>
                  <a:pt x="19" y="132"/>
                </a:cubicBezTo>
                <a:cubicBezTo>
                  <a:pt x="11" y="127"/>
                  <a:pt x="8" y="117"/>
                  <a:pt x="12" y="109"/>
                </a:cubicBezTo>
                <a:cubicBezTo>
                  <a:pt x="78" y="3"/>
                  <a:pt x="78" y="3"/>
                  <a:pt x="78" y="3"/>
                </a:cubicBezTo>
                <a:cubicBezTo>
                  <a:pt x="73" y="0"/>
                  <a:pt x="73" y="0"/>
                  <a:pt x="73" y="0"/>
                </a:cubicBezTo>
                <a:cubicBezTo>
                  <a:pt x="6" y="107"/>
                  <a:pt x="6" y="107"/>
                  <a:pt x="6" y="107"/>
                </a:cubicBezTo>
                <a:cubicBezTo>
                  <a:pt x="0" y="117"/>
                  <a:pt x="4" y="131"/>
                  <a:pt x="15" y="138"/>
                </a:cubicBezTo>
                <a:cubicBezTo>
                  <a:pt x="26" y="145"/>
                  <a:pt x="40" y="142"/>
                  <a:pt x="47" y="132"/>
                </a:cubicBezTo>
                <a:lnTo>
                  <a:pt x="113" y="25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98" name="Freeform 87"/>
          <p:cNvSpPr>
            <a:spLocks/>
          </p:cNvSpPr>
          <p:nvPr/>
        </p:nvSpPr>
        <p:spPr bwMode="auto">
          <a:xfrm>
            <a:off x="7399240" y="2392746"/>
            <a:ext cx="89274" cy="61896"/>
          </a:xfrm>
          <a:custGeom>
            <a:avLst/>
            <a:gdLst>
              <a:gd name="T0" fmla="*/ 54 w 55"/>
              <a:gd name="T1" fmla="*/ 35 h 38"/>
              <a:gd name="T2" fmla="*/ 48 w 55"/>
              <a:gd name="T3" fmla="*/ 37 h 38"/>
              <a:gd name="T4" fmla="*/ 3 w 55"/>
              <a:gd name="T5" fmla="*/ 9 h 38"/>
              <a:gd name="T6" fmla="*/ 2 w 55"/>
              <a:gd name="T7" fmla="*/ 3 h 38"/>
              <a:gd name="T8" fmla="*/ 8 w 55"/>
              <a:gd name="T9" fmla="*/ 1 h 38"/>
              <a:gd name="T10" fmla="*/ 53 w 55"/>
              <a:gd name="T11" fmla="*/ 29 h 38"/>
              <a:gd name="T12" fmla="*/ 54 w 55"/>
              <a:gd name="T13" fmla="*/ 3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" h="38">
                <a:moveTo>
                  <a:pt x="54" y="35"/>
                </a:moveTo>
                <a:cubicBezTo>
                  <a:pt x="53" y="37"/>
                  <a:pt x="50" y="38"/>
                  <a:pt x="48" y="37"/>
                </a:cubicBezTo>
                <a:cubicBezTo>
                  <a:pt x="3" y="9"/>
                  <a:pt x="3" y="9"/>
                  <a:pt x="3" y="9"/>
                </a:cubicBezTo>
                <a:cubicBezTo>
                  <a:pt x="1" y="7"/>
                  <a:pt x="0" y="5"/>
                  <a:pt x="2" y="3"/>
                </a:cubicBezTo>
                <a:cubicBezTo>
                  <a:pt x="3" y="1"/>
                  <a:pt x="6" y="0"/>
                  <a:pt x="8" y="1"/>
                </a:cubicBezTo>
                <a:cubicBezTo>
                  <a:pt x="53" y="29"/>
                  <a:pt x="53" y="29"/>
                  <a:pt x="53" y="29"/>
                </a:cubicBezTo>
                <a:cubicBezTo>
                  <a:pt x="55" y="31"/>
                  <a:pt x="55" y="33"/>
                  <a:pt x="54" y="3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99" name="Freeform 88"/>
          <p:cNvSpPr>
            <a:spLocks/>
          </p:cNvSpPr>
          <p:nvPr/>
        </p:nvSpPr>
        <p:spPr bwMode="auto">
          <a:xfrm>
            <a:off x="7330203" y="2441550"/>
            <a:ext cx="122603" cy="170215"/>
          </a:xfrm>
          <a:custGeom>
            <a:avLst/>
            <a:gdLst>
              <a:gd name="T0" fmla="*/ 75 w 75"/>
              <a:gd name="T1" fmla="*/ 4 h 104"/>
              <a:gd name="T2" fmla="*/ 69 w 75"/>
              <a:gd name="T3" fmla="*/ 0 h 104"/>
              <a:gd name="T4" fmla="*/ 10 w 75"/>
              <a:gd name="T5" fmla="*/ 95 h 104"/>
              <a:gd name="T6" fmla="*/ 0 w 75"/>
              <a:gd name="T7" fmla="*/ 100 h 104"/>
              <a:gd name="T8" fmla="*/ 1 w 75"/>
              <a:gd name="T9" fmla="*/ 101 h 104"/>
              <a:gd name="T10" fmla="*/ 17 w 75"/>
              <a:gd name="T11" fmla="*/ 98 h 104"/>
              <a:gd name="T12" fmla="*/ 75 w 75"/>
              <a:gd name="T13" fmla="*/ 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5" h="104">
                <a:moveTo>
                  <a:pt x="75" y="4"/>
                </a:moveTo>
                <a:cubicBezTo>
                  <a:pt x="69" y="0"/>
                  <a:pt x="69" y="0"/>
                  <a:pt x="69" y="0"/>
                </a:cubicBezTo>
                <a:cubicBezTo>
                  <a:pt x="10" y="95"/>
                  <a:pt x="10" y="95"/>
                  <a:pt x="10" y="95"/>
                </a:cubicBezTo>
                <a:cubicBezTo>
                  <a:pt x="8" y="98"/>
                  <a:pt x="4" y="100"/>
                  <a:pt x="0" y="100"/>
                </a:cubicBezTo>
                <a:cubicBezTo>
                  <a:pt x="0" y="100"/>
                  <a:pt x="1" y="100"/>
                  <a:pt x="1" y="101"/>
                </a:cubicBezTo>
                <a:cubicBezTo>
                  <a:pt x="7" y="104"/>
                  <a:pt x="14" y="103"/>
                  <a:pt x="17" y="98"/>
                </a:cubicBezTo>
                <a:lnTo>
                  <a:pt x="75" y="4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00" name="Freeform 89"/>
          <p:cNvSpPr>
            <a:spLocks noEditPoints="1"/>
          </p:cNvSpPr>
          <p:nvPr/>
        </p:nvSpPr>
        <p:spPr bwMode="auto">
          <a:xfrm>
            <a:off x="7044525" y="1472633"/>
            <a:ext cx="166644" cy="121412"/>
          </a:xfrm>
          <a:custGeom>
            <a:avLst/>
            <a:gdLst>
              <a:gd name="T0" fmla="*/ 84 w 102"/>
              <a:gd name="T1" fmla="*/ 71 h 74"/>
              <a:gd name="T2" fmla="*/ 79 w 102"/>
              <a:gd name="T3" fmla="*/ 69 h 74"/>
              <a:gd name="T4" fmla="*/ 79 w 102"/>
              <a:gd name="T5" fmla="*/ 69 h 74"/>
              <a:gd name="T6" fmla="*/ 79 w 102"/>
              <a:gd name="T7" fmla="*/ 52 h 74"/>
              <a:gd name="T8" fmla="*/ 86 w 102"/>
              <a:gd name="T9" fmla="*/ 49 h 74"/>
              <a:gd name="T10" fmla="*/ 90 w 102"/>
              <a:gd name="T11" fmla="*/ 38 h 74"/>
              <a:gd name="T12" fmla="*/ 79 w 102"/>
              <a:gd name="T13" fmla="*/ 31 h 74"/>
              <a:gd name="T14" fmla="*/ 85 w 102"/>
              <a:gd name="T15" fmla="*/ 20 h 74"/>
              <a:gd name="T16" fmla="*/ 79 w 102"/>
              <a:gd name="T17" fmla="*/ 16 h 74"/>
              <a:gd name="T18" fmla="*/ 72 w 102"/>
              <a:gd name="T19" fmla="*/ 3 h 74"/>
              <a:gd name="T20" fmla="*/ 79 w 102"/>
              <a:gd name="T21" fmla="*/ 16 h 74"/>
              <a:gd name="T22" fmla="*/ 72 w 102"/>
              <a:gd name="T23" fmla="*/ 21 h 74"/>
              <a:gd name="T24" fmla="*/ 72 w 102"/>
              <a:gd name="T25" fmla="*/ 9 h 74"/>
              <a:gd name="T26" fmla="*/ 79 w 102"/>
              <a:gd name="T27" fmla="*/ 73 h 74"/>
              <a:gd name="T28" fmla="*/ 72 w 102"/>
              <a:gd name="T29" fmla="*/ 69 h 74"/>
              <a:gd name="T30" fmla="*/ 79 w 102"/>
              <a:gd name="T31" fmla="*/ 73 h 74"/>
              <a:gd name="T32" fmla="*/ 79 w 102"/>
              <a:gd name="T33" fmla="*/ 34 h 74"/>
              <a:gd name="T34" fmla="*/ 75 w 102"/>
              <a:gd name="T35" fmla="*/ 45 h 74"/>
              <a:gd name="T36" fmla="*/ 79 w 102"/>
              <a:gd name="T37" fmla="*/ 52 h 74"/>
              <a:gd name="T38" fmla="*/ 72 w 102"/>
              <a:gd name="T39" fmla="*/ 25 h 74"/>
              <a:gd name="T40" fmla="*/ 79 w 102"/>
              <a:gd name="T41" fmla="*/ 31 h 74"/>
              <a:gd name="T42" fmla="*/ 72 w 102"/>
              <a:gd name="T43" fmla="*/ 3 h 74"/>
              <a:gd name="T44" fmla="*/ 71 w 102"/>
              <a:gd name="T45" fmla="*/ 8 h 74"/>
              <a:gd name="T46" fmla="*/ 66 w 102"/>
              <a:gd name="T47" fmla="*/ 2 h 74"/>
              <a:gd name="T48" fmla="*/ 66 w 102"/>
              <a:gd name="T49" fmla="*/ 73 h 74"/>
              <a:gd name="T50" fmla="*/ 67 w 102"/>
              <a:gd name="T51" fmla="*/ 65 h 74"/>
              <a:gd name="T52" fmla="*/ 72 w 102"/>
              <a:gd name="T53" fmla="*/ 74 h 74"/>
              <a:gd name="T54" fmla="*/ 72 w 102"/>
              <a:gd name="T55" fmla="*/ 21 h 74"/>
              <a:gd name="T56" fmla="*/ 72 w 102"/>
              <a:gd name="T57" fmla="*/ 52 h 74"/>
              <a:gd name="T58" fmla="*/ 66 w 102"/>
              <a:gd name="T59" fmla="*/ 57 h 74"/>
              <a:gd name="T60" fmla="*/ 69 w 102"/>
              <a:gd name="T61" fmla="*/ 16 h 74"/>
              <a:gd name="T62" fmla="*/ 22 w 102"/>
              <a:gd name="T63" fmla="*/ 10 h 74"/>
              <a:gd name="T64" fmla="*/ 66 w 102"/>
              <a:gd name="T65" fmla="*/ 5 h 74"/>
              <a:gd name="T66" fmla="*/ 64 w 102"/>
              <a:gd name="T67" fmla="*/ 6 h 74"/>
              <a:gd name="T68" fmla="*/ 66 w 102"/>
              <a:gd name="T69" fmla="*/ 16 h 74"/>
              <a:gd name="T70" fmla="*/ 66 w 102"/>
              <a:gd name="T71" fmla="*/ 64 h 74"/>
              <a:gd name="T72" fmla="*/ 37 w 102"/>
              <a:gd name="T73" fmla="*/ 57 h 74"/>
              <a:gd name="T74" fmla="*/ 22 w 102"/>
              <a:gd name="T75" fmla="*/ 49 h 74"/>
              <a:gd name="T76" fmla="*/ 27 w 102"/>
              <a:gd name="T77" fmla="*/ 48 h 74"/>
              <a:gd name="T78" fmla="*/ 22 w 102"/>
              <a:gd name="T79" fmla="*/ 27 h 74"/>
              <a:gd name="T80" fmla="*/ 2 w 102"/>
              <a:gd name="T81" fmla="*/ 41 h 74"/>
              <a:gd name="T82" fmla="*/ 22 w 102"/>
              <a:gd name="T83" fmla="*/ 10 h 74"/>
              <a:gd name="T84" fmla="*/ 17 w 102"/>
              <a:gd name="T85" fmla="*/ 28 h 74"/>
              <a:gd name="T86" fmla="*/ 22 w 102"/>
              <a:gd name="T87" fmla="*/ 49 h 74"/>
              <a:gd name="T88" fmla="*/ 2 w 102"/>
              <a:gd name="T89" fmla="*/ 41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2" h="74">
                <a:moveTo>
                  <a:pt x="79" y="7"/>
                </a:moveTo>
                <a:cubicBezTo>
                  <a:pt x="102" y="22"/>
                  <a:pt x="98" y="62"/>
                  <a:pt x="84" y="71"/>
                </a:cubicBezTo>
                <a:cubicBezTo>
                  <a:pt x="82" y="72"/>
                  <a:pt x="80" y="73"/>
                  <a:pt x="79" y="73"/>
                </a:cubicBezTo>
                <a:cubicBezTo>
                  <a:pt x="79" y="69"/>
                  <a:pt x="79" y="69"/>
                  <a:pt x="79" y="69"/>
                </a:cubicBezTo>
                <a:cubicBezTo>
                  <a:pt x="79" y="69"/>
                  <a:pt x="79" y="69"/>
                  <a:pt x="79" y="69"/>
                </a:cubicBezTo>
                <a:cubicBezTo>
                  <a:pt x="79" y="69"/>
                  <a:pt x="79" y="69"/>
                  <a:pt x="79" y="69"/>
                </a:cubicBezTo>
                <a:cubicBezTo>
                  <a:pt x="83" y="67"/>
                  <a:pt x="85" y="61"/>
                  <a:pt x="83" y="57"/>
                </a:cubicBezTo>
                <a:cubicBezTo>
                  <a:pt x="82" y="55"/>
                  <a:pt x="80" y="53"/>
                  <a:pt x="79" y="52"/>
                </a:cubicBezTo>
                <a:cubicBezTo>
                  <a:pt x="79" y="49"/>
                  <a:pt x="79" y="49"/>
                  <a:pt x="79" y="49"/>
                </a:cubicBezTo>
                <a:cubicBezTo>
                  <a:pt x="81" y="50"/>
                  <a:pt x="84" y="50"/>
                  <a:pt x="86" y="49"/>
                </a:cubicBezTo>
                <a:cubicBezTo>
                  <a:pt x="86" y="49"/>
                  <a:pt x="86" y="49"/>
                  <a:pt x="86" y="49"/>
                </a:cubicBezTo>
                <a:cubicBezTo>
                  <a:pt x="90" y="47"/>
                  <a:pt x="92" y="42"/>
                  <a:pt x="90" y="38"/>
                </a:cubicBezTo>
                <a:cubicBezTo>
                  <a:pt x="88" y="34"/>
                  <a:pt x="83" y="32"/>
                  <a:pt x="79" y="34"/>
                </a:cubicBezTo>
                <a:cubicBezTo>
                  <a:pt x="79" y="31"/>
                  <a:pt x="79" y="31"/>
                  <a:pt x="79" y="31"/>
                </a:cubicBezTo>
                <a:cubicBezTo>
                  <a:pt x="80" y="31"/>
                  <a:pt x="81" y="30"/>
                  <a:pt x="82" y="30"/>
                </a:cubicBezTo>
                <a:cubicBezTo>
                  <a:pt x="86" y="28"/>
                  <a:pt x="87" y="24"/>
                  <a:pt x="85" y="20"/>
                </a:cubicBezTo>
                <a:cubicBezTo>
                  <a:pt x="85" y="20"/>
                  <a:pt x="85" y="20"/>
                  <a:pt x="85" y="20"/>
                </a:cubicBezTo>
                <a:cubicBezTo>
                  <a:pt x="84" y="17"/>
                  <a:pt x="81" y="16"/>
                  <a:pt x="79" y="16"/>
                </a:cubicBezTo>
                <a:lnTo>
                  <a:pt x="79" y="7"/>
                </a:lnTo>
                <a:close/>
                <a:moveTo>
                  <a:pt x="72" y="3"/>
                </a:moveTo>
                <a:cubicBezTo>
                  <a:pt x="74" y="4"/>
                  <a:pt x="76" y="5"/>
                  <a:pt x="79" y="7"/>
                </a:cubicBezTo>
                <a:cubicBezTo>
                  <a:pt x="79" y="16"/>
                  <a:pt x="79" y="16"/>
                  <a:pt x="79" y="16"/>
                </a:cubicBezTo>
                <a:cubicBezTo>
                  <a:pt x="77" y="16"/>
                  <a:pt x="76" y="16"/>
                  <a:pt x="75" y="17"/>
                </a:cubicBezTo>
                <a:cubicBezTo>
                  <a:pt x="73" y="17"/>
                  <a:pt x="72" y="19"/>
                  <a:pt x="72" y="21"/>
                </a:cubicBezTo>
                <a:cubicBezTo>
                  <a:pt x="72" y="13"/>
                  <a:pt x="72" y="13"/>
                  <a:pt x="72" y="13"/>
                </a:cubicBezTo>
                <a:cubicBezTo>
                  <a:pt x="72" y="12"/>
                  <a:pt x="72" y="10"/>
                  <a:pt x="72" y="9"/>
                </a:cubicBezTo>
                <a:cubicBezTo>
                  <a:pt x="72" y="3"/>
                  <a:pt x="72" y="3"/>
                  <a:pt x="72" y="3"/>
                </a:cubicBezTo>
                <a:close/>
                <a:moveTo>
                  <a:pt x="79" y="73"/>
                </a:moveTo>
                <a:cubicBezTo>
                  <a:pt x="76" y="74"/>
                  <a:pt x="74" y="74"/>
                  <a:pt x="72" y="74"/>
                </a:cubicBezTo>
                <a:cubicBezTo>
                  <a:pt x="72" y="69"/>
                  <a:pt x="72" y="69"/>
                  <a:pt x="72" y="69"/>
                </a:cubicBezTo>
                <a:cubicBezTo>
                  <a:pt x="74" y="70"/>
                  <a:pt x="76" y="70"/>
                  <a:pt x="79" y="69"/>
                </a:cubicBezTo>
                <a:cubicBezTo>
                  <a:pt x="79" y="73"/>
                  <a:pt x="79" y="73"/>
                  <a:pt x="79" y="73"/>
                </a:cubicBezTo>
                <a:close/>
                <a:moveTo>
                  <a:pt x="79" y="31"/>
                </a:moveTo>
                <a:cubicBezTo>
                  <a:pt x="79" y="34"/>
                  <a:pt x="79" y="34"/>
                  <a:pt x="79" y="34"/>
                </a:cubicBezTo>
                <a:cubicBezTo>
                  <a:pt x="78" y="34"/>
                  <a:pt x="78" y="34"/>
                  <a:pt x="78" y="34"/>
                </a:cubicBezTo>
                <a:cubicBezTo>
                  <a:pt x="74" y="36"/>
                  <a:pt x="73" y="41"/>
                  <a:pt x="75" y="45"/>
                </a:cubicBezTo>
                <a:cubicBezTo>
                  <a:pt x="76" y="47"/>
                  <a:pt x="77" y="48"/>
                  <a:pt x="79" y="49"/>
                </a:cubicBezTo>
                <a:cubicBezTo>
                  <a:pt x="79" y="52"/>
                  <a:pt x="79" y="52"/>
                  <a:pt x="79" y="52"/>
                </a:cubicBezTo>
                <a:cubicBezTo>
                  <a:pt x="76" y="51"/>
                  <a:pt x="74" y="51"/>
                  <a:pt x="72" y="52"/>
                </a:cubicBezTo>
                <a:cubicBezTo>
                  <a:pt x="72" y="25"/>
                  <a:pt x="72" y="25"/>
                  <a:pt x="72" y="25"/>
                </a:cubicBezTo>
                <a:cubicBezTo>
                  <a:pt x="72" y="26"/>
                  <a:pt x="72" y="26"/>
                  <a:pt x="72" y="26"/>
                </a:cubicBezTo>
                <a:cubicBezTo>
                  <a:pt x="73" y="29"/>
                  <a:pt x="76" y="31"/>
                  <a:pt x="79" y="31"/>
                </a:cubicBezTo>
                <a:close/>
                <a:moveTo>
                  <a:pt x="66" y="2"/>
                </a:moveTo>
                <a:cubicBezTo>
                  <a:pt x="68" y="2"/>
                  <a:pt x="70" y="3"/>
                  <a:pt x="72" y="3"/>
                </a:cubicBezTo>
                <a:cubicBezTo>
                  <a:pt x="72" y="9"/>
                  <a:pt x="72" y="9"/>
                  <a:pt x="72" y="9"/>
                </a:cubicBezTo>
                <a:cubicBezTo>
                  <a:pt x="71" y="9"/>
                  <a:pt x="71" y="9"/>
                  <a:pt x="71" y="8"/>
                </a:cubicBezTo>
                <a:cubicBezTo>
                  <a:pt x="70" y="7"/>
                  <a:pt x="68" y="5"/>
                  <a:pt x="66" y="5"/>
                </a:cubicBezTo>
                <a:cubicBezTo>
                  <a:pt x="66" y="2"/>
                  <a:pt x="66" y="2"/>
                  <a:pt x="66" y="2"/>
                </a:cubicBezTo>
                <a:close/>
                <a:moveTo>
                  <a:pt x="72" y="74"/>
                </a:moveTo>
                <a:cubicBezTo>
                  <a:pt x="70" y="74"/>
                  <a:pt x="68" y="73"/>
                  <a:pt x="66" y="73"/>
                </a:cubicBezTo>
                <a:cubicBezTo>
                  <a:pt x="66" y="64"/>
                  <a:pt x="66" y="64"/>
                  <a:pt x="66" y="64"/>
                </a:cubicBezTo>
                <a:cubicBezTo>
                  <a:pt x="66" y="64"/>
                  <a:pt x="67" y="64"/>
                  <a:pt x="67" y="65"/>
                </a:cubicBezTo>
                <a:cubicBezTo>
                  <a:pt x="68" y="67"/>
                  <a:pt x="70" y="68"/>
                  <a:pt x="72" y="69"/>
                </a:cubicBezTo>
                <a:cubicBezTo>
                  <a:pt x="72" y="74"/>
                  <a:pt x="72" y="74"/>
                  <a:pt x="72" y="74"/>
                </a:cubicBezTo>
                <a:close/>
                <a:moveTo>
                  <a:pt x="72" y="13"/>
                </a:moveTo>
                <a:cubicBezTo>
                  <a:pt x="72" y="21"/>
                  <a:pt x="72" y="21"/>
                  <a:pt x="72" y="21"/>
                </a:cubicBezTo>
                <a:cubicBezTo>
                  <a:pt x="71" y="22"/>
                  <a:pt x="71" y="24"/>
                  <a:pt x="72" y="25"/>
                </a:cubicBezTo>
                <a:cubicBezTo>
                  <a:pt x="72" y="52"/>
                  <a:pt x="72" y="52"/>
                  <a:pt x="72" y="52"/>
                </a:cubicBezTo>
                <a:cubicBezTo>
                  <a:pt x="71" y="52"/>
                  <a:pt x="71" y="52"/>
                  <a:pt x="71" y="52"/>
                </a:cubicBezTo>
                <a:cubicBezTo>
                  <a:pt x="69" y="54"/>
                  <a:pt x="67" y="55"/>
                  <a:pt x="66" y="57"/>
                </a:cubicBezTo>
                <a:cubicBezTo>
                  <a:pt x="66" y="16"/>
                  <a:pt x="66" y="16"/>
                  <a:pt x="66" y="16"/>
                </a:cubicBezTo>
                <a:cubicBezTo>
                  <a:pt x="67" y="16"/>
                  <a:pt x="68" y="16"/>
                  <a:pt x="69" y="16"/>
                </a:cubicBezTo>
                <a:cubicBezTo>
                  <a:pt x="70" y="15"/>
                  <a:pt x="71" y="14"/>
                  <a:pt x="72" y="13"/>
                </a:cubicBezTo>
                <a:close/>
                <a:moveTo>
                  <a:pt x="22" y="10"/>
                </a:moveTo>
                <a:cubicBezTo>
                  <a:pt x="41" y="2"/>
                  <a:pt x="55" y="0"/>
                  <a:pt x="66" y="2"/>
                </a:cubicBezTo>
                <a:cubicBezTo>
                  <a:pt x="66" y="5"/>
                  <a:pt x="66" y="5"/>
                  <a:pt x="66" y="5"/>
                </a:cubicBezTo>
                <a:cubicBezTo>
                  <a:pt x="65" y="5"/>
                  <a:pt x="65" y="6"/>
                  <a:pt x="64" y="6"/>
                </a:cubicBezTo>
                <a:cubicBezTo>
                  <a:pt x="64" y="6"/>
                  <a:pt x="64" y="6"/>
                  <a:pt x="64" y="6"/>
                </a:cubicBezTo>
                <a:cubicBezTo>
                  <a:pt x="61" y="7"/>
                  <a:pt x="60" y="11"/>
                  <a:pt x="61" y="13"/>
                </a:cubicBezTo>
                <a:cubicBezTo>
                  <a:pt x="62" y="15"/>
                  <a:pt x="64" y="16"/>
                  <a:pt x="66" y="16"/>
                </a:cubicBezTo>
                <a:cubicBezTo>
                  <a:pt x="66" y="57"/>
                  <a:pt x="66" y="57"/>
                  <a:pt x="66" y="57"/>
                </a:cubicBezTo>
                <a:cubicBezTo>
                  <a:pt x="66" y="59"/>
                  <a:pt x="66" y="62"/>
                  <a:pt x="66" y="64"/>
                </a:cubicBezTo>
                <a:cubicBezTo>
                  <a:pt x="66" y="73"/>
                  <a:pt x="66" y="73"/>
                  <a:pt x="66" y="73"/>
                </a:cubicBezTo>
                <a:cubicBezTo>
                  <a:pt x="56" y="68"/>
                  <a:pt x="48" y="56"/>
                  <a:pt x="37" y="57"/>
                </a:cubicBezTo>
                <a:cubicBezTo>
                  <a:pt x="32" y="57"/>
                  <a:pt x="27" y="58"/>
                  <a:pt x="22" y="57"/>
                </a:cubicBezTo>
                <a:cubicBezTo>
                  <a:pt x="22" y="49"/>
                  <a:pt x="22" y="49"/>
                  <a:pt x="22" y="49"/>
                </a:cubicBezTo>
                <a:cubicBezTo>
                  <a:pt x="24" y="49"/>
                  <a:pt x="25" y="48"/>
                  <a:pt x="27" y="48"/>
                </a:cubicBezTo>
                <a:cubicBezTo>
                  <a:pt x="27" y="48"/>
                  <a:pt x="27" y="48"/>
                  <a:pt x="27" y="48"/>
                </a:cubicBezTo>
                <a:cubicBezTo>
                  <a:pt x="32" y="45"/>
                  <a:pt x="34" y="38"/>
                  <a:pt x="32" y="33"/>
                </a:cubicBezTo>
                <a:cubicBezTo>
                  <a:pt x="30" y="29"/>
                  <a:pt x="26" y="27"/>
                  <a:pt x="22" y="27"/>
                </a:cubicBezTo>
                <a:lnTo>
                  <a:pt x="22" y="10"/>
                </a:lnTo>
                <a:close/>
                <a:moveTo>
                  <a:pt x="2" y="41"/>
                </a:moveTo>
                <a:cubicBezTo>
                  <a:pt x="0" y="23"/>
                  <a:pt x="18" y="12"/>
                  <a:pt x="18" y="12"/>
                </a:cubicBezTo>
                <a:cubicBezTo>
                  <a:pt x="20" y="12"/>
                  <a:pt x="21" y="11"/>
                  <a:pt x="22" y="10"/>
                </a:cubicBezTo>
                <a:cubicBezTo>
                  <a:pt x="22" y="27"/>
                  <a:pt x="22" y="27"/>
                  <a:pt x="22" y="27"/>
                </a:cubicBezTo>
                <a:cubicBezTo>
                  <a:pt x="20" y="27"/>
                  <a:pt x="19" y="27"/>
                  <a:pt x="17" y="28"/>
                </a:cubicBezTo>
                <a:cubicBezTo>
                  <a:pt x="12" y="31"/>
                  <a:pt x="9" y="37"/>
                  <a:pt x="12" y="43"/>
                </a:cubicBezTo>
                <a:cubicBezTo>
                  <a:pt x="14" y="47"/>
                  <a:pt x="18" y="49"/>
                  <a:pt x="22" y="49"/>
                </a:cubicBezTo>
                <a:cubicBezTo>
                  <a:pt x="22" y="57"/>
                  <a:pt x="22" y="57"/>
                  <a:pt x="22" y="57"/>
                </a:cubicBezTo>
                <a:cubicBezTo>
                  <a:pt x="12" y="57"/>
                  <a:pt x="4" y="53"/>
                  <a:pt x="2" y="41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01" name="Freeform 90"/>
          <p:cNvSpPr>
            <a:spLocks/>
          </p:cNvSpPr>
          <p:nvPr/>
        </p:nvSpPr>
        <p:spPr bwMode="auto">
          <a:xfrm>
            <a:off x="5655430" y="2267764"/>
            <a:ext cx="154741" cy="199973"/>
          </a:xfrm>
          <a:custGeom>
            <a:avLst/>
            <a:gdLst>
              <a:gd name="T0" fmla="*/ 0 w 95"/>
              <a:gd name="T1" fmla="*/ 21 h 123"/>
              <a:gd name="T2" fmla="*/ 4 w 95"/>
              <a:gd name="T3" fmla="*/ 19 h 123"/>
              <a:gd name="T4" fmla="*/ 59 w 95"/>
              <a:gd name="T5" fmla="*/ 109 h 123"/>
              <a:gd name="T6" fmla="*/ 79 w 95"/>
              <a:gd name="T7" fmla="*/ 112 h 123"/>
              <a:gd name="T8" fmla="*/ 85 w 95"/>
              <a:gd name="T9" fmla="*/ 93 h 123"/>
              <a:gd name="T10" fmla="*/ 29 w 95"/>
              <a:gd name="T11" fmla="*/ 3 h 123"/>
              <a:gd name="T12" fmla="*/ 34 w 95"/>
              <a:gd name="T13" fmla="*/ 0 h 123"/>
              <a:gd name="T14" fmla="*/ 90 w 95"/>
              <a:gd name="T15" fmla="*/ 91 h 123"/>
              <a:gd name="T16" fmla="*/ 82 w 95"/>
              <a:gd name="T17" fmla="*/ 117 h 123"/>
              <a:gd name="T18" fmla="*/ 56 w 95"/>
              <a:gd name="T19" fmla="*/ 112 h 123"/>
              <a:gd name="T20" fmla="*/ 0 w 95"/>
              <a:gd name="T21" fmla="*/ 21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5" h="123">
                <a:moveTo>
                  <a:pt x="0" y="21"/>
                </a:moveTo>
                <a:cubicBezTo>
                  <a:pt x="4" y="19"/>
                  <a:pt x="4" y="19"/>
                  <a:pt x="4" y="19"/>
                </a:cubicBezTo>
                <a:cubicBezTo>
                  <a:pt x="59" y="109"/>
                  <a:pt x="59" y="109"/>
                  <a:pt x="59" y="109"/>
                </a:cubicBezTo>
                <a:cubicBezTo>
                  <a:pt x="63" y="115"/>
                  <a:pt x="72" y="117"/>
                  <a:pt x="79" y="112"/>
                </a:cubicBezTo>
                <a:cubicBezTo>
                  <a:pt x="87" y="108"/>
                  <a:pt x="89" y="99"/>
                  <a:pt x="85" y="93"/>
                </a:cubicBezTo>
                <a:cubicBezTo>
                  <a:pt x="29" y="3"/>
                  <a:pt x="29" y="3"/>
                  <a:pt x="29" y="3"/>
                </a:cubicBezTo>
                <a:cubicBezTo>
                  <a:pt x="34" y="0"/>
                  <a:pt x="34" y="0"/>
                  <a:pt x="34" y="0"/>
                </a:cubicBezTo>
                <a:cubicBezTo>
                  <a:pt x="90" y="91"/>
                  <a:pt x="90" y="91"/>
                  <a:pt x="90" y="91"/>
                </a:cubicBezTo>
                <a:cubicBezTo>
                  <a:pt x="95" y="100"/>
                  <a:pt x="92" y="111"/>
                  <a:pt x="82" y="117"/>
                </a:cubicBezTo>
                <a:cubicBezTo>
                  <a:pt x="73" y="123"/>
                  <a:pt x="61" y="121"/>
                  <a:pt x="56" y="112"/>
                </a:cubicBezTo>
                <a:lnTo>
                  <a:pt x="0" y="21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02" name="Freeform 91"/>
          <p:cNvSpPr>
            <a:spLocks/>
          </p:cNvSpPr>
          <p:nvPr/>
        </p:nvSpPr>
        <p:spPr bwMode="auto">
          <a:xfrm>
            <a:off x="5645906" y="2260621"/>
            <a:ext cx="76180" cy="52374"/>
          </a:xfrm>
          <a:custGeom>
            <a:avLst/>
            <a:gdLst>
              <a:gd name="T0" fmla="*/ 1 w 47"/>
              <a:gd name="T1" fmla="*/ 30 h 32"/>
              <a:gd name="T2" fmla="*/ 6 w 47"/>
              <a:gd name="T3" fmla="*/ 31 h 32"/>
              <a:gd name="T4" fmla="*/ 44 w 47"/>
              <a:gd name="T5" fmla="*/ 7 h 32"/>
              <a:gd name="T6" fmla="*/ 46 w 47"/>
              <a:gd name="T7" fmla="*/ 2 h 32"/>
              <a:gd name="T8" fmla="*/ 41 w 47"/>
              <a:gd name="T9" fmla="*/ 1 h 32"/>
              <a:gd name="T10" fmla="*/ 2 w 47"/>
              <a:gd name="T11" fmla="*/ 25 h 32"/>
              <a:gd name="T12" fmla="*/ 1 w 47"/>
              <a:gd name="T13" fmla="*/ 3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" h="32">
                <a:moveTo>
                  <a:pt x="1" y="30"/>
                </a:moveTo>
                <a:cubicBezTo>
                  <a:pt x="2" y="32"/>
                  <a:pt x="4" y="32"/>
                  <a:pt x="6" y="31"/>
                </a:cubicBezTo>
                <a:cubicBezTo>
                  <a:pt x="44" y="7"/>
                  <a:pt x="44" y="7"/>
                  <a:pt x="44" y="7"/>
                </a:cubicBezTo>
                <a:cubicBezTo>
                  <a:pt x="46" y="6"/>
                  <a:pt x="47" y="4"/>
                  <a:pt x="46" y="2"/>
                </a:cubicBezTo>
                <a:cubicBezTo>
                  <a:pt x="45" y="1"/>
                  <a:pt x="42" y="0"/>
                  <a:pt x="41" y="1"/>
                </a:cubicBezTo>
                <a:cubicBezTo>
                  <a:pt x="2" y="25"/>
                  <a:pt x="2" y="25"/>
                  <a:pt x="2" y="25"/>
                </a:cubicBezTo>
                <a:cubicBezTo>
                  <a:pt x="1" y="26"/>
                  <a:pt x="0" y="28"/>
                  <a:pt x="1" y="3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03" name="Freeform 92"/>
          <p:cNvSpPr>
            <a:spLocks/>
          </p:cNvSpPr>
          <p:nvPr/>
        </p:nvSpPr>
        <p:spPr bwMode="auto">
          <a:xfrm>
            <a:off x="5676854" y="2303472"/>
            <a:ext cx="104748" cy="144028"/>
          </a:xfrm>
          <a:custGeom>
            <a:avLst/>
            <a:gdLst>
              <a:gd name="T0" fmla="*/ 0 w 64"/>
              <a:gd name="T1" fmla="*/ 3 h 88"/>
              <a:gd name="T2" fmla="*/ 5 w 64"/>
              <a:gd name="T3" fmla="*/ 0 h 88"/>
              <a:gd name="T4" fmla="*/ 55 w 64"/>
              <a:gd name="T5" fmla="*/ 80 h 88"/>
              <a:gd name="T6" fmla="*/ 64 w 64"/>
              <a:gd name="T7" fmla="*/ 85 h 88"/>
              <a:gd name="T8" fmla="*/ 63 w 64"/>
              <a:gd name="T9" fmla="*/ 85 h 88"/>
              <a:gd name="T10" fmla="*/ 49 w 64"/>
              <a:gd name="T11" fmla="*/ 82 h 88"/>
              <a:gd name="T12" fmla="*/ 0 w 64"/>
              <a:gd name="T13" fmla="*/ 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" h="88">
                <a:moveTo>
                  <a:pt x="0" y="3"/>
                </a:moveTo>
                <a:cubicBezTo>
                  <a:pt x="5" y="0"/>
                  <a:pt x="5" y="0"/>
                  <a:pt x="5" y="0"/>
                </a:cubicBezTo>
                <a:cubicBezTo>
                  <a:pt x="55" y="80"/>
                  <a:pt x="55" y="80"/>
                  <a:pt x="55" y="80"/>
                </a:cubicBezTo>
                <a:cubicBezTo>
                  <a:pt x="57" y="83"/>
                  <a:pt x="60" y="85"/>
                  <a:pt x="64" y="85"/>
                </a:cubicBezTo>
                <a:cubicBezTo>
                  <a:pt x="63" y="85"/>
                  <a:pt x="63" y="85"/>
                  <a:pt x="63" y="85"/>
                </a:cubicBezTo>
                <a:cubicBezTo>
                  <a:pt x="58" y="88"/>
                  <a:pt x="52" y="87"/>
                  <a:pt x="49" y="82"/>
                </a:cubicBezTo>
                <a:lnTo>
                  <a:pt x="0" y="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04" name="Freeform 93"/>
          <p:cNvSpPr>
            <a:spLocks noEditPoints="1"/>
          </p:cNvSpPr>
          <p:nvPr/>
        </p:nvSpPr>
        <p:spPr bwMode="auto">
          <a:xfrm>
            <a:off x="6675530" y="3505692"/>
            <a:ext cx="164263" cy="179738"/>
          </a:xfrm>
          <a:custGeom>
            <a:avLst/>
            <a:gdLst>
              <a:gd name="T0" fmla="*/ 78 w 101"/>
              <a:gd name="T1" fmla="*/ 51 h 110"/>
              <a:gd name="T2" fmla="*/ 75 w 101"/>
              <a:gd name="T3" fmla="*/ 63 h 110"/>
              <a:gd name="T4" fmla="*/ 75 w 101"/>
              <a:gd name="T5" fmla="*/ 73 h 110"/>
              <a:gd name="T6" fmla="*/ 77 w 101"/>
              <a:gd name="T7" fmla="*/ 74 h 110"/>
              <a:gd name="T8" fmla="*/ 86 w 101"/>
              <a:gd name="T9" fmla="*/ 86 h 110"/>
              <a:gd name="T10" fmla="*/ 75 w 101"/>
              <a:gd name="T11" fmla="*/ 80 h 110"/>
              <a:gd name="T12" fmla="*/ 75 w 101"/>
              <a:gd name="T13" fmla="*/ 22 h 110"/>
              <a:gd name="T14" fmla="*/ 86 w 101"/>
              <a:gd name="T15" fmla="*/ 15 h 110"/>
              <a:gd name="T16" fmla="*/ 77 w 101"/>
              <a:gd name="T17" fmla="*/ 28 h 110"/>
              <a:gd name="T18" fmla="*/ 75 w 101"/>
              <a:gd name="T19" fmla="*/ 28 h 110"/>
              <a:gd name="T20" fmla="*/ 98 w 101"/>
              <a:gd name="T21" fmla="*/ 48 h 110"/>
              <a:gd name="T22" fmla="*/ 83 w 101"/>
              <a:gd name="T23" fmla="*/ 51 h 110"/>
              <a:gd name="T24" fmla="*/ 98 w 101"/>
              <a:gd name="T25" fmla="*/ 53 h 110"/>
              <a:gd name="T26" fmla="*/ 98 w 101"/>
              <a:gd name="T27" fmla="*/ 48 h 110"/>
              <a:gd name="T28" fmla="*/ 52 w 101"/>
              <a:gd name="T29" fmla="*/ 110 h 110"/>
              <a:gd name="T30" fmla="*/ 66 w 101"/>
              <a:gd name="T31" fmla="*/ 74 h 110"/>
              <a:gd name="T32" fmla="*/ 75 w 101"/>
              <a:gd name="T33" fmla="*/ 39 h 110"/>
              <a:gd name="T34" fmla="*/ 50 w 101"/>
              <a:gd name="T35" fmla="*/ 29 h 110"/>
              <a:gd name="T36" fmla="*/ 72 w 101"/>
              <a:gd name="T37" fmla="*/ 51 h 110"/>
              <a:gd name="T38" fmla="*/ 62 w 101"/>
              <a:gd name="T39" fmla="*/ 70 h 110"/>
              <a:gd name="T40" fmla="*/ 60 w 101"/>
              <a:gd name="T41" fmla="*/ 85 h 110"/>
              <a:gd name="T42" fmla="*/ 50 w 101"/>
              <a:gd name="T43" fmla="*/ 110 h 110"/>
              <a:gd name="T44" fmla="*/ 75 w 101"/>
              <a:gd name="T45" fmla="*/ 28 h 110"/>
              <a:gd name="T46" fmla="*/ 74 w 101"/>
              <a:gd name="T47" fmla="*/ 24 h 110"/>
              <a:gd name="T48" fmla="*/ 75 w 101"/>
              <a:gd name="T49" fmla="*/ 73 h 110"/>
              <a:gd name="T50" fmla="*/ 74 w 101"/>
              <a:gd name="T51" fmla="*/ 78 h 110"/>
              <a:gd name="T52" fmla="*/ 75 w 101"/>
              <a:gd name="T53" fmla="*/ 73 h 110"/>
              <a:gd name="T54" fmla="*/ 50 w 101"/>
              <a:gd name="T55" fmla="*/ 0 h 110"/>
              <a:gd name="T56" fmla="*/ 53 w 101"/>
              <a:gd name="T57" fmla="*/ 3 h 110"/>
              <a:gd name="T58" fmla="*/ 50 w 101"/>
              <a:gd name="T59" fmla="*/ 18 h 110"/>
              <a:gd name="T60" fmla="*/ 50 w 101"/>
              <a:gd name="T61" fmla="*/ 23 h 110"/>
              <a:gd name="T62" fmla="*/ 25 w 101"/>
              <a:gd name="T63" fmla="*/ 63 h 110"/>
              <a:gd name="T64" fmla="*/ 35 w 101"/>
              <a:gd name="T65" fmla="*/ 96 h 110"/>
              <a:gd name="T66" fmla="*/ 50 w 101"/>
              <a:gd name="T67" fmla="*/ 110 h 110"/>
              <a:gd name="T68" fmla="*/ 41 w 101"/>
              <a:gd name="T69" fmla="*/ 85 h 110"/>
              <a:gd name="T70" fmla="*/ 39 w 101"/>
              <a:gd name="T71" fmla="*/ 70 h 110"/>
              <a:gd name="T72" fmla="*/ 34 w 101"/>
              <a:gd name="T73" fmla="*/ 35 h 110"/>
              <a:gd name="T74" fmla="*/ 50 w 101"/>
              <a:gd name="T75" fmla="*/ 23 h 110"/>
              <a:gd name="T76" fmla="*/ 50 w 101"/>
              <a:gd name="T77" fmla="*/ 18 h 110"/>
              <a:gd name="T78" fmla="*/ 48 w 101"/>
              <a:gd name="T79" fmla="*/ 3 h 110"/>
              <a:gd name="T80" fmla="*/ 25 w 101"/>
              <a:gd name="T81" fmla="*/ 80 h 110"/>
              <a:gd name="T82" fmla="*/ 27 w 101"/>
              <a:gd name="T83" fmla="*/ 74 h 110"/>
              <a:gd name="T84" fmla="*/ 25 w 101"/>
              <a:gd name="T85" fmla="*/ 80 h 110"/>
              <a:gd name="T86" fmla="*/ 25 w 101"/>
              <a:gd name="T87" fmla="*/ 22 h 110"/>
              <a:gd name="T88" fmla="*/ 27 w 101"/>
              <a:gd name="T89" fmla="*/ 28 h 110"/>
              <a:gd name="T90" fmla="*/ 25 w 101"/>
              <a:gd name="T91" fmla="*/ 39 h 110"/>
              <a:gd name="T92" fmla="*/ 25 w 101"/>
              <a:gd name="T93" fmla="*/ 63 h 110"/>
              <a:gd name="T94" fmla="*/ 25 w 101"/>
              <a:gd name="T95" fmla="*/ 22 h 110"/>
              <a:gd name="T96" fmla="*/ 23 w 101"/>
              <a:gd name="T97" fmla="*/ 28 h 110"/>
              <a:gd name="T98" fmla="*/ 15 w 101"/>
              <a:gd name="T99" fmla="*/ 19 h 110"/>
              <a:gd name="T100" fmla="*/ 18 w 101"/>
              <a:gd name="T101" fmla="*/ 15 h 110"/>
              <a:gd name="T102" fmla="*/ 25 w 101"/>
              <a:gd name="T103" fmla="*/ 73 h 110"/>
              <a:gd name="T104" fmla="*/ 18 w 101"/>
              <a:gd name="T105" fmla="*/ 86 h 110"/>
              <a:gd name="T106" fmla="*/ 15 w 101"/>
              <a:gd name="T107" fmla="*/ 83 h 110"/>
              <a:gd name="T108" fmla="*/ 23 w 101"/>
              <a:gd name="T109" fmla="*/ 74 h 110"/>
              <a:gd name="T110" fmla="*/ 18 w 101"/>
              <a:gd name="T111" fmla="*/ 51 h 110"/>
              <a:gd name="T112" fmla="*/ 15 w 101"/>
              <a:gd name="T113" fmla="*/ 48 h 110"/>
              <a:gd name="T114" fmla="*/ 0 w 101"/>
              <a:gd name="T115" fmla="*/ 51 h 110"/>
              <a:gd name="T116" fmla="*/ 15 w 101"/>
              <a:gd name="T117" fmla="*/ 53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1" h="110">
                <a:moveTo>
                  <a:pt x="75" y="63"/>
                </a:moveTo>
                <a:cubicBezTo>
                  <a:pt x="77" y="59"/>
                  <a:pt x="78" y="55"/>
                  <a:pt x="78" y="51"/>
                </a:cubicBezTo>
                <a:cubicBezTo>
                  <a:pt x="78" y="47"/>
                  <a:pt x="77" y="43"/>
                  <a:pt x="75" y="39"/>
                </a:cubicBezTo>
                <a:cubicBezTo>
                  <a:pt x="75" y="63"/>
                  <a:pt x="75" y="63"/>
                  <a:pt x="75" y="63"/>
                </a:cubicBezTo>
                <a:close/>
                <a:moveTo>
                  <a:pt x="75" y="80"/>
                </a:moveTo>
                <a:cubicBezTo>
                  <a:pt x="75" y="73"/>
                  <a:pt x="75" y="73"/>
                  <a:pt x="75" y="73"/>
                </a:cubicBezTo>
                <a:cubicBezTo>
                  <a:pt x="76" y="73"/>
                  <a:pt x="77" y="73"/>
                  <a:pt x="77" y="74"/>
                </a:cubicBezTo>
                <a:cubicBezTo>
                  <a:pt x="77" y="74"/>
                  <a:pt x="77" y="74"/>
                  <a:pt x="77" y="74"/>
                </a:cubicBezTo>
                <a:cubicBezTo>
                  <a:pt x="86" y="83"/>
                  <a:pt x="86" y="83"/>
                  <a:pt x="86" y="83"/>
                </a:cubicBezTo>
                <a:cubicBezTo>
                  <a:pt x="87" y="84"/>
                  <a:pt x="87" y="85"/>
                  <a:pt x="86" y="86"/>
                </a:cubicBezTo>
                <a:cubicBezTo>
                  <a:pt x="85" y="87"/>
                  <a:pt x="83" y="87"/>
                  <a:pt x="82" y="86"/>
                </a:cubicBezTo>
                <a:cubicBezTo>
                  <a:pt x="75" y="80"/>
                  <a:pt x="75" y="80"/>
                  <a:pt x="75" y="80"/>
                </a:cubicBezTo>
                <a:close/>
                <a:moveTo>
                  <a:pt x="75" y="28"/>
                </a:moveTo>
                <a:cubicBezTo>
                  <a:pt x="75" y="22"/>
                  <a:pt x="75" y="22"/>
                  <a:pt x="75" y="22"/>
                </a:cubicBezTo>
                <a:cubicBezTo>
                  <a:pt x="82" y="15"/>
                  <a:pt x="82" y="15"/>
                  <a:pt x="82" y="15"/>
                </a:cubicBezTo>
                <a:cubicBezTo>
                  <a:pt x="83" y="14"/>
                  <a:pt x="85" y="14"/>
                  <a:pt x="86" y="15"/>
                </a:cubicBezTo>
                <a:cubicBezTo>
                  <a:pt x="87" y="16"/>
                  <a:pt x="87" y="18"/>
                  <a:pt x="86" y="19"/>
                </a:cubicBezTo>
                <a:cubicBezTo>
                  <a:pt x="77" y="28"/>
                  <a:pt x="77" y="28"/>
                  <a:pt x="77" y="28"/>
                </a:cubicBezTo>
                <a:cubicBezTo>
                  <a:pt x="77" y="28"/>
                  <a:pt x="77" y="28"/>
                  <a:pt x="77" y="28"/>
                </a:cubicBezTo>
                <a:cubicBezTo>
                  <a:pt x="77" y="28"/>
                  <a:pt x="76" y="28"/>
                  <a:pt x="75" y="28"/>
                </a:cubicBezTo>
                <a:close/>
                <a:moveTo>
                  <a:pt x="98" y="48"/>
                </a:moveTo>
                <a:cubicBezTo>
                  <a:pt x="98" y="48"/>
                  <a:pt x="98" y="48"/>
                  <a:pt x="98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4" y="48"/>
                  <a:pt x="83" y="49"/>
                  <a:pt x="83" y="51"/>
                </a:cubicBezTo>
                <a:cubicBezTo>
                  <a:pt x="83" y="52"/>
                  <a:pt x="84" y="53"/>
                  <a:pt x="86" y="53"/>
                </a:cubicBezTo>
                <a:cubicBezTo>
                  <a:pt x="98" y="53"/>
                  <a:pt x="98" y="53"/>
                  <a:pt x="98" y="53"/>
                </a:cubicBezTo>
                <a:cubicBezTo>
                  <a:pt x="100" y="53"/>
                  <a:pt x="101" y="52"/>
                  <a:pt x="101" y="51"/>
                </a:cubicBezTo>
                <a:cubicBezTo>
                  <a:pt x="101" y="49"/>
                  <a:pt x="100" y="48"/>
                  <a:pt x="98" y="48"/>
                </a:cubicBezTo>
                <a:close/>
                <a:moveTo>
                  <a:pt x="50" y="110"/>
                </a:moveTo>
                <a:cubicBezTo>
                  <a:pt x="52" y="110"/>
                  <a:pt x="52" y="110"/>
                  <a:pt x="52" y="110"/>
                </a:cubicBezTo>
                <a:cubicBezTo>
                  <a:pt x="60" y="110"/>
                  <a:pt x="66" y="104"/>
                  <a:pt x="66" y="96"/>
                </a:cubicBezTo>
                <a:cubicBezTo>
                  <a:pt x="66" y="74"/>
                  <a:pt x="66" y="74"/>
                  <a:pt x="66" y="74"/>
                </a:cubicBezTo>
                <a:cubicBezTo>
                  <a:pt x="70" y="71"/>
                  <a:pt x="73" y="67"/>
                  <a:pt x="75" y="63"/>
                </a:cubicBezTo>
                <a:cubicBezTo>
                  <a:pt x="75" y="39"/>
                  <a:pt x="75" y="39"/>
                  <a:pt x="75" y="39"/>
                </a:cubicBezTo>
                <a:cubicBezTo>
                  <a:pt x="71" y="29"/>
                  <a:pt x="61" y="23"/>
                  <a:pt x="50" y="23"/>
                </a:cubicBezTo>
                <a:cubicBezTo>
                  <a:pt x="50" y="29"/>
                  <a:pt x="50" y="29"/>
                  <a:pt x="50" y="29"/>
                </a:cubicBezTo>
                <a:cubicBezTo>
                  <a:pt x="56" y="29"/>
                  <a:pt x="62" y="31"/>
                  <a:pt x="66" y="35"/>
                </a:cubicBezTo>
                <a:cubicBezTo>
                  <a:pt x="70" y="39"/>
                  <a:pt x="72" y="45"/>
                  <a:pt x="72" y="51"/>
                </a:cubicBezTo>
                <a:cubicBezTo>
                  <a:pt x="72" y="59"/>
                  <a:pt x="68" y="66"/>
                  <a:pt x="62" y="70"/>
                </a:cubicBezTo>
                <a:cubicBezTo>
                  <a:pt x="62" y="70"/>
                  <a:pt x="62" y="70"/>
                  <a:pt x="62" y="70"/>
                </a:cubicBezTo>
                <a:cubicBezTo>
                  <a:pt x="61" y="70"/>
                  <a:pt x="60" y="71"/>
                  <a:pt x="60" y="72"/>
                </a:cubicBezTo>
                <a:cubicBezTo>
                  <a:pt x="60" y="85"/>
                  <a:pt x="60" y="85"/>
                  <a:pt x="60" y="85"/>
                </a:cubicBezTo>
                <a:cubicBezTo>
                  <a:pt x="50" y="85"/>
                  <a:pt x="50" y="85"/>
                  <a:pt x="50" y="85"/>
                </a:cubicBezTo>
                <a:cubicBezTo>
                  <a:pt x="50" y="110"/>
                  <a:pt x="50" y="110"/>
                  <a:pt x="50" y="110"/>
                </a:cubicBezTo>
                <a:close/>
                <a:moveTo>
                  <a:pt x="75" y="22"/>
                </a:moveTo>
                <a:cubicBezTo>
                  <a:pt x="75" y="28"/>
                  <a:pt x="75" y="28"/>
                  <a:pt x="75" y="28"/>
                </a:cubicBezTo>
                <a:cubicBezTo>
                  <a:pt x="75" y="28"/>
                  <a:pt x="74" y="28"/>
                  <a:pt x="74" y="28"/>
                </a:cubicBezTo>
                <a:cubicBezTo>
                  <a:pt x="72" y="27"/>
                  <a:pt x="72" y="25"/>
                  <a:pt x="74" y="24"/>
                </a:cubicBezTo>
                <a:cubicBezTo>
                  <a:pt x="75" y="22"/>
                  <a:pt x="75" y="22"/>
                  <a:pt x="75" y="22"/>
                </a:cubicBezTo>
                <a:close/>
                <a:moveTo>
                  <a:pt x="75" y="73"/>
                </a:moveTo>
                <a:cubicBezTo>
                  <a:pt x="75" y="80"/>
                  <a:pt x="75" y="80"/>
                  <a:pt x="75" y="80"/>
                </a:cubicBezTo>
                <a:cubicBezTo>
                  <a:pt x="74" y="78"/>
                  <a:pt x="74" y="78"/>
                  <a:pt x="74" y="78"/>
                </a:cubicBezTo>
                <a:cubicBezTo>
                  <a:pt x="72" y="77"/>
                  <a:pt x="72" y="75"/>
                  <a:pt x="74" y="74"/>
                </a:cubicBezTo>
                <a:cubicBezTo>
                  <a:pt x="74" y="73"/>
                  <a:pt x="75" y="73"/>
                  <a:pt x="75" y="73"/>
                </a:cubicBezTo>
                <a:close/>
                <a:moveTo>
                  <a:pt x="50" y="18"/>
                </a:move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2" y="0"/>
                  <a:pt x="53" y="2"/>
                  <a:pt x="53" y="3"/>
                </a:cubicBezTo>
                <a:cubicBezTo>
                  <a:pt x="53" y="15"/>
                  <a:pt x="53" y="15"/>
                  <a:pt x="53" y="15"/>
                </a:cubicBezTo>
                <a:cubicBezTo>
                  <a:pt x="53" y="17"/>
                  <a:pt x="52" y="18"/>
                  <a:pt x="50" y="18"/>
                </a:cubicBezTo>
                <a:cubicBezTo>
                  <a:pt x="50" y="18"/>
                  <a:pt x="50" y="18"/>
                  <a:pt x="50" y="18"/>
                </a:cubicBezTo>
                <a:close/>
                <a:moveTo>
                  <a:pt x="50" y="23"/>
                </a:moveTo>
                <a:cubicBezTo>
                  <a:pt x="39" y="23"/>
                  <a:pt x="30" y="29"/>
                  <a:pt x="25" y="39"/>
                </a:cubicBezTo>
                <a:cubicBezTo>
                  <a:pt x="25" y="63"/>
                  <a:pt x="25" y="63"/>
                  <a:pt x="25" y="63"/>
                </a:cubicBezTo>
                <a:cubicBezTo>
                  <a:pt x="27" y="68"/>
                  <a:pt x="31" y="71"/>
                  <a:pt x="35" y="74"/>
                </a:cubicBezTo>
                <a:cubicBezTo>
                  <a:pt x="35" y="96"/>
                  <a:pt x="35" y="96"/>
                  <a:pt x="35" y="96"/>
                </a:cubicBezTo>
                <a:cubicBezTo>
                  <a:pt x="35" y="104"/>
                  <a:pt x="41" y="110"/>
                  <a:pt x="49" y="110"/>
                </a:cubicBezTo>
                <a:cubicBezTo>
                  <a:pt x="50" y="110"/>
                  <a:pt x="50" y="110"/>
                  <a:pt x="50" y="110"/>
                </a:cubicBezTo>
                <a:cubicBezTo>
                  <a:pt x="50" y="85"/>
                  <a:pt x="50" y="85"/>
                  <a:pt x="50" y="85"/>
                </a:cubicBezTo>
                <a:cubicBezTo>
                  <a:pt x="41" y="85"/>
                  <a:pt x="41" y="85"/>
                  <a:pt x="41" y="85"/>
                </a:cubicBezTo>
                <a:cubicBezTo>
                  <a:pt x="41" y="72"/>
                  <a:pt x="41" y="72"/>
                  <a:pt x="41" y="72"/>
                </a:cubicBezTo>
                <a:cubicBezTo>
                  <a:pt x="41" y="71"/>
                  <a:pt x="40" y="71"/>
                  <a:pt x="39" y="70"/>
                </a:cubicBezTo>
                <a:cubicBezTo>
                  <a:pt x="33" y="66"/>
                  <a:pt x="28" y="59"/>
                  <a:pt x="28" y="51"/>
                </a:cubicBezTo>
                <a:cubicBezTo>
                  <a:pt x="28" y="45"/>
                  <a:pt x="30" y="39"/>
                  <a:pt x="34" y="35"/>
                </a:cubicBezTo>
                <a:cubicBezTo>
                  <a:pt x="39" y="31"/>
                  <a:pt x="44" y="29"/>
                  <a:pt x="50" y="29"/>
                </a:cubicBezTo>
                <a:cubicBezTo>
                  <a:pt x="50" y="23"/>
                  <a:pt x="50" y="23"/>
                  <a:pt x="50" y="23"/>
                </a:cubicBezTo>
                <a:close/>
                <a:moveTo>
                  <a:pt x="50" y="0"/>
                </a:moveTo>
                <a:cubicBezTo>
                  <a:pt x="50" y="18"/>
                  <a:pt x="50" y="18"/>
                  <a:pt x="50" y="18"/>
                </a:cubicBezTo>
                <a:cubicBezTo>
                  <a:pt x="49" y="18"/>
                  <a:pt x="48" y="17"/>
                  <a:pt x="48" y="15"/>
                </a:cubicBezTo>
                <a:cubicBezTo>
                  <a:pt x="48" y="3"/>
                  <a:pt x="48" y="3"/>
                  <a:pt x="48" y="3"/>
                </a:cubicBezTo>
                <a:cubicBezTo>
                  <a:pt x="48" y="2"/>
                  <a:pt x="49" y="1"/>
                  <a:pt x="50" y="0"/>
                </a:cubicBezTo>
                <a:close/>
                <a:moveTo>
                  <a:pt x="25" y="80"/>
                </a:moveTo>
                <a:cubicBezTo>
                  <a:pt x="25" y="73"/>
                  <a:pt x="25" y="73"/>
                  <a:pt x="25" y="73"/>
                </a:cubicBezTo>
                <a:cubicBezTo>
                  <a:pt x="26" y="73"/>
                  <a:pt x="27" y="73"/>
                  <a:pt x="27" y="74"/>
                </a:cubicBezTo>
                <a:cubicBezTo>
                  <a:pt x="28" y="75"/>
                  <a:pt x="28" y="77"/>
                  <a:pt x="27" y="78"/>
                </a:cubicBezTo>
                <a:cubicBezTo>
                  <a:pt x="25" y="80"/>
                  <a:pt x="25" y="80"/>
                  <a:pt x="25" y="80"/>
                </a:cubicBezTo>
                <a:close/>
                <a:moveTo>
                  <a:pt x="25" y="28"/>
                </a:moveTo>
                <a:cubicBezTo>
                  <a:pt x="25" y="22"/>
                  <a:pt x="25" y="22"/>
                  <a:pt x="25" y="22"/>
                </a:cubicBezTo>
                <a:cubicBezTo>
                  <a:pt x="27" y="24"/>
                  <a:pt x="27" y="24"/>
                  <a:pt x="27" y="24"/>
                </a:cubicBezTo>
                <a:cubicBezTo>
                  <a:pt x="28" y="25"/>
                  <a:pt x="28" y="27"/>
                  <a:pt x="27" y="28"/>
                </a:cubicBezTo>
                <a:cubicBezTo>
                  <a:pt x="27" y="28"/>
                  <a:pt x="26" y="28"/>
                  <a:pt x="25" y="28"/>
                </a:cubicBezTo>
                <a:close/>
                <a:moveTo>
                  <a:pt x="25" y="39"/>
                </a:moveTo>
                <a:cubicBezTo>
                  <a:pt x="23" y="42"/>
                  <a:pt x="22" y="46"/>
                  <a:pt x="22" y="51"/>
                </a:cubicBezTo>
                <a:cubicBezTo>
                  <a:pt x="22" y="55"/>
                  <a:pt x="23" y="59"/>
                  <a:pt x="25" y="63"/>
                </a:cubicBezTo>
                <a:cubicBezTo>
                  <a:pt x="25" y="39"/>
                  <a:pt x="25" y="39"/>
                  <a:pt x="25" y="39"/>
                </a:cubicBezTo>
                <a:close/>
                <a:moveTo>
                  <a:pt x="25" y="22"/>
                </a:moveTo>
                <a:cubicBezTo>
                  <a:pt x="25" y="28"/>
                  <a:pt x="25" y="28"/>
                  <a:pt x="25" y="28"/>
                </a:cubicBezTo>
                <a:cubicBezTo>
                  <a:pt x="25" y="28"/>
                  <a:pt x="24" y="28"/>
                  <a:pt x="23" y="28"/>
                </a:cubicBezTo>
                <a:cubicBezTo>
                  <a:pt x="23" y="28"/>
                  <a:pt x="23" y="28"/>
                  <a:pt x="23" y="28"/>
                </a:cubicBezTo>
                <a:cubicBezTo>
                  <a:pt x="15" y="19"/>
                  <a:pt x="15" y="19"/>
                  <a:pt x="15" y="19"/>
                </a:cubicBezTo>
                <a:cubicBezTo>
                  <a:pt x="14" y="18"/>
                  <a:pt x="14" y="16"/>
                  <a:pt x="15" y="15"/>
                </a:cubicBezTo>
                <a:cubicBezTo>
                  <a:pt x="16" y="14"/>
                  <a:pt x="17" y="14"/>
                  <a:pt x="18" y="15"/>
                </a:cubicBezTo>
                <a:cubicBezTo>
                  <a:pt x="25" y="22"/>
                  <a:pt x="25" y="22"/>
                  <a:pt x="25" y="22"/>
                </a:cubicBezTo>
                <a:close/>
                <a:moveTo>
                  <a:pt x="25" y="73"/>
                </a:moveTo>
                <a:cubicBezTo>
                  <a:pt x="25" y="80"/>
                  <a:pt x="25" y="80"/>
                  <a:pt x="25" y="80"/>
                </a:cubicBezTo>
                <a:cubicBezTo>
                  <a:pt x="18" y="86"/>
                  <a:pt x="18" y="86"/>
                  <a:pt x="18" y="86"/>
                </a:cubicBezTo>
                <a:cubicBezTo>
                  <a:pt x="17" y="87"/>
                  <a:pt x="16" y="87"/>
                  <a:pt x="15" y="86"/>
                </a:cubicBezTo>
                <a:cubicBezTo>
                  <a:pt x="14" y="85"/>
                  <a:pt x="14" y="84"/>
                  <a:pt x="15" y="83"/>
                </a:cubicBezTo>
                <a:cubicBezTo>
                  <a:pt x="23" y="74"/>
                  <a:pt x="23" y="74"/>
                  <a:pt x="23" y="74"/>
                </a:cubicBezTo>
                <a:cubicBezTo>
                  <a:pt x="23" y="74"/>
                  <a:pt x="23" y="74"/>
                  <a:pt x="23" y="74"/>
                </a:cubicBezTo>
                <a:cubicBezTo>
                  <a:pt x="24" y="74"/>
                  <a:pt x="25" y="73"/>
                  <a:pt x="25" y="73"/>
                </a:cubicBezTo>
                <a:close/>
                <a:moveTo>
                  <a:pt x="18" y="51"/>
                </a:moveTo>
                <a:cubicBezTo>
                  <a:pt x="18" y="51"/>
                  <a:pt x="18" y="51"/>
                  <a:pt x="18" y="51"/>
                </a:cubicBezTo>
                <a:cubicBezTo>
                  <a:pt x="18" y="49"/>
                  <a:pt x="16" y="48"/>
                  <a:pt x="15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1" y="48"/>
                  <a:pt x="0" y="49"/>
                  <a:pt x="0" y="51"/>
                </a:cubicBezTo>
                <a:cubicBezTo>
                  <a:pt x="0" y="52"/>
                  <a:pt x="1" y="53"/>
                  <a:pt x="3" y="53"/>
                </a:cubicBezTo>
                <a:cubicBezTo>
                  <a:pt x="15" y="53"/>
                  <a:pt x="15" y="53"/>
                  <a:pt x="15" y="53"/>
                </a:cubicBezTo>
                <a:cubicBezTo>
                  <a:pt x="16" y="53"/>
                  <a:pt x="18" y="52"/>
                  <a:pt x="18" y="51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05" name="Freeform 94"/>
          <p:cNvSpPr>
            <a:spLocks/>
          </p:cNvSpPr>
          <p:nvPr/>
        </p:nvSpPr>
        <p:spPr bwMode="auto">
          <a:xfrm>
            <a:off x="6476746" y="2321328"/>
            <a:ext cx="47613" cy="45232"/>
          </a:xfrm>
          <a:custGeom>
            <a:avLst/>
            <a:gdLst>
              <a:gd name="T0" fmla="*/ 28 w 29"/>
              <a:gd name="T1" fmla="*/ 16 h 28"/>
              <a:gd name="T2" fmla="*/ 12 w 29"/>
              <a:gd name="T3" fmla="*/ 27 h 28"/>
              <a:gd name="T4" fmla="*/ 1 w 29"/>
              <a:gd name="T5" fmla="*/ 12 h 28"/>
              <a:gd name="T6" fmla="*/ 17 w 29"/>
              <a:gd name="T7" fmla="*/ 1 h 28"/>
              <a:gd name="T8" fmla="*/ 28 w 29"/>
              <a:gd name="T9" fmla="*/ 16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28">
                <a:moveTo>
                  <a:pt x="28" y="16"/>
                </a:moveTo>
                <a:cubicBezTo>
                  <a:pt x="26" y="23"/>
                  <a:pt x="19" y="28"/>
                  <a:pt x="12" y="27"/>
                </a:cubicBezTo>
                <a:cubicBezTo>
                  <a:pt x="5" y="26"/>
                  <a:pt x="0" y="19"/>
                  <a:pt x="1" y="12"/>
                </a:cubicBezTo>
                <a:cubicBezTo>
                  <a:pt x="3" y="4"/>
                  <a:pt x="10" y="0"/>
                  <a:pt x="17" y="1"/>
                </a:cubicBezTo>
                <a:cubicBezTo>
                  <a:pt x="24" y="2"/>
                  <a:pt x="29" y="9"/>
                  <a:pt x="28" y="16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06" name="Freeform 95"/>
          <p:cNvSpPr>
            <a:spLocks/>
          </p:cNvSpPr>
          <p:nvPr/>
        </p:nvSpPr>
        <p:spPr bwMode="auto">
          <a:xfrm>
            <a:off x="6466032" y="2184442"/>
            <a:ext cx="44042" cy="147599"/>
          </a:xfrm>
          <a:custGeom>
            <a:avLst/>
            <a:gdLst>
              <a:gd name="T0" fmla="*/ 27 w 27"/>
              <a:gd name="T1" fmla="*/ 90 h 91"/>
              <a:gd name="T2" fmla="*/ 12 w 27"/>
              <a:gd name="T3" fmla="*/ 14 h 91"/>
              <a:gd name="T4" fmla="*/ 1 w 27"/>
              <a:gd name="T5" fmla="*/ 0 h 91"/>
              <a:gd name="T6" fmla="*/ 17 w 27"/>
              <a:gd name="T7" fmla="*/ 91 h 91"/>
              <a:gd name="T8" fmla="*/ 27 w 27"/>
              <a:gd name="T9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91">
                <a:moveTo>
                  <a:pt x="27" y="90"/>
                </a:moveTo>
                <a:cubicBezTo>
                  <a:pt x="27" y="90"/>
                  <a:pt x="12" y="14"/>
                  <a:pt x="12" y="14"/>
                </a:cubicBezTo>
                <a:cubicBezTo>
                  <a:pt x="12" y="14"/>
                  <a:pt x="3" y="0"/>
                  <a:pt x="1" y="0"/>
                </a:cubicBezTo>
                <a:cubicBezTo>
                  <a:pt x="0" y="0"/>
                  <a:pt x="17" y="91"/>
                  <a:pt x="17" y="91"/>
                </a:cubicBezTo>
                <a:lnTo>
                  <a:pt x="27" y="9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07" name="Freeform 96"/>
          <p:cNvSpPr>
            <a:spLocks/>
          </p:cNvSpPr>
          <p:nvPr/>
        </p:nvSpPr>
        <p:spPr bwMode="auto">
          <a:xfrm>
            <a:off x="6496983" y="2208247"/>
            <a:ext cx="95225" cy="127364"/>
          </a:xfrm>
          <a:custGeom>
            <a:avLst/>
            <a:gdLst>
              <a:gd name="T0" fmla="*/ 1 w 80"/>
              <a:gd name="T1" fmla="*/ 99 h 107"/>
              <a:gd name="T2" fmla="*/ 60 w 80"/>
              <a:gd name="T3" fmla="*/ 13 h 107"/>
              <a:gd name="T4" fmla="*/ 80 w 80"/>
              <a:gd name="T5" fmla="*/ 0 h 107"/>
              <a:gd name="T6" fmla="*/ 71 w 80"/>
              <a:gd name="T7" fmla="*/ 21 h 107"/>
              <a:gd name="T8" fmla="*/ 12 w 80"/>
              <a:gd name="T9" fmla="*/ 107 h 107"/>
              <a:gd name="T10" fmla="*/ 0 w 80"/>
              <a:gd name="T11" fmla="*/ 100 h 107"/>
              <a:gd name="T12" fmla="*/ 1 w 80"/>
              <a:gd name="T13" fmla="*/ 99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" h="107">
                <a:moveTo>
                  <a:pt x="1" y="99"/>
                </a:moveTo>
                <a:lnTo>
                  <a:pt x="60" y="13"/>
                </a:lnTo>
                <a:lnTo>
                  <a:pt x="80" y="0"/>
                </a:lnTo>
                <a:lnTo>
                  <a:pt x="71" y="21"/>
                </a:lnTo>
                <a:lnTo>
                  <a:pt x="12" y="107"/>
                </a:lnTo>
                <a:lnTo>
                  <a:pt x="0" y="100"/>
                </a:lnTo>
                <a:lnTo>
                  <a:pt x="1" y="99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08" name="Freeform 97"/>
          <p:cNvSpPr>
            <a:spLocks/>
          </p:cNvSpPr>
          <p:nvPr/>
        </p:nvSpPr>
        <p:spPr bwMode="auto">
          <a:xfrm>
            <a:off x="6488651" y="2355846"/>
            <a:ext cx="11903" cy="23806"/>
          </a:xfrm>
          <a:custGeom>
            <a:avLst/>
            <a:gdLst>
              <a:gd name="T0" fmla="*/ 2 w 7"/>
              <a:gd name="T1" fmla="*/ 3 h 15"/>
              <a:gd name="T2" fmla="*/ 5 w 7"/>
              <a:gd name="T3" fmla="*/ 1 h 15"/>
              <a:gd name="T4" fmla="*/ 7 w 7"/>
              <a:gd name="T5" fmla="*/ 3 h 15"/>
              <a:gd name="T6" fmla="*/ 5 w 7"/>
              <a:gd name="T7" fmla="*/ 13 h 15"/>
              <a:gd name="T8" fmla="*/ 3 w 7"/>
              <a:gd name="T9" fmla="*/ 15 h 15"/>
              <a:gd name="T10" fmla="*/ 1 w 7"/>
              <a:gd name="T11" fmla="*/ 12 h 15"/>
              <a:gd name="T12" fmla="*/ 2 w 7"/>
              <a:gd name="T13" fmla="*/ 3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5">
                <a:moveTo>
                  <a:pt x="2" y="3"/>
                </a:moveTo>
                <a:cubicBezTo>
                  <a:pt x="3" y="1"/>
                  <a:pt x="4" y="0"/>
                  <a:pt x="5" y="1"/>
                </a:cubicBezTo>
                <a:cubicBezTo>
                  <a:pt x="6" y="1"/>
                  <a:pt x="7" y="2"/>
                  <a:pt x="7" y="3"/>
                </a:cubicBezTo>
                <a:cubicBezTo>
                  <a:pt x="5" y="13"/>
                  <a:pt x="5" y="13"/>
                  <a:pt x="5" y="13"/>
                </a:cubicBezTo>
                <a:cubicBezTo>
                  <a:pt x="5" y="14"/>
                  <a:pt x="4" y="15"/>
                  <a:pt x="3" y="15"/>
                </a:cubicBezTo>
                <a:cubicBezTo>
                  <a:pt x="1" y="15"/>
                  <a:pt x="0" y="13"/>
                  <a:pt x="1" y="12"/>
                </a:cubicBezTo>
                <a:lnTo>
                  <a:pt x="2" y="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09" name="Freeform 98"/>
          <p:cNvSpPr>
            <a:spLocks noEditPoints="1"/>
          </p:cNvSpPr>
          <p:nvPr/>
        </p:nvSpPr>
        <p:spPr bwMode="auto">
          <a:xfrm>
            <a:off x="6450559" y="1150058"/>
            <a:ext cx="165454" cy="177357"/>
          </a:xfrm>
          <a:custGeom>
            <a:avLst/>
            <a:gdLst>
              <a:gd name="T0" fmla="*/ 78 w 101"/>
              <a:gd name="T1" fmla="*/ 50 h 109"/>
              <a:gd name="T2" fmla="*/ 76 w 101"/>
              <a:gd name="T3" fmla="*/ 62 h 109"/>
              <a:gd name="T4" fmla="*/ 76 w 101"/>
              <a:gd name="T5" fmla="*/ 73 h 109"/>
              <a:gd name="T6" fmla="*/ 78 w 101"/>
              <a:gd name="T7" fmla="*/ 73 h 109"/>
              <a:gd name="T8" fmla="*/ 86 w 101"/>
              <a:gd name="T9" fmla="*/ 86 h 109"/>
              <a:gd name="T10" fmla="*/ 76 w 101"/>
              <a:gd name="T11" fmla="*/ 79 h 109"/>
              <a:gd name="T12" fmla="*/ 76 w 101"/>
              <a:gd name="T13" fmla="*/ 22 h 109"/>
              <a:gd name="T14" fmla="*/ 86 w 101"/>
              <a:gd name="T15" fmla="*/ 15 h 109"/>
              <a:gd name="T16" fmla="*/ 78 w 101"/>
              <a:gd name="T17" fmla="*/ 27 h 109"/>
              <a:gd name="T18" fmla="*/ 76 w 101"/>
              <a:gd name="T19" fmla="*/ 28 h 109"/>
              <a:gd name="T20" fmla="*/ 99 w 101"/>
              <a:gd name="T21" fmla="*/ 48 h 109"/>
              <a:gd name="T22" fmla="*/ 84 w 101"/>
              <a:gd name="T23" fmla="*/ 50 h 109"/>
              <a:gd name="T24" fmla="*/ 99 w 101"/>
              <a:gd name="T25" fmla="*/ 53 h 109"/>
              <a:gd name="T26" fmla="*/ 99 w 101"/>
              <a:gd name="T27" fmla="*/ 48 h 109"/>
              <a:gd name="T28" fmla="*/ 53 w 101"/>
              <a:gd name="T29" fmla="*/ 109 h 109"/>
              <a:gd name="T30" fmla="*/ 66 w 101"/>
              <a:gd name="T31" fmla="*/ 73 h 109"/>
              <a:gd name="T32" fmla="*/ 76 w 101"/>
              <a:gd name="T33" fmla="*/ 38 h 109"/>
              <a:gd name="T34" fmla="*/ 51 w 101"/>
              <a:gd name="T35" fmla="*/ 28 h 109"/>
              <a:gd name="T36" fmla="*/ 73 w 101"/>
              <a:gd name="T37" fmla="*/ 50 h 109"/>
              <a:gd name="T38" fmla="*/ 62 w 101"/>
              <a:gd name="T39" fmla="*/ 69 h 109"/>
              <a:gd name="T40" fmla="*/ 61 w 101"/>
              <a:gd name="T41" fmla="*/ 84 h 109"/>
              <a:gd name="T42" fmla="*/ 51 w 101"/>
              <a:gd name="T43" fmla="*/ 109 h 109"/>
              <a:gd name="T44" fmla="*/ 76 w 101"/>
              <a:gd name="T45" fmla="*/ 28 h 109"/>
              <a:gd name="T46" fmla="*/ 74 w 101"/>
              <a:gd name="T47" fmla="*/ 23 h 109"/>
              <a:gd name="T48" fmla="*/ 76 w 101"/>
              <a:gd name="T49" fmla="*/ 73 h 109"/>
              <a:gd name="T50" fmla="*/ 74 w 101"/>
              <a:gd name="T51" fmla="*/ 77 h 109"/>
              <a:gd name="T52" fmla="*/ 76 w 101"/>
              <a:gd name="T53" fmla="*/ 73 h 109"/>
              <a:gd name="T54" fmla="*/ 51 w 101"/>
              <a:gd name="T55" fmla="*/ 0 h 109"/>
              <a:gd name="T56" fmla="*/ 53 w 101"/>
              <a:gd name="T57" fmla="*/ 2 h 109"/>
              <a:gd name="T58" fmla="*/ 51 w 101"/>
              <a:gd name="T59" fmla="*/ 17 h 109"/>
              <a:gd name="T60" fmla="*/ 51 w 101"/>
              <a:gd name="T61" fmla="*/ 22 h 109"/>
              <a:gd name="T62" fmla="*/ 26 w 101"/>
              <a:gd name="T63" fmla="*/ 62 h 109"/>
              <a:gd name="T64" fmla="*/ 35 w 101"/>
              <a:gd name="T65" fmla="*/ 95 h 109"/>
              <a:gd name="T66" fmla="*/ 51 w 101"/>
              <a:gd name="T67" fmla="*/ 109 h 109"/>
              <a:gd name="T68" fmla="*/ 41 w 101"/>
              <a:gd name="T69" fmla="*/ 84 h 109"/>
              <a:gd name="T70" fmla="*/ 40 w 101"/>
              <a:gd name="T71" fmla="*/ 69 h 109"/>
              <a:gd name="T72" fmla="*/ 35 w 101"/>
              <a:gd name="T73" fmla="*/ 35 h 109"/>
              <a:gd name="T74" fmla="*/ 51 w 101"/>
              <a:gd name="T75" fmla="*/ 22 h 109"/>
              <a:gd name="T76" fmla="*/ 51 w 101"/>
              <a:gd name="T77" fmla="*/ 17 h 109"/>
              <a:gd name="T78" fmla="*/ 48 w 101"/>
              <a:gd name="T79" fmla="*/ 2 h 109"/>
              <a:gd name="T80" fmla="*/ 26 w 101"/>
              <a:gd name="T81" fmla="*/ 79 h 109"/>
              <a:gd name="T82" fmla="*/ 28 w 101"/>
              <a:gd name="T83" fmla="*/ 73 h 109"/>
              <a:gd name="T84" fmla="*/ 26 w 101"/>
              <a:gd name="T85" fmla="*/ 79 h 109"/>
              <a:gd name="T86" fmla="*/ 26 w 101"/>
              <a:gd name="T87" fmla="*/ 21 h 109"/>
              <a:gd name="T88" fmla="*/ 28 w 101"/>
              <a:gd name="T89" fmla="*/ 27 h 109"/>
              <a:gd name="T90" fmla="*/ 26 w 101"/>
              <a:gd name="T91" fmla="*/ 38 h 109"/>
              <a:gd name="T92" fmla="*/ 26 w 101"/>
              <a:gd name="T93" fmla="*/ 62 h 109"/>
              <a:gd name="T94" fmla="*/ 26 w 101"/>
              <a:gd name="T95" fmla="*/ 21 h 109"/>
              <a:gd name="T96" fmla="*/ 24 w 101"/>
              <a:gd name="T97" fmla="*/ 27 h 109"/>
              <a:gd name="T98" fmla="*/ 15 w 101"/>
              <a:gd name="T99" fmla="*/ 18 h 109"/>
              <a:gd name="T100" fmla="*/ 19 w 101"/>
              <a:gd name="T101" fmla="*/ 15 h 109"/>
              <a:gd name="T102" fmla="*/ 26 w 101"/>
              <a:gd name="T103" fmla="*/ 73 h 109"/>
              <a:gd name="T104" fmla="*/ 19 w 101"/>
              <a:gd name="T105" fmla="*/ 86 h 109"/>
              <a:gd name="T106" fmla="*/ 15 w 101"/>
              <a:gd name="T107" fmla="*/ 82 h 109"/>
              <a:gd name="T108" fmla="*/ 24 w 101"/>
              <a:gd name="T109" fmla="*/ 73 h 109"/>
              <a:gd name="T110" fmla="*/ 18 w 101"/>
              <a:gd name="T111" fmla="*/ 50 h 109"/>
              <a:gd name="T112" fmla="*/ 15 w 101"/>
              <a:gd name="T113" fmla="*/ 48 h 109"/>
              <a:gd name="T114" fmla="*/ 0 w 101"/>
              <a:gd name="T115" fmla="*/ 50 h 109"/>
              <a:gd name="T116" fmla="*/ 15 w 101"/>
              <a:gd name="T117" fmla="*/ 53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1" h="109">
                <a:moveTo>
                  <a:pt x="76" y="62"/>
                </a:moveTo>
                <a:cubicBezTo>
                  <a:pt x="78" y="58"/>
                  <a:pt x="78" y="54"/>
                  <a:pt x="78" y="50"/>
                </a:cubicBezTo>
                <a:cubicBezTo>
                  <a:pt x="78" y="46"/>
                  <a:pt x="78" y="42"/>
                  <a:pt x="76" y="38"/>
                </a:cubicBezTo>
                <a:cubicBezTo>
                  <a:pt x="76" y="62"/>
                  <a:pt x="76" y="62"/>
                  <a:pt x="76" y="62"/>
                </a:cubicBezTo>
                <a:close/>
                <a:moveTo>
                  <a:pt x="76" y="79"/>
                </a:moveTo>
                <a:cubicBezTo>
                  <a:pt x="76" y="73"/>
                  <a:pt x="76" y="73"/>
                  <a:pt x="76" y="73"/>
                </a:cubicBezTo>
                <a:cubicBezTo>
                  <a:pt x="77" y="73"/>
                  <a:pt x="77" y="73"/>
                  <a:pt x="78" y="73"/>
                </a:cubicBezTo>
                <a:cubicBezTo>
                  <a:pt x="78" y="73"/>
                  <a:pt x="78" y="73"/>
                  <a:pt x="78" y="73"/>
                </a:cubicBezTo>
                <a:cubicBezTo>
                  <a:pt x="86" y="82"/>
                  <a:pt x="86" y="82"/>
                  <a:pt x="86" y="82"/>
                </a:cubicBezTo>
                <a:cubicBezTo>
                  <a:pt x="87" y="83"/>
                  <a:pt x="87" y="85"/>
                  <a:pt x="86" y="86"/>
                </a:cubicBezTo>
                <a:cubicBezTo>
                  <a:pt x="85" y="87"/>
                  <a:pt x="84" y="87"/>
                  <a:pt x="83" y="86"/>
                </a:cubicBezTo>
                <a:cubicBezTo>
                  <a:pt x="76" y="79"/>
                  <a:pt x="76" y="79"/>
                  <a:pt x="76" y="79"/>
                </a:cubicBezTo>
                <a:close/>
                <a:moveTo>
                  <a:pt x="76" y="28"/>
                </a:moveTo>
                <a:cubicBezTo>
                  <a:pt x="76" y="22"/>
                  <a:pt x="76" y="22"/>
                  <a:pt x="76" y="22"/>
                </a:cubicBezTo>
                <a:cubicBezTo>
                  <a:pt x="83" y="15"/>
                  <a:pt x="83" y="15"/>
                  <a:pt x="83" y="15"/>
                </a:cubicBezTo>
                <a:cubicBezTo>
                  <a:pt x="84" y="14"/>
                  <a:pt x="85" y="14"/>
                  <a:pt x="86" y="15"/>
                </a:cubicBezTo>
                <a:cubicBezTo>
                  <a:pt x="87" y="16"/>
                  <a:pt x="87" y="17"/>
                  <a:pt x="86" y="18"/>
                </a:cubicBezTo>
                <a:cubicBezTo>
                  <a:pt x="78" y="27"/>
                  <a:pt x="78" y="27"/>
                  <a:pt x="78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77" y="28"/>
                  <a:pt x="77" y="28"/>
                  <a:pt x="76" y="28"/>
                </a:cubicBezTo>
                <a:close/>
                <a:moveTo>
                  <a:pt x="99" y="48"/>
                </a:moveTo>
                <a:cubicBezTo>
                  <a:pt x="99" y="48"/>
                  <a:pt x="99" y="48"/>
                  <a:pt x="99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5" y="48"/>
                  <a:pt x="84" y="49"/>
                  <a:pt x="84" y="50"/>
                </a:cubicBezTo>
                <a:cubicBezTo>
                  <a:pt x="84" y="52"/>
                  <a:pt x="85" y="53"/>
                  <a:pt x="86" y="53"/>
                </a:cubicBezTo>
                <a:cubicBezTo>
                  <a:pt x="99" y="53"/>
                  <a:pt x="99" y="53"/>
                  <a:pt x="99" y="53"/>
                </a:cubicBezTo>
                <a:cubicBezTo>
                  <a:pt x="100" y="53"/>
                  <a:pt x="101" y="52"/>
                  <a:pt x="101" y="50"/>
                </a:cubicBezTo>
                <a:cubicBezTo>
                  <a:pt x="101" y="49"/>
                  <a:pt x="100" y="48"/>
                  <a:pt x="99" y="48"/>
                </a:cubicBezTo>
                <a:close/>
                <a:moveTo>
                  <a:pt x="51" y="109"/>
                </a:moveTo>
                <a:cubicBezTo>
                  <a:pt x="53" y="109"/>
                  <a:pt x="53" y="109"/>
                  <a:pt x="53" y="109"/>
                </a:cubicBezTo>
                <a:cubicBezTo>
                  <a:pt x="60" y="109"/>
                  <a:pt x="66" y="103"/>
                  <a:pt x="66" y="95"/>
                </a:cubicBezTo>
                <a:cubicBezTo>
                  <a:pt x="66" y="73"/>
                  <a:pt x="66" y="73"/>
                  <a:pt x="66" y="73"/>
                </a:cubicBezTo>
                <a:cubicBezTo>
                  <a:pt x="70" y="70"/>
                  <a:pt x="74" y="67"/>
                  <a:pt x="76" y="62"/>
                </a:cubicBezTo>
                <a:cubicBezTo>
                  <a:pt x="76" y="38"/>
                  <a:pt x="76" y="38"/>
                  <a:pt x="76" y="38"/>
                </a:cubicBezTo>
                <a:cubicBezTo>
                  <a:pt x="71" y="29"/>
                  <a:pt x="62" y="22"/>
                  <a:pt x="51" y="22"/>
                </a:cubicBezTo>
                <a:cubicBezTo>
                  <a:pt x="51" y="28"/>
                  <a:pt x="51" y="28"/>
                  <a:pt x="51" y="28"/>
                </a:cubicBezTo>
                <a:cubicBezTo>
                  <a:pt x="57" y="28"/>
                  <a:pt x="62" y="31"/>
                  <a:pt x="66" y="35"/>
                </a:cubicBezTo>
                <a:cubicBezTo>
                  <a:pt x="70" y="39"/>
                  <a:pt x="73" y="44"/>
                  <a:pt x="73" y="50"/>
                </a:cubicBezTo>
                <a:cubicBezTo>
                  <a:pt x="73" y="58"/>
                  <a:pt x="68" y="65"/>
                  <a:pt x="62" y="69"/>
                </a:cubicBezTo>
                <a:cubicBezTo>
                  <a:pt x="62" y="69"/>
                  <a:pt x="62" y="69"/>
                  <a:pt x="62" y="69"/>
                </a:cubicBezTo>
                <a:cubicBezTo>
                  <a:pt x="61" y="70"/>
                  <a:pt x="61" y="71"/>
                  <a:pt x="61" y="72"/>
                </a:cubicBezTo>
                <a:cubicBezTo>
                  <a:pt x="61" y="84"/>
                  <a:pt x="61" y="84"/>
                  <a:pt x="61" y="84"/>
                </a:cubicBezTo>
                <a:cubicBezTo>
                  <a:pt x="51" y="84"/>
                  <a:pt x="51" y="84"/>
                  <a:pt x="51" y="84"/>
                </a:cubicBezTo>
                <a:cubicBezTo>
                  <a:pt x="51" y="109"/>
                  <a:pt x="51" y="109"/>
                  <a:pt x="51" y="109"/>
                </a:cubicBezTo>
                <a:close/>
                <a:moveTo>
                  <a:pt x="76" y="22"/>
                </a:moveTo>
                <a:cubicBezTo>
                  <a:pt x="76" y="28"/>
                  <a:pt x="76" y="28"/>
                  <a:pt x="76" y="28"/>
                </a:cubicBezTo>
                <a:cubicBezTo>
                  <a:pt x="75" y="28"/>
                  <a:pt x="75" y="28"/>
                  <a:pt x="74" y="27"/>
                </a:cubicBezTo>
                <a:cubicBezTo>
                  <a:pt x="73" y="26"/>
                  <a:pt x="73" y="24"/>
                  <a:pt x="74" y="23"/>
                </a:cubicBezTo>
                <a:cubicBezTo>
                  <a:pt x="76" y="22"/>
                  <a:pt x="76" y="22"/>
                  <a:pt x="76" y="22"/>
                </a:cubicBezTo>
                <a:close/>
                <a:moveTo>
                  <a:pt x="76" y="73"/>
                </a:moveTo>
                <a:cubicBezTo>
                  <a:pt x="76" y="79"/>
                  <a:pt x="76" y="79"/>
                  <a:pt x="76" y="79"/>
                </a:cubicBezTo>
                <a:cubicBezTo>
                  <a:pt x="74" y="77"/>
                  <a:pt x="74" y="77"/>
                  <a:pt x="74" y="77"/>
                </a:cubicBezTo>
                <a:cubicBezTo>
                  <a:pt x="73" y="76"/>
                  <a:pt x="73" y="74"/>
                  <a:pt x="74" y="73"/>
                </a:cubicBezTo>
                <a:cubicBezTo>
                  <a:pt x="75" y="73"/>
                  <a:pt x="75" y="73"/>
                  <a:pt x="76" y="73"/>
                </a:cubicBezTo>
                <a:close/>
                <a:moveTo>
                  <a:pt x="51" y="17"/>
                </a:moveTo>
                <a:cubicBezTo>
                  <a:pt x="51" y="0"/>
                  <a:pt x="51" y="0"/>
                  <a:pt x="5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15"/>
                  <a:pt x="53" y="15"/>
                  <a:pt x="53" y="15"/>
                </a:cubicBezTo>
                <a:cubicBezTo>
                  <a:pt x="53" y="16"/>
                  <a:pt x="52" y="17"/>
                  <a:pt x="51" y="17"/>
                </a:cubicBezTo>
                <a:cubicBezTo>
                  <a:pt x="51" y="17"/>
                  <a:pt x="51" y="17"/>
                  <a:pt x="51" y="17"/>
                </a:cubicBezTo>
                <a:close/>
                <a:moveTo>
                  <a:pt x="51" y="22"/>
                </a:moveTo>
                <a:cubicBezTo>
                  <a:pt x="40" y="22"/>
                  <a:pt x="30" y="29"/>
                  <a:pt x="26" y="38"/>
                </a:cubicBezTo>
                <a:cubicBezTo>
                  <a:pt x="26" y="62"/>
                  <a:pt x="26" y="62"/>
                  <a:pt x="26" y="62"/>
                </a:cubicBezTo>
                <a:cubicBezTo>
                  <a:pt x="28" y="67"/>
                  <a:pt x="31" y="71"/>
                  <a:pt x="35" y="74"/>
                </a:cubicBezTo>
                <a:cubicBezTo>
                  <a:pt x="35" y="95"/>
                  <a:pt x="35" y="95"/>
                  <a:pt x="35" y="95"/>
                </a:cubicBezTo>
                <a:cubicBezTo>
                  <a:pt x="35" y="103"/>
                  <a:pt x="42" y="109"/>
                  <a:pt x="49" y="109"/>
                </a:cubicBezTo>
                <a:cubicBezTo>
                  <a:pt x="51" y="109"/>
                  <a:pt x="51" y="109"/>
                  <a:pt x="51" y="109"/>
                </a:cubicBezTo>
                <a:cubicBezTo>
                  <a:pt x="51" y="84"/>
                  <a:pt x="51" y="84"/>
                  <a:pt x="51" y="84"/>
                </a:cubicBezTo>
                <a:cubicBezTo>
                  <a:pt x="41" y="84"/>
                  <a:pt x="41" y="84"/>
                  <a:pt x="41" y="84"/>
                </a:cubicBezTo>
                <a:cubicBezTo>
                  <a:pt x="41" y="72"/>
                  <a:pt x="41" y="72"/>
                  <a:pt x="41" y="72"/>
                </a:cubicBezTo>
                <a:cubicBezTo>
                  <a:pt x="41" y="71"/>
                  <a:pt x="41" y="70"/>
                  <a:pt x="40" y="69"/>
                </a:cubicBezTo>
                <a:cubicBezTo>
                  <a:pt x="33" y="66"/>
                  <a:pt x="28" y="58"/>
                  <a:pt x="28" y="50"/>
                </a:cubicBezTo>
                <a:cubicBezTo>
                  <a:pt x="28" y="44"/>
                  <a:pt x="31" y="39"/>
                  <a:pt x="35" y="35"/>
                </a:cubicBezTo>
                <a:cubicBezTo>
                  <a:pt x="39" y="31"/>
                  <a:pt x="44" y="28"/>
                  <a:pt x="51" y="28"/>
                </a:cubicBezTo>
                <a:cubicBezTo>
                  <a:pt x="51" y="22"/>
                  <a:pt x="51" y="22"/>
                  <a:pt x="51" y="22"/>
                </a:cubicBezTo>
                <a:close/>
                <a:moveTo>
                  <a:pt x="51" y="0"/>
                </a:moveTo>
                <a:cubicBezTo>
                  <a:pt x="51" y="17"/>
                  <a:pt x="51" y="17"/>
                  <a:pt x="51" y="17"/>
                </a:cubicBezTo>
                <a:cubicBezTo>
                  <a:pt x="49" y="17"/>
                  <a:pt x="48" y="16"/>
                  <a:pt x="48" y="15"/>
                </a:cubicBezTo>
                <a:cubicBezTo>
                  <a:pt x="48" y="2"/>
                  <a:pt x="48" y="2"/>
                  <a:pt x="48" y="2"/>
                </a:cubicBezTo>
                <a:cubicBezTo>
                  <a:pt x="48" y="1"/>
                  <a:pt x="49" y="0"/>
                  <a:pt x="51" y="0"/>
                </a:cubicBezTo>
                <a:close/>
                <a:moveTo>
                  <a:pt x="26" y="79"/>
                </a:moveTo>
                <a:cubicBezTo>
                  <a:pt x="26" y="73"/>
                  <a:pt x="26" y="73"/>
                  <a:pt x="26" y="73"/>
                </a:cubicBezTo>
                <a:cubicBezTo>
                  <a:pt x="26" y="73"/>
                  <a:pt x="27" y="73"/>
                  <a:pt x="28" y="73"/>
                </a:cubicBezTo>
                <a:cubicBezTo>
                  <a:pt x="29" y="74"/>
                  <a:pt x="29" y="76"/>
                  <a:pt x="28" y="77"/>
                </a:cubicBezTo>
                <a:cubicBezTo>
                  <a:pt x="26" y="79"/>
                  <a:pt x="26" y="79"/>
                  <a:pt x="26" y="79"/>
                </a:cubicBezTo>
                <a:close/>
                <a:moveTo>
                  <a:pt x="26" y="28"/>
                </a:moveTo>
                <a:cubicBezTo>
                  <a:pt x="26" y="21"/>
                  <a:pt x="26" y="21"/>
                  <a:pt x="26" y="21"/>
                </a:cubicBezTo>
                <a:cubicBezTo>
                  <a:pt x="28" y="23"/>
                  <a:pt x="28" y="23"/>
                  <a:pt x="28" y="23"/>
                </a:cubicBezTo>
                <a:cubicBezTo>
                  <a:pt x="29" y="24"/>
                  <a:pt x="29" y="26"/>
                  <a:pt x="28" y="27"/>
                </a:cubicBezTo>
                <a:cubicBezTo>
                  <a:pt x="27" y="28"/>
                  <a:pt x="26" y="28"/>
                  <a:pt x="26" y="28"/>
                </a:cubicBezTo>
                <a:close/>
                <a:moveTo>
                  <a:pt x="26" y="38"/>
                </a:moveTo>
                <a:cubicBezTo>
                  <a:pt x="24" y="42"/>
                  <a:pt x="23" y="46"/>
                  <a:pt x="23" y="50"/>
                </a:cubicBezTo>
                <a:cubicBezTo>
                  <a:pt x="23" y="55"/>
                  <a:pt x="24" y="59"/>
                  <a:pt x="26" y="62"/>
                </a:cubicBezTo>
                <a:cubicBezTo>
                  <a:pt x="26" y="38"/>
                  <a:pt x="26" y="38"/>
                  <a:pt x="26" y="38"/>
                </a:cubicBezTo>
                <a:close/>
                <a:moveTo>
                  <a:pt x="26" y="21"/>
                </a:moveTo>
                <a:cubicBezTo>
                  <a:pt x="26" y="28"/>
                  <a:pt x="26" y="28"/>
                  <a:pt x="26" y="28"/>
                </a:cubicBezTo>
                <a:cubicBezTo>
                  <a:pt x="25" y="28"/>
                  <a:pt x="24" y="27"/>
                  <a:pt x="24" y="27"/>
                </a:cubicBezTo>
                <a:cubicBezTo>
                  <a:pt x="24" y="27"/>
                  <a:pt x="24" y="27"/>
                  <a:pt x="24" y="27"/>
                </a:cubicBezTo>
                <a:cubicBezTo>
                  <a:pt x="15" y="18"/>
                  <a:pt x="15" y="18"/>
                  <a:pt x="15" y="18"/>
                </a:cubicBezTo>
                <a:cubicBezTo>
                  <a:pt x="14" y="17"/>
                  <a:pt x="14" y="16"/>
                  <a:pt x="15" y="15"/>
                </a:cubicBezTo>
                <a:cubicBezTo>
                  <a:pt x="16" y="14"/>
                  <a:pt x="18" y="14"/>
                  <a:pt x="19" y="15"/>
                </a:cubicBezTo>
                <a:cubicBezTo>
                  <a:pt x="26" y="21"/>
                  <a:pt x="26" y="21"/>
                  <a:pt x="26" y="21"/>
                </a:cubicBezTo>
                <a:close/>
                <a:moveTo>
                  <a:pt x="26" y="73"/>
                </a:moveTo>
                <a:cubicBezTo>
                  <a:pt x="26" y="79"/>
                  <a:pt x="26" y="79"/>
                  <a:pt x="26" y="79"/>
                </a:cubicBezTo>
                <a:cubicBezTo>
                  <a:pt x="19" y="86"/>
                  <a:pt x="19" y="86"/>
                  <a:pt x="19" y="86"/>
                </a:cubicBezTo>
                <a:cubicBezTo>
                  <a:pt x="18" y="87"/>
                  <a:pt x="16" y="87"/>
                  <a:pt x="15" y="86"/>
                </a:cubicBezTo>
                <a:cubicBezTo>
                  <a:pt x="14" y="85"/>
                  <a:pt x="14" y="83"/>
                  <a:pt x="15" y="82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73"/>
                  <a:pt x="25" y="73"/>
                  <a:pt x="26" y="73"/>
                </a:cubicBezTo>
                <a:close/>
                <a:moveTo>
                  <a:pt x="18" y="50"/>
                </a:moveTo>
                <a:cubicBezTo>
                  <a:pt x="18" y="50"/>
                  <a:pt x="18" y="50"/>
                  <a:pt x="18" y="50"/>
                </a:cubicBezTo>
                <a:cubicBezTo>
                  <a:pt x="18" y="49"/>
                  <a:pt x="17" y="48"/>
                  <a:pt x="15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2" y="48"/>
                  <a:pt x="0" y="49"/>
                  <a:pt x="0" y="50"/>
                </a:cubicBezTo>
                <a:cubicBezTo>
                  <a:pt x="0" y="52"/>
                  <a:pt x="2" y="53"/>
                  <a:pt x="3" y="53"/>
                </a:cubicBezTo>
                <a:cubicBezTo>
                  <a:pt x="15" y="53"/>
                  <a:pt x="15" y="53"/>
                  <a:pt x="15" y="53"/>
                </a:cubicBezTo>
                <a:cubicBezTo>
                  <a:pt x="17" y="53"/>
                  <a:pt x="18" y="52"/>
                  <a:pt x="18" y="5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10" name="燕尾形 109"/>
          <p:cNvSpPr/>
          <p:nvPr/>
        </p:nvSpPr>
        <p:spPr>
          <a:xfrm>
            <a:off x="1505700" y="1251201"/>
            <a:ext cx="269960" cy="431936"/>
          </a:xfrm>
          <a:prstGeom prst="chevron">
            <a:avLst/>
          </a:prstGeom>
          <a:solidFill>
            <a:srgbClr val="4093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>
              <a:solidFill>
                <a:schemeClr val="tx1"/>
              </a:solidFill>
            </a:endParaRPr>
          </a:p>
        </p:txBody>
      </p:sp>
      <p:cxnSp>
        <p:nvCxnSpPr>
          <p:cNvPr id="111" name="直接连接符 110"/>
          <p:cNvCxnSpPr/>
          <p:nvPr/>
        </p:nvCxnSpPr>
        <p:spPr>
          <a:xfrm>
            <a:off x="2034381" y="1949836"/>
            <a:ext cx="272659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 47"/>
          <p:cNvSpPr>
            <a:spLocks noChangeArrowheads="1"/>
          </p:cNvSpPr>
          <p:nvPr/>
        </p:nvSpPr>
        <p:spPr bwMode="auto">
          <a:xfrm>
            <a:off x="2132753" y="1324229"/>
            <a:ext cx="2628221" cy="305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5" tIns="34278" rIns="68555" bIns="34278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sk-SK" altLang="zh-CN" sz="1400" b="1" dirty="0">
                <a:solidFill>
                  <a:srgbClr val="333333"/>
                </a:solidFill>
                <a:sym typeface="微软雅黑" pitchFamily="34" charset="-122"/>
              </a:rPr>
              <a:t>TAM</a:t>
            </a:r>
            <a:r>
              <a:rPr lang="zh-CN" altLang="sk-SK" sz="1400" b="1" dirty="0">
                <a:solidFill>
                  <a:srgbClr val="333333"/>
                </a:solidFill>
                <a:sym typeface="微软雅黑" pitchFamily="34" charset="-122"/>
              </a:rPr>
              <a:t>、</a:t>
            </a:r>
            <a:r>
              <a:rPr lang="sk-SK" altLang="zh-CN" sz="1400" b="1" dirty="0">
                <a:solidFill>
                  <a:srgbClr val="333333"/>
                </a:solidFill>
                <a:sym typeface="微软雅黑" pitchFamily="34" charset="-122"/>
              </a:rPr>
              <a:t>SAM</a:t>
            </a:r>
            <a:r>
              <a:rPr lang="zh-CN" altLang="sk-SK" sz="1400" b="1" dirty="0">
                <a:solidFill>
                  <a:srgbClr val="333333"/>
                </a:solidFill>
                <a:sym typeface="微软雅黑" pitchFamily="34" charset="-122"/>
              </a:rPr>
              <a:t>、</a:t>
            </a:r>
            <a:r>
              <a:rPr lang="sk-SK" altLang="zh-CN" sz="1400" b="1" dirty="0">
                <a:solidFill>
                  <a:srgbClr val="333333"/>
                </a:solidFill>
                <a:sym typeface="微软雅黑" pitchFamily="34" charset="-122"/>
              </a:rPr>
              <a:t>SOM</a:t>
            </a:r>
            <a:r>
              <a:rPr lang="zh-CN" altLang="sk-SK" sz="1400" b="1" dirty="0">
                <a:solidFill>
                  <a:srgbClr val="333333"/>
                </a:solidFill>
                <a:sym typeface="微软雅黑" pitchFamily="34" charset="-122"/>
              </a:rPr>
              <a:t>有多大？</a:t>
            </a:r>
          </a:p>
        </p:txBody>
      </p:sp>
      <p:sp>
        <p:nvSpPr>
          <p:cNvPr id="114" name="燕尾形 113"/>
          <p:cNvSpPr/>
          <p:nvPr/>
        </p:nvSpPr>
        <p:spPr>
          <a:xfrm>
            <a:off x="1505700" y="2277048"/>
            <a:ext cx="269960" cy="431936"/>
          </a:xfrm>
          <a:prstGeom prst="chevron">
            <a:avLst/>
          </a:prstGeom>
          <a:solidFill>
            <a:srgbClr val="4093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>
              <a:solidFill>
                <a:schemeClr val="tx1"/>
              </a:solidFill>
            </a:endParaRPr>
          </a:p>
        </p:txBody>
      </p:sp>
      <p:cxnSp>
        <p:nvCxnSpPr>
          <p:cNvPr id="115" name="直接连接符 114"/>
          <p:cNvCxnSpPr/>
          <p:nvPr/>
        </p:nvCxnSpPr>
        <p:spPr>
          <a:xfrm>
            <a:off x="2034381" y="2975683"/>
            <a:ext cx="272659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47"/>
          <p:cNvSpPr>
            <a:spLocks noChangeArrowheads="1"/>
          </p:cNvSpPr>
          <p:nvPr/>
        </p:nvSpPr>
        <p:spPr bwMode="auto">
          <a:xfrm>
            <a:off x="2132753" y="2185368"/>
            <a:ext cx="2628221" cy="58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5" tIns="34278" rIns="68555" bIns="34278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b="1" dirty="0">
                <a:solidFill>
                  <a:srgbClr val="333333"/>
                </a:solidFill>
                <a:sym typeface="微软雅黑" pitchFamily="34" charset="-122"/>
              </a:rPr>
              <a:t>用户的画像（</a:t>
            </a:r>
            <a:r>
              <a:rPr lang="en-US" altLang="zh-CN" sz="1400" b="1" dirty="0">
                <a:solidFill>
                  <a:srgbClr val="333333"/>
                </a:solidFill>
                <a:sym typeface="微软雅黑" pitchFamily="34" charset="-122"/>
              </a:rPr>
              <a:t>ICP</a:t>
            </a:r>
            <a:r>
              <a:rPr lang="zh-CN" altLang="en-US" sz="1400" b="1" dirty="0">
                <a:solidFill>
                  <a:srgbClr val="333333"/>
                </a:solidFill>
                <a:sym typeface="微软雅黑" pitchFamily="34" charset="-122"/>
              </a:rPr>
              <a:t>）是什么？</a:t>
            </a:r>
            <a:endParaRPr lang="en-US" altLang="zh-CN" sz="1400" b="1" dirty="0">
              <a:solidFill>
                <a:srgbClr val="333333"/>
              </a:solidFill>
              <a:sym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b="1" dirty="0">
                <a:solidFill>
                  <a:srgbClr val="333333"/>
                </a:solidFill>
                <a:sym typeface="微软雅黑" pitchFamily="34" charset="-122"/>
              </a:rPr>
              <a:t>谁是你的早期使用者？</a:t>
            </a:r>
          </a:p>
        </p:txBody>
      </p:sp>
      <p:sp>
        <p:nvSpPr>
          <p:cNvPr id="118" name="燕尾形 117"/>
          <p:cNvSpPr/>
          <p:nvPr/>
        </p:nvSpPr>
        <p:spPr>
          <a:xfrm>
            <a:off x="1505700" y="3356886"/>
            <a:ext cx="269960" cy="431936"/>
          </a:xfrm>
          <a:prstGeom prst="chevron">
            <a:avLst/>
          </a:prstGeom>
          <a:solidFill>
            <a:srgbClr val="4093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>
              <a:solidFill>
                <a:schemeClr val="tx1"/>
              </a:solidFill>
            </a:endParaRPr>
          </a:p>
        </p:txBody>
      </p:sp>
      <p:cxnSp>
        <p:nvCxnSpPr>
          <p:cNvPr id="119" name="直接连接符 118"/>
          <p:cNvCxnSpPr/>
          <p:nvPr/>
        </p:nvCxnSpPr>
        <p:spPr>
          <a:xfrm>
            <a:off x="2034381" y="4055522"/>
            <a:ext cx="272659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 47"/>
          <p:cNvSpPr>
            <a:spLocks noChangeArrowheads="1"/>
          </p:cNvSpPr>
          <p:nvPr/>
        </p:nvSpPr>
        <p:spPr bwMode="auto">
          <a:xfrm>
            <a:off x="2132752" y="3265207"/>
            <a:ext cx="3243761" cy="58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5" tIns="34278" rIns="68555" bIns="34278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b="1" dirty="0">
                <a:solidFill>
                  <a:srgbClr val="333333"/>
                </a:solidFill>
                <a:sym typeface="微软雅黑" pitchFamily="34" charset="-122"/>
              </a:rPr>
              <a:t>你的生命周期价值和获得成本是多少？</a:t>
            </a:r>
            <a:endParaRPr lang="en-US" altLang="zh-CN" sz="1400" b="1" dirty="0">
              <a:solidFill>
                <a:srgbClr val="333333"/>
              </a:solidFill>
              <a:sym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b="1" dirty="0">
                <a:solidFill>
                  <a:srgbClr val="333333"/>
                </a:solidFill>
                <a:sym typeface="微软雅黑" pitchFamily="34" charset="-122"/>
              </a:rPr>
              <a:t>你的客户流失率是多少？</a:t>
            </a:r>
          </a:p>
        </p:txBody>
      </p:sp>
      <p:sp>
        <p:nvSpPr>
          <p:cNvPr id="116" name="文本框 34"/>
          <p:cNvSpPr txBox="1">
            <a:spLocks noChangeArrowheads="1"/>
          </p:cNvSpPr>
          <p:nvPr/>
        </p:nvSpPr>
        <p:spPr bwMode="auto">
          <a:xfrm>
            <a:off x="3721211" y="112247"/>
            <a:ext cx="527171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（再次强调，这个篇幅所做的市场分析一定与项目直接相关，并非宽泛的宏观数据，强调“分析”二字。</a:t>
            </a:r>
            <a:r>
              <a:rPr lang="zh-CN" altLang="en-US" sz="1600" b="1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Wingdings"/>
              </a:rPr>
              <a:t>）</a:t>
            </a:r>
            <a:endParaRPr lang="zh-CN" altLang="en-US" sz="1600" b="1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0418905"/>
      </p:ext>
    </p:extLst>
  </p:cSld>
  <p:clrMapOvr>
    <a:masterClrMapping/>
  </p:clrMapOvr>
  <p:transition spd="slow" advTm="0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0" y="245270"/>
            <a:ext cx="342900" cy="257175"/>
            <a:chOff x="0" y="0"/>
            <a:chExt cx="457201" cy="285750"/>
          </a:xfrm>
        </p:grpSpPr>
        <p:sp>
          <p:nvSpPr>
            <p:cNvPr id="9" name="矩形 8"/>
            <p:cNvSpPr>
              <a:spLocks noChangeArrowheads="1"/>
            </p:cNvSpPr>
            <p:nvPr/>
          </p:nvSpPr>
          <p:spPr bwMode="auto">
            <a:xfrm>
              <a:off x="0" y="0"/>
              <a:ext cx="342900" cy="285750"/>
            </a:xfrm>
            <a:prstGeom prst="rect">
              <a:avLst/>
            </a:prstGeom>
            <a:solidFill>
              <a:srgbClr val="409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381000" y="0"/>
              <a:ext cx="76201" cy="285750"/>
            </a:xfrm>
            <a:prstGeom prst="rect">
              <a:avLst/>
            </a:prstGeom>
            <a:solidFill>
              <a:srgbClr val="409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421480" y="112247"/>
            <a:ext cx="332358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幻灯片</a:t>
            </a:r>
            <a:r>
              <a:rPr lang="en-US" altLang="zh-CN" sz="28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8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：优势</a:t>
            </a:r>
            <a:r>
              <a:rPr lang="zh-CN" altLang="en-US" sz="2800" b="1" dirty="0">
                <a:solidFill>
                  <a:srgbClr val="262626"/>
                </a:solidFill>
                <a:highlight>
                  <a:srgbClr val="FFFF00"/>
                </a:highlight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b="1" dirty="0" err="1">
                <a:solidFill>
                  <a:srgbClr val="262626"/>
                </a:solidFill>
                <a:highlight>
                  <a:srgbClr val="FFFF00"/>
                </a:highlight>
                <a:latin typeface="微软雅黑" pitchFamily="34" charset="-122"/>
                <a:ea typeface="微软雅黑" pitchFamily="34" charset="-122"/>
              </a:rPr>
              <a:t>kxk</a:t>
            </a:r>
            <a:r>
              <a:rPr lang="zh-CN" altLang="en-US" sz="2800" b="1" dirty="0">
                <a:solidFill>
                  <a:srgbClr val="262626"/>
                </a:solidFill>
                <a:highlight>
                  <a:srgbClr val="FFFF00"/>
                </a:highlight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800" b="1" dirty="0">
              <a:solidFill>
                <a:srgbClr val="26262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Oval 38"/>
          <p:cNvSpPr>
            <a:spLocks noChangeArrowheads="1"/>
          </p:cNvSpPr>
          <p:nvPr/>
        </p:nvSpPr>
        <p:spPr bwMode="auto">
          <a:xfrm>
            <a:off x="1214140" y="1766092"/>
            <a:ext cx="504468" cy="503178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40937D"/>
            </a:solidFill>
            <a:prstDash val="solid"/>
            <a:miter lim="800000"/>
            <a:headEnd/>
            <a:tailEnd/>
          </a:ln>
        </p:spPr>
        <p:txBody>
          <a:bodyPr vert="horz" wrap="square" lIns="61399" tIns="30699" rIns="61399" bIns="30699" numCol="1" anchor="t" anchorCtr="0" compatLnSpc="1">
            <a:prstTxWarp prst="textNoShape">
              <a:avLst/>
            </a:prstTxWarp>
          </a:bodyPr>
          <a:lstStyle/>
          <a:p>
            <a:endParaRPr lang="zh-CN" altLang="en-US" sz="1012"/>
          </a:p>
        </p:txBody>
      </p:sp>
      <p:sp>
        <p:nvSpPr>
          <p:cNvPr id="42" name="Freeform 39"/>
          <p:cNvSpPr>
            <a:spLocks noEditPoints="1"/>
          </p:cNvSpPr>
          <p:nvPr/>
        </p:nvSpPr>
        <p:spPr bwMode="auto">
          <a:xfrm>
            <a:off x="1343715" y="1882992"/>
            <a:ext cx="267572" cy="269379"/>
          </a:xfrm>
          <a:custGeom>
            <a:avLst/>
            <a:gdLst>
              <a:gd name="T0" fmla="*/ 43 w 57"/>
              <a:gd name="T1" fmla="*/ 9 h 58"/>
              <a:gd name="T2" fmla="*/ 4 w 57"/>
              <a:gd name="T3" fmla="*/ 22 h 58"/>
              <a:gd name="T4" fmla="*/ 5 w 57"/>
              <a:gd name="T5" fmla="*/ 25 h 58"/>
              <a:gd name="T6" fmla="*/ 6 w 57"/>
              <a:gd name="T7" fmla="*/ 30 h 58"/>
              <a:gd name="T8" fmla="*/ 7 w 57"/>
              <a:gd name="T9" fmla="*/ 35 h 58"/>
              <a:gd name="T10" fmla="*/ 10 w 57"/>
              <a:gd name="T11" fmla="*/ 39 h 58"/>
              <a:gd name="T12" fmla="*/ 12 w 57"/>
              <a:gd name="T13" fmla="*/ 41 h 58"/>
              <a:gd name="T14" fmla="*/ 13 w 57"/>
              <a:gd name="T15" fmla="*/ 49 h 58"/>
              <a:gd name="T16" fmla="*/ 16 w 57"/>
              <a:gd name="T17" fmla="*/ 52 h 58"/>
              <a:gd name="T18" fmla="*/ 17 w 57"/>
              <a:gd name="T19" fmla="*/ 51 h 58"/>
              <a:gd name="T20" fmla="*/ 18 w 57"/>
              <a:gd name="T21" fmla="*/ 47 h 58"/>
              <a:gd name="T22" fmla="*/ 20 w 57"/>
              <a:gd name="T23" fmla="*/ 41 h 58"/>
              <a:gd name="T24" fmla="*/ 24 w 57"/>
              <a:gd name="T25" fmla="*/ 36 h 58"/>
              <a:gd name="T26" fmla="*/ 26 w 57"/>
              <a:gd name="T27" fmla="*/ 33 h 58"/>
              <a:gd name="T28" fmla="*/ 22 w 57"/>
              <a:gd name="T29" fmla="*/ 30 h 58"/>
              <a:gd name="T30" fmla="*/ 19 w 57"/>
              <a:gd name="T31" fmla="*/ 29 h 58"/>
              <a:gd name="T32" fmla="*/ 16 w 57"/>
              <a:gd name="T33" fmla="*/ 26 h 58"/>
              <a:gd name="T34" fmla="*/ 12 w 57"/>
              <a:gd name="T35" fmla="*/ 24 h 58"/>
              <a:gd name="T36" fmla="*/ 8 w 57"/>
              <a:gd name="T37" fmla="*/ 24 h 58"/>
              <a:gd name="T38" fmla="*/ 6 w 57"/>
              <a:gd name="T39" fmla="*/ 22 h 58"/>
              <a:gd name="T40" fmla="*/ 6 w 57"/>
              <a:gd name="T41" fmla="*/ 18 h 58"/>
              <a:gd name="T42" fmla="*/ 4 w 57"/>
              <a:gd name="T43" fmla="*/ 19 h 58"/>
              <a:gd name="T44" fmla="*/ 6 w 57"/>
              <a:gd name="T45" fmla="*/ 15 h 58"/>
              <a:gd name="T46" fmla="*/ 9 w 57"/>
              <a:gd name="T47" fmla="*/ 15 h 58"/>
              <a:gd name="T48" fmla="*/ 11 w 57"/>
              <a:gd name="T49" fmla="*/ 13 h 58"/>
              <a:gd name="T50" fmla="*/ 15 w 57"/>
              <a:gd name="T51" fmla="*/ 9 h 58"/>
              <a:gd name="T52" fmla="*/ 16 w 57"/>
              <a:gd name="T53" fmla="*/ 8 h 58"/>
              <a:gd name="T54" fmla="*/ 21 w 57"/>
              <a:gd name="T55" fmla="*/ 6 h 58"/>
              <a:gd name="T56" fmla="*/ 17 w 57"/>
              <a:gd name="T57" fmla="*/ 4 h 58"/>
              <a:gd name="T58" fmla="*/ 16 w 57"/>
              <a:gd name="T59" fmla="*/ 4 h 58"/>
              <a:gd name="T60" fmla="*/ 24 w 57"/>
              <a:gd name="T61" fmla="*/ 1 h 58"/>
              <a:gd name="T62" fmla="*/ 27 w 57"/>
              <a:gd name="T63" fmla="*/ 3 h 58"/>
              <a:gd name="T64" fmla="*/ 41 w 57"/>
              <a:gd name="T65" fmla="*/ 3 h 58"/>
              <a:gd name="T66" fmla="*/ 39 w 57"/>
              <a:gd name="T67" fmla="*/ 6 h 58"/>
              <a:gd name="T68" fmla="*/ 42 w 57"/>
              <a:gd name="T69" fmla="*/ 10 h 58"/>
              <a:gd name="T70" fmla="*/ 44 w 57"/>
              <a:gd name="T71" fmla="*/ 10 h 58"/>
              <a:gd name="T72" fmla="*/ 46 w 57"/>
              <a:gd name="T73" fmla="*/ 9 h 58"/>
              <a:gd name="T74" fmla="*/ 48 w 57"/>
              <a:gd name="T75" fmla="*/ 12 h 58"/>
              <a:gd name="T76" fmla="*/ 50 w 57"/>
              <a:gd name="T77" fmla="*/ 13 h 58"/>
              <a:gd name="T78" fmla="*/ 47 w 57"/>
              <a:gd name="T79" fmla="*/ 14 h 58"/>
              <a:gd name="T80" fmla="*/ 44 w 57"/>
              <a:gd name="T81" fmla="*/ 12 h 58"/>
              <a:gd name="T82" fmla="*/ 40 w 57"/>
              <a:gd name="T83" fmla="*/ 12 h 58"/>
              <a:gd name="T84" fmla="*/ 36 w 57"/>
              <a:gd name="T85" fmla="*/ 15 h 58"/>
              <a:gd name="T86" fmla="*/ 34 w 57"/>
              <a:gd name="T87" fmla="*/ 20 h 58"/>
              <a:gd name="T88" fmla="*/ 36 w 57"/>
              <a:gd name="T89" fmla="*/ 25 h 58"/>
              <a:gd name="T90" fmla="*/ 40 w 57"/>
              <a:gd name="T91" fmla="*/ 27 h 58"/>
              <a:gd name="T92" fmla="*/ 45 w 57"/>
              <a:gd name="T93" fmla="*/ 27 h 58"/>
              <a:gd name="T94" fmla="*/ 47 w 57"/>
              <a:gd name="T95" fmla="*/ 30 h 58"/>
              <a:gd name="T96" fmla="*/ 47 w 57"/>
              <a:gd name="T97" fmla="*/ 35 h 58"/>
              <a:gd name="T98" fmla="*/ 47 w 57"/>
              <a:gd name="T99" fmla="*/ 40 h 58"/>
              <a:gd name="T100" fmla="*/ 50 w 57"/>
              <a:gd name="T101" fmla="*/ 45 h 58"/>
              <a:gd name="T102" fmla="*/ 53 w 57"/>
              <a:gd name="T103" fmla="*/ 41 h 58"/>
              <a:gd name="T104" fmla="*/ 56 w 57"/>
              <a:gd name="T105" fmla="*/ 34 h 58"/>
              <a:gd name="T106" fmla="*/ 56 w 57"/>
              <a:gd name="T107" fmla="*/ 26 h 58"/>
              <a:gd name="T108" fmla="*/ 54 w 57"/>
              <a:gd name="T109" fmla="*/ 19 h 58"/>
              <a:gd name="T110" fmla="*/ 52 w 57"/>
              <a:gd name="T111" fmla="*/ 16 h 58"/>
              <a:gd name="T112" fmla="*/ 55 w 57"/>
              <a:gd name="T113" fmla="*/ 20 h 58"/>
              <a:gd name="T114" fmla="*/ 39 w 57"/>
              <a:gd name="T115" fmla="*/ 5 h 58"/>
              <a:gd name="T116" fmla="*/ 37 w 57"/>
              <a:gd name="T117" fmla="*/ 3 h 58"/>
              <a:gd name="T118" fmla="*/ 38 w 57"/>
              <a:gd name="T119" fmla="*/ 5 h 58"/>
              <a:gd name="T120" fmla="*/ 36 w 57"/>
              <a:gd name="T121" fmla="*/ 2 h 58"/>
              <a:gd name="T122" fmla="*/ 54 w 57"/>
              <a:gd name="T123" fmla="*/ 41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7" h="58">
                <a:moveTo>
                  <a:pt x="3" y="17"/>
                </a:moveTo>
                <a:cubicBezTo>
                  <a:pt x="3" y="17"/>
                  <a:pt x="3" y="17"/>
                  <a:pt x="3" y="17"/>
                </a:cubicBezTo>
                <a:cubicBezTo>
                  <a:pt x="3" y="17"/>
                  <a:pt x="2" y="17"/>
                  <a:pt x="2" y="17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17"/>
                  <a:pt x="3" y="17"/>
                  <a:pt x="3" y="17"/>
                </a:cubicBezTo>
                <a:close/>
                <a:moveTo>
                  <a:pt x="2" y="17"/>
                </a:move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2" y="17"/>
                  <a:pt x="2" y="17"/>
                  <a:pt x="2" y="17"/>
                </a:cubicBezTo>
                <a:close/>
                <a:moveTo>
                  <a:pt x="43" y="9"/>
                </a:move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2" y="9"/>
                  <a:pt x="42" y="9"/>
                  <a:pt x="42" y="9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9"/>
                  <a:pt x="43" y="9"/>
                  <a:pt x="43" y="9"/>
                </a:cubicBezTo>
                <a:close/>
                <a:moveTo>
                  <a:pt x="55" y="19"/>
                </a:moveTo>
                <a:cubicBezTo>
                  <a:pt x="56" y="22"/>
                  <a:pt x="57" y="25"/>
                  <a:pt x="57" y="29"/>
                </a:cubicBezTo>
                <a:cubicBezTo>
                  <a:pt x="57" y="45"/>
                  <a:pt x="44" y="58"/>
                  <a:pt x="28" y="58"/>
                </a:cubicBezTo>
                <a:cubicBezTo>
                  <a:pt x="13" y="58"/>
                  <a:pt x="0" y="45"/>
                  <a:pt x="0" y="29"/>
                </a:cubicBezTo>
                <a:cubicBezTo>
                  <a:pt x="0" y="25"/>
                  <a:pt x="1" y="21"/>
                  <a:pt x="2" y="18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2" y="21"/>
                  <a:pt x="2" y="21"/>
                  <a:pt x="3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5" y="25"/>
                  <a:pt x="5" y="25"/>
                  <a:pt x="5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5"/>
                  <a:pt x="6" y="25"/>
                  <a:pt x="6" y="25"/>
                </a:cubicBezTo>
                <a:cubicBezTo>
                  <a:pt x="6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6"/>
                  <a:pt x="7" y="26"/>
                  <a:pt x="7" y="26"/>
                </a:cubicBezTo>
                <a:cubicBezTo>
                  <a:pt x="7" y="26"/>
                  <a:pt x="7" y="27"/>
                  <a:pt x="7" y="27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8"/>
                  <a:pt x="6" y="28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29"/>
                  <a:pt x="6" y="29"/>
                  <a:pt x="6" y="29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0"/>
                </a:cubicBezTo>
                <a:cubicBezTo>
                  <a:pt x="6" y="30"/>
                  <a:pt x="6" y="30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2"/>
                  <a:pt x="6" y="32"/>
                </a:cubicBezTo>
                <a:cubicBezTo>
                  <a:pt x="6" y="32"/>
                  <a:pt x="6" y="33"/>
                  <a:pt x="6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3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5"/>
                  <a:pt x="7" y="35"/>
                  <a:pt x="7" y="35"/>
                </a:cubicBezTo>
                <a:cubicBezTo>
                  <a:pt x="7" y="35"/>
                  <a:pt x="7" y="35"/>
                  <a:pt x="7" y="35"/>
                </a:cubicBezTo>
                <a:cubicBezTo>
                  <a:pt x="7" y="35"/>
                  <a:pt x="7" y="35"/>
                  <a:pt x="7" y="35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35"/>
                  <a:pt x="8" y="35"/>
                  <a:pt x="8" y="35"/>
                </a:cubicBezTo>
                <a:cubicBezTo>
                  <a:pt x="8" y="35"/>
                  <a:pt x="8" y="35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9" y="37"/>
                  <a:pt x="9" y="38"/>
                  <a:pt x="9" y="38"/>
                </a:cubicBezTo>
                <a:cubicBezTo>
                  <a:pt x="8" y="38"/>
                  <a:pt x="8" y="38"/>
                  <a:pt x="8" y="38"/>
                </a:cubicBezTo>
                <a:cubicBezTo>
                  <a:pt x="9" y="38"/>
                  <a:pt x="9" y="38"/>
                  <a:pt x="9" y="38"/>
                </a:cubicBezTo>
                <a:cubicBezTo>
                  <a:pt x="9" y="38"/>
                  <a:pt x="10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2" y="41"/>
                  <a:pt x="12" y="41"/>
                  <a:pt x="12" y="41"/>
                </a:cubicBezTo>
                <a:cubicBezTo>
                  <a:pt x="12" y="41"/>
                  <a:pt x="12" y="42"/>
                  <a:pt x="12" y="42"/>
                </a:cubicBezTo>
                <a:cubicBezTo>
                  <a:pt x="12" y="42"/>
                  <a:pt x="12" y="42"/>
                  <a:pt x="12" y="42"/>
                </a:cubicBezTo>
                <a:cubicBezTo>
                  <a:pt x="12" y="42"/>
                  <a:pt x="12" y="42"/>
                  <a:pt x="12" y="42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44"/>
                  <a:pt x="12" y="44"/>
                  <a:pt x="12" y="44"/>
                </a:cubicBezTo>
                <a:cubicBezTo>
                  <a:pt x="12" y="44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5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8"/>
                  <a:pt x="12" y="48"/>
                  <a:pt x="13" y="48"/>
                </a:cubicBezTo>
                <a:cubicBezTo>
                  <a:pt x="13" y="48"/>
                  <a:pt x="13" y="48"/>
                  <a:pt x="13" y="48"/>
                </a:cubicBezTo>
                <a:cubicBezTo>
                  <a:pt x="13" y="48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3" y="49"/>
                </a:cubicBezTo>
                <a:cubicBezTo>
                  <a:pt x="13" y="49"/>
                  <a:pt x="13" y="49"/>
                  <a:pt x="14" y="49"/>
                </a:cubicBezTo>
                <a:cubicBezTo>
                  <a:pt x="14" y="49"/>
                  <a:pt x="14" y="49"/>
                  <a:pt x="14" y="49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50"/>
                  <a:pt x="14" y="50"/>
                  <a:pt x="14" y="50"/>
                </a:cubicBezTo>
                <a:cubicBezTo>
                  <a:pt x="15" y="50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2"/>
                  <a:pt x="15" y="52"/>
                  <a:pt x="15" y="52"/>
                </a:cubicBezTo>
                <a:cubicBezTo>
                  <a:pt x="15" y="52"/>
                  <a:pt x="15" y="52"/>
                  <a:pt x="15" y="52"/>
                </a:cubicBezTo>
                <a:cubicBezTo>
                  <a:pt x="15" y="52"/>
                  <a:pt x="15" y="52"/>
                  <a:pt x="15" y="52"/>
                </a:cubicBezTo>
                <a:cubicBezTo>
                  <a:pt x="15" y="52"/>
                  <a:pt x="15" y="52"/>
                  <a:pt x="15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3"/>
                  <a:pt x="16" y="53"/>
                  <a:pt x="16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53"/>
                  <a:pt x="17" y="53"/>
                  <a:pt x="17" y="53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2"/>
                  <a:pt x="17" y="52"/>
                  <a:pt x="17" y="52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1"/>
                  <a:pt x="17" y="51"/>
                </a:cubicBezTo>
                <a:cubicBezTo>
                  <a:pt x="17" y="51"/>
                  <a:pt x="17" y="50"/>
                  <a:pt x="17" y="50"/>
                </a:cubicBezTo>
                <a:cubicBezTo>
                  <a:pt x="17" y="50"/>
                  <a:pt x="17" y="50"/>
                  <a:pt x="17" y="50"/>
                </a:cubicBezTo>
                <a:cubicBezTo>
                  <a:pt x="17" y="50"/>
                  <a:pt x="17" y="50"/>
                  <a:pt x="17" y="50"/>
                </a:cubicBezTo>
                <a:cubicBezTo>
                  <a:pt x="17" y="50"/>
                  <a:pt x="17" y="50"/>
                  <a:pt x="17" y="50"/>
                </a:cubicBezTo>
                <a:cubicBezTo>
                  <a:pt x="17" y="50"/>
                  <a:pt x="17" y="50"/>
                  <a:pt x="17" y="49"/>
                </a:cubicBezTo>
                <a:cubicBezTo>
                  <a:pt x="17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8"/>
                  <a:pt x="17" y="48"/>
                  <a:pt x="18" y="48"/>
                </a:cubicBezTo>
                <a:cubicBezTo>
                  <a:pt x="18" y="48"/>
                  <a:pt x="18" y="47"/>
                  <a:pt x="18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47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9" y="46"/>
                  <a:pt x="19" y="46"/>
                  <a:pt x="19" y="46"/>
                </a:cubicBezTo>
                <a:cubicBezTo>
                  <a:pt x="19" y="46"/>
                  <a:pt x="19" y="46"/>
                  <a:pt x="19" y="46"/>
                </a:cubicBezTo>
                <a:cubicBezTo>
                  <a:pt x="19" y="46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19" y="45"/>
                  <a:pt x="20" y="44"/>
                </a:cubicBezTo>
                <a:cubicBezTo>
                  <a:pt x="20" y="44"/>
                  <a:pt x="20" y="44"/>
                  <a:pt x="20" y="44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2" y="41"/>
                  <a:pt x="22" y="40"/>
                  <a:pt x="22" y="40"/>
                </a:cubicBezTo>
                <a:cubicBezTo>
                  <a:pt x="22" y="40"/>
                  <a:pt x="22" y="40"/>
                  <a:pt x="22" y="40"/>
                </a:cubicBezTo>
                <a:cubicBezTo>
                  <a:pt x="22" y="40"/>
                  <a:pt x="22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40"/>
                  <a:pt x="23" y="40"/>
                  <a:pt x="23" y="40"/>
                </a:cubicBezTo>
                <a:cubicBezTo>
                  <a:pt x="23" y="39"/>
                  <a:pt x="24" y="39"/>
                  <a:pt x="24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7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4" y="36"/>
                  <a:pt x="24" y="36"/>
                  <a:pt x="24" y="36"/>
                </a:cubicBezTo>
                <a:cubicBezTo>
                  <a:pt x="25" y="36"/>
                  <a:pt x="25" y="36"/>
                  <a:pt x="25" y="36"/>
                </a:cubicBezTo>
                <a:cubicBezTo>
                  <a:pt x="25" y="36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3"/>
                  <a:pt x="26" y="33"/>
                  <a:pt x="26" y="33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6" y="32"/>
                </a:cubicBezTo>
                <a:cubicBezTo>
                  <a:pt x="26" y="32"/>
                  <a:pt x="26" y="32"/>
                  <a:pt x="25" y="32"/>
                </a:cubicBezTo>
                <a:cubicBezTo>
                  <a:pt x="25" y="32"/>
                  <a:pt x="25" y="32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5" y="31"/>
                  <a:pt x="25" y="31"/>
                  <a:pt x="25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30"/>
                  <a:pt x="23" y="30"/>
                  <a:pt x="23" y="30"/>
                </a:cubicBezTo>
                <a:cubicBezTo>
                  <a:pt x="23" y="30"/>
                  <a:pt x="22" y="30"/>
                  <a:pt x="22" y="30"/>
                </a:cubicBezTo>
                <a:cubicBezTo>
                  <a:pt x="22" y="30"/>
                  <a:pt x="22" y="30"/>
                  <a:pt x="22" y="30"/>
                </a:cubicBezTo>
                <a:cubicBezTo>
                  <a:pt x="22" y="30"/>
                  <a:pt x="22" y="30"/>
                  <a:pt x="22" y="30"/>
                </a:cubicBezTo>
                <a:cubicBezTo>
                  <a:pt x="22" y="30"/>
                  <a:pt x="22" y="30"/>
                  <a:pt x="22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0"/>
                  <a:pt x="21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29"/>
                  <a:pt x="20" y="29"/>
                </a:cubicBezTo>
                <a:cubicBezTo>
                  <a:pt x="20" y="29"/>
                  <a:pt x="20" y="29"/>
                  <a:pt x="20" y="29"/>
                </a:cubicBezTo>
                <a:cubicBezTo>
                  <a:pt x="20" y="29"/>
                  <a:pt x="20" y="29"/>
                  <a:pt x="20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30"/>
                </a:cubicBezTo>
                <a:cubicBezTo>
                  <a:pt x="19" y="30"/>
                  <a:pt x="19" y="30"/>
                  <a:pt x="19" y="30"/>
                </a:cubicBezTo>
                <a:cubicBezTo>
                  <a:pt x="19" y="30"/>
                  <a:pt x="18" y="30"/>
                  <a:pt x="18" y="30"/>
                </a:cubicBezTo>
                <a:cubicBezTo>
                  <a:pt x="18" y="30"/>
                  <a:pt x="18" y="30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8"/>
                  <a:pt x="19" y="28"/>
                </a:cubicBezTo>
                <a:cubicBezTo>
                  <a:pt x="19" y="28"/>
                  <a:pt x="19" y="28"/>
                  <a:pt x="19" y="28"/>
                </a:cubicBezTo>
                <a:cubicBezTo>
                  <a:pt x="19" y="28"/>
                  <a:pt x="19" y="28"/>
                  <a:pt x="19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7" y="27"/>
                  <a:pt x="17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7" y="26"/>
                  <a:pt x="17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5" y="26"/>
                  <a:pt x="15" y="26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5" y="25"/>
                  <a:pt x="15" y="25"/>
                </a:cubicBezTo>
                <a:cubicBezTo>
                  <a:pt x="15" y="25"/>
                  <a:pt x="14" y="25"/>
                  <a:pt x="14" y="25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5"/>
                  <a:pt x="14" y="25"/>
                  <a:pt x="13" y="25"/>
                </a:cubicBezTo>
                <a:cubicBezTo>
                  <a:pt x="14" y="25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24"/>
                  <a:pt x="11" y="24"/>
                  <a:pt x="11" y="24"/>
                </a:cubicBezTo>
                <a:cubicBezTo>
                  <a:pt x="11" y="24"/>
                  <a:pt x="11" y="23"/>
                  <a:pt x="11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11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10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8" y="25"/>
                  <a:pt x="7" y="25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4"/>
                  <a:pt x="6" y="24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5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3"/>
                  <a:pt x="6" y="23"/>
                </a:cubicBezTo>
                <a:cubicBezTo>
                  <a:pt x="6" y="23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1"/>
                  <a:pt x="5" y="21"/>
                  <a:pt x="5" y="21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6" y="20"/>
                  <a:pt x="6" y="20"/>
                  <a:pt x="6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9"/>
                  <a:pt x="6" y="19"/>
                  <a:pt x="6" y="19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20"/>
                  <a:pt x="4" y="20"/>
                  <a:pt x="4" y="20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3" y="19"/>
                  <a:pt x="3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5" y="17"/>
                  <a:pt x="5" y="17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7"/>
                  <a:pt x="5" y="17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6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5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6"/>
                  <a:pt x="8" y="17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9" y="17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6"/>
                  <a:pt x="9" y="16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5"/>
                  <a:pt x="9" y="15"/>
                </a:cubicBezTo>
                <a:cubicBezTo>
                  <a:pt x="9" y="15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2" y="13"/>
                  <a:pt x="12" y="13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2" y="11"/>
                  <a:pt x="12" y="11"/>
                </a:cubicBezTo>
                <a:cubicBezTo>
                  <a:pt x="12" y="11"/>
                  <a:pt x="13" y="11"/>
                  <a:pt x="13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11"/>
                  <a:pt x="13" y="10"/>
                  <a:pt x="13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4" y="10"/>
                  <a:pt x="14" y="10"/>
                </a:cubicBezTo>
                <a:cubicBezTo>
                  <a:pt x="14" y="10"/>
                  <a:pt x="15" y="10"/>
                  <a:pt x="15" y="10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5" y="9"/>
                  <a:pt x="15" y="9"/>
                  <a:pt x="15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7"/>
                  <a:pt x="17" y="7"/>
                  <a:pt x="17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7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6"/>
                  <a:pt x="21" y="6"/>
                  <a:pt x="21" y="6"/>
                </a:cubicBezTo>
                <a:cubicBezTo>
                  <a:pt x="21" y="6"/>
                  <a:pt x="21" y="5"/>
                  <a:pt x="21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9" y="4"/>
                  <a:pt x="19" y="4"/>
                  <a:pt x="19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6" y="5"/>
                  <a:pt x="16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6"/>
                </a:cubicBezTo>
                <a:cubicBezTo>
                  <a:pt x="15" y="6"/>
                  <a:pt x="15" y="6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5" y="5"/>
                  <a:pt x="15" y="5"/>
                  <a:pt x="15" y="5"/>
                </a:cubicBezTo>
                <a:cubicBezTo>
                  <a:pt x="16" y="5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6" y="4"/>
                  <a:pt x="16" y="4"/>
                </a:cubicBezTo>
                <a:cubicBezTo>
                  <a:pt x="16" y="4"/>
                  <a:pt x="17" y="4"/>
                  <a:pt x="17" y="4"/>
                </a:cubicBezTo>
                <a:cubicBezTo>
                  <a:pt x="17" y="4"/>
                  <a:pt x="17" y="4"/>
                  <a:pt x="17" y="3"/>
                </a:cubicBezTo>
                <a:cubicBezTo>
                  <a:pt x="17" y="3"/>
                  <a:pt x="17" y="3"/>
                  <a:pt x="17" y="3"/>
                </a:cubicBezTo>
                <a:cubicBezTo>
                  <a:pt x="17" y="3"/>
                  <a:pt x="17" y="3"/>
                  <a:pt x="17" y="3"/>
                </a:cubicBezTo>
                <a:cubicBezTo>
                  <a:pt x="17" y="3"/>
                  <a:pt x="17" y="3"/>
                  <a:pt x="17" y="3"/>
                </a:cubicBezTo>
                <a:cubicBezTo>
                  <a:pt x="17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18" y="3"/>
                  <a:pt x="18" y="2"/>
                </a:cubicBezTo>
                <a:cubicBezTo>
                  <a:pt x="18" y="2"/>
                  <a:pt x="18" y="2"/>
                  <a:pt x="18" y="2"/>
                </a:cubicBezTo>
                <a:cubicBezTo>
                  <a:pt x="20" y="2"/>
                  <a:pt x="22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1"/>
                  <a:pt x="24" y="1"/>
                </a:cubicBezTo>
                <a:cubicBezTo>
                  <a:pt x="24" y="1"/>
                  <a:pt x="24" y="2"/>
                  <a:pt x="24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2"/>
                  <a:pt x="24" y="3"/>
                  <a:pt x="24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3"/>
                  <a:pt x="24" y="4"/>
                  <a:pt x="24" y="4"/>
                </a:cubicBezTo>
                <a:cubicBezTo>
                  <a:pt x="24" y="4"/>
                  <a:pt x="24" y="4"/>
                  <a:pt x="24" y="4"/>
                </a:cubicBezTo>
                <a:cubicBezTo>
                  <a:pt x="25" y="4"/>
                  <a:pt x="25" y="4"/>
                  <a:pt x="25" y="4"/>
                </a:cubicBezTo>
                <a:cubicBezTo>
                  <a:pt x="25" y="4"/>
                  <a:pt x="25" y="4"/>
                  <a:pt x="25" y="4"/>
                </a:cubicBezTo>
                <a:cubicBezTo>
                  <a:pt x="25" y="4"/>
                  <a:pt x="25" y="4"/>
                  <a:pt x="26" y="4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4"/>
                  <a:pt x="26" y="4"/>
                  <a:pt x="26" y="4"/>
                </a:cubicBezTo>
                <a:cubicBezTo>
                  <a:pt x="26" y="4"/>
                  <a:pt x="26" y="4"/>
                  <a:pt x="26" y="3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6" y="3"/>
                  <a:pt x="26" y="3"/>
                </a:cubicBezTo>
                <a:cubicBezTo>
                  <a:pt x="26" y="3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7" y="3"/>
                  <a:pt x="27" y="3"/>
                </a:cubicBezTo>
                <a:cubicBezTo>
                  <a:pt x="27" y="3"/>
                  <a:pt x="27" y="3"/>
                  <a:pt x="28" y="3"/>
                </a:cubicBezTo>
                <a:cubicBezTo>
                  <a:pt x="28" y="3"/>
                  <a:pt x="28" y="3"/>
                  <a:pt x="28" y="3"/>
                </a:cubicBezTo>
                <a:cubicBezTo>
                  <a:pt x="28" y="3"/>
                  <a:pt x="28" y="3"/>
                  <a:pt x="28" y="3"/>
                </a:cubicBezTo>
                <a:cubicBezTo>
                  <a:pt x="28" y="3"/>
                  <a:pt x="28" y="2"/>
                  <a:pt x="28" y="2"/>
                </a:cubicBezTo>
                <a:cubicBezTo>
                  <a:pt x="28" y="2"/>
                  <a:pt x="28" y="2"/>
                  <a:pt x="28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2"/>
                  <a:pt x="29" y="2"/>
                  <a:pt x="29" y="2"/>
                </a:cubicBezTo>
                <a:cubicBezTo>
                  <a:pt x="29" y="1"/>
                  <a:pt x="29" y="1"/>
                  <a:pt x="29" y="1"/>
                </a:cubicBezTo>
                <a:cubicBezTo>
                  <a:pt x="29" y="1"/>
                  <a:pt x="29" y="1"/>
                  <a:pt x="29" y="1"/>
                </a:cubicBezTo>
                <a:cubicBezTo>
                  <a:pt x="29" y="1"/>
                  <a:pt x="29" y="1"/>
                  <a:pt x="29" y="1"/>
                </a:cubicBezTo>
                <a:cubicBezTo>
                  <a:pt x="30" y="1"/>
                  <a:pt x="30" y="1"/>
                  <a:pt x="3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3" y="1"/>
                  <a:pt x="37" y="1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1" y="3"/>
                </a:cubicBezTo>
                <a:cubicBezTo>
                  <a:pt x="41" y="3"/>
                  <a:pt x="41" y="3"/>
                  <a:pt x="41" y="3"/>
                </a:cubicBezTo>
                <a:cubicBezTo>
                  <a:pt x="41" y="3"/>
                  <a:pt x="41" y="4"/>
                  <a:pt x="41" y="4"/>
                </a:cubicBezTo>
                <a:cubicBezTo>
                  <a:pt x="41" y="4"/>
                  <a:pt x="41" y="4"/>
                  <a:pt x="41" y="4"/>
                </a:cubicBezTo>
                <a:cubicBezTo>
                  <a:pt x="41" y="4"/>
                  <a:pt x="41" y="4"/>
                  <a:pt x="41" y="4"/>
                </a:cubicBezTo>
                <a:cubicBezTo>
                  <a:pt x="41" y="4"/>
                  <a:pt x="41" y="4"/>
                  <a:pt x="41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5"/>
                  <a:pt x="41" y="5"/>
                  <a:pt x="41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6"/>
                  <a:pt x="39" y="6"/>
                  <a:pt x="38" y="6"/>
                </a:cubicBezTo>
                <a:cubicBezTo>
                  <a:pt x="38" y="6"/>
                  <a:pt x="38" y="6"/>
                  <a:pt x="38" y="6"/>
                </a:cubicBezTo>
                <a:cubicBezTo>
                  <a:pt x="38" y="6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8"/>
                  <a:pt x="38" y="8"/>
                  <a:pt x="38" y="8"/>
                </a:cubicBezTo>
                <a:cubicBezTo>
                  <a:pt x="39" y="8"/>
                  <a:pt x="39" y="8"/>
                  <a:pt x="39" y="9"/>
                </a:cubicBezTo>
                <a:cubicBezTo>
                  <a:pt x="39" y="9"/>
                  <a:pt x="39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0"/>
                  <a:pt x="40" y="10"/>
                  <a:pt x="40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1" y="10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1" y="9"/>
                  <a:pt x="41" y="9"/>
                </a:cubicBezTo>
                <a:cubicBezTo>
                  <a:pt x="41" y="9"/>
                  <a:pt x="42" y="9"/>
                  <a:pt x="42" y="9"/>
                </a:cubicBezTo>
                <a:cubicBezTo>
                  <a:pt x="42" y="9"/>
                  <a:pt x="42" y="9"/>
                  <a:pt x="42" y="9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0"/>
                  <a:pt x="43" y="10"/>
                  <a:pt x="43" y="10"/>
                </a:cubicBezTo>
                <a:cubicBezTo>
                  <a:pt x="44" y="11"/>
                  <a:pt x="44" y="11"/>
                  <a:pt x="44" y="11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5" y="12"/>
                  <a:pt x="45" y="12"/>
                  <a:pt x="45" y="11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11"/>
                  <a:pt x="45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0"/>
                  <a:pt x="47" y="10"/>
                  <a:pt x="47" y="10"/>
                </a:cubicBezTo>
                <a:cubicBezTo>
                  <a:pt x="47" y="10"/>
                  <a:pt x="46" y="9"/>
                  <a:pt x="46" y="9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9"/>
                  <a:pt x="46" y="9"/>
                  <a:pt x="46" y="9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8"/>
                  <a:pt x="46" y="8"/>
                  <a:pt x="46" y="8"/>
                </a:cubicBezTo>
                <a:cubicBezTo>
                  <a:pt x="46" y="8"/>
                  <a:pt x="46" y="8"/>
                  <a:pt x="47" y="8"/>
                </a:cubicBezTo>
                <a:cubicBezTo>
                  <a:pt x="47" y="8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7" y="9"/>
                </a:cubicBezTo>
                <a:cubicBezTo>
                  <a:pt x="47" y="9"/>
                  <a:pt x="47" y="9"/>
                  <a:pt x="48" y="9"/>
                </a:cubicBezTo>
                <a:cubicBezTo>
                  <a:pt x="48" y="9"/>
                  <a:pt x="48" y="9"/>
                  <a:pt x="48" y="9"/>
                </a:cubicBezTo>
                <a:cubicBezTo>
                  <a:pt x="48" y="9"/>
                  <a:pt x="48" y="9"/>
                  <a:pt x="48" y="10"/>
                </a:cubicBezTo>
                <a:cubicBezTo>
                  <a:pt x="48" y="10"/>
                  <a:pt x="48" y="10"/>
                  <a:pt x="48" y="10"/>
                </a:cubicBezTo>
                <a:cubicBezTo>
                  <a:pt x="48" y="10"/>
                  <a:pt x="48" y="10"/>
                  <a:pt x="48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7" y="10"/>
                  <a:pt x="47" y="11"/>
                  <a:pt x="47" y="11"/>
                </a:cubicBezTo>
                <a:cubicBezTo>
                  <a:pt x="47" y="11"/>
                  <a:pt x="47" y="11"/>
                  <a:pt x="47" y="11"/>
                </a:cubicBezTo>
                <a:cubicBezTo>
                  <a:pt x="47" y="11"/>
                  <a:pt x="47" y="11"/>
                  <a:pt x="47" y="11"/>
                </a:cubicBezTo>
                <a:cubicBezTo>
                  <a:pt x="48" y="11"/>
                  <a:pt x="48" y="11"/>
                  <a:pt x="48" y="11"/>
                </a:cubicBezTo>
                <a:cubicBezTo>
                  <a:pt x="48" y="11"/>
                  <a:pt x="48" y="11"/>
                  <a:pt x="48" y="11"/>
                </a:cubicBezTo>
                <a:cubicBezTo>
                  <a:pt x="48" y="11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49" y="12"/>
                  <a:pt x="49" y="12"/>
                </a:cubicBezTo>
                <a:cubicBezTo>
                  <a:pt x="49" y="12"/>
                  <a:pt x="50" y="12"/>
                  <a:pt x="50" y="12"/>
                </a:cubicBezTo>
                <a:cubicBezTo>
                  <a:pt x="50" y="12"/>
                  <a:pt x="50" y="12"/>
                  <a:pt x="50" y="12"/>
                </a:cubicBezTo>
                <a:cubicBezTo>
                  <a:pt x="50" y="12"/>
                  <a:pt x="50" y="12"/>
                  <a:pt x="50" y="12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3"/>
                  <a:pt x="50" y="13"/>
                </a:cubicBezTo>
                <a:cubicBezTo>
                  <a:pt x="50" y="13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9" y="14"/>
                  <a:pt x="49" y="14"/>
                </a:cubicBezTo>
                <a:cubicBezTo>
                  <a:pt x="49" y="14"/>
                  <a:pt x="48" y="14"/>
                  <a:pt x="48" y="14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4"/>
                  <a:pt x="48" y="14"/>
                  <a:pt x="48" y="13"/>
                </a:cubicBezTo>
                <a:cubicBezTo>
                  <a:pt x="48" y="13"/>
                  <a:pt x="48" y="13"/>
                  <a:pt x="48" y="13"/>
                </a:cubicBezTo>
                <a:cubicBezTo>
                  <a:pt x="48" y="13"/>
                  <a:pt x="48" y="13"/>
                  <a:pt x="48" y="13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4"/>
                  <a:pt x="48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7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3"/>
                  <a:pt x="46" y="13"/>
                  <a:pt x="46" y="13"/>
                </a:cubicBezTo>
                <a:cubicBezTo>
                  <a:pt x="46" y="13"/>
                  <a:pt x="46" y="13"/>
                  <a:pt x="46" y="13"/>
                </a:cubicBezTo>
                <a:cubicBezTo>
                  <a:pt x="46" y="13"/>
                  <a:pt x="46" y="13"/>
                  <a:pt x="46" y="13"/>
                </a:cubicBezTo>
                <a:cubicBezTo>
                  <a:pt x="46" y="13"/>
                  <a:pt x="46" y="13"/>
                  <a:pt x="46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3"/>
                  <a:pt x="45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3"/>
                  <a:pt x="44" y="13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2"/>
                  <a:pt x="43" y="12"/>
                  <a:pt x="43" y="12"/>
                </a:cubicBezTo>
                <a:cubicBezTo>
                  <a:pt x="43" y="12"/>
                  <a:pt x="43" y="12"/>
                  <a:pt x="43" y="12"/>
                </a:cubicBezTo>
                <a:cubicBezTo>
                  <a:pt x="43" y="12"/>
                  <a:pt x="43" y="12"/>
                  <a:pt x="43" y="11"/>
                </a:cubicBezTo>
                <a:cubicBezTo>
                  <a:pt x="43" y="11"/>
                  <a:pt x="43" y="11"/>
                  <a:pt x="43" y="11"/>
                </a:cubicBezTo>
                <a:cubicBezTo>
                  <a:pt x="43" y="11"/>
                  <a:pt x="43" y="11"/>
                  <a:pt x="43" y="11"/>
                </a:cubicBezTo>
                <a:cubicBezTo>
                  <a:pt x="43" y="11"/>
                  <a:pt x="43" y="11"/>
                  <a:pt x="43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9" y="12"/>
                  <a:pt x="38" y="12"/>
                  <a:pt x="38" y="12"/>
                </a:cubicBezTo>
                <a:cubicBezTo>
                  <a:pt x="38" y="12"/>
                  <a:pt x="38" y="12"/>
                  <a:pt x="38" y="12"/>
                </a:cubicBezTo>
                <a:cubicBezTo>
                  <a:pt x="38" y="12"/>
                  <a:pt x="38" y="12"/>
                  <a:pt x="38" y="13"/>
                </a:cubicBezTo>
                <a:cubicBezTo>
                  <a:pt x="38" y="13"/>
                  <a:pt x="38" y="13"/>
                  <a:pt x="38" y="13"/>
                </a:cubicBezTo>
                <a:cubicBezTo>
                  <a:pt x="38" y="13"/>
                  <a:pt x="38" y="13"/>
                  <a:pt x="38" y="13"/>
                </a:cubicBezTo>
                <a:cubicBezTo>
                  <a:pt x="38" y="13"/>
                  <a:pt x="38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15"/>
                  <a:pt x="37" y="15"/>
                  <a:pt x="37" y="15"/>
                </a:cubicBezTo>
                <a:cubicBezTo>
                  <a:pt x="37" y="15"/>
                  <a:pt x="37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6" y="15"/>
                  <a:pt x="35" y="15"/>
                </a:cubicBezTo>
                <a:cubicBezTo>
                  <a:pt x="35" y="15"/>
                  <a:pt x="35" y="15"/>
                  <a:pt x="35" y="15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5" y="17"/>
                  <a:pt x="35" y="17"/>
                  <a:pt x="35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4" y="20"/>
                </a:cubicBezTo>
                <a:cubicBezTo>
                  <a:pt x="34" y="20"/>
                  <a:pt x="34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0"/>
                  <a:pt x="35" y="20"/>
                  <a:pt x="35" y="20"/>
                </a:cubicBezTo>
                <a:cubicBezTo>
                  <a:pt x="35" y="21"/>
                  <a:pt x="35" y="21"/>
                  <a:pt x="35" y="21"/>
                </a:cubicBezTo>
                <a:cubicBezTo>
                  <a:pt x="35" y="21"/>
                  <a:pt x="34" y="21"/>
                  <a:pt x="34" y="21"/>
                </a:cubicBezTo>
                <a:cubicBezTo>
                  <a:pt x="34" y="21"/>
                  <a:pt x="34" y="21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2"/>
                  <a:pt x="34" y="22"/>
                  <a:pt x="35" y="22"/>
                </a:cubicBezTo>
                <a:cubicBezTo>
                  <a:pt x="35" y="22"/>
                  <a:pt x="35" y="22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5" y="23"/>
                  <a:pt x="35" y="23"/>
                </a:cubicBezTo>
                <a:cubicBezTo>
                  <a:pt x="35" y="23"/>
                  <a:pt x="36" y="23"/>
                  <a:pt x="36" y="24"/>
                </a:cubicBezTo>
                <a:cubicBezTo>
                  <a:pt x="36" y="24"/>
                  <a:pt x="36" y="24"/>
                  <a:pt x="36" y="24"/>
                </a:cubicBezTo>
                <a:cubicBezTo>
                  <a:pt x="36" y="24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5"/>
                  <a:pt x="37" y="25"/>
                  <a:pt x="37" y="25"/>
                </a:cubicBezTo>
                <a:cubicBezTo>
                  <a:pt x="37" y="25"/>
                  <a:pt x="37" y="26"/>
                  <a:pt x="37" y="26"/>
                </a:cubicBezTo>
                <a:cubicBezTo>
                  <a:pt x="37" y="26"/>
                  <a:pt x="37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7"/>
                  <a:pt x="42" y="27"/>
                  <a:pt x="42" y="27"/>
                </a:cubicBezTo>
                <a:cubicBezTo>
                  <a:pt x="42" y="26"/>
                  <a:pt x="42" y="26"/>
                  <a:pt x="43" y="26"/>
                </a:cubicBezTo>
                <a:cubicBezTo>
                  <a:pt x="43" y="26"/>
                  <a:pt x="43" y="26"/>
                  <a:pt x="43" y="26"/>
                </a:cubicBezTo>
                <a:cubicBezTo>
                  <a:pt x="43" y="26"/>
                  <a:pt x="43" y="26"/>
                  <a:pt x="43" y="26"/>
                </a:cubicBezTo>
                <a:cubicBezTo>
                  <a:pt x="43" y="26"/>
                  <a:pt x="43" y="26"/>
                  <a:pt x="43" y="26"/>
                </a:cubicBezTo>
                <a:cubicBezTo>
                  <a:pt x="43" y="26"/>
                  <a:pt x="43" y="26"/>
                  <a:pt x="43" y="26"/>
                </a:cubicBezTo>
                <a:cubicBezTo>
                  <a:pt x="44" y="26"/>
                  <a:pt x="44" y="26"/>
                  <a:pt x="44" y="26"/>
                </a:cubicBezTo>
                <a:cubicBezTo>
                  <a:pt x="44" y="26"/>
                  <a:pt x="44" y="26"/>
                  <a:pt x="44" y="26"/>
                </a:cubicBezTo>
                <a:cubicBezTo>
                  <a:pt x="44" y="26"/>
                  <a:pt x="44" y="26"/>
                  <a:pt x="44" y="26"/>
                </a:cubicBezTo>
                <a:cubicBezTo>
                  <a:pt x="45" y="26"/>
                  <a:pt x="45" y="26"/>
                  <a:pt x="45" y="26"/>
                </a:cubicBezTo>
                <a:cubicBezTo>
                  <a:pt x="45" y="26"/>
                  <a:pt x="45" y="26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27"/>
                  <a:pt x="47" y="28"/>
                  <a:pt x="47" y="28"/>
                </a:cubicBezTo>
                <a:cubicBezTo>
                  <a:pt x="47" y="28"/>
                  <a:pt x="46" y="28"/>
                  <a:pt x="46" y="28"/>
                </a:cubicBezTo>
                <a:cubicBezTo>
                  <a:pt x="46" y="28"/>
                  <a:pt x="46" y="28"/>
                  <a:pt x="46" y="28"/>
                </a:cubicBezTo>
                <a:cubicBezTo>
                  <a:pt x="46" y="28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29"/>
                  <a:pt x="46" y="29"/>
                </a:cubicBezTo>
                <a:cubicBezTo>
                  <a:pt x="46" y="29"/>
                  <a:pt x="46" y="30"/>
                  <a:pt x="46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6" y="30"/>
                  <a:pt x="47" y="30"/>
                  <a:pt x="47" y="30"/>
                </a:cubicBezTo>
                <a:cubicBezTo>
                  <a:pt x="47" y="30"/>
                  <a:pt x="47" y="30"/>
                  <a:pt x="47" y="30"/>
                </a:cubicBezTo>
                <a:cubicBezTo>
                  <a:pt x="47" y="30"/>
                  <a:pt x="47" y="30"/>
                  <a:pt x="47" y="30"/>
                </a:cubicBezTo>
                <a:cubicBezTo>
                  <a:pt x="47" y="30"/>
                  <a:pt x="47" y="31"/>
                  <a:pt x="47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7" y="32"/>
                  <a:pt x="47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4"/>
                  <a:pt x="48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48" y="34"/>
                  <a:pt x="48" y="34"/>
                  <a:pt x="48" y="34"/>
                </a:cubicBezTo>
                <a:cubicBezTo>
                  <a:pt x="48" y="34"/>
                  <a:pt x="48" y="35"/>
                  <a:pt x="48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8" y="35"/>
                  <a:pt x="48" y="35"/>
                  <a:pt x="48" y="35"/>
                </a:cubicBezTo>
                <a:cubicBezTo>
                  <a:pt x="47" y="35"/>
                  <a:pt x="47" y="35"/>
                  <a:pt x="47" y="35"/>
                </a:cubicBezTo>
                <a:cubicBezTo>
                  <a:pt x="47" y="35"/>
                  <a:pt x="47" y="35"/>
                  <a:pt x="47" y="36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6" y="40"/>
                  <a:pt x="46" y="40"/>
                </a:cubicBezTo>
                <a:cubicBezTo>
                  <a:pt x="46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40"/>
                  <a:pt x="47" y="41"/>
                  <a:pt x="47" y="41"/>
                </a:cubicBezTo>
                <a:cubicBezTo>
                  <a:pt x="47" y="41"/>
                  <a:pt x="47" y="41"/>
                  <a:pt x="47" y="41"/>
                </a:cubicBezTo>
                <a:cubicBezTo>
                  <a:pt x="47" y="41"/>
                  <a:pt x="47" y="41"/>
                  <a:pt x="47" y="41"/>
                </a:cubicBezTo>
                <a:cubicBezTo>
                  <a:pt x="46" y="41"/>
                  <a:pt x="46" y="41"/>
                  <a:pt x="46" y="41"/>
                </a:cubicBezTo>
                <a:cubicBezTo>
                  <a:pt x="46" y="43"/>
                  <a:pt x="46" y="43"/>
                  <a:pt x="46" y="43"/>
                </a:cubicBezTo>
                <a:cubicBezTo>
                  <a:pt x="47" y="43"/>
                  <a:pt x="47" y="43"/>
                  <a:pt x="47" y="43"/>
                </a:cubicBezTo>
                <a:cubicBezTo>
                  <a:pt x="47" y="43"/>
                  <a:pt x="47" y="43"/>
                  <a:pt x="47" y="44"/>
                </a:cubicBezTo>
                <a:cubicBezTo>
                  <a:pt x="47" y="44"/>
                  <a:pt x="47" y="44"/>
                  <a:pt x="47" y="44"/>
                </a:cubicBezTo>
                <a:cubicBezTo>
                  <a:pt x="47" y="44"/>
                  <a:pt x="47" y="44"/>
                  <a:pt x="47" y="44"/>
                </a:cubicBezTo>
                <a:cubicBezTo>
                  <a:pt x="47" y="44"/>
                  <a:pt x="47" y="45"/>
                  <a:pt x="47" y="45"/>
                </a:cubicBezTo>
                <a:cubicBezTo>
                  <a:pt x="47" y="45"/>
                  <a:pt x="47" y="45"/>
                  <a:pt x="46" y="45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45"/>
                  <a:pt x="46" y="45"/>
                  <a:pt x="46" y="45"/>
                </a:cubicBezTo>
                <a:cubicBezTo>
                  <a:pt x="46" y="45"/>
                  <a:pt x="46" y="45"/>
                  <a:pt x="46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46" y="46"/>
                  <a:pt x="47" y="46"/>
                  <a:pt x="47" y="46"/>
                </a:cubicBezTo>
                <a:cubicBezTo>
                  <a:pt x="47" y="46"/>
                  <a:pt x="47" y="46"/>
                  <a:pt x="47" y="46"/>
                </a:cubicBezTo>
                <a:cubicBezTo>
                  <a:pt x="47" y="46"/>
                  <a:pt x="47" y="46"/>
                  <a:pt x="47" y="46"/>
                </a:cubicBezTo>
                <a:cubicBezTo>
                  <a:pt x="47" y="46"/>
                  <a:pt x="48" y="46"/>
                  <a:pt x="48" y="46"/>
                </a:cubicBezTo>
                <a:cubicBezTo>
                  <a:pt x="48" y="46"/>
                  <a:pt x="48" y="46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49" y="45"/>
                </a:cubicBezTo>
                <a:cubicBezTo>
                  <a:pt x="49" y="45"/>
                  <a:pt x="49" y="45"/>
                  <a:pt x="50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0" y="44"/>
                  <a:pt x="50" y="44"/>
                  <a:pt x="50" y="44"/>
                </a:cubicBezTo>
                <a:cubicBezTo>
                  <a:pt x="50" y="44"/>
                  <a:pt x="50" y="44"/>
                  <a:pt x="51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1" y="44"/>
                  <a:pt x="51" y="44"/>
                  <a:pt x="51" y="44"/>
                </a:cubicBezTo>
                <a:cubicBezTo>
                  <a:pt x="52" y="44"/>
                  <a:pt x="52" y="43"/>
                  <a:pt x="52" y="43"/>
                </a:cubicBezTo>
                <a:cubicBezTo>
                  <a:pt x="52" y="43"/>
                  <a:pt x="52" y="43"/>
                  <a:pt x="52" y="43"/>
                </a:cubicBezTo>
                <a:cubicBezTo>
                  <a:pt x="52" y="43"/>
                  <a:pt x="52" y="43"/>
                  <a:pt x="52" y="43"/>
                </a:cubicBezTo>
                <a:cubicBezTo>
                  <a:pt x="52" y="43"/>
                  <a:pt x="52" y="43"/>
                  <a:pt x="52" y="43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1" y="42"/>
                  <a:pt x="51" y="42"/>
                </a:cubicBezTo>
                <a:cubicBezTo>
                  <a:pt x="51" y="42"/>
                  <a:pt x="51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2" y="41"/>
                  <a:pt x="53" y="41"/>
                  <a:pt x="53" y="41"/>
                </a:cubicBezTo>
                <a:cubicBezTo>
                  <a:pt x="53" y="41"/>
                  <a:pt x="53" y="40"/>
                  <a:pt x="53" y="40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40"/>
                  <a:pt x="53" y="40"/>
                  <a:pt x="53" y="40"/>
                </a:cubicBezTo>
                <a:cubicBezTo>
                  <a:pt x="53" y="39"/>
                  <a:pt x="53" y="39"/>
                  <a:pt x="53" y="39"/>
                </a:cubicBezTo>
                <a:cubicBezTo>
                  <a:pt x="53" y="39"/>
                  <a:pt x="53" y="39"/>
                  <a:pt x="53" y="39"/>
                </a:cubicBezTo>
                <a:cubicBezTo>
                  <a:pt x="53" y="39"/>
                  <a:pt x="53" y="39"/>
                  <a:pt x="53" y="39"/>
                </a:cubicBezTo>
                <a:cubicBezTo>
                  <a:pt x="53" y="39"/>
                  <a:pt x="53" y="39"/>
                  <a:pt x="53" y="39"/>
                </a:cubicBezTo>
                <a:cubicBezTo>
                  <a:pt x="53" y="39"/>
                  <a:pt x="54" y="39"/>
                  <a:pt x="54" y="39"/>
                </a:cubicBezTo>
                <a:cubicBezTo>
                  <a:pt x="54" y="39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7"/>
                  <a:pt x="54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6"/>
                  <a:pt x="55" y="36"/>
                  <a:pt x="55" y="36"/>
                </a:cubicBezTo>
                <a:cubicBezTo>
                  <a:pt x="55" y="36"/>
                  <a:pt x="55" y="36"/>
                  <a:pt x="55" y="36"/>
                </a:cubicBezTo>
                <a:cubicBezTo>
                  <a:pt x="55" y="36"/>
                  <a:pt x="55" y="35"/>
                  <a:pt x="55" y="35"/>
                </a:cubicBezTo>
                <a:cubicBezTo>
                  <a:pt x="55" y="35"/>
                  <a:pt x="55" y="35"/>
                  <a:pt x="55" y="35"/>
                </a:cubicBezTo>
                <a:cubicBezTo>
                  <a:pt x="55" y="35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5" y="34"/>
                  <a:pt x="55" y="34"/>
                  <a:pt x="55" y="34"/>
                </a:cubicBezTo>
                <a:cubicBezTo>
                  <a:pt x="56" y="34"/>
                  <a:pt x="56" y="34"/>
                  <a:pt x="56" y="34"/>
                </a:cubicBezTo>
                <a:cubicBezTo>
                  <a:pt x="56" y="34"/>
                  <a:pt x="56" y="34"/>
                  <a:pt x="56" y="34"/>
                </a:cubicBezTo>
                <a:cubicBezTo>
                  <a:pt x="56" y="34"/>
                  <a:pt x="56" y="33"/>
                  <a:pt x="56" y="33"/>
                </a:cubicBezTo>
                <a:cubicBezTo>
                  <a:pt x="56" y="32"/>
                  <a:pt x="56" y="32"/>
                  <a:pt x="56" y="32"/>
                </a:cubicBezTo>
                <a:cubicBezTo>
                  <a:pt x="56" y="31"/>
                  <a:pt x="56" y="31"/>
                  <a:pt x="56" y="31"/>
                </a:cubicBezTo>
                <a:cubicBezTo>
                  <a:pt x="56" y="31"/>
                  <a:pt x="56" y="31"/>
                  <a:pt x="56" y="31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6" y="30"/>
                  <a:pt x="56" y="30"/>
                </a:cubicBezTo>
                <a:cubicBezTo>
                  <a:pt x="56" y="29"/>
                  <a:pt x="56" y="29"/>
                  <a:pt x="56" y="29"/>
                </a:cubicBezTo>
                <a:cubicBezTo>
                  <a:pt x="56" y="29"/>
                  <a:pt x="56" y="29"/>
                  <a:pt x="56" y="29"/>
                </a:cubicBezTo>
                <a:cubicBezTo>
                  <a:pt x="56" y="29"/>
                  <a:pt x="56" y="29"/>
                  <a:pt x="56" y="29"/>
                </a:cubicBezTo>
                <a:cubicBezTo>
                  <a:pt x="56" y="29"/>
                  <a:pt x="56" y="29"/>
                  <a:pt x="56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8"/>
                  <a:pt x="56" y="28"/>
                  <a:pt x="56" y="28"/>
                </a:cubicBezTo>
                <a:cubicBezTo>
                  <a:pt x="56" y="28"/>
                  <a:pt x="56" y="27"/>
                  <a:pt x="56" y="27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7"/>
                  <a:pt x="56" y="27"/>
                  <a:pt x="56" y="27"/>
                </a:cubicBezTo>
                <a:cubicBezTo>
                  <a:pt x="56" y="26"/>
                  <a:pt x="56" y="26"/>
                  <a:pt x="56" y="26"/>
                </a:cubicBezTo>
                <a:cubicBezTo>
                  <a:pt x="56" y="26"/>
                  <a:pt x="56" y="26"/>
                  <a:pt x="56" y="26"/>
                </a:cubicBezTo>
                <a:cubicBezTo>
                  <a:pt x="57" y="26"/>
                  <a:pt x="57" y="26"/>
                  <a:pt x="57" y="26"/>
                </a:cubicBezTo>
                <a:cubicBezTo>
                  <a:pt x="57" y="25"/>
                  <a:pt x="57" y="25"/>
                  <a:pt x="57" y="25"/>
                </a:cubicBezTo>
                <a:cubicBezTo>
                  <a:pt x="57" y="25"/>
                  <a:pt x="57" y="25"/>
                  <a:pt x="57" y="25"/>
                </a:cubicBezTo>
                <a:cubicBezTo>
                  <a:pt x="57" y="25"/>
                  <a:pt x="57" y="24"/>
                  <a:pt x="56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6" y="23"/>
                  <a:pt x="56" y="23"/>
                </a:cubicBezTo>
                <a:cubicBezTo>
                  <a:pt x="56" y="23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4" y="21"/>
                  <a:pt x="54" y="21"/>
                  <a:pt x="54" y="21"/>
                </a:cubicBezTo>
                <a:cubicBezTo>
                  <a:pt x="54" y="21"/>
                  <a:pt x="54" y="21"/>
                  <a:pt x="54" y="21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3" y="19"/>
                </a:cubicBezTo>
                <a:cubicBezTo>
                  <a:pt x="53" y="19"/>
                  <a:pt x="53" y="19"/>
                  <a:pt x="53" y="19"/>
                </a:cubicBezTo>
                <a:cubicBezTo>
                  <a:pt x="53" y="19"/>
                  <a:pt x="53" y="19"/>
                  <a:pt x="53" y="19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1" y="16"/>
                  <a:pt x="51" y="15"/>
                </a:cubicBezTo>
                <a:cubicBezTo>
                  <a:pt x="51" y="15"/>
                  <a:pt x="51" y="15"/>
                  <a:pt x="51" y="15"/>
                </a:cubicBezTo>
                <a:cubicBezTo>
                  <a:pt x="51" y="15"/>
                  <a:pt x="51" y="15"/>
                  <a:pt x="51" y="15"/>
                </a:cubicBezTo>
                <a:cubicBezTo>
                  <a:pt x="52" y="15"/>
                  <a:pt x="52" y="15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7"/>
                  <a:pt x="53" y="17"/>
                  <a:pt x="53" y="17"/>
                </a:cubicBezTo>
                <a:cubicBezTo>
                  <a:pt x="53" y="17"/>
                  <a:pt x="53" y="17"/>
                  <a:pt x="53" y="17"/>
                </a:cubicBezTo>
                <a:cubicBezTo>
                  <a:pt x="53" y="17"/>
                  <a:pt x="53" y="17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3" y="18"/>
                  <a:pt x="53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19"/>
                  <a:pt x="54" y="19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0"/>
                  <a:pt x="54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0"/>
                  <a:pt x="55" y="20"/>
                  <a:pt x="55" y="20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2"/>
                </a:cubicBezTo>
                <a:cubicBezTo>
                  <a:pt x="55" y="22"/>
                  <a:pt x="55" y="22"/>
                  <a:pt x="56" y="22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21"/>
                  <a:pt x="55" y="20"/>
                  <a:pt x="55" y="20"/>
                </a:cubicBezTo>
                <a:cubicBezTo>
                  <a:pt x="55" y="19"/>
                  <a:pt x="55" y="19"/>
                  <a:pt x="55" y="19"/>
                </a:cubicBezTo>
                <a:close/>
                <a:moveTo>
                  <a:pt x="39" y="3"/>
                </a:moveTo>
                <a:cubicBezTo>
                  <a:pt x="39" y="3"/>
                  <a:pt x="39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9" y="3"/>
                  <a:pt x="39" y="3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5"/>
                  <a:pt x="38" y="5"/>
                  <a:pt x="38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4"/>
                  <a:pt x="40" y="4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3"/>
                  <a:pt x="40" y="3"/>
                  <a:pt x="40" y="3"/>
                </a:cubicBezTo>
                <a:cubicBezTo>
                  <a:pt x="39" y="3"/>
                  <a:pt x="39" y="3"/>
                  <a:pt x="39" y="3"/>
                </a:cubicBezTo>
                <a:cubicBezTo>
                  <a:pt x="39" y="3"/>
                  <a:pt x="39" y="3"/>
                  <a:pt x="39" y="3"/>
                </a:cubicBezTo>
                <a:cubicBezTo>
                  <a:pt x="39" y="3"/>
                  <a:pt x="39" y="3"/>
                  <a:pt x="39" y="3"/>
                </a:cubicBezTo>
                <a:cubicBezTo>
                  <a:pt x="39" y="3"/>
                  <a:pt x="39" y="3"/>
                  <a:pt x="39" y="3"/>
                </a:cubicBezTo>
                <a:close/>
                <a:moveTo>
                  <a:pt x="37" y="3"/>
                </a:move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7" y="5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7" y="5"/>
                  <a:pt x="37" y="5"/>
                </a:cubicBezTo>
                <a:cubicBezTo>
                  <a:pt x="37" y="5"/>
                  <a:pt x="38" y="5"/>
                  <a:pt x="38" y="5"/>
                </a:cubicBezTo>
                <a:cubicBezTo>
                  <a:pt x="38" y="5"/>
                  <a:pt x="38" y="5"/>
                  <a:pt x="38" y="5"/>
                </a:cubicBezTo>
                <a:cubicBezTo>
                  <a:pt x="38" y="5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4"/>
                </a:cubicBezTo>
                <a:cubicBezTo>
                  <a:pt x="38" y="4"/>
                  <a:pt x="38" y="4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3"/>
                  <a:pt x="38" y="2"/>
                  <a:pt x="38" y="2"/>
                </a:cubicBezTo>
                <a:cubicBezTo>
                  <a:pt x="38" y="2"/>
                  <a:pt x="38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2"/>
                  <a:pt x="37" y="2"/>
                  <a:pt x="37" y="2"/>
                </a:cubicBezTo>
                <a:cubicBezTo>
                  <a:pt x="36" y="2"/>
                  <a:pt x="36" y="2"/>
                  <a:pt x="36" y="2"/>
                </a:cubicBezTo>
                <a:cubicBezTo>
                  <a:pt x="36" y="2"/>
                  <a:pt x="36" y="2"/>
                  <a:pt x="36" y="2"/>
                </a:cubicBezTo>
                <a:cubicBezTo>
                  <a:pt x="36" y="2"/>
                  <a:pt x="36" y="2"/>
                  <a:pt x="36" y="2"/>
                </a:cubicBezTo>
                <a:cubicBezTo>
                  <a:pt x="36" y="2"/>
                  <a:pt x="36" y="2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7" y="3"/>
                  <a:pt x="37" y="3"/>
                </a:cubicBezTo>
                <a:close/>
                <a:moveTo>
                  <a:pt x="55" y="38"/>
                </a:moveTo>
                <a:cubicBezTo>
                  <a:pt x="56" y="38"/>
                  <a:pt x="56" y="38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7"/>
                  <a:pt x="55" y="37"/>
                  <a:pt x="55" y="37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8"/>
                  <a:pt x="54" y="39"/>
                  <a:pt x="54" y="39"/>
                </a:cubicBezTo>
                <a:cubicBezTo>
                  <a:pt x="54" y="39"/>
                  <a:pt x="54" y="39"/>
                  <a:pt x="54" y="39"/>
                </a:cubicBezTo>
                <a:cubicBezTo>
                  <a:pt x="54" y="39"/>
                  <a:pt x="54" y="39"/>
                  <a:pt x="54" y="39"/>
                </a:cubicBezTo>
                <a:cubicBezTo>
                  <a:pt x="54" y="39"/>
                  <a:pt x="54" y="39"/>
                  <a:pt x="54" y="39"/>
                </a:cubicBezTo>
                <a:cubicBezTo>
                  <a:pt x="54" y="40"/>
                  <a:pt x="54" y="40"/>
                  <a:pt x="54" y="40"/>
                </a:cubicBezTo>
                <a:cubicBezTo>
                  <a:pt x="54" y="40"/>
                  <a:pt x="54" y="41"/>
                  <a:pt x="54" y="41"/>
                </a:cubicBezTo>
                <a:cubicBezTo>
                  <a:pt x="54" y="41"/>
                  <a:pt x="54" y="41"/>
                  <a:pt x="54" y="41"/>
                </a:cubicBezTo>
                <a:cubicBezTo>
                  <a:pt x="54" y="41"/>
                  <a:pt x="54" y="41"/>
                  <a:pt x="54" y="41"/>
                </a:cubicBezTo>
                <a:cubicBezTo>
                  <a:pt x="54" y="41"/>
                  <a:pt x="54" y="41"/>
                  <a:pt x="54" y="41"/>
                </a:cubicBezTo>
                <a:cubicBezTo>
                  <a:pt x="55" y="41"/>
                  <a:pt x="55" y="40"/>
                  <a:pt x="55" y="40"/>
                </a:cubicBezTo>
                <a:cubicBezTo>
                  <a:pt x="55" y="40"/>
                  <a:pt x="55" y="40"/>
                  <a:pt x="55" y="40"/>
                </a:cubicBezTo>
                <a:cubicBezTo>
                  <a:pt x="55" y="40"/>
                  <a:pt x="55" y="40"/>
                  <a:pt x="55" y="40"/>
                </a:cubicBezTo>
                <a:cubicBezTo>
                  <a:pt x="55" y="40"/>
                  <a:pt x="55" y="40"/>
                  <a:pt x="55" y="40"/>
                </a:cubicBezTo>
                <a:cubicBezTo>
                  <a:pt x="55" y="40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9"/>
                  <a:pt x="55" y="39"/>
                </a:cubicBezTo>
                <a:cubicBezTo>
                  <a:pt x="55" y="39"/>
                  <a:pt x="55" y="38"/>
                  <a:pt x="55" y="38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5" y="38"/>
                  <a:pt x="55" y="38"/>
                </a:cubicBezTo>
                <a:close/>
              </a:path>
            </a:pathLst>
          </a:custGeom>
          <a:solidFill>
            <a:srgbClr val="40937D"/>
          </a:solidFill>
          <a:ln>
            <a:noFill/>
          </a:ln>
        </p:spPr>
        <p:txBody>
          <a:bodyPr vert="horz" wrap="square" lIns="61399" tIns="30699" rIns="61399" bIns="30699" numCol="1" anchor="t" anchorCtr="0" compatLnSpc="1">
            <a:prstTxWarp prst="textNoShape">
              <a:avLst/>
            </a:prstTxWarp>
          </a:bodyPr>
          <a:lstStyle/>
          <a:p>
            <a:endParaRPr lang="zh-CN" altLang="en-US" sz="1012"/>
          </a:p>
        </p:txBody>
      </p:sp>
      <p:sp>
        <p:nvSpPr>
          <p:cNvPr id="43" name="Oval 40"/>
          <p:cNvSpPr>
            <a:spLocks noChangeArrowheads="1"/>
          </p:cNvSpPr>
          <p:nvPr/>
        </p:nvSpPr>
        <p:spPr bwMode="auto">
          <a:xfrm>
            <a:off x="3889087" y="1766092"/>
            <a:ext cx="506173" cy="503178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40937D"/>
            </a:solidFill>
            <a:prstDash val="solid"/>
            <a:miter lim="800000"/>
            <a:headEnd/>
            <a:tailEnd/>
          </a:ln>
        </p:spPr>
        <p:txBody>
          <a:bodyPr vert="horz" wrap="square" lIns="61399" tIns="30699" rIns="61399" bIns="30699" numCol="1" anchor="t" anchorCtr="0" compatLnSpc="1">
            <a:prstTxWarp prst="textNoShape">
              <a:avLst/>
            </a:prstTxWarp>
          </a:bodyPr>
          <a:lstStyle/>
          <a:p>
            <a:endParaRPr lang="zh-CN" altLang="en-US" sz="1012"/>
          </a:p>
        </p:txBody>
      </p:sp>
      <p:sp>
        <p:nvSpPr>
          <p:cNvPr id="44" name="Oval 41"/>
          <p:cNvSpPr>
            <a:spLocks noChangeArrowheads="1"/>
          </p:cNvSpPr>
          <p:nvPr/>
        </p:nvSpPr>
        <p:spPr bwMode="auto">
          <a:xfrm>
            <a:off x="6543880" y="1766092"/>
            <a:ext cx="504468" cy="503178"/>
          </a:xfrm>
          <a:prstGeom prst="ellipse">
            <a:avLst/>
          </a:prstGeom>
          <a:solidFill>
            <a:schemeClr val="bg1"/>
          </a:solidFill>
          <a:ln w="12700" cap="flat">
            <a:solidFill>
              <a:srgbClr val="40937D"/>
            </a:solidFill>
            <a:prstDash val="solid"/>
            <a:miter lim="800000"/>
            <a:headEnd/>
            <a:tailEnd/>
          </a:ln>
        </p:spPr>
        <p:txBody>
          <a:bodyPr vert="horz" wrap="square" lIns="61399" tIns="30699" rIns="61399" bIns="30699" numCol="1" anchor="t" anchorCtr="0" compatLnSpc="1">
            <a:prstTxWarp prst="textNoShape">
              <a:avLst/>
            </a:prstTxWarp>
          </a:bodyPr>
          <a:lstStyle/>
          <a:p>
            <a:endParaRPr lang="zh-CN" altLang="en-US" sz="1012"/>
          </a:p>
        </p:txBody>
      </p:sp>
      <p:sp>
        <p:nvSpPr>
          <p:cNvPr id="45" name="Freeform 43"/>
          <p:cNvSpPr>
            <a:spLocks noEditPoints="1"/>
          </p:cNvSpPr>
          <p:nvPr/>
        </p:nvSpPr>
        <p:spPr bwMode="auto">
          <a:xfrm>
            <a:off x="6691303" y="1933818"/>
            <a:ext cx="209627" cy="167729"/>
          </a:xfrm>
          <a:custGeom>
            <a:avLst/>
            <a:gdLst>
              <a:gd name="T0" fmla="*/ 25 w 45"/>
              <a:gd name="T1" fmla="*/ 23 h 36"/>
              <a:gd name="T2" fmla="*/ 25 w 45"/>
              <a:gd name="T3" fmla="*/ 24 h 36"/>
              <a:gd name="T4" fmla="*/ 24 w 45"/>
              <a:gd name="T5" fmla="*/ 24 h 36"/>
              <a:gd name="T6" fmla="*/ 23 w 45"/>
              <a:gd name="T7" fmla="*/ 24 h 36"/>
              <a:gd name="T8" fmla="*/ 21 w 45"/>
              <a:gd name="T9" fmla="*/ 24 h 36"/>
              <a:gd name="T10" fmla="*/ 21 w 45"/>
              <a:gd name="T11" fmla="*/ 24 h 36"/>
              <a:gd name="T12" fmla="*/ 21 w 45"/>
              <a:gd name="T13" fmla="*/ 23 h 36"/>
              <a:gd name="T14" fmla="*/ 0 w 45"/>
              <a:gd name="T15" fmla="*/ 16 h 36"/>
              <a:gd name="T16" fmla="*/ 0 w 45"/>
              <a:gd name="T17" fmla="*/ 29 h 36"/>
              <a:gd name="T18" fmla="*/ 7 w 45"/>
              <a:gd name="T19" fmla="*/ 36 h 36"/>
              <a:gd name="T20" fmla="*/ 23 w 45"/>
              <a:gd name="T21" fmla="*/ 36 h 36"/>
              <a:gd name="T22" fmla="*/ 38 w 45"/>
              <a:gd name="T23" fmla="*/ 36 h 36"/>
              <a:gd name="T24" fmla="*/ 45 w 45"/>
              <a:gd name="T25" fmla="*/ 29 h 36"/>
              <a:gd name="T26" fmla="*/ 45 w 45"/>
              <a:gd name="T27" fmla="*/ 16 h 36"/>
              <a:gd name="T28" fmla="*/ 25 w 45"/>
              <a:gd name="T29" fmla="*/ 23 h 36"/>
              <a:gd name="T30" fmla="*/ 23 w 45"/>
              <a:gd name="T31" fmla="*/ 21 h 36"/>
              <a:gd name="T32" fmla="*/ 23 w 45"/>
              <a:gd name="T33" fmla="*/ 21 h 36"/>
              <a:gd name="T34" fmla="*/ 24 w 45"/>
              <a:gd name="T35" fmla="*/ 21 h 36"/>
              <a:gd name="T36" fmla="*/ 24 w 45"/>
              <a:gd name="T37" fmla="*/ 23 h 36"/>
              <a:gd name="T38" fmla="*/ 23 w 45"/>
              <a:gd name="T39" fmla="*/ 24 h 36"/>
              <a:gd name="T40" fmla="*/ 23 w 45"/>
              <a:gd name="T41" fmla="*/ 24 h 36"/>
              <a:gd name="T42" fmla="*/ 22 w 45"/>
              <a:gd name="T43" fmla="*/ 24 h 36"/>
              <a:gd name="T44" fmla="*/ 21 w 45"/>
              <a:gd name="T45" fmla="*/ 23 h 36"/>
              <a:gd name="T46" fmla="*/ 21 w 45"/>
              <a:gd name="T47" fmla="*/ 21 h 36"/>
              <a:gd name="T48" fmla="*/ 22 w 45"/>
              <a:gd name="T49" fmla="*/ 21 h 36"/>
              <a:gd name="T50" fmla="*/ 23 w 45"/>
              <a:gd name="T51" fmla="*/ 21 h 36"/>
              <a:gd name="T52" fmla="*/ 21 w 45"/>
              <a:gd name="T53" fmla="*/ 21 h 36"/>
              <a:gd name="T54" fmla="*/ 21 w 45"/>
              <a:gd name="T55" fmla="*/ 22 h 36"/>
              <a:gd name="T56" fmla="*/ 0 w 45"/>
              <a:gd name="T57" fmla="*/ 15 h 36"/>
              <a:gd name="T58" fmla="*/ 7 w 45"/>
              <a:gd name="T59" fmla="*/ 9 h 36"/>
              <a:gd name="T60" fmla="*/ 23 w 45"/>
              <a:gd name="T61" fmla="*/ 9 h 36"/>
              <a:gd name="T62" fmla="*/ 38 w 45"/>
              <a:gd name="T63" fmla="*/ 9 h 36"/>
              <a:gd name="T64" fmla="*/ 45 w 45"/>
              <a:gd name="T65" fmla="*/ 15 h 36"/>
              <a:gd name="T66" fmla="*/ 25 w 45"/>
              <a:gd name="T67" fmla="*/ 22 h 36"/>
              <a:gd name="T68" fmla="*/ 25 w 45"/>
              <a:gd name="T69" fmla="*/ 21 h 36"/>
              <a:gd name="T70" fmla="*/ 24 w 45"/>
              <a:gd name="T71" fmla="*/ 20 h 36"/>
              <a:gd name="T72" fmla="*/ 23 w 45"/>
              <a:gd name="T73" fmla="*/ 20 h 36"/>
              <a:gd name="T74" fmla="*/ 21 w 45"/>
              <a:gd name="T75" fmla="*/ 20 h 36"/>
              <a:gd name="T76" fmla="*/ 21 w 45"/>
              <a:gd name="T77" fmla="*/ 21 h 36"/>
              <a:gd name="T78" fmla="*/ 23 w 45"/>
              <a:gd name="T79" fmla="*/ 1 h 36"/>
              <a:gd name="T80" fmla="*/ 23 w 45"/>
              <a:gd name="T81" fmla="*/ 1 h 36"/>
              <a:gd name="T82" fmla="*/ 30 w 45"/>
              <a:gd name="T83" fmla="*/ 8 h 36"/>
              <a:gd name="T84" fmla="*/ 31 w 45"/>
              <a:gd name="T85" fmla="*/ 8 h 36"/>
              <a:gd name="T86" fmla="*/ 23 w 45"/>
              <a:gd name="T87" fmla="*/ 0 h 36"/>
              <a:gd name="T88" fmla="*/ 23 w 45"/>
              <a:gd name="T89" fmla="*/ 0 h 36"/>
              <a:gd name="T90" fmla="*/ 14 w 45"/>
              <a:gd name="T91" fmla="*/ 8 h 36"/>
              <a:gd name="T92" fmla="*/ 16 w 45"/>
              <a:gd name="T93" fmla="*/ 8 h 36"/>
              <a:gd name="T94" fmla="*/ 23 w 45"/>
              <a:gd name="T95" fmla="*/ 1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5" h="36">
                <a:moveTo>
                  <a:pt x="25" y="23"/>
                </a:moveTo>
                <a:cubicBezTo>
                  <a:pt x="25" y="24"/>
                  <a:pt x="25" y="24"/>
                  <a:pt x="25" y="24"/>
                </a:cubicBezTo>
                <a:cubicBezTo>
                  <a:pt x="25" y="24"/>
                  <a:pt x="25" y="24"/>
                  <a:pt x="24" y="24"/>
                </a:cubicBezTo>
                <a:cubicBezTo>
                  <a:pt x="23" y="24"/>
                  <a:pt x="23" y="24"/>
                  <a:pt x="23" y="24"/>
                </a:cubicBezTo>
                <a:cubicBezTo>
                  <a:pt x="21" y="24"/>
                  <a:pt x="21" y="24"/>
                  <a:pt x="21" y="24"/>
                </a:cubicBezTo>
                <a:cubicBezTo>
                  <a:pt x="21" y="24"/>
                  <a:pt x="21" y="24"/>
                  <a:pt x="21" y="24"/>
                </a:cubicBezTo>
                <a:cubicBezTo>
                  <a:pt x="21" y="23"/>
                  <a:pt x="21" y="23"/>
                  <a:pt x="21" y="23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33"/>
                  <a:pt x="3" y="36"/>
                  <a:pt x="7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38" y="36"/>
                  <a:pt x="38" y="36"/>
                  <a:pt x="38" y="36"/>
                </a:cubicBezTo>
                <a:cubicBezTo>
                  <a:pt x="42" y="36"/>
                  <a:pt x="45" y="33"/>
                  <a:pt x="45" y="29"/>
                </a:cubicBezTo>
                <a:cubicBezTo>
                  <a:pt x="45" y="16"/>
                  <a:pt x="45" y="16"/>
                  <a:pt x="45" y="16"/>
                </a:cubicBezTo>
                <a:cubicBezTo>
                  <a:pt x="25" y="23"/>
                  <a:pt x="25" y="23"/>
                  <a:pt x="25" y="23"/>
                </a:cubicBezTo>
                <a:close/>
                <a:moveTo>
                  <a:pt x="23" y="21"/>
                </a:moveTo>
                <a:cubicBezTo>
                  <a:pt x="23" y="21"/>
                  <a:pt x="23" y="21"/>
                  <a:pt x="23" y="21"/>
                </a:cubicBezTo>
                <a:cubicBezTo>
                  <a:pt x="24" y="21"/>
                  <a:pt x="24" y="21"/>
                  <a:pt x="24" y="21"/>
                </a:cubicBezTo>
                <a:cubicBezTo>
                  <a:pt x="24" y="23"/>
                  <a:pt x="24" y="23"/>
                  <a:pt x="24" y="23"/>
                </a:cubicBezTo>
                <a:cubicBezTo>
                  <a:pt x="24" y="23"/>
                  <a:pt x="24" y="24"/>
                  <a:pt x="23" y="24"/>
                </a:cubicBezTo>
                <a:cubicBezTo>
                  <a:pt x="23" y="24"/>
                  <a:pt x="23" y="24"/>
                  <a:pt x="23" y="24"/>
                </a:cubicBezTo>
                <a:cubicBezTo>
                  <a:pt x="22" y="24"/>
                  <a:pt x="22" y="24"/>
                  <a:pt x="22" y="24"/>
                </a:cubicBezTo>
                <a:cubicBezTo>
                  <a:pt x="22" y="24"/>
                  <a:pt x="21" y="23"/>
                  <a:pt x="21" y="23"/>
                </a:cubicBezTo>
                <a:cubicBezTo>
                  <a:pt x="21" y="21"/>
                  <a:pt x="21" y="21"/>
                  <a:pt x="21" y="21"/>
                </a:cubicBezTo>
                <a:cubicBezTo>
                  <a:pt x="21" y="21"/>
                  <a:pt x="22" y="21"/>
                  <a:pt x="22" y="21"/>
                </a:cubicBezTo>
                <a:cubicBezTo>
                  <a:pt x="23" y="21"/>
                  <a:pt x="23" y="21"/>
                  <a:pt x="23" y="21"/>
                </a:cubicBezTo>
                <a:close/>
                <a:moveTo>
                  <a:pt x="21" y="21"/>
                </a:moveTo>
                <a:cubicBezTo>
                  <a:pt x="21" y="22"/>
                  <a:pt x="21" y="22"/>
                  <a:pt x="21" y="22"/>
                </a:cubicBezTo>
                <a:cubicBezTo>
                  <a:pt x="0" y="15"/>
                  <a:pt x="0" y="15"/>
                  <a:pt x="0" y="15"/>
                </a:cubicBezTo>
                <a:cubicBezTo>
                  <a:pt x="1" y="11"/>
                  <a:pt x="4" y="9"/>
                  <a:pt x="7" y="9"/>
                </a:cubicBezTo>
                <a:cubicBezTo>
                  <a:pt x="23" y="9"/>
                  <a:pt x="23" y="9"/>
                  <a:pt x="23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42" y="9"/>
                  <a:pt x="45" y="11"/>
                  <a:pt x="45" y="15"/>
                </a:cubicBezTo>
                <a:cubicBezTo>
                  <a:pt x="25" y="22"/>
                  <a:pt x="25" y="22"/>
                  <a:pt x="25" y="22"/>
                </a:cubicBezTo>
                <a:cubicBezTo>
                  <a:pt x="25" y="21"/>
                  <a:pt x="25" y="21"/>
                  <a:pt x="25" y="21"/>
                </a:cubicBezTo>
                <a:cubicBezTo>
                  <a:pt x="25" y="20"/>
                  <a:pt x="25" y="20"/>
                  <a:pt x="24" y="20"/>
                </a:cubicBezTo>
                <a:cubicBezTo>
                  <a:pt x="23" y="20"/>
                  <a:pt x="23" y="20"/>
                  <a:pt x="23" y="20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20"/>
                  <a:pt x="21" y="20"/>
                  <a:pt x="21" y="21"/>
                </a:cubicBezTo>
                <a:close/>
                <a:moveTo>
                  <a:pt x="23" y="1"/>
                </a:moveTo>
                <a:cubicBezTo>
                  <a:pt x="23" y="1"/>
                  <a:pt x="23" y="1"/>
                  <a:pt x="23" y="1"/>
                </a:cubicBezTo>
                <a:cubicBezTo>
                  <a:pt x="27" y="1"/>
                  <a:pt x="30" y="4"/>
                  <a:pt x="30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31" y="4"/>
                  <a:pt x="27" y="0"/>
                  <a:pt x="23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18" y="0"/>
                  <a:pt x="14" y="4"/>
                  <a:pt x="14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6" y="4"/>
                  <a:pt x="19" y="1"/>
                  <a:pt x="23" y="1"/>
                </a:cubicBezTo>
                <a:close/>
              </a:path>
            </a:pathLst>
          </a:custGeom>
          <a:solidFill>
            <a:srgbClr val="40937D"/>
          </a:solidFill>
          <a:ln>
            <a:noFill/>
          </a:ln>
        </p:spPr>
        <p:txBody>
          <a:bodyPr vert="horz" wrap="square" lIns="61399" tIns="30699" rIns="61399" bIns="30699" numCol="1" anchor="t" anchorCtr="0" compatLnSpc="1">
            <a:prstTxWarp prst="textNoShape">
              <a:avLst/>
            </a:prstTxWarp>
          </a:bodyPr>
          <a:lstStyle/>
          <a:p>
            <a:endParaRPr lang="zh-CN" altLang="en-US" sz="1012"/>
          </a:p>
        </p:txBody>
      </p:sp>
      <p:sp>
        <p:nvSpPr>
          <p:cNvPr id="46" name="Freeform 44"/>
          <p:cNvSpPr>
            <a:spLocks noEditPoints="1"/>
          </p:cNvSpPr>
          <p:nvPr/>
        </p:nvSpPr>
        <p:spPr bwMode="auto">
          <a:xfrm>
            <a:off x="3996773" y="1892840"/>
            <a:ext cx="289729" cy="250742"/>
          </a:xfrm>
          <a:custGeom>
            <a:avLst/>
            <a:gdLst>
              <a:gd name="T0" fmla="*/ 41 w 62"/>
              <a:gd name="T1" fmla="*/ 31 h 54"/>
              <a:gd name="T2" fmla="*/ 34 w 62"/>
              <a:gd name="T3" fmla="*/ 23 h 54"/>
              <a:gd name="T4" fmla="*/ 33 w 62"/>
              <a:gd name="T5" fmla="*/ 17 h 54"/>
              <a:gd name="T6" fmla="*/ 30 w 62"/>
              <a:gd name="T7" fmla="*/ 20 h 54"/>
              <a:gd name="T8" fmla="*/ 23 w 62"/>
              <a:gd name="T9" fmla="*/ 13 h 54"/>
              <a:gd name="T10" fmla="*/ 18 w 62"/>
              <a:gd name="T11" fmla="*/ 17 h 54"/>
              <a:gd name="T12" fmla="*/ 7 w 62"/>
              <a:gd name="T13" fmla="*/ 17 h 54"/>
              <a:gd name="T14" fmla="*/ 7 w 62"/>
              <a:gd name="T15" fmla="*/ 23 h 54"/>
              <a:gd name="T16" fmla="*/ 0 w 62"/>
              <a:gd name="T17" fmla="*/ 31 h 54"/>
              <a:gd name="T18" fmla="*/ 4 w 62"/>
              <a:gd name="T19" fmla="*/ 36 h 54"/>
              <a:gd name="T20" fmla="*/ 4 w 62"/>
              <a:gd name="T21" fmla="*/ 46 h 54"/>
              <a:gd name="T22" fmla="*/ 10 w 62"/>
              <a:gd name="T23" fmla="*/ 47 h 54"/>
              <a:gd name="T24" fmla="*/ 18 w 62"/>
              <a:gd name="T25" fmla="*/ 54 h 54"/>
              <a:gd name="T26" fmla="*/ 23 w 62"/>
              <a:gd name="T27" fmla="*/ 50 h 54"/>
              <a:gd name="T28" fmla="*/ 32 w 62"/>
              <a:gd name="T29" fmla="*/ 48 h 54"/>
              <a:gd name="T30" fmla="*/ 37 w 62"/>
              <a:gd name="T31" fmla="*/ 46 h 54"/>
              <a:gd name="T32" fmla="*/ 37 w 62"/>
              <a:gd name="T33" fmla="*/ 36 h 54"/>
              <a:gd name="T34" fmla="*/ 32 w 62"/>
              <a:gd name="T35" fmla="*/ 38 h 54"/>
              <a:gd name="T36" fmla="*/ 20 w 62"/>
              <a:gd name="T37" fmla="*/ 46 h 54"/>
              <a:gd name="T38" fmla="*/ 20 w 62"/>
              <a:gd name="T39" fmla="*/ 21 h 54"/>
              <a:gd name="T40" fmla="*/ 33 w 62"/>
              <a:gd name="T41" fmla="*/ 33 h 54"/>
              <a:gd name="T42" fmla="*/ 58 w 62"/>
              <a:gd name="T43" fmla="*/ 35 h 54"/>
              <a:gd name="T44" fmla="*/ 62 w 62"/>
              <a:gd name="T45" fmla="*/ 38 h 54"/>
              <a:gd name="T46" fmla="*/ 60 w 62"/>
              <a:gd name="T47" fmla="*/ 41 h 54"/>
              <a:gd name="T48" fmla="*/ 59 w 62"/>
              <a:gd name="T49" fmla="*/ 46 h 54"/>
              <a:gd name="T50" fmla="*/ 56 w 62"/>
              <a:gd name="T51" fmla="*/ 47 h 54"/>
              <a:gd name="T52" fmla="*/ 52 w 62"/>
              <a:gd name="T53" fmla="*/ 50 h 54"/>
              <a:gd name="T54" fmla="*/ 50 w 62"/>
              <a:gd name="T55" fmla="*/ 48 h 54"/>
              <a:gd name="T56" fmla="*/ 45 w 62"/>
              <a:gd name="T57" fmla="*/ 48 h 54"/>
              <a:gd name="T58" fmla="*/ 44 w 62"/>
              <a:gd name="T59" fmla="*/ 45 h 54"/>
              <a:gd name="T60" fmla="*/ 41 w 62"/>
              <a:gd name="T61" fmla="*/ 41 h 54"/>
              <a:gd name="T62" fmla="*/ 43 w 62"/>
              <a:gd name="T63" fmla="*/ 39 h 54"/>
              <a:gd name="T64" fmla="*/ 43 w 62"/>
              <a:gd name="T65" fmla="*/ 33 h 54"/>
              <a:gd name="T66" fmla="*/ 46 w 62"/>
              <a:gd name="T67" fmla="*/ 33 h 54"/>
              <a:gd name="T68" fmla="*/ 50 w 62"/>
              <a:gd name="T69" fmla="*/ 29 h 54"/>
              <a:gd name="T70" fmla="*/ 52 w 62"/>
              <a:gd name="T71" fmla="*/ 31 h 54"/>
              <a:gd name="T72" fmla="*/ 58 w 62"/>
              <a:gd name="T73" fmla="*/ 31 h 54"/>
              <a:gd name="T74" fmla="*/ 58 w 62"/>
              <a:gd name="T75" fmla="*/ 35 h 54"/>
              <a:gd name="T76" fmla="*/ 57 w 62"/>
              <a:gd name="T77" fmla="*/ 40 h 54"/>
              <a:gd name="T78" fmla="*/ 45 w 62"/>
              <a:gd name="T79" fmla="*/ 40 h 54"/>
              <a:gd name="T80" fmla="*/ 51 w 62"/>
              <a:gd name="T81" fmla="*/ 46 h 54"/>
              <a:gd name="T82" fmla="*/ 62 w 62"/>
              <a:gd name="T83" fmla="*/ 12 h 54"/>
              <a:gd name="T84" fmla="*/ 59 w 62"/>
              <a:gd name="T85" fmla="*/ 15 h 54"/>
              <a:gd name="T86" fmla="*/ 59 w 62"/>
              <a:gd name="T87" fmla="*/ 22 h 54"/>
              <a:gd name="T88" fmla="*/ 55 w 62"/>
              <a:gd name="T89" fmla="*/ 23 h 54"/>
              <a:gd name="T90" fmla="*/ 50 w 62"/>
              <a:gd name="T91" fmla="*/ 28 h 54"/>
              <a:gd name="T92" fmla="*/ 46 w 62"/>
              <a:gd name="T93" fmla="*/ 25 h 54"/>
              <a:gd name="T94" fmla="*/ 39 w 62"/>
              <a:gd name="T95" fmla="*/ 25 h 54"/>
              <a:gd name="T96" fmla="*/ 39 w 62"/>
              <a:gd name="T97" fmla="*/ 20 h 54"/>
              <a:gd name="T98" fmla="*/ 34 w 62"/>
              <a:gd name="T99" fmla="*/ 15 h 54"/>
              <a:gd name="T100" fmla="*/ 37 w 62"/>
              <a:gd name="T101" fmla="*/ 12 h 54"/>
              <a:gd name="T102" fmla="*/ 37 w 62"/>
              <a:gd name="T103" fmla="*/ 5 h 54"/>
              <a:gd name="T104" fmla="*/ 41 w 62"/>
              <a:gd name="T105" fmla="*/ 5 h 54"/>
              <a:gd name="T106" fmla="*/ 46 w 62"/>
              <a:gd name="T107" fmla="*/ 0 h 54"/>
              <a:gd name="T108" fmla="*/ 49 w 62"/>
              <a:gd name="T109" fmla="*/ 3 h 54"/>
              <a:gd name="T110" fmla="*/ 56 w 62"/>
              <a:gd name="T111" fmla="*/ 3 h 54"/>
              <a:gd name="T112" fmla="*/ 57 w 62"/>
              <a:gd name="T113" fmla="*/ 7 h 54"/>
              <a:gd name="T114" fmla="*/ 48 w 62"/>
              <a:gd name="T115" fmla="*/ 22 h 54"/>
              <a:gd name="T116" fmla="*/ 40 w 62"/>
              <a:gd name="T117" fmla="*/ 14 h 54"/>
              <a:gd name="T118" fmla="*/ 56 w 62"/>
              <a:gd name="T119" fmla="*/ 14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2" h="54">
                <a:moveTo>
                  <a:pt x="41" y="36"/>
                </a:moveTo>
                <a:cubicBezTo>
                  <a:pt x="41" y="31"/>
                  <a:pt x="41" y="31"/>
                  <a:pt x="41" y="31"/>
                </a:cubicBezTo>
                <a:cubicBezTo>
                  <a:pt x="37" y="31"/>
                  <a:pt x="37" y="31"/>
                  <a:pt x="37" y="31"/>
                </a:cubicBezTo>
                <a:cubicBezTo>
                  <a:pt x="37" y="28"/>
                  <a:pt x="36" y="25"/>
                  <a:pt x="34" y="23"/>
                </a:cubicBezTo>
                <a:cubicBezTo>
                  <a:pt x="37" y="20"/>
                  <a:pt x="37" y="20"/>
                  <a:pt x="37" y="20"/>
                </a:cubicBezTo>
                <a:cubicBezTo>
                  <a:pt x="33" y="17"/>
                  <a:pt x="33" y="17"/>
                  <a:pt x="33" y="17"/>
                </a:cubicBezTo>
                <a:cubicBezTo>
                  <a:pt x="32" y="18"/>
                  <a:pt x="32" y="18"/>
                  <a:pt x="32" y="18"/>
                </a:cubicBezTo>
                <a:cubicBezTo>
                  <a:pt x="30" y="20"/>
                  <a:pt x="30" y="20"/>
                  <a:pt x="30" y="20"/>
                </a:cubicBezTo>
                <a:cubicBezTo>
                  <a:pt x="28" y="18"/>
                  <a:pt x="26" y="17"/>
                  <a:pt x="23" y="17"/>
                </a:cubicBezTo>
                <a:cubicBezTo>
                  <a:pt x="23" y="13"/>
                  <a:pt x="23" y="13"/>
                  <a:pt x="23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7"/>
                  <a:pt x="18" y="17"/>
                  <a:pt x="18" y="17"/>
                </a:cubicBezTo>
                <a:cubicBezTo>
                  <a:pt x="15" y="17"/>
                  <a:pt x="12" y="18"/>
                  <a:pt x="10" y="20"/>
                </a:cubicBezTo>
                <a:cubicBezTo>
                  <a:pt x="7" y="17"/>
                  <a:pt x="7" y="17"/>
                  <a:pt x="7" y="17"/>
                </a:cubicBezTo>
                <a:cubicBezTo>
                  <a:pt x="4" y="20"/>
                  <a:pt x="4" y="20"/>
                  <a:pt x="4" y="20"/>
                </a:cubicBezTo>
                <a:cubicBezTo>
                  <a:pt x="7" y="23"/>
                  <a:pt x="7" y="23"/>
                  <a:pt x="7" y="23"/>
                </a:cubicBezTo>
                <a:cubicBezTo>
                  <a:pt x="5" y="26"/>
                  <a:pt x="4" y="28"/>
                  <a:pt x="4" y="31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36"/>
                  <a:pt x="0" y="36"/>
                  <a:pt x="0" y="36"/>
                </a:cubicBezTo>
                <a:cubicBezTo>
                  <a:pt x="4" y="36"/>
                  <a:pt x="4" y="36"/>
                  <a:pt x="4" y="36"/>
                </a:cubicBezTo>
                <a:cubicBezTo>
                  <a:pt x="4" y="39"/>
                  <a:pt x="5" y="41"/>
                  <a:pt x="7" y="44"/>
                </a:cubicBezTo>
                <a:cubicBezTo>
                  <a:pt x="4" y="46"/>
                  <a:pt x="4" y="46"/>
                  <a:pt x="4" y="46"/>
                </a:cubicBezTo>
                <a:cubicBezTo>
                  <a:pt x="7" y="50"/>
                  <a:pt x="7" y="50"/>
                  <a:pt x="7" y="50"/>
                </a:cubicBezTo>
                <a:cubicBezTo>
                  <a:pt x="10" y="47"/>
                  <a:pt x="10" y="47"/>
                  <a:pt x="10" y="47"/>
                </a:cubicBezTo>
                <a:cubicBezTo>
                  <a:pt x="12" y="49"/>
                  <a:pt x="15" y="50"/>
                  <a:pt x="18" y="50"/>
                </a:cubicBezTo>
                <a:cubicBezTo>
                  <a:pt x="18" y="54"/>
                  <a:pt x="18" y="54"/>
                  <a:pt x="18" y="54"/>
                </a:cubicBezTo>
                <a:cubicBezTo>
                  <a:pt x="23" y="54"/>
                  <a:pt x="23" y="54"/>
                  <a:pt x="23" y="54"/>
                </a:cubicBezTo>
                <a:cubicBezTo>
                  <a:pt x="23" y="50"/>
                  <a:pt x="23" y="50"/>
                  <a:pt x="23" y="50"/>
                </a:cubicBezTo>
                <a:cubicBezTo>
                  <a:pt x="26" y="50"/>
                  <a:pt x="28" y="49"/>
                  <a:pt x="31" y="47"/>
                </a:cubicBezTo>
                <a:cubicBezTo>
                  <a:pt x="32" y="48"/>
                  <a:pt x="32" y="48"/>
                  <a:pt x="32" y="48"/>
                </a:cubicBezTo>
                <a:cubicBezTo>
                  <a:pt x="33" y="50"/>
                  <a:pt x="33" y="50"/>
                  <a:pt x="33" y="50"/>
                </a:cubicBezTo>
                <a:cubicBezTo>
                  <a:pt x="37" y="46"/>
                  <a:pt x="37" y="46"/>
                  <a:pt x="37" y="46"/>
                </a:cubicBezTo>
                <a:cubicBezTo>
                  <a:pt x="34" y="43"/>
                  <a:pt x="34" y="43"/>
                  <a:pt x="34" y="43"/>
                </a:cubicBezTo>
                <a:cubicBezTo>
                  <a:pt x="36" y="41"/>
                  <a:pt x="37" y="39"/>
                  <a:pt x="37" y="36"/>
                </a:cubicBezTo>
                <a:cubicBezTo>
                  <a:pt x="41" y="36"/>
                  <a:pt x="41" y="36"/>
                  <a:pt x="41" y="36"/>
                </a:cubicBezTo>
                <a:close/>
                <a:moveTo>
                  <a:pt x="32" y="38"/>
                </a:moveTo>
                <a:cubicBezTo>
                  <a:pt x="32" y="38"/>
                  <a:pt x="32" y="38"/>
                  <a:pt x="32" y="38"/>
                </a:cubicBezTo>
                <a:cubicBezTo>
                  <a:pt x="30" y="43"/>
                  <a:pt x="26" y="46"/>
                  <a:pt x="20" y="46"/>
                </a:cubicBezTo>
                <a:cubicBezTo>
                  <a:pt x="14" y="46"/>
                  <a:pt x="8" y="40"/>
                  <a:pt x="8" y="33"/>
                </a:cubicBezTo>
                <a:cubicBezTo>
                  <a:pt x="8" y="27"/>
                  <a:pt x="14" y="21"/>
                  <a:pt x="20" y="21"/>
                </a:cubicBezTo>
                <a:cubicBezTo>
                  <a:pt x="26" y="21"/>
                  <a:pt x="30" y="24"/>
                  <a:pt x="32" y="29"/>
                </a:cubicBezTo>
                <a:cubicBezTo>
                  <a:pt x="32" y="30"/>
                  <a:pt x="33" y="32"/>
                  <a:pt x="33" y="33"/>
                </a:cubicBezTo>
                <a:cubicBezTo>
                  <a:pt x="33" y="35"/>
                  <a:pt x="32" y="37"/>
                  <a:pt x="32" y="38"/>
                </a:cubicBezTo>
                <a:close/>
                <a:moveTo>
                  <a:pt x="58" y="35"/>
                </a:moveTo>
                <a:cubicBezTo>
                  <a:pt x="59" y="36"/>
                  <a:pt x="59" y="37"/>
                  <a:pt x="60" y="38"/>
                </a:cubicBezTo>
                <a:cubicBezTo>
                  <a:pt x="62" y="38"/>
                  <a:pt x="62" y="38"/>
                  <a:pt x="62" y="38"/>
                </a:cubicBezTo>
                <a:cubicBezTo>
                  <a:pt x="62" y="41"/>
                  <a:pt x="62" y="41"/>
                  <a:pt x="62" y="41"/>
                </a:cubicBezTo>
                <a:cubicBezTo>
                  <a:pt x="60" y="41"/>
                  <a:pt x="60" y="41"/>
                  <a:pt x="60" y="41"/>
                </a:cubicBezTo>
                <a:cubicBezTo>
                  <a:pt x="59" y="42"/>
                  <a:pt x="59" y="44"/>
                  <a:pt x="58" y="45"/>
                </a:cubicBezTo>
                <a:cubicBezTo>
                  <a:pt x="59" y="46"/>
                  <a:pt x="59" y="46"/>
                  <a:pt x="59" y="46"/>
                </a:cubicBezTo>
                <a:cubicBezTo>
                  <a:pt x="58" y="48"/>
                  <a:pt x="58" y="48"/>
                  <a:pt x="58" y="48"/>
                </a:cubicBezTo>
                <a:cubicBezTo>
                  <a:pt x="56" y="47"/>
                  <a:pt x="56" y="47"/>
                  <a:pt x="56" y="47"/>
                </a:cubicBezTo>
                <a:cubicBezTo>
                  <a:pt x="55" y="47"/>
                  <a:pt x="54" y="48"/>
                  <a:pt x="52" y="48"/>
                </a:cubicBezTo>
                <a:cubicBezTo>
                  <a:pt x="52" y="50"/>
                  <a:pt x="52" y="50"/>
                  <a:pt x="52" y="50"/>
                </a:cubicBezTo>
                <a:cubicBezTo>
                  <a:pt x="50" y="50"/>
                  <a:pt x="50" y="50"/>
                  <a:pt x="50" y="50"/>
                </a:cubicBezTo>
                <a:cubicBezTo>
                  <a:pt x="50" y="48"/>
                  <a:pt x="50" y="48"/>
                  <a:pt x="50" y="48"/>
                </a:cubicBezTo>
                <a:cubicBezTo>
                  <a:pt x="49" y="48"/>
                  <a:pt x="47" y="47"/>
                  <a:pt x="46" y="47"/>
                </a:cubicBezTo>
                <a:cubicBezTo>
                  <a:pt x="45" y="48"/>
                  <a:pt x="45" y="48"/>
                  <a:pt x="45" y="48"/>
                </a:cubicBezTo>
                <a:cubicBezTo>
                  <a:pt x="43" y="46"/>
                  <a:pt x="43" y="46"/>
                  <a:pt x="43" y="46"/>
                </a:cubicBezTo>
                <a:cubicBezTo>
                  <a:pt x="44" y="45"/>
                  <a:pt x="44" y="45"/>
                  <a:pt x="44" y="45"/>
                </a:cubicBezTo>
                <a:cubicBezTo>
                  <a:pt x="43" y="44"/>
                  <a:pt x="43" y="42"/>
                  <a:pt x="43" y="41"/>
                </a:cubicBezTo>
                <a:cubicBezTo>
                  <a:pt x="41" y="41"/>
                  <a:pt x="41" y="41"/>
                  <a:pt x="41" y="41"/>
                </a:cubicBezTo>
                <a:cubicBezTo>
                  <a:pt x="41" y="39"/>
                  <a:pt x="41" y="39"/>
                  <a:pt x="41" y="39"/>
                </a:cubicBezTo>
                <a:cubicBezTo>
                  <a:pt x="43" y="39"/>
                  <a:pt x="43" y="39"/>
                  <a:pt x="43" y="39"/>
                </a:cubicBezTo>
                <a:cubicBezTo>
                  <a:pt x="43" y="37"/>
                  <a:pt x="43" y="36"/>
                  <a:pt x="44" y="35"/>
                </a:cubicBezTo>
                <a:cubicBezTo>
                  <a:pt x="43" y="33"/>
                  <a:pt x="43" y="33"/>
                  <a:pt x="43" y="33"/>
                </a:cubicBezTo>
                <a:cubicBezTo>
                  <a:pt x="45" y="32"/>
                  <a:pt x="45" y="32"/>
                  <a:pt x="45" y="32"/>
                </a:cubicBezTo>
                <a:cubicBezTo>
                  <a:pt x="46" y="33"/>
                  <a:pt x="46" y="33"/>
                  <a:pt x="46" y="33"/>
                </a:cubicBezTo>
                <a:cubicBezTo>
                  <a:pt x="47" y="32"/>
                  <a:pt x="48" y="32"/>
                  <a:pt x="50" y="31"/>
                </a:cubicBezTo>
                <a:cubicBezTo>
                  <a:pt x="50" y="29"/>
                  <a:pt x="50" y="29"/>
                  <a:pt x="50" y="29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31"/>
                  <a:pt x="52" y="31"/>
                  <a:pt x="52" y="31"/>
                </a:cubicBezTo>
                <a:cubicBezTo>
                  <a:pt x="54" y="32"/>
                  <a:pt x="55" y="32"/>
                  <a:pt x="56" y="33"/>
                </a:cubicBezTo>
                <a:cubicBezTo>
                  <a:pt x="58" y="31"/>
                  <a:pt x="58" y="31"/>
                  <a:pt x="58" y="31"/>
                </a:cubicBezTo>
                <a:cubicBezTo>
                  <a:pt x="59" y="33"/>
                  <a:pt x="59" y="33"/>
                  <a:pt x="59" y="33"/>
                </a:cubicBezTo>
                <a:cubicBezTo>
                  <a:pt x="58" y="35"/>
                  <a:pt x="58" y="35"/>
                  <a:pt x="58" y="35"/>
                </a:cubicBezTo>
                <a:close/>
                <a:moveTo>
                  <a:pt x="51" y="46"/>
                </a:moveTo>
                <a:cubicBezTo>
                  <a:pt x="55" y="46"/>
                  <a:pt x="57" y="43"/>
                  <a:pt x="57" y="40"/>
                </a:cubicBezTo>
                <a:cubicBezTo>
                  <a:pt x="57" y="36"/>
                  <a:pt x="55" y="34"/>
                  <a:pt x="51" y="34"/>
                </a:cubicBezTo>
                <a:cubicBezTo>
                  <a:pt x="48" y="34"/>
                  <a:pt x="45" y="36"/>
                  <a:pt x="45" y="40"/>
                </a:cubicBezTo>
                <a:cubicBezTo>
                  <a:pt x="45" y="43"/>
                  <a:pt x="48" y="46"/>
                  <a:pt x="51" y="46"/>
                </a:cubicBezTo>
                <a:cubicBezTo>
                  <a:pt x="51" y="46"/>
                  <a:pt x="51" y="46"/>
                  <a:pt x="51" y="46"/>
                </a:cubicBezTo>
                <a:close/>
                <a:moveTo>
                  <a:pt x="59" y="12"/>
                </a:moveTo>
                <a:cubicBezTo>
                  <a:pt x="62" y="12"/>
                  <a:pt x="62" y="12"/>
                  <a:pt x="62" y="12"/>
                </a:cubicBezTo>
                <a:cubicBezTo>
                  <a:pt x="62" y="15"/>
                  <a:pt x="62" y="15"/>
                  <a:pt x="62" y="15"/>
                </a:cubicBezTo>
                <a:cubicBezTo>
                  <a:pt x="59" y="15"/>
                  <a:pt x="59" y="15"/>
                  <a:pt x="59" y="15"/>
                </a:cubicBezTo>
                <a:cubicBezTo>
                  <a:pt x="59" y="17"/>
                  <a:pt x="58" y="19"/>
                  <a:pt x="57" y="20"/>
                </a:cubicBezTo>
                <a:cubicBezTo>
                  <a:pt x="59" y="22"/>
                  <a:pt x="59" y="22"/>
                  <a:pt x="59" y="22"/>
                </a:cubicBezTo>
                <a:cubicBezTo>
                  <a:pt x="56" y="25"/>
                  <a:pt x="56" y="25"/>
                  <a:pt x="56" y="25"/>
                </a:cubicBezTo>
                <a:cubicBezTo>
                  <a:pt x="55" y="23"/>
                  <a:pt x="55" y="23"/>
                  <a:pt x="55" y="23"/>
                </a:cubicBezTo>
                <a:cubicBezTo>
                  <a:pt x="53" y="24"/>
                  <a:pt x="51" y="25"/>
                  <a:pt x="50" y="25"/>
                </a:cubicBezTo>
                <a:cubicBezTo>
                  <a:pt x="50" y="28"/>
                  <a:pt x="50" y="28"/>
                  <a:pt x="50" y="28"/>
                </a:cubicBezTo>
                <a:cubicBezTo>
                  <a:pt x="46" y="28"/>
                  <a:pt x="46" y="28"/>
                  <a:pt x="46" y="28"/>
                </a:cubicBezTo>
                <a:cubicBezTo>
                  <a:pt x="46" y="25"/>
                  <a:pt x="46" y="25"/>
                  <a:pt x="46" y="25"/>
                </a:cubicBezTo>
                <a:cubicBezTo>
                  <a:pt x="44" y="25"/>
                  <a:pt x="43" y="24"/>
                  <a:pt x="41" y="23"/>
                </a:cubicBezTo>
                <a:cubicBezTo>
                  <a:pt x="39" y="25"/>
                  <a:pt x="39" y="25"/>
                  <a:pt x="39" y="25"/>
                </a:cubicBezTo>
                <a:cubicBezTo>
                  <a:pt x="37" y="22"/>
                  <a:pt x="37" y="22"/>
                  <a:pt x="37" y="22"/>
                </a:cubicBezTo>
                <a:cubicBezTo>
                  <a:pt x="39" y="20"/>
                  <a:pt x="39" y="20"/>
                  <a:pt x="39" y="20"/>
                </a:cubicBezTo>
                <a:cubicBezTo>
                  <a:pt x="38" y="19"/>
                  <a:pt x="37" y="17"/>
                  <a:pt x="37" y="15"/>
                </a:cubicBezTo>
                <a:cubicBezTo>
                  <a:pt x="34" y="15"/>
                  <a:pt x="34" y="15"/>
                  <a:pt x="34" y="15"/>
                </a:cubicBezTo>
                <a:cubicBezTo>
                  <a:pt x="34" y="12"/>
                  <a:pt x="34" y="12"/>
                  <a:pt x="34" y="12"/>
                </a:cubicBezTo>
                <a:cubicBezTo>
                  <a:pt x="37" y="12"/>
                  <a:pt x="37" y="12"/>
                  <a:pt x="37" y="12"/>
                </a:cubicBezTo>
                <a:cubicBezTo>
                  <a:pt x="37" y="10"/>
                  <a:pt x="38" y="9"/>
                  <a:pt x="39" y="7"/>
                </a:cubicBezTo>
                <a:cubicBezTo>
                  <a:pt x="37" y="5"/>
                  <a:pt x="37" y="5"/>
                  <a:pt x="37" y="5"/>
                </a:cubicBezTo>
                <a:cubicBezTo>
                  <a:pt x="39" y="3"/>
                  <a:pt x="39" y="3"/>
                  <a:pt x="39" y="3"/>
                </a:cubicBezTo>
                <a:cubicBezTo>
                  <a:pt x="41" y="5"/>
                  <a:pt x="41" y="5"/>
                  <a:pt x="41" y="5"/>
                </a:cubicBezTo>
                <a:cubicBezTo>
                  <a:pt x="43" y="4"/>
                  <a:pt x="44" y="3"/>
                  <a:pt x="46" y="3"/>
                </a:cubicBezTo>
                <a:cubicBezTo>
                  <a:pt x="46" y="0"/>
                  <a:pt x="46" y="0"/>
                  <a:pt x="46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49" y="3"/>
                  <a:pt x="49" y="3"/>
                  <a:pt x="49" y="3"/>
                </a:cubicBezTo>
                <a:cubicBezTo>
                  <a:pt x="51" y="3"/>
                  <a:pt x="53" y="4"/>
                  <a:pt x="54" y="5"/>
                </a:cubicBezTo>
                <a:cubicBezTo>
                  <a:pt x="56" y="3"/>
                  <a:pt x="56" y="3"/>
                  <a:pt x="56" y="3"/>
                </a:cubicBezTo>
                <a:cubicBezTo>
                  <a:pt x="59" y="5"/>
                  <a:pt x="59" y="5"/>
                  <a:pt x="59" y="5"/>
                </a:cubicBezTo>
                <a:cubicBezTo>
                  <a:pt x="57" y="7"/>
                  <a:pt x="57" y="7"/>
                  <a:pt x="57" y="7"/>
                </a:cubicBezTo>
                <a:cubicBezTo>
                  <a:pt x="58" y="8"/>
                  <a:pt x="59" y="10"/>
                  <a:pt x="59" y="12"/>
                </a:cubicBezTo>
                <a:close/>
                <a:moveTo>
                  <a:pt x="48" y="22"/>
                </a:moveTo>
                <a:cubicBezTo>
                  <a:pt x="48" y="22"/>
                  <a:pt x="48" y="22"/>
                  <a:pt x="48" y="22"/>
                </a:cubicBezTo>
                <a:cubicBezTo>
                  <a:pt x="43" y="22"/>
                  <a:pt x="40" y="18"/>
                  <a:pt x="40" y="14"/>
                </a:cubicBezTo>
                <a:cubicBezTo>
                  <a:pt x="40" y="9"/>
                  <a:pt x="43" y="6"/>
                  <a:pt x="48" y="6"/>
                </a:cubicBezTo>
                <a:cubicBezTo>
                  <a:pt x="52" y="6"/>
                  <a:pt x="56" y="9"/>
                  <a:pt x="56" y="14"/>
                </a:cubicBezTo>
                <a:cubicBezTo>
                  <a:pt x="56" y="18"/>
                  <a:pt x="52" y="22"/>
                  <a:pt x="48" y="22"/>
                </a:cubicBezTo>
                <a:close/>
              </a:path>
            </a:pathLst>
          </a:custGeom>
          <a:solidFill>
            <a:srgbClr val="40937D"/>
          </a:solidFill>
          <a:ln>
            <a:noFill/>
          </a:ln>
        </p:spPr>
        <p:txBody>
          <a:bodyPr vert="horz" wrap="square" lIns="61399" tIns="30699" rIns="61399" bIns="30699" numCol="1" anchor="t" anchorCtr="0" compatLnSpc="1">
            <a:prstTxWarp prst="textNoShape">
              <a:avLst/>
            </a:prstTxWarp>
          </a:bodyPr>
          <a:lstStyle/>
          <a:p>
            <a:endParaRPr lang="zh-CN" altLang="en-US" sz="1012"/>
          </a:p>
        </p:txBody>
      </p:sp>
      <p:sp>
        <p:nvSpPr>
          <p:cNvPr id="47" name="TextBox 69"/>
          <p:cNvSpPr txBox="1"/>
          <p:nvPr/>
        </p:nvSpPr>
        <p:spPr>
          <a:xfrm>
            <a:off x="455214" y="2576026"/>
            <a:ext cx="2044573" cy="349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5" tIns="34278" rIns="68555" bIns="34278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spcBef>
                <a:spcPct val="0"/>
              </a:spcBef>
              <a:buFont typeface="Arial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9pPr>
          </a:lstStyle>
          <a:p>
            <a:pPr lvl="0"/>
            <a:r>
              <a:rPr lang="zh-CN" altLang="zh-CN" dirty="0"/>
              <a:t>你的市场定位是什么？</a:t>
            </a:r>
          </a:p>
        </p:txBody>
      </p:sp>
      <p:sp>
        <p:nvSpPr>
          <p:cNvPr id="49" name="TextBox 71"/>
          <p:cNvSpPr txBox="1"/>
          <p:nvPr/>
        </p:nvSpPr>
        <p:spPr>
          <a:xfrm>
            <a:off x="2749653" y="2457532"/>
            <a:ext cx="2783967" cy="58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5" tIns="34278" rIns="68555" bIns="34278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0"/>
              </a:spcBef>
              <a:buFont typeface="Arial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9pPr>
          </a:lstStyle>
          <a:p>
            <a:pPr lvl="0" algn="ctr"/>
            <a:r>
              <a:rPr lang="zh-CN" altLang="zh-CN" dirty="0"/>
              <a:t>如何防止竞争对手夺走</a:t>
            </a:r>
            <a:endParaRPr lang="en-US" altLang="zh-CN" dirty="0"/>
          </a:p>
          <a:p>
            <a:pPr lvl="0" algn="ctr"/>
            <a:r>
              <a:rPr lang="zh-CN" altLang="zh-CN" dirty="0"/>
              <a:t>你的市场份额？</a:t>
            </a:r>
          </a:p>
        </p:txBody>
      </p:sp>
      <p:sp>
        <p:nvSpPr>
          <p:cNvPr id="51" name="TextBox 73"/>
          <p:cNvSpPr txBox="1"/>
          <p:nvPr/>
        </p:nvSpPr>
        <p:spPr>
          <a:xfrm>
            <a:off x="5480232" y="2457532"/>
            <a:ext cx="2687568" cy="58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5" tIns="34278" rIns="68555" bIns="34278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0"/>
              </a:spcBef>
              <a:buFont typeface="Arial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latin typeface="微软雅黑" pitchFamily="34" charset="-122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latin typeface="微软雅黑" pitchFamily="34" charset="-122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latin typeface="微软雅黑" pitchFamily="34" charset="-122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latin typeface="微软雅黑" pitchFamily="34" charset="-122"/>
                <a:ea typeface="微软雅黑" pitchFamily="34" charset="-122"/>
              </a:defRPr>
            </a:lvl9pPr>
          </a:lstStyle>
          <a:p>
            <a:pPr lvl="0" algn="ctr"/>
            <a:r>
              <a:rPr lang="zh-CN" altLang="zh-CN" dirty="0"/>
              <a:t>你的秘诀是什么？</a:t>
            </a:r>
            <a:endParaRPr lang="en-US" altLang="zh-CN" dirty="0"/>
          </a:p>
          <a:p>
            <a:pPr lvl="0" algn="ctr"/>
            <a:r>
              <a:rPr lang="zh-CN" altLang="zh-CN" dirty="0"/>
              <a:t>你将如何变得比竞争对手更优秀？</a:t>
            </a:r>
          </a:p>
        </p:txBody>
      </p:sp>
      <p:sp>
        <p:nvSpPr>
          <p:cNvPr id="53" name="文本框 52"/>
          <p:cNvSpPr txBox="1">
            <a:spLocks noChangeArrowheads="1"/>
          </p:cNvSpPr>
          <p:nvPr/>
        </p:nvSpPr>
        <p:spPr bwMode="auto">
          <a:xfrm>
            <a:off x="3745063" y="149299"/>
            <a:ext cx="5268308" cy="1156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（这个页面展示的是你在适应市场和获得市场份额上的信心，同时展示你当前的客户满意度和忠诚度。</a:t>
            </a:r>
            <a:endParaRPr lang="en-US" altLang="zh-CN" sz="1600" b="1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基于同类型的竞品分析，比如：手机类：苹果</a:t>
            </a:r>
            <a:r>
              <a:rPr lang="en-US" altLang="zh-CN" sz="1600" b="1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vs</a:t>
            </a:r>
            <a:r>
              <a:rPr lang="zh-CN" altLang="en-US" sz="1600" b="1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小米</a:t>
            </a:r>
            <a:r>
              <a:rPr lang="zh-CN" altLang="en-US" sz="1600" b="1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Wingdings"/>
              </a:rPr>
              <a:t>）</a:t>
            </a:r>
            <a:endParaRPr lang="zh-CN" altLang="en-US" sz="1600" b="1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6181195"/>
      </p:ext>
    </p:extLst>
  </p:cSld>
  <p:clrMapOvr>
    <a:masterClrMapping/>
  </p:clrMapOvr>
  <p:transition spd="slow" advTm="0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2290" y="623889"/>
            <a:ext cx="3019425" cy="3018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30"/>
          <p:cNvGrpSpPr>
            <a:grpSpLocks/>
          </p:cNvGrpSpPr>
          <p:nvPr/>
        </p:nvGrpSpPr>
        <p:grpSpPr bwMode="auto">
          <a:xfrm>
            <a:off x="3133727" y="1175149"/>
            <a:ext cx="1265635" cy="2401490"/>
            <a:chOff x="0" y="0"/>
            <a:chExt cx="1687976" cy="3202328"/>
          </a:xfrm>
        </p:grpSpPr>
        <p:cxnSp>
          <p:nvCxnSpPr>
            <p:cNvPr id="6" name="直接连接符 9"/>
            <p:cNvCxnSpPr>
              <a:cxnSpLocks noChangeShapeType="1"/>
            </p:cNvCxnSpPr>
            <p:nvPr/>
          </p:nvCxnSpPr>
          <p:spPr bwMode="auto">
            <a:xfrm>
              <a:off x="723014" y="2282514"/>
              <a:ext cx="340242" cy="818707"/>
            </a:xfrm>
            <a:prstGeom prst="line">
              <a:avLst/>
            </a:prstGeom>
            <a:noFill/>
            <a:ln w="3175">
              <a:solidFill>
                <a:schemeClr val="bg1">
                  <a:alpha val="41176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" name="直接连接符 12"/>
            <p:cNvCxnSpPr>
              <a:cxnSpLocks noChangeShapeType="1"/>
            </p:cNvCxnSpPr>
            <p:nvPr/>
          </p:nvCxnSpPr>
          <p:spPr bwMode="auto">
            <a:xfrm flipV="1">
              <a:off x="489098" y="2282514"/>
              <a:ext cx="233916" cy="409353"/>
            </a:xfrm>
            <a:prstGeom prst="line">
              <a:avLst/>
            </a:prstGeom>
            <a:noFill/>
            <a:ln w="3175">
              <a:solidFill>
                <a:schemeClr val="bg1">
                  <a:alpha val="41176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直接连接符 15"/>
            <p:cNvCxnSpPr>
              <a:cxnSpLocks noChangeShapeType="1"/>
            </p:cNvCxnSpPr>
            <p:nvPr/>
          </p:nvCxnSpPr>
          <p:spPr bwMode="auto">
            <a:xfrm flipH="1" flipV="1">
              <a:off x="0" y="1931640"/>
              <a:ext cx="723014" cy="350874"/>
            </a:xfrm>
            <a:prstGeom prst="line">
              <a:avLst/>
            </a:prstGeom>
            <a:noFill/>
            <a:ln w="3175">
              <a:solidFill>
                <a:schemeClr val="bg1">
                  <a:alpha val="41176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直接连接符 18"/>
            <p:cNvCxnSpPr>
              <a:cxnSpLocks noChangeShapeType="1"/>
            </p:cNvCxnSpPr>
            <p:nvPr/>
          </p:nvCxnSpPr>
          <p:spPr bwMode="auto">
            <a:xfrm flipH="1" flipV="1">
              <a:off x="723014" y="2282514"/>
              <a:ext cx="946298" cy="204676"/>
            </a:xfrm>
            <a:prstGeom prst="line">
              <a:avLst/>
            </a:prstGeom>
            <a:noFill/>
            <a:ln w="3175">
              <a:solidFill>
                <a:schemeClr val="bg1">
                  <a:alpha val="41176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直接连接符 21"/>
            <p:cNvCxnSpPr>
              <a:cxnSpLocks noChangeShapeType="1"/>
            </p:cNvCxnSpPr>
            <p:nvPr/>
          </p:nvCxnSpPr>
          <p:spPr bwMode="auto">
            <a:xfrm flipV="1">
              <a:off x="1307805" y="2487192"/>
              <a:ext cx="349656" cy="715136"/>
            </a:xfrm>
            <a:prstGeom prst="line">
              <a:avLst/>
            </a:prstGeom>
            <a:noFill/>
            <a:ln w="3175">
              <a:solidFill>
                <a:schemeClr val="bg1">
                  <a:alpha val="41176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24"/>
            <p:cNvCxnSpPr>
              <a:cxnSpLocks noChangeShapeType="1"/>
            </p:cNvCxnSpPr>
            <p:nvPr/>
          </p:nvCxnSpPr>
          <p:spPr bwMode="auto">
            <a:xfrm flipH="1" flipV="1">
              <a:off x="361507" y="0"/>
              <a:ext cx="361508" cy="2284010"/>
            </a:xfrm>
            <a:prstGeom prst="line">
              <a:avLst/>
            </a:prstGeom>
            <a:noFill/>
            <a:ln w="3175">
              <a:solidFill>
                <a:schemeClr val="bg1">
                  <a:alpha val="41176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椭圆 27"/>
            <p:cNvSpPr>
              <a:spLocks noChangeArrowheads="1"/>
            </p:cNvSpPr>
            <p:nvPr/>
          </p:nvSpPr>
          <p:spPr bwMode="auto">
            <a:xfrm>
              <a:off x="702570" y="2256088"/>
              <a:ext cx="67468" cy="67468"/>
            </a:xfrm>
            <a:prstGeom prst="ellipse">
              <a:avLst/>
            </a:prstGeom>
            <a:solidFill>
              <a:schemeClr val="bg1">
                <a:alpha val="9882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椭圆 29"/>
            <p:cNvSpPr>
              <a:spLocks noChangeArrowheads="1"/>
            </p:cNvSpPr>
            <p:nvPr/>
          </p:nvSpPr>
          <p:spPr bwMode="auto">
            <a:xfrm>
              <a:off x="1620508" y="2451020"/>
              <a:ext cx="67468" cy="67468"/>
            </a:xfrm>
            <a:prstGeom prst="ellipse">
              <a:avLst/>
            </a:prstGeom>
            <a:solidFill>
              <a:schemeClr val="bg1">
                <a:alpha val="9882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4" name="文本框 31"/>
          <p:cNvSpPr txBox="1">
            <a:spLocks noChangeArrowheads="1"/>
          </p:cNvSpPr>
          <p:nvPr/>
        </p:nvSpPr>
        <p:spPr bwMode="auto">
          <a:xfrm>
            <a:off x="3676650" y="1235869"/>
            <a:ext cx="180141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4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</a:t>
            </a:r>
          </a:p>
          <a:p>
            <a:pPr algn="ctr" eaLnBrk="1" hangingPunct="1"/>
            <a:r>
              <a:rPr lang="en-US" altLang="zh-CN" sz="4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45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文本框 32"/>
          <p:cNvSpPr txBox="1">
            <a:spLocks noChangeArrowheads="1"/>
          </p:cNvSpPr>
          <p:nvPr/>
        </p:nvSpPr>
        <p:spPr bwMode="auto">
          <a:xfrm>
            <a:off x="3014199" y="2648315"/>
            <a:ext cx="33201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这么牛的事情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由谁来做</a:t>
            </a:r>
          </a:p>
        </p:txBody>
      </p:sp>
      <p:sp>
        <p:nvSpPr>
          <p:cNvPr id="20" name="文本框 32"/>
          <p:cNvSpPr txBox="1">
            <a:spLocks noChangeArrowheads="1"/>
          </p:cNvSpPr>
          <p:nvPr/>
        </p:nvSpPr>
        <p:spPr bwMode="auto">
          <a:xfrm>
            <a:off x="2458016" y="4009288"/>
            <a:ext cx="42386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600" b="1" dirty="0">
                <a:solidFill>
                  <a:srgbClr val="40937D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600" b="1" dirty="0">
                <a:solidFill>
                  <a:srgbClr val="40937D"/>
                </a:solidFill>
                <a:latin typeface="微软雅黑" pitchFamily="34" charset="-122"/>
                <a:ea typeface="微软雅黑" pitchFamily="34" charset="-122"/>
              </a:rPr>
              <a:t>、团队：创始人</a:t>
            </a:r>
            <a:r>
              <a:rPr lang="en-US" altLang="zh-CN" sz="1600" b="1" dirty="0">
                <a:solidFill>
                  <a:srgbClr val="40937D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600" b="1" dirty="0">
                <a:solidFill>
                  <a:srgbClr val="40937D"/>
                </a:solidFill>
                <a:latin typeface="微软雅黑" pitchFamily="34" charset="-122"/>
                <a:ea typeface="微软雅黑" pitchFamily="34" charset="-122"/>
              </a:rPr>
              <a:t>核心团队</a:t>
            </a:r>
            <a:r>
              <a:rPr lang="en-US" altLang="zh-CN" sz="1600" b="1" dirty="0">
                <a:solidFill>
                  <a:srgbClr val="40937D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600" b="1" dirty="0">
                <a:solidFill>
                  <a:srgbClr val="40937D"/>
                </a:solidFill>
                <a:latin typeface="微软雅黑" pitchFamily="34" charset="-122"/>
                <a:ea typeface="微软雅黑" pitchFamily="34" charset="-122"/>
              </a:rPr>
              <a:t>顾问团队 </a:t>
            </a:r>
          </a:p>
        </p:txBody>
      </p:sp>
    </p:spTree>
    <p:extLst>
      <p:ext uri="{BB962C8B-B14F-4D97-AF65-F5344CB8AC3E}">
        <p14:creationId xmlns:p14="http://schemas.microsoft.com/office/powerpoint/2010/main" val="391916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0" y="245270"/>
            <a:ext cx="342900" cy="257175"/>
            <a:chOff x="0" y="0"/>
            <a:chExt cx="457201" cy="285750"/>
          </a:xfrm>
        </p:grpSpPr>
        <p:sp>
          <p:nvSpPr>
            <p:cNvPr id="9" name="矩形 8"/>
            <p:cNvSpPr>
              <a:spLocks noChangeArrowheads="1"/>
            </p:cNvSpPr>
            <p:nvPr/>
          </p:nvSpPr>
          <p:spPr bwMode="auto">
            <a:xfrm>
              <a:off x="0" y="0"/>
              <a:ext cx="342900" cy="285750"/>
            </a:xfrm>
            <a:prstGeom prst="rect">
              <a:avLst/>
            </a:prstGeom>
            <a:solidFill>
              <a:srgbClr val="409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381000" y="0"/>
              <a:ext cx="76201" cy="285750"/>
            </a:xfrm>
            <a:prstGeom prst="rect">
              <a:avLst/>
            </a:prstGeom>
            <a:solidFill>
              <a:srgbClr val="409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421478" y="112247"/>
            <a:ext cx="766091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幻灯片</a:t>
            </a:r>
            <a:r>
              <a:rPr lang="en-US" altLang="zh-CN" sz="28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8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：团队</a:t>
            </a:r>
            <a:r>
              <a:rPr lang="en-US" altLang="zh-CN" sz="28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负责人</a:t>
            </a:r>
            <a:r>
              <a:rPr lang="en-US" altLang="zh-CN" sz="28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8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核心团队</a:t>
            </a:r>
            <a:r>
              <a:rPr lang="zh-CN" altLang="en-US" sz="2800" b="1" dirty="0">
                <a:solidFill>
                  <a:srgbClr val="262626"/>
                </a:solidFill>
                <a:highlight>
                  <a:srgbClr val="FFFF00"/>
                </a:highlight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b="1" dirty="0" err="1">
                <a:solidFill>
                  <a:srgbClr val="262626"/>
                </a:solidFill>
                <a:highlight>
                  <a:srgbClr val="FFFF00"/>
                </a:highlight>
                <a:latin typeface="微软雅黑" pitchFamily="34" charset="-122"/>
                <a:ea typeface="微软雅黑" pitchFamily="34" charset="-122"/>
              </a:rPr>
              <a:t>fwt</a:t>
            </a:r>
            <a:r>
              <a:rPr lang="zh-CN" altLang="en-US" sz="2800" b="1" dirty="0">
                <a:solidFill>
                  <a:srgbClr val="262626"/>
                </a:solidFill>
                <a:highlight>
                  <a:srgbClr val="FFFF00"/>
                </a:highlight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6" name="椭圆 19"/>
          <p:cNvSpPr>
            <a:spLocks noChangeArrowheads="1"/>
          </p:cNvSpPr>
          <p:nvPr/>
        </p:nvSpPr>
        <p:spPr bwMode="auto">
          <a:xfrm>
            <a:off x="1096218" y="1313161"/>
            <a:ext cx="1556147" cy="1554956"/>
          </a:xfrm>
          <a:prstGeom prst="ellipse">
            <a:avLst/>
          </a:prstGeom>
          <a:solidFill>
            <a:srgbClr val="40937D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椭圆 20"/>
          <p:cNvSpPr>
            <a:spLocks noChangeArrowheads="1"/>
          </p:cNvSpPr>
          <p:nvPr/>
        </p:nvSpPr>
        <p:spPr bwMode="auto">
          <a:xfrm>
            <a:off x="3543826" y="1319045"/>
            <a:ext cx="1554956" cy="1554956"/>
          </a:xfrm>
          <a:prstGeom prst="ellipse">
            <a:avLst/>
          </a:prstGeom>
          <a:solidFill>
            <a:srgbClr val="40937D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椭圆 21"/>
          <p:cNvSpPr>
            <a:spLocks noChangeArrowheads="1"/>
          </p:cNvSpPr>
          <p:nvPr/>
        </p:nvSpPr>
        <p:spPr bwMode="auto">
          <a:xfrm>
            <a:off x="6118694" y="1290278"/>
            <a:ext cx="1554956" cy="1554956"/>
          </a:xfrm>
          <a:prstGeom prst="ellipse">
            <a:avLst/>
          </a:prstGeom>
          <a:solidFill>
            <a:srgbClr val="40937D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17" name="Group 9"/>
          <p:cNvGrpSpPr>
            <a:grpSpLocks/>
          </p:cNvGrpSpPr>
          <p:nvPr/>
        </p:nvGrpSpPr>
        <p:grpSpPr bwMode="auto">
          <a:xfrm>
            <a:off x="6494336" y="1676040"/>
            <a:ext cx="803672" cy="711994"/>
            <a:chOff x="0" y="0"/>
            <a:chExt cx="741" cy="656"/>
          </a:xfrm>
        </p:grpSpPr>
        <p:sp>
          <p:nvSpPr>
            <p:cNvPr id="18" name="Line 10"/>
            <p:cNvSpPr>
              <a:spLocks noChangeShapeType="1"/>
            </p:cNvSpPr>
            <p:nvPr/>
          </p:nvSpPr>
          <p:spPr bwMode="auto">
            <a:xfrm>
              <a:off x="741" y="0"/>
              <a:ext cx="0" cy="0"/>
            </a:xfrm>
            <a:prstGeom prst="line">
              <a:avLst/>
            </a:prstGeom>
            <a:noFill/>
            <a:ln w="15875">
              <a:solidFill>
                <a:srgbClr val="449FD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11"/>
            <p:cNvSpPr>
              <a:spLocks noEditPoints="1"/>
            </p:cNvSpPr>
            <p:nvPr/>
          </p:nvSpPr>
          <p:spPr bwMode="auto">
            <a:xfrm>
              <a:off x="0" y="44"/>
              <a:ext cx="675" cy="612"/>
            </a:xfrm>
            <a:custGeom>
              <a:avLst/>
              <a:gdLst>
                <a:gd name="T0" fmla="*/ 6361 w 286"/>
                <a:gd name="T1" fmla="*/ 6174 h 259"/>
                <a:gd name="T2" fmla="*/ 6205 w 286"/>
                <a:gd name="T3" fmla="*/ 5702 h 259"/>
                <a:gd name="T4" fmla="*/ 6795 w 286"/>
                <a:gd name="T5" fmla="*/ 4579 h 259"/>
                <a:gd name="T6" fmla="*/ 6958 w 286"/>
                <a:gd name="T7" fmla="*/ 3641 h 259"/>
                <a:gd name="T8" fmla="*/ 5549 w 286"/>
                <a:gd name="T9" fmla="*/ 1687 h 259"/>
                <a:gd name="T10" fmla="*/ 4128 w 286"/>
                <a:gd name="T11" fmla="*/ 3641 h 259"/>
                <a:gd name="T12" fmla="*/ 4312 w 286"/>
                <a:gd name="T13" fmla="*/ 4579 h 259"/>
                <a:gd name="T14" fmla="*/ 4902 w 286"/>
                <a:gd name="T15" fmla="*/ 5702 h 259"/>
                <a:gd name="T16" fmla="*/ 4718 w 286"/>
                <a:gd name="T17" fmla="*/ 6174 h 259"/>
                <a:gd name="T18" fmla="*/ 2233 w 286"/>
                <a:gd name="T19" fmla="*/ 8074 h 259"/>
                <a:gd name="T20" fmla="*/ 8874 w 286"/>
                <a:gd name="T21" fmla="*/ 8074 h 259"/>
                <a:gd name="T22" fmla="*/ 6361 w 286"/>
                <a:gd name="T23" fmla="*/ 6174 h 259"/>
                <a:gd name="T24" fmla="*/ 2986 w 286"/>
                <a:gd name="T25" fmla="*/ 6333 h 259"/>
                <a:gd name="T26" fmla="*/ 4222 w 286"/>
                <a:gd name="T27" fmla="*/ 5740 h 259"/>
                <a:gd name="T28" fmla="*/ 3809 w 286"/>
                <a:gd name="T29" fmla="*/ 4957 h 259"/>
                <a:gd name="T30" fmla="*/ 3510 w 286"/>
                <a:gd name="T31" fmla="*/ 4482 h 259"/>
                <a:gd name="T32" fmla="*/ 3443 w 286"/>
                <a:gd name="T33" fmla="*/ 3892 h 259"/>
                <a:gd name="T34" fmla="*/ 3564 w 286"/>
                <a:gd name="T35" fmla="*/ 3495 h 259"/>
                <a:gd name="T36" fmla="*/ 3993 w 286"/>
                <a:gd name="T37" fmla="*/ 1713 h 259"/>
                <a:gd name="T38" fmla="*/ 4775 w 286"/>
                <a:gd name="T39" fmla="*/ 1250 h 259"/>
                <a:gd name="T40" fmla="*/ 3325 w 286"/>
                <a:gd name="T41" fmla="*/ 0 h 259"/>
                <a:gd name="T42" fmla="*/ 1921 w 286"/>
                <a:gd name="T43" fmla="*/ 1994 h 259"/>
                <a:gd name="T44" fmla="*/ 2077 w 286"/>
                <a:gd name="T45" fmla="*/ 2904 h 259"/>
                <a:gd name="T46" fmla="*/ 2669 w 286"/>
                <a:gd name="T47" fmla="*/ 4026 h 259"/>
                <a:gd name="T48" fmla="*/ 2511 w 286"/>
                <a:gd name="T49" fmla="*/ 4482 h 259"/>
                <a:gd name="T50" fmla="*/ 0 w 286"/>
                <a:gd name="T51" fmla="*/ 6387 h 259"/>
                <a:gd name="T52" fmla="*/ 2851 w 286"/>
                <a:gd name="T53" fmla="*/ 6387 h 259"/>
                <a:gd name="T54" fmla="*/ 2986 w 286"/>
                <a:gd name="T55" fmla="*/ 6333 h 259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286" h="259">
                  <a:moveTo>
                    <a:pt x="205" y="198"/>
                  </a:moveTo>
                  <a:cubicBezTo>
                    <a:pt x="200" y="197"/>
                    <a:pt x="200" y="183"/>
                    <a:pt x="200" y="183"/>
                  </a:cubicBezTo>
                  <a:cubicBezTo>
                    <a:pt x="200" y="183"/>
                    <a:pt x="215" y="167"/>
                    <a:pt x="219" y="147"/>
                  </a:cubicBezTo>
                  <a:cubicBezTo>
                    <a:pt x="228" y="147"/>
                    <a:pt x="234" y="125"/>
                    <a:pt x="224" y="117"/>
                  </a:cubicBezTo>
                  <a:cubicBezTo>
                    <a:pt x="225" y="109"/>
                    <a:pt x="236" y="54"/>
                    <a:pt x="179" y="54"/>
                  </a:cubicBezTo>
                  <a:cubicBezTo>
                    <a:pt x="121" y="54"/>
                    <a:pt x="133" y="109"/>
                    <a:pt x="133" y="117"/>
                  </a:cubicBezTo>
                  <a:cubicBezTo>
                    <a:pt x="124" y="125"/>
                    <a:pt x="130" y="147"/>
                    <a:pt x="139" y="147"/>
                  </a:cubicBezTo>
                  <a:cubicBezTo>
                    <a:pt x="142" y="167"/>
                    <a:pt x="158" y="183"/>
                    <a:pt x="158" y="183"/>
                  </a:cubicBezTo>
                  <a:cubicBezTo>
                    <a:pt x="158" y="183"/>
                    <a:pt x="158" y="197"/>
                    <a:pt x="152" y="198"/>
                  </a:cubicBezTo>
                  <a:cubicBezTo>
                    <a:pt x="135" y="201"/>
                    <a:pt x="72" y="228"/>
                    <a:pt x="72" y="259"/>
                  </a:cubicBezTo>
                  <a:cubicBezTo>
                    <a:pt x="286" y="259"/>
                    <a:pt x="286" y="259"/>
                    <a:pt x="286" y="259"/>
                  </a:cubicBezTo>
                  <a:cubicBezTo>
                    <a:pt x="286" y="228"/>
                    <a:pt x="222" y="201"/>
                    <a:pt x="205" y="198"/>
                  </a:cubicBezTo>
                  <a:close/>
                  <a:moveTo>
                    <a:pt x="96" y="203"/>
                  </a:moveTo>
                  <a:cubicBezTo>
                    <a:pt x="108" y="195"/>
                    <a:pt x="123" y="188"/>
                    <a:pt x="136" y="184"/>
                  </a:cubicBezTo>
                  <a:cubicBezTo>
                    <a:pt x="131" y="178"/>
                    <a:pt x="126" y="169"/>
                    <a:pt x="123" y="159"/>
                  </a:cubicBezTo>
                  <a:cubicBezTo>
                    <a:pt x="119" y="156"/>
                    <a:pt x="115" y="151"/>
                    <a:pt x="113" y="144"/>
                  </a:cubicBezTo>
                  <a:cubicBezTo>
                    <a:pt x="111" y="138"/>
                    <a:pt x="110" y="131"/>
                    <a:pt x="111" y="125"/>
                  </a:cubicBezTo>
                  <a:cubicBezTo>
                    <a:pt x="111" y="120"/>
                    <a:pt x="113" y="116"/>
                    <a:pt x="115" y="112"/>
                  </a:cubicBezTo>
                  <a:cubicBezTo>
                    <a:pt x="113" y="99"/>
                    <a:pt x="113" y="74"/>
                    <a:pt x="129" y="55"/>
                  </a:cubicBezTo>
                  <a:cubicBezTo>
                    <a:pt x="136" y="48"/>
                    <a:pt x="144" y="43"/>
                    <a:pt x="154" y="40"/>
                  </a:cubicBezTo>
                  <a:cubicBezTo>
                    <a:pt x="152" y="22"/>
                    <a:pt x="143" y="0"/>
                    <a:pt x="107" y="0"/>
                  </a:cubicBezTo>
                  <a:cubicBezTo>
                    <a:pt x="50" y="0"/>
                    <a:pt x="61" y="56"/>
                    <a:pt x="62" y="64"/>
                  </a:cubicBezTo>
                  <a:cubicBezTo>
                    <a:pt x="52" y="71"/>
                    <a:pt x="58" y="93"/>
                    <a:pt x="67" y="93"/>
                  </a:cubicBezTo>
                  <a:cubicBezTo>
                    <a:pt x="71" y="114"/>
                    <a:pt x="86" y="129"/>
                    <a:pt x="86" y="129"/>
                  </a:cubicBezTo>
                  <a:cubicBezTo>
                    <a:pt x="86" y="129"/>
                    <a:pt x="86" y="143"/>
                    <a:pt x="81" y="144"/>
                  </a:cubicBezTo>
                  <a:cubicBezTo>
                    <a:pt x="64" y="147"/>
                    <a:pt x="0" y="175"/>
                    <a:pt x="0" y="205"/>
                  </a:cubicBezTo>
                  <a:cubicBezTo>
                    <a:pt x="92" y="205"/>
                    <a:pt x="92" y="205"/>
                    <a:pt x="92" y="205"/>
                  </a:cubicBezTo>
                  <a:cubicBezTo>
                    <a:pt x="93" y="205"/>
                    <a:pt x="95" y="204"/>
                    <a:pt x="96" y="20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" name="文本框 45"/>
          <p:cNvSpPr txBox="1">
            <a:spLocks noChangeArrowheads="1"/>
          </p:cNvSpPr>
          <p:nvPr/>
        </p:nvSpPr>
        <p:spPr bwMode="auto">
          <a:xfrm>
            <a:off x="782469" y="2991390"/>
            <a:ext cx="2183643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创始人：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4093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单独列一篇</a:t>
            </a:r>
            <a:endParaRPr lang="en-US" altLang="zh-CN" sz="1400" b="1" dirty="0">
              <a:solidFill>
                <a:srgbClr val="4093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4093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左边是照片</a:t>
            </a:r>
            <a:endParaRPr lang="en-US" altLang="zh-CN" sz="1400" b="1" dirty="0">
              <a:solidFill>
                <a:srgbClr val="4093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4093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右边是背景信息</a:t>
            </a:r>
            <a:endParaRPr lang="en-US" altLang="zh-CN" sz="1400" b="1" dirty="0">
              <a:solidFill>
                <a:srgbClr val="4093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4093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罗列曾经的丰功伟绩</a:t>
            </a:r>
            <a:endParaRPr lang="en-US" altLang="zh-CN" sz="1400" b="1" dirty="0">
              <a:solidFill>
                <a:srgbClr val="4093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4093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某年某月获得什么奖</a:t>
            </a:r>
          </a:p>
        </p:txBody>
      </p:sp>
      <p:sp>
        <p:nvSpPr>
          <p:cNvPr id="27" name="文本框 47"/>
          <p:cNvSpPr txBox="1">
            <a:spLocks noChangeArrowheads="1"/>
          </p:cNvSpPr>
          <p:nvPr/>
        </p:nvSpPr>
        <p:spPr bwMode="auto">
          <a:xfrm>
            <a:off x="3230746" y="2969057"/>
            <a:ext cx="2181113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核心团队：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4093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你的核心团队里有谁？</a:t>
            </a:r>
            <a:endParaRPr lang="en-US" altLang="zh-CN" sz="1400" b="1" dirty="0">
              <a:solidFill>
                <a:srgbClr val="4093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4093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他们有什么技能经验？</a:t>
            </a:r>
            <a:endParaRPr lang="en-US" altLang="zh-CN" sz="1400" b="1" dirty="0">
              <a:solidFill>
                <a:srgbClr val="4093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4093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照片</a:t>
            </a:r>
            <a:r>
              <a:rPr lang="en-US" altLang="zh-CN" sz="1400" b="1" dirty="0">
                <a:solidFill>
                  <a:srgbClr val="4093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400" b="1" dirty="0">
                <a:solidFill>
                  <a:srgbClr val="4093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en-US" altLang="zh-CN" sz="1400" b="1" dirty="0">
                <a:solidFill>
                  <a:srgbClr val="4093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400" b="1" dirty="0">
                <a:solidFill>
                  <a:srgbClr val="4093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职务</a:t>
            </a:r>
            <a:r>
              <a:rPr lang="en-US" altLang="zh-CN" sz="1400" b="1" dirty="0">
                <a:solidFill>
                  <a:srgbClr val="4093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4093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背景信息：</a:t>
            </a:r>
            <a:r>
              <a:rPr lang="en-US" altLang="zh-CN" sz="1400" b="1" dirty="0">
                <a:solidFill>
                  <a:srgbClr val="4093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400" b="1" dirty="0">
                <a:solidFill>
                  <a:srgbClr val="4093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 硕士</a:t>
            </a:r>
            <a:endParaRPr lang="en-US" altLang="zh-CN" sz="1400" b="1" dirty="0">
              <a:solidFill>
                <a:srgbClr val="4093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4093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获奖信息：</a:t>
            </a:r>
            <a:r>
              <a:rPr lang="en-US" altLang="zh-CN" sz="1400" b="1" dirty="0">
                <a:solidFill>
                  <a:srgbClr val="4093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400" b="1" dirty="0">
                <a:solidFill>
                  <a:srgbClr val="4093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 </a:t>
            </a:r>
            <a:r>
              <a:rPr lang="en-US" altLang="zh-CN" sz="1400" b="1" dirty="0">
                <a:solidFill>
                  <a:srgbClr val="4093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400" b="1" dirty="0">
                <a:solidFill>
                  <a:srgbClr val="4093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奖</a:t>
            </a:r>
          </a:p>
        </p:txBody>
      </p:sp>
      <p:sp>
        <p:nvSpPr>
          <p:cNvPr id="29" name="文本框 49"/>
          <p:cNvSpPr txBox="1">
            <a:spLocks noChangeArrowheads="1"/>
          </p:cNvSpPr>
          <p:nvPr/>
        </p:nvSpPr>
        <p:spPr bwMode="auto">
          <a:xfrm>
            <a:off x="5709946" y="3001035"/>
            <a:ext cx="2372452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顾问团：（</a:t>
            </a:r>
            <a:r>
              <a:rPr lang="zh-CN" altLang="en-US" sz="1400" b="1" dirty="0">
                <a:solidFill>
                  <a:srgbClr val="4093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可选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b="1" dirty="0">
              <a:solidFill>
                <a:srgbClr val="4093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4093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如果项目需要</a:t>
            </a:r>
            <a:endParaRPr lang="en-US" altLang="zh-CN" sz="1400" b="1" dirty="0">
              <a:solidFill>
                <a:srgbClr val="4093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4093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列举</a:t>
            </a:r>
            <a:r>
              <a:rPr lang="en-US" altLang="zh-CN" sz="1400" b="1" dirty="0">
                <a:solidFill>
                  <a:srgbClr val="4093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2-3</a:t>
            </a:r>
            <a:r>
              <a:rPr lang="zh-CN" altLang="en-US" sz="1400" b="1" dirty="0">
                <a:solidFill>
                  <a:srgbClr val="4093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endParaRPr lang="en-US" altLang="zh-CN" sz="1400" b="1" dirty="0">
              <a:solidFill>
                <a:srgbClr val="4093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4093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照片</a:t>
            </a:r>
            <a:r>
              <a:rPr lang="en-US" altLang="zh-CN" sz="1400" b="1" dirty="0">
                <a:solidFill>
                  <a:srgbClr val="4093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400" b="1" dirty="0">
                <a:solidFill>
                  <a:srgbClr val="4093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名字</a:t>
            </a:r>
            <a:r>
              <a:rPr lang="en-US" altLang="zh-CN" sz="1400" b="1" dirty="0">
                <a:solidFill>
                  <a:srgbClr val="4093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400" b="1" dirty="0">
                <a:solidFill>
                  <a:srgbClr val="4093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职务</a:t>
            </a:r>
            <a:r>
              <a:rPr lang="en-US" altLang="zh-CN" sz="1400" b="1" dirty="0">
                <a:solidFill>
                  <a:srgbClr val="4093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4093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行业背景：</a:t>
            </a:r>
            <a:r>
              <a:rPr lang="en-US" altLang="zh-CN" sz="1400" b="1" dirty="0">
                <a:solidFill>
                  <a:srgbClr val="4093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sz="1400" b="1" dirty="0">
                <a:solidFill>
                  <a:srgbClr val="4093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教授、院长</a:t>
            </a:r>
            <a:endParaRPr lang="en-US" altLang="zh-CN" sz="1400" b="1" dirty="0">
              <a:solidFill>
                <a:srgbClr val="4093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4093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1400" b="1" dirty="0">
                <a:solidFill>
                  <a:srgbClr val="4093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b="1" dirty="0">
                <a:solidFill>
                  <a:srgbClr val="4093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条对项目提供哪些支持</a:t>
            </a:r>
          </a:p>
        </p:txBody>
      </p:sp>
      <p:sp>
        <p:nvSpPr>
          <p:cNvPr id="21" name="Freeform 111"/>
          <p:cNvSpPr>
            <a:spLocks/>
          </p:cNvSpPr>
          <p:nvPr/>
        </p:nvSpPr>
        <p:spPr bwMode="auto">
          <a:xfrm>
            <a:off x="1486887" y="1658826"/>
            <a:ext cx="774807" cy="794175"/>
          </a:xfrm>
          <a:custGeom>
            <a:avLst/>
            <a:gdLst>
              <a:gd name="T0" fmla="*/ 137 w 137"/>
              <a:gd name="T1" fmla="*/ 147 h 147"/>
              <a:gd name="T2" fmla="*/ 0 w 137"/>
              <a:gd name="T3" fmla="*/ 147 h 147"/>
              <a:gd name="T4" fmla="*/ 0 w 137"/>
              <a:gd name="T5" fmla="*/ 141 h 147"/>
              <a:gd name="T6" fmla="*/ 7 w 137"/>
              <a:gd name="T7" fmla="*/ 114 h 147"/>
              <a:gd name="T8" fmla="*/ 15 w 137"/>
              <a:gd name="T9" fmla="*/ 105 h 147"/>
              <a:gd name="T10" fmla="*/ 41 w 137"/>
              <a:gd name="T11" fmla="*/ 91 h 147"/>
              <a:gd name="T12" fmla="*/ 50 w 137"/>
              <a:gd name="T13" fmla="*/ 80 h 147"/>
              <a:gd name="T14" fmla="*/ 56 w 137"/>
              <a:gd name="T15" fmla="*/ 75 h 147"/>
              <a:gd name="T16" fmla="*/ 49 w 137"/>
              <a:gd name="T17" fmla="*/ 63 h 147"/>
              <a:gd name="T18" fmla="*/ 48 w 137"/>
              <a:gd name="T19" fmla="*/ 63 h 147"/>
              <a:gd name="T20" fmla="*/ 47 w 137"/>
              <a:gd name="T21" fmla="*/ 61 h 147"/>
              <a:gd name="T22" fmla="*/ 45 w 137"/>
              <a:gd name="T23" fmla="*/ 56 h 147"/>
              <a:gd name="T24" fmla="*/ 44 w 137"/>
              <a:gd name="T25" fmla="*/ 44 h 147"/>
              <a:gd name="T26" fmla="*/ 49 w 137"/>
              <a:gd name="T27" fmla="*/ 16 h 147"/>
              <a:gd name="T28" fmla="*/ 82 w 137"/>
              <a:gd name="T29" fmla="*/ 12 h 147"/>
              <a:gd name="T30" fmla="*/ 88 w 137"/>
              <a:gd name="T31" fmla="*/ 16 h 147"/>
              <a:gd name="T32" fmla="*/ 90 w 137"/>
              <a:gd name="T33" fmla="*/ 18 h 147"/>
              <a:gd name="T34" fmla="*/ 93 w 137"/>
              <a:gd name="T35" fmla="*/ 46 h 147"/>
              <a:gd name="T36" fmla="*/ 92 w 137"/>
              <a:gd name="T37" fmla="*/ 58 h 147"/>
              <a:gd name="T38" fmla="*/ 90 w 137"/>
              <a:gd name="T39" fmla="*/ 63 h 147"/>
              <a:gd name="T40" fmla="*/ 82 w 137"/>
              <a:gd name="T41" fmla="*/ 75 h 147"/>
              <a:gd name="T42" fmla="*/ 86 w 137"/>
              <a:gd name="T43" fmla="*/ 80 h 147"/>
              <a:gd name="T44" fmla="*/ 97 w 137"/>
              <a:gd name="T45" fmla="*/ 91 h 147"/>
              <a:gd name="T46" fmla="*/ 122 w 137"/>
              <a:gd name="T47" fmla="*/ 105 h 147"/>
              <a:gd name="T48" fmla="*/ 130 w 137"/>
              <a:gd name="T49" fmla="*/ 114 h 147"/>
              <a:gd name="T50" fmla="*/ 137 w 137"/>
              <a:gd name="T51" fmla="*/ 141 h 147"/>
              <a:gd name="T52" fmla="*/ 137 w 137"/>
              <a:gd name="T53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37" h="147">
                <a:moveTo>
                  <a:pt x="137" y="147"/>
                </a:moveTo>
                <a:cubicBezTo>
                  <a:pt x="0" y="147"/>
                  <a:pt x="0" y="147"/>
                  <a:pt x="0" y="147"/>
                </a:cubicBezTo>
                <a:cubicBezTo>
                  <a:pt x="0" y="141"/>
                  <a:pt x="0" y="141"/>
                  <a:pt x="0" y="141"/>
                </a:cubicBezTo>
                <a:cubicBezTo>
                  <a:pt x="7" y="114"/>
                  <a:pt x="7" y="114"/>
                  <a:pt x="7" y="114"/>
                </a:cubicBezTo>
                <a:cubicBezTo>
                  <a:pt x="7" y="114"/>
                  <a:pt x="5" y="110"/>
                  <a:pt x="15" y="105"/>
                </a:cubicBezTo>
                <a:cubicBezTo>
                  <a:pt x="41" y="91"/>
                  <a:pt x="41" y="91"/>
                  <a:pt x="41" y="91"/>
                </a:cubicBezTo>
                <a:cubicBezTo>
                  <a:pt x="41" y="91"/>
                  <a:pt x="49" y="81"/>
                  <a:pt x="50" y="80"/>
                </a:cubicBezTo>
                <a:cubicBezTo>
                  <a:pt x="51" y="79"/>
                  <a:pt x="59" y="79"/>
                  <a:pt x="56" y="75"/>
                </a:cubicBezTo>
                <a:cubicBezTo>
                  <a:pt x="53" y="72"/>
                  <a:pt x="50" y="68"/>
                  <a:pt x="49" y="63"/>
                </a:cubicBezTo>
                <a:cubicBezTo>
                  <a:pt x="49" y="63"/>
                  <a:pt x="48" y="63"/>
                  <a:pt x="48" y="63"/>
                </a:cubicBezTo>
                <a:cubicBezTo>
                  <a:pt x="48" y="62"/>
                  <a:pt x="48" y="61"/>
                  <a:pt x="47" y="61"/>
                </a:cubicBezTo>
                <a:cubicBezTo>
                  <a:pt x="47" y="61"/>
                  <a:pt x="46" y="62"/>
                  <a:pt x="45" y="56"/>
                </a:cubicBezTo>
                <a:cubicBezTo>
                  <a:pt x="45" y="56"/>
                  <a:pt x="35" y="44"/>
                  <a:pt x="44" y="44"/>
                </a:cubicBezTo>
                <a:cubicBezTo>
                  <a:pt x="44" y="44"/>
                  <a:pt x="36" y="28"/>
                  <a:pt x="49" y="16"/>
                </a:cubicBezTo>
                <a:cubicBezTo>
                  <a:pt x="49" y="16"/>
                  <a:pt x="64" y="0"/>
                  <a:pt x="82" y="12"/>
                </a:cubicBezTo>
                <a:cubicBezTo>
                  <a:pt x="82" y="12"/>
                  <a:pt x="85" y="13"/>
                  <a:pt x="88" y="16"/>
                </a:cubicBezTo>
                <a:cubicBezTo>
                  <a:pt x="89" y="17"/>
                  <a:pt x="90" y="18"/>
                  <a:pt x="90" y="18"/>
                </a:cubicBezTo>
                <a:cubicBezTo>
                  <a:pt x="102" y="30"/>
                  <a:pt x="93" y="46"/>
                  <a:pt x="93" y="46"/>
                </a:cubicBezTo>
                <a:cubicBezTo>
                  <a:pt x="102" y="46"/>
                  <a:pt x="92" y="58"/>
                  <a:pt x="92" y="58"/>
                </a:cubicBezTo>
                <a:cubicBezTo>
                  <a:pt x="92" y="61"/>
                  <a:pt x="91" y="62"/>
                  <a:pt x="90" y="63"/>
                </a:cubicBezTo>
                <a:cubicBezTo>
                  <a:pt x="89" y="68"/>
                  <a:pt x="86" y="72"/>
                  <a:pt x="82" y="75"/>
                </a:cubicBezTo>
                <a:cubicBezTo>
                  <a:pt x="77" y="79"/>
                  <a:pt x="81" y="78"/>
                  <a:pt x="86" y="80"/>
                </a:cubicBezTo>
                <a:cubicBezTo>
                  <a:pt x="97" y="91"/>
                  <a:pt x="97" y="91"/>
                  <a:pt x="97" y="91"/>
                </a:cubicBezTo>
                <a:cubicBezTo>
                  <a:pt x="122" y="105"/>
                  <a:pt x="122" y="105"/>
                  <a:pt x="122" y="105"/>
                </a:cubicBezTo>
                <a:cubicBezTo>
                  <a:pt x="132" y="110"/>
                  <a:pt x="130" y="114"/>
                  <a:pt x="130" y="114"/>
                </a:cubicBezTo>
                <a:cubicBezTo>
                  <a:pt x="137" y="141"/>
                  <a:pt x="137" y="141"/>
                  <a:pt x="137" y="141"/>
                </a:cubicBezTo>
                <a:lnTo>
                  <a:pt x="137" y="1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11"/>
          <p:cNvSpPr>
            <a:spLocks noEditPoints="1"/>
          </p:cNvSpPr>
          <p:nvPr/>
        </p:nvSpPr>
        <p:spPr bwMode="auto">
          <a:xfrm>
            <a:off x="3955257" y="1764404"/>
            <a:ext cx="732090" cy="664238"/>
          </a:xfrm>
          <a:custGeom>
            <a:avLst/>
            <a:gdLst>
              <a:gd name="T0" fmla="*/ 6361 w 286"/>
              <a:gd name="T1" fmla="*/ 6174 h 259"/>
              <a:gd name="T2" fmla="*/ 6205 w 286"/>
              <a:gd name="T3" fmla="*/ 5702 h 259"/>
              <a:gd name="T4" fmla="*/ 6795 w 286"/>
              <a:gd name="T5" fmla="*/ 4579 h 259"/>
              <a:gd name="T6" fmla="*/ 6958 w 286"/>
              <a:gd name="T7" fmla="*/ 3641 h 259"/>
              <a:gd name="T8" fmla="*/ 5549 w 286"/>
              <a:gd name="T9" fmla="*/ 1687 h 259"/>
              <a:gd name="T10" fmla="*/ 4128 w 286"/>
              <a:gd name="T11" fmla="*/ 3641 h 259"/>
              <a:gd name="T12" fmla="*/ 4312 w 286"/>
              <a:gd name="T13" fmla="*/ 4579 h 259"/>
              <a:gd name="T14" fmla="*/ 4902 w 286"/>
              <a:gd name="T15" fmla="*/ 5702 h 259"/>
              <a:gd name="T16" fmla="*/ 4718 w 286"/>
              <a:gd name="T17" fmla="*/ 6174 h 259"/>
              <a:gd name="T18" fmla="*/ 2233 w 286"/>
              <a:gd name="T19" fmla="*/ 8074 h 259"/>
              <a:gd name="T20" fmla="*/ 8874 w 286"/>
              <a:gd name="T21" fmla="*/ 8074 h 259"/>
              <a:gd name="T22" fmla="*/ 6361 w 286"/>
              <a:gd name="T23" fmla="*/ 6174 h 259"/>
              <a:gd name="T24" fmla="*/ 2986 w 286"/>
              <a:gd name="T25" fmla="*/ 6333 h 259"/>
              <a:gd name="T26" fmla="*/ 4222 w 286"/>
              <a:gd name="T27" fmla="*/ 5740 h 259"/>
              <a:gd name="T28" fmla="*/ 3809 w 286"/>
              <a:gd name="T29" fmla="*/ 4957 h 259"/>
              <a:gd name="T30" fmla="*/ 3510 w 286"/>
              <a:gd name="T31" fmla="*/ 4482 h 259"/>
              <a:gd name="T32" fmla="*/ 3443 w 286"/>
              <a:gd name="T33" fmla="*/ 3892 h 259"/>
              <a:gd name="T34" fmla="*/ 3564 w 286"/>
              <a:gd name="T35" fmla="*/ 3495 h 259"/>
              <a:gd name="T36" fmla="*/ 3993 w 286"/>
              <a:gd name="T37" fmla="*/ 1713 h 259"/>
              <a:gd name="T38" fmla="*/ 4775 w 286"/>
              <a:gd name="T39" fmla="*/ 1250 h 259"/>
              <a:gd name="T40" fmla="*/ 3325 w 286"/>
              <a:gd name="T41" fmla="*/ 0 h 259"/>
              <a:gd name="T42" fmla="*/ 1921 w 286"/>
              <a:gd name="T43" fmla="*/ 1994 h 259"/>
              <a:gd name="T44" fmla="*/ 2077 w 286"/>
              <a:gd name="T45" fmla="*/ 2904 h 259"/>
              <a:gd name="T46" fmla="*/ 2669 w 286"/>
              <a:gd name="T47" fmla="*/ 4026 h 259"/>
              <a:gd name="T48" fmla="*/ 2511 w 286"/>
              <a:gd name="T49" fmla="*/ 4482 h 259"/>
              <a:gd name="T50" fmla="*/ 0 w 286"/>
              <a:gd name="T51" fmla="*/ 6387 h 259"/>
              <a:gd name="T52" fmla="*/ 2851 w 286"/>
              <a:gd name="T53" fmla="*/ 6387 h 259"/>
              <a:gd name="T54" fmla="*/ 2986 w 286"/>
              <a:gd name="T55" fmla="*/ 6333 h 25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86" h="259">
                <a:moveTo>
                  <a:pt x="205" y="198"/>
                </a:moveTo>
                <a:cubicBezTo>
                  <a:pt x="200" y="197"/>
                  <a:pt x="200" y="183"/>
                  <a:pt x="200" y="183"/>
                </a:cubicBezTo>
                <a:cubicBezTo>
                  <a:pt x="200" y="183"/>
                  <a:pt x="215" y="167"/>
                  <a:pt x="219" y="147"/>
                </a:cubicBezTo>
                <a:cubicBezTo>
                  <a:pt x="228" y="147"/>
                  <a:pt x="234" y="125"/>
                  <a:pt x="224" y="117"/>
                </a:cubicBezTo>
                <a:cubicBezTo>
                  <a:pt x="225" y="109"/>
                  <a:pt x="236" y="54"/>
                  <a:pt x="179" y="54"/>
                </a:cubicBezTo>
                <a:cubicBezTo>
                  <a:pt x="121" y="54"/>
                  <a:pt x="133" y="109"/>
                  <a:pt x="133" y="117"/>
                </a:cubicBezTo>
                <a:cubicBezTo>
                  <a:pt x="124" y="125"/>
                  <a:pt x="130" y="147"/>
                  <a:pt x="139" y="147"/>
                </a:cubicBezTo>
                <a:cubicBezTo>
                  <a:pt x="142" y="167"/>
                  <a:pt x="158" y="183"/>
                  <a:pt x="158" y="183"/>
                </a:cubicBezTo>
                <a:cubicBezTo>
                  <a:pt x="158" y="183"/>
                  <a:pt x="158" y="197"/>
                  <a:pt x="152" y="198"/>
                </a:cubicBezTo>
                <a:cubicBezTo>
                  <a:pt x="135" y="201"/>
                  <a:pt x="72" y="228"/>
                  <a:pt x="72" y="259"/>
                </a:cubicBezTo>
                <a:cubicBezTo>
                  <a:pt x="286" y="259"/>
                  <a:pt x="286" y="259"/>
                  <a:pt x="286" y="259"/>
                </a:cubicBezTo>
                <a:cubicBezTo>
                  <a:pt x="286" y="228"/>
                  <a:pt x="222" y="201"/>
                  <a:pt x="205" y="198"/>
                </a:cubicBezTo>
                <a:close/>
                <a:moveTo>
                  <a:pt x="96" y="203"/>
                </a:moveTo>
                <a:cubicBezTo>
                  <a:pt x="108" y="195"/>
                  <a:pt x="123" y="188"/>
                  <a:pt x="136" y="184"/>
                </a:cubicBezTo>
                <a:cubicBezTo>
                  <a:pt x="131" y="178"/>
                  <a:pt x="126" y="169"/>
                  <a:pt x="123" y="159"/>
                </a:cubicBezTo>
                <a:cubicBezTo>
                  <a:pt x="119" y="156"/>
                  <a:pt x="115" y="151"/>
                  <a:pt x="113" y="144"/>
                </a:cubicBezTo>
                <a:cubicBezTo>
                  <a:pt x="111" y="138"/>
                  <a:pt x="110" y="131"/>
                  <a:pt x="111" y="125"/>
                </a:cubicBezTo>
                <a:cubicBezTo>
                  <a:pt x="111" y="120"/>
                  <a:pt x="113" y="116"/>
                  <a:pt x="115" y="112"/>
                </a:cubicBezTo>
                <a:cubicBezTo>
                  <a:pt x="113" y="99"/>
                  <a:pt x="113" y="74"/>
                  <a:pt x="129" y="55"/>
                </a:cubicBezTo>
                <a:cubicBezTo>
                  <a:pt x="136" y="48"/>
                  <a:pt x="144" y="43"/>
                  <a:pt x="154" y="40"/>
                </a:cubicBezTo>
                <a:cubicBezTo>
                  <a:pt x="152" y="22"/>
                  <a:pt x="143" y="0"/>
                  <a:pt x="107" y="0"/>
                </a:cubicBezTo>
                <a:cubicBezTo>
                  <a:pt x="50" y="0"/>
                  <a:pt x="61" y="56"/>
                  <a:pt x="62" y="64"/>
                </a:cubicBezTo>
                <a:cubicBezTo>
                  <a:pt x="52" y="71"/>
                  <a:pt x="58" y="93"/>
                  <a:pt x="67" y="93"/>
                </a:cubicBezTo>
                <a:cubicBezTo>
                  <a:pt x="71" y="114"/>
                  <a:pt x="86" y="129"/>
                  <a:pt x="86" y="129"/>
                </a:cubicBezTo>
                <a:cubicBezTo>
                  <a:pt x="86" y="129"/>
                  <a:pt x="86" y="143"/>
                  <a:pt x="81" y="144"/>
                </a:cubicBezTo>
                <a:cubicBezTo>
                  <a:pt x="64" y="147"/>
                  <a:pt x="0" y="175"/>
                  <a:pt x="0" y="205"/>
                </a:cubicBezTo>
                <a:cubicBezTo>
                  <a:pt x="92" y="205"/>
                  <a:pt x="92" y="205"/>
                  <a:pt x="92" y="205"/>
                </a:cubicBezTo>
                <a:cubicBezTo>
                  <a:pt x="93" y="205"/>
                  <a:pt x="95" y="204"/>
                  <a:pt x="96" y="2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35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0" y="245270"/>
            <a:ext cx="342900" cy="257175"/>
            <a:chOff x="0" y="0"/>
            <a:chExt cx="457201" cy="285750"/>
          </a:xfrm>
        </p:grpSpPr>
        <p:sp>
          <p:nvSpPr>
            <p:cNvPr id="5" name="矩形 4"/>
            <p:cNvSpPr>
              <a:spLocks noChangeArrowheads="1"/>
            </p:cNvSpPr>
            <p:nvPr/>
          </p:nvSpPr>
          <p:spPr bwMode="auto">
            <a:xfrm>
              <a:off x="0" y="0"/>
              <a:ext cx="342900" cy="285750"/>
            </a:xfrm>
            <a:prstGeom prst="rect">
              <a:avLst/>
            </a:prstGeom>
            <a:solidFill>
              <a:srgbClr val="409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" name="矩形 5"/>
            <p:cNvSpPr>
              <a:spLocks noChangeArrowheads="1"/>
            </p:cNvSpPr>
            <p:nvPr/>
          </p:nvSpPr>
          <p:spPr bwMode="auto">
            <a:xfrm>
              <a:off x="381000" y="0"/>
              <a:ext cx="76201" cy="285750"/>
            </a:xfrm>
            <a:prstGeom prst="rect">
              <a:avLst/>
            </a:prstGeom>
            <a:solidFill>
              <a:srgbClr val="409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461026" y="123928"/>
            <a:ext cx="35097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8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：顾问</a:t>
            </a:r>
            <a:endParaRPr lang="zh-CN" altLang="en-US" sz="2800" b="1" dirty="0">
              <a:solidFill>
                <a:srgbClr val="262626"/>
              </a:solidFill>
              <a:highlight>
                <a:srgbClr val="FFFF00"/>
              </a:highligh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标题 11"/>
          <p:cNvSpPr txBox="1">
            <a:spLocks/>
          </p:cNvSpPr>
          <p:nvPr/>
        </p:nvSpPr>
        <p:spPr>
          <a:xfrm>
            <a:off x="1880915" y="2546360"/>
            <a:ext cx="902327" cy="21254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5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丁  洁</a:t>
            </a:r>
          </a:p>
        </p:txBody>
      </p:sp>
      <p:sp>
        <p:nvSpPr>
          <p:cNvPr id="35" name="标题 11"/>
          <p:cNvSpPr txBox="1">
            <a:spLocks/>
          </p:cNvSpPr>
          <p:nvPr/>
        </p:nvSpPr>
        <p:spPr>
          <a:xfrm>
            <a:off x="1059077" y="3000471"/>
            <a:ext cx="2524448" cy="985279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5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北京理工大学</a:t>
            </a:r>
            <a:endParaRPr lang="en-US" altLang="zh-CN" sz="15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5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集成电路与电子学院</a:t>
            </a:r>
            <a:endParaRPr lang="en-US" altLang="zh-CN" sz="15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5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副教授</a:t>
            </a:r>
            <a:endParaRPr lang="en-US" altLang="zh-CN" sz="15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5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标题 11"/>
          <p:cNvSpPr txBox="1">
            <a:spLocks/>
          </p:cNvSpPr>
          <p:nvPr/>
        </p:nvSpPr>
        <p:spPr>
          <a:xfrm>
            <a:off x="1532272" y="4304460"/>
            <a:ext cx="1688997" cy="68100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、为项目提供资源；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、为项目提供技术；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、为项目提供渠道。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标题 11"/>
          <p:cNvSpPr txBox="1">
            <a:spLocks/>
          </p:cNvSpPr>
          <p:nvPr/>
        </p:nvSpPr>
        <p:spPr>
          <a:xfrm>
            <a:off x="6141091" y="2614823"/>
            <a:ext cx="902327" cy="21254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5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范绪阁</a:t>
            </a:r>
          </a:p>
        </p:txBody>
      </p:sp>
      <p:sp>
        <p:nvSpPr>
          <p:cNvPr id="49" name="标题 11"/>
          <p:cNvSpPr txBox="1">
            <a:spLocks/>
          </p:cNvSpPr>
          <p:nvPr/>
        </p:nvSpPr>
        <p:spPr>
          <a:xfrm>
            <a:off x="5330030" y="3000470"/>
            <a:ext cx="2524448" cy="985279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5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北京理工大学</a:t>
            </a:r>
            <a:endParaRPr lang="en-US" altLang="zh-CN" sz="15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5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前沿交叉科学研究院</a:t>
            </a:r>
            <a:endParaRPr lang="en-US" altLang="zh-CN" sz="15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5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教授</a:t>
            </a:r>
          </a:p>
        </p:txBody>
      </p:sp>
      <p:sp>
        <p:nvSpPr>
          <p:cNvPr id="50" name="标题 11"/>
          <p:cNvSpPr txBox="1">
            <a:spLocks/>
          </p:cNvSpPr>
          <p:nvPr/>
        </p:nvSpPr>
        <p:spPr>
          <a:xfrm>
            <a:off x="7393299" y="2827369"/>
            <a:ext cx="1383247" cy="98528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5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行业影响力</a:t>
            </a:r>
            <a:endParaRPr lang="en-US" altLang="zh-CN" sz="15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5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</a:p>
          <a:p>
            <a:r>
              <a:rPr lang="en-US" altLang="zh-CN" sz="15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r>
              <a:rPr lang="en-US" altLang="zh-CN" sz="15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5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标题 11"/>
          <p:cNvSpPr txBox="1">
            <a:spLocks/>
          </p:cNvSpPr>
          <p:nvPr/>
        </p:nvSpPr>
        <p:spPr>
          <a:xfrm>
            <a:off x="5747755" y="4304460"/>
            <a:ext cx="1688997" cy="68100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、为项目提供资源；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、为项目提供技术；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、为项目提供渠道。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5C5E28B-68CB-4701-B3C8-557CB5372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510" y="717678"/>
            <a:ext cx="140970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52F9228-51EA-4C1D-9F5C-266E6E1C9C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425" y="638390"/>
            <a:ext cx="1341660" cy="178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9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0" y="245270"/>
            <a:ext cx="342900" cy="257175"/>
            <a:chOff x="0" y="0"/>
            <a:chExt cx="457201" cy="285750"/>
          </a:xfrm>
        </p:grpSpPr>
        <p:sp>
          <p:nvSpPr>
            <p:cNvPr id="9" name="矩形 8"/>
            <p:cNvSpPr>
              <a:spLocks noChangeArrowheads="1"/>
            </p:cNvSpPr>
            <p:nvPr/>
          </p:nvSpPr>
          <p:spPr bwMode="auto">
            <a:xfrm>
              <a:off x="0" y="0"/>
              <a:ext cx="342900" cy="285750"/>
            </a:xfrm>
            <a:prstGeom prst="rect">
              <a:avLst/>
            </a:prstGeom>
            <a:solidFill>
              <a:srgbClr val="409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381000" y="0"/>
              <a:ext cx="76201" cy="285750"/>
            </a:xfrm>
            <a:prstGeom prst="rect">
              <a:avLst/>
            </a:prstGeom>
            <a:solidFill>
              <a:srgbClr val="409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421479" y="112247"/>
            <a:ext cx="423003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28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：以愿景结尾（</a:t>
            </a:r>
            <a:r>
              <a:rPr lang="en-US" altLang="zh-CN" sz="2800" b="1" dirty="0" err="1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cyl</a:t>
            </a:r>
            <a:r>
              <a:rPr lang="zh-CN" altLang="en-US" sz="28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38" name="文本框 37"/>
          <p:cNvSpPr txBox="1">
            <a:spLocks noChangeArrowheads="1"/>
          </p:cNvSpPr>
          <p:nvPr/>
        </p:nvSpPr>
        <p:spPr bwMode="auto">
          <a:xfrm>
            <a:off x="342900" y="560961"/>
            <a:ext cx="8721587" cy="787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（路演接近尾声，一定要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Microsoft YaHei" charset="-122"/>
                <a:ea typeface="Microsoft YaHei" charset="-122"/>
                <a:cs typeface="Microsoft YaHei" charset="-122"/>
              </a:rPr>
              <a:t>用真心语言来感动评委</a:t>
            </a:r>
            <a:r>
              <a:rPr lang="zh-CN" altLang="en-US" sz="1600" b="1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！）</a:t>
            </a:r>
            <a:endParaRPr lang="en-US" altLang="zh-CN" sz="1600" b="1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（要考虑到国家层面，想想可以为国家、社会做哪些贡献，以实际和远大的愿景来感动评委。）</a:t>
            </a:r>
          </a:p>
        </p:txBody>
      </p:sp>
      <p:pic>
        <p:nvPicPr>
          <p:cNvPr id="39" name="Picture 2" descr="https://tcfile.hxpan.com/o_1bni5hfp7d0jjv1j721qd4v8va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242" y="1391958"/>
            <a:ext cx="5273060" cy="36327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026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:blinds dir="vert"/>
      </p:transition>
    </mc:Choice>
    <mc:Fallback xmlns="">
      <p:transition spd="slow" advTm="0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0" y="245270"/>
            <a:ext cx="342900" cy="257175"/>
            <a:chOff x="0" y="0"/>
            <a:chExt cx="457201" cy="285750"/>
          </a:xfrm>
        </p:grpSpPr>
        <p:sp>
          <p:nvSpPr>
            <p:cNvPr id="9" name="矩形 8"/>
            <p:cNvSpPr>
              <a:spLocks noChangeArrowheads="1"/>
            </p:cNvSpPr>
            <p:nvPr/>
          </p:nvSpPr>
          <p:spPr bwMode="auto">
            <a:xfrm>
              <a:off x="0" y="0"/>
              <a:ext cx="342900" cy="285750"/>
            </a:xfrm>
            <a:prstGeom prst="rect">
              <a:avLst/>
            </a:prstGeom>
            <a:solidFill>
              <a:srgbClr val="409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381000" y="0"/>
              <a:ext cx="76201" cy="285750"/>
            </a:xfrm>
            <a:prstGeom prst="rect">
              <a:avLst/>
            </a:prstGeom>
            <a:solidFill>
              <a:srgbClr val="409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371474" y="112247"/>
            <a:ext cx="26420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zh-CN" sz="2800" b="1" dirty="0">
                <a:latin typeface="Microsoft YaHei" charset="-122"/>
                <a:ea typeface="Microsoft YaHei" charset="-122"/>
                <a:cs typeface="Microsoft YaHei" charset="-122"/>
              </a:rPr>
              <a:t>项目</a:t>
            </a:r>
            <a:r>
              <a:rPr lang="zh-CN" altLang="en-US" sz="2800" b="1" dirty="0">
                <a:latin typeface="Microsoft YaHei" charset="-122"/>
                <a:ea typeface="Microsoft YaHei" charset="-122"/>
                <a:cs typeface="Microsoft YaHei" charset="-122"/>
              </a:rPr>
              <a:t>简介</a:t>
            </a:r>
            <a:r>
              <a:rPr lang="zh-CN" altLang="zh-CN" sz="2800" b="1" dirty="0">
                <a:latin typeface="Microsoft YaHei" charset="-122"/>
                <a:ea typeface="Microsoft YaHei" charset="-122"/>
                <a:cs typeface="Microsoft YaHei" charset="-122"/>
              </a:rPr>
              <a:t>陈述</a:t>
            </a:r>
            <a:r>
              <a:rPr lang="zh-CN" altLang="zh-CN" sz="28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lang="zh-CN" altLang="en-US" sz="2800" b="1" dirty="0">
              <a:solidFill>
                <a:srgbClr val="26262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Freeform 42"/>
          <p:cNvSpPr>
            <a:spLocks noEditPoints="1" noChangeArrowheads="1"/>
          </p:cNvSpPr>
          <p:nvPr/>
        </p:nvSpPr>
        <p:spPr bwMode="auto">
          <a:xfrm>
            <a:off x="3881437" y="1274275"/>
            <a:ext cx="4957763" cy="2680097"/>
          </a:xfrm>
          <a:custGeom>
            <a:avLst/>
            <a:gdLst>
              <a:gd name="T0" fmla="*/ 956 w 3458"/>
              <a:gd name="T1" fmla="*/ 1719 h 1870"/>
              <a:gd name="T2" fmla="*/ 1032 w 3458"/>
              <a:gd name="T3" fmla="*/ 1643 h 1870"/>
              <a:gd name="T4" fmla="*/ 1865 w 3458"/>
              <a:gd name="T5" fmla="*/ 1567 h 1870"/>
              <a:gd name="T6" fmla="*/ 2928 w 3458"/>
              <a:gd name="T7" fmla="*/ 1491 h 1870"/>
              <a:gd name="T8" fmla="*/ 1789 w 3458"/>
              <a:gd name="T9" fmla="*/ 1491 h 1870"/>
              <a:gd name="T10" fmla="*/ 2852 w 3458"/>
              <a:gd name="T11" fmla="*/ 1413 h 1870"/>
              <a:gd name="T12" fmla="*/ 1184 w 3458"/>
              <a:gd name="T13" fmla="*/ 1413 h 1870"/>
              <a:gd name="T14" fmla="*/ 1941 w 3458"/>
              <a:gd name="T15" fmla="*/ 1338 h 1870"/>
              <a:gd name="T16" fmla="*/ 956 w 3458"/>
              <a:gd name="T17" fmla="*/ 1338 h 1870"/>
              <a:gd name="T18" fmla="*/ 2016 w 3458"/>
              <a:gd name="T19" fmla="*/ 1262 h 1870"/>
              <a:gd name="T20" fmla="*/ 1032 w 3458"/>
              <a:gd name="T21" fmla="*/ 1262 h 1870"/>
              <a:gd name="T22" fmla="*/ 2016 w 3458"/>
              <a:gd name="T23" fmla="*/ 1186 h 1870"/>
              <a:gd name="T24" fmla="*/ 1108 w 3458"/>
              <a:gd name="T25" fmla="*/ 1186 h 1870"/>
              <a:gd name="T26" fmla="*/ 2016 w 3458"/>
              <a:gd name="T27" fmla="*/ 1110 h 1870"/>
              <a:gd name="T28" fmla="*/ 1486 w 3458"/>
              <a:gd name="T29" fmla="*/ 1110 h 1870"/>
              <a:gd name="T30" fmla="*/ 2471 w 3458"/>
              <a:gd name="T31" fmla="*/ 1035 h 1870"/>
              <a:gd name="T32" fmla="*/ 1865 w 3458"/>
              <a:gd name="T33" fmla="*/ 1035 h 1870"/>
              <a:gd name="T34" fmla="*/ 729 w 3458"/>
              <a:gd name="T35" fmla="*/ 1035 h 1870"/>
              <a:gd name="T36" fmla="*/ 2395 w 3458"/>
              <a:gd name="T37" fmla="*/ 959 h 1870"/>
              <a:gd name="T38" fmla="*/ 1789 w 3458"/>
              <a:gd name="T39" fmla="*/ 959 h 1870"/>
              <a:gd name="T40" fmla="*/ 578 w 3458"/>
              <a:gd name="T41" fmla="*/ 959 h 1870"/>
              <a:gd name="T42" fmla="*/ 2395 w 3458"/>
              <a:gd name="T43" fmla="*/ 883 h 1870"/>
              <a:gd name="T44" fmla="*/ 1789 w 3458"/>
              <a:gd name="T45" fmla="*/ 883 h 1870"/>
              <a:gd name="T46" fmla="*/ 578 w 3458"/>
              <a:gd name="T47" fmla="*/ 883 h 1870"/>
              <a:gd name="T48" fmla="*/ 2547 w 3458"/>
              <a:gd name="T49" fmla="*/ 807 h 1870"/>
              <a:gd name="T50" fmla="*/ 2016 w 3458"/>
              <a:gd name="T51" fmla="*/ 807 h 1870"/>
              <a:gd name="T52" fmla="*/ 729 w 3458"/>
              <a:gd name="T53" fmla="*/ 807 h 1870"/>
              <a:gd name="T54" fmla="*/ 2776 w 3458"/>
              <a:gd name="T55" fmla="*/ 732 h 1870"/>
              <a:gd name="T56" fmla="*/ 2244 w 3458"/>
              <a:gd name="T57" fmla="*/ 732 h 1870"/>
              <a:gd name="T58" fmla="*/ 881 w 3458"/>
              <a:gd name="T59" fmla="*/ 732 h 1870"/>
              <a:gd name="T60" fmla="*/ 2928 w 3458"/>
              <a:gd name="T61" fmla="*/ 656 h 1870"/>
              <a:gd name="T62" fmla="*/ 2395 w 3458"/>
              <a:gd name="T63" fmla="*/ 656 h 1870"/>
              <a:gd name="T64" fmla="*/ 1865 w 3458"/>
              <a:gd name="T65" fmla="*/ 656 h 1870"/>
              <a:gd name="T66" fmla="*/ 881 w 3458"/>
              <a:gd name="T67" fmla="*/ 656 h 1870"/>
              <a:gd name="T68" fmla="*/ 3155 w 3458"/>
              <a:gd name="T69" fmla="*/ 578 h 1870"/>
              <a:gd name="T70" fmla="*/ 2547 w 3458"/>
              <a:gd name="T71" fmla="*/ 578 h 1870"/>
              <a:gd name="T72" fmla="*/ 2016 w 3458"/>
              <a:gd name="T73" fmla="*/ 578 h 1870"/>
              <a:gd name="T74" fmla="*/ 956 w 3458"/>
              <a:gd name="T75" fmla="*/ 578 h 1870"/>
              <a:gd name="T76" fmla="*/ 426 w 3458"/>
              <a:gd name="T77" fmla="*/ 578 h 1870"/>
              <a:gd name="T78" fmla="*/ 3003 w 3458"/>
              <a:gd name="T79" fmla="*/ 502 h 1870"/>
              <a:gd name="T80" fmla="*/ 2471 w 3458"/>
              <a:gd name="T81" fmla="*/ 502 h 1870"/>
              <a:gd name="T82" fmla="*/ 1941 w 3458"/>
              <a:gd name="T83" fmla="*/ 502 h 1870"/>
              <a:gd name="T84" fmla="*/ 729 w 3458"/>
              <a:gd name="T85" fmla="*/ 502 h 1870"/>
              <a:gd name="T86" fmla="*/ 123 w 3458"/>
              <a:gd name="T87" fmla="*/ 502 h 1870"/>
              <a:gd name="T88" fmla="*/ 3003 w 3458"/>
              <a:gd name="T89" fmla="*/ 426 h 1870"/>
              <a:gd name="T90" fmla="*/ 2471 w 3458"/>
              <a:gd name="T91" fmla="*/ 426 h 1870"/>
              <a:gd name="T92" fmla="*/ 1941 w 3458"/>
              <a:gd name="T93" fmla="*/ 426 h 1870"/>
              <a:gd name="T94" fmla="*/ 956 w 3458"/>
              <a:gd name="T95" fmla="*/ 426 h 1870"/>
              <a:gd name="T96" fmla="*/ 426 w 3458"/>
              <a:gd name="T97" fmla="*/ 426 h 1870"/>
              <a:gd name="T98" fmla="*/ 3306 w 3458"/>
              <a:gd name="T99" fmla="*/ 351 h 1870"/>
              <a:gd name="T100" fmla="*/ 2776 w 3458"/>
              <a:gd name="T101" fmla="*/ 351 h 1870"/>
              <a:gd name="T102" fmla="*/ 2244 w 3458"/>
              <a:gd name="T103" fmla="*/ 351 h 1870"/>
              <a:gd name="T104" fmla="*/ 1184 w 3458"/>
              <a:gd name="T105" fmla="*/ 351 h 1870"/>
              <a:gd name="T106" fmla="*/ 502 w 3458"/>
              <a:gd name="T107" fmla="*/ 351 h 1870"/>
              <a:gd name="T108" fmla="*/ 3079 w 3458"/>
              <a:gd name="T109" fmla="*/ 275 h 1870"/>
              <a:gd name="T110" fmla="*/ 2471 w 3458"/>
              <a:gd name="T111" fmla="*/ 275 h 1870"/>
              <a:gd name="T112" fmla="*/ 1184 w 3458"/>
              <a:gd name="T113" fmla="*/ 275 h 1870"/>
              <a:gd name="T114" fmla="*/ 426 w 3458"/>
              <a:gd name="T115" fmla="*/ 275 h 1870"/>
              <a:gd name="T116" fmla="*/ 1865 w 3458"/>
              <a:gd name="T117" fmla="*/ 199 h 1870"/>
              <a:gd name="T118" fmla="*/ 805 w 3458"/>
              <a:gd name="T119" fmla="*/ 199 h 1870"/>
              <a:gd name="T120" fmla="*/ 1789 w 3458"/>
              <a:gd name="T121" fmla="*/ 123 h 1870"/>
              <a:gd name="T122" fmla="*/ 881 w 3458"/>
              <a:gd name="T123" fmla="*/ 123 h 1870"/>
              <a:gd name="T124" fmla="*/ 1335 w 3458"/>
              <a:gd name="T125" fmla="*/ 48 h 187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3458"/>
              <a:gd name="T190" fmla="*/ 0 h 1870"/>
              <a:gd name="T191" fmla="*/ 3458 w 3458"/>
              <a:gd name="T192" fmla="*/ 1870 h 1870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3458" h="1870">
                <a:moveTo>
                  <a:pt x="956" y="1870"/>
                </a:moveTo>
                <a:lnTo>
                  <a:pt x="909" y="1870"/>
                </a:lnTo>
                <a:lnTo>
                  <a:pt x="909" y="1823"/>
                </a:lnTo>
                <a:lnTo>
                  <a:pt x="956" y="1823"/>
                </a:lnTo>
                <a:lnTo>
                  <a:pt x="956" y="1870"/>
                </a:lnTo>
                <a:close/>
                <a:moveTo>
                  <a:pt x="3230" y="1794"/>
                </a:moveTo>
                <a:lnTo>
                  <a:pt x="3181" y="1794"/>
                </a:lnTo>
                <a:lnTo>
                  <a:pt x="3181" y="1747"/>
                </a:lnTo>
                <a:lnTo>
                  <a:pt x="3230" y="1747"/>
                </a:lnTo>
                <a:lnTo>
                  <a:pt x="3230" y="1794"/>
                </a:lnTo>
                <a:close/>
                <a:moveTo>
                  <a:pt x="956" y="1794"/>
                </a:moveTo>
                <a:lnTo>
                  <a:pt x="909" y="1794"/>
                </a:lnTo>
                <a:lnTo>
                  <a:pt x="909" y="1747"/>
                </a:lnTo>
                <a:lnTo>
                  <a:pt x="956" y="1747"/>
                </a:lnTo>
                <a:lnTo>
                  <a:pt x="956" y="1794"/>
                </a:lnTo>
                <a:close/>
                <a:moveTo>
                  <a:pt x="3306" y="1719"/>
                </a:moveTo>
                <a:lnTo>
                  <a:pt x="3257" y="1719"/>
                </a:lnTo>
                <a:lnTo>
                  <a:pt x="3257" y="1671"/>
                </a:lnTo>
                <a:lnTo>
                  <a:pt x="3306" y="1671"/>
                </a:lnTo>
                <a:lnTo>
                  <a:pt x="3306" y="1719"/>
                </a:lnTo>
                <a:close/>
                <a:moveTo>
                  <a:pt x="3003" y="1719"/>
                </a:moveTo>
                <a:lnTo>
                  <a:pt x="2954" y="1719"/>
                </a:lnTo>
                <a:lnTo>
                  <a:pt x="2954" y="1671"/>
                </a:lnTo>
                <a:lnTo>
                  <a:pt x="3003" y="1671"/>
                </a:lnTo>
                <a:lnTo>
                  <a:pt x="3003" y="1719"/>
                </a:lnTo>
                <a:close/>
                <a:moveTo>
                  <a:pt x="1032" y="1719"/>
                </a:moveTo>
                <a:lnTo>
                  <a:pt x="985" y="1719"/>
                </a:lnTo>
                <a:lnTo>
                  <a:pt x="985" y="1671"/>
                </a:lnTo>
                <a:lnTo>
                  <a:pt x="1032" y="1671"/>
                </a:lnTo>
                <a:lnTo>
                  <a:pt x="1032" y="1719"/>
                </a:lnTo>
                <a:close/>
                <a:moveTo>
                  <a:pt x="956" y="1719"/>
                </a:moveTo>
                <a:lnTo>
                  <a:pt x="909" y="1719"/>
                </a:lnTo>
                <a:lnTo>
                  <a:pt x="909" y="1671"/>
                </a:lnTo>
                <a:lnTo>
                  <a:pt x="956" y="1671"/>
                </a:lnTo>
                <a:lnTo>
                  <a:pt x="956" y="1719"/>
                </a:lnTo>
                <a:close/>
                <a:moveTo>
                  <a:pt x="3382" y="1643"/>
                </a:moveTo>
                <a:lnTo>
                  <a:pt x="3332" y="1643"/>
                </a:lnTo>
                <a:lnTo>
                  <a:pt x="3332" y="1596"/>
                </a:lnTo>
                <a:lnTo>
                  <a:pt x="3382" y="1596"/>
                </a:lnTo>
                <a:lnTo>
                  <a:pt x="3382" y="1643"/>
                </a:lnTo>
                <a:close/>
                <a:moveTo>
                  <a:pt x="3306" y="1643"/>
                </a:moveTo>
                <a:lnTo>
                  <a:pt x="3257" y="1643"/>
                </a:lnTo>
                <a:lnTo>
                  <a:pt x="3257" y="1596"/>
                </a:lnTo>
                <a:lnTo>
                  <a:pt x="3306" y="1596"/>
                </a:lnTo>
                <a:lnTo>
                  <a:pt x="3306" y="1643"/>
                </a:lnTo>
                <a:close/>
                <a:moveTo>
                  <a:pt x="3079" y="1643"/>
                </a:moveTo>
                <a:lnTo>
                  <a:pt x="3029" y="1643"/>
                </a:lnTo>
                <a:lnTo>
                  <a:pt x="3029" y="1596"/>
                </a:lnTo>
                <a:lnTo>
                  <a:pt x="3079" y="1596"/>
                </a:lnTo>
                <a:lnTo>
                  <a:pt x="3079" y="1643"/>
                </a:lnTo>
                <a:close/>
                <a:moveTo>
                  <a:pt x="3003" y="1643"/>
                </a:moveTo>
                <a:lnTo>
                  <a:pt x="2954" y="1643"/>
                </a:lnTo>
                <a:lnTo>
                  <a:pt x="2954" y="1596"/>
                </a:lnTo>
                <a:lnTo>
                  <a:pt x="3003" y="1596"/>
                </a:lnTo>
                <a:lnTo>
                  <a:pt x="3003" y="1643"/>
                </a:lnTo>
                <a:close/>
                <a:moveTo>
                  <a:pt x="2928" y="1643"/>
                </a:moveTo>
                <a:lnTo>
                  <a:pt x="2878" y="1643"/>
                </a:lnTo>
                <a:lnTo>
                  <a:pt x="2878" y="1596"/>
                </a:lnTo>
                <a:lnTo>
                  <a:pt x="2928" y="1596"/>
                </a:lnTo>
                <a:lnTo>
                  <a:pt x="2928" y="1643"/>
                </a:lnTo>
                <a:close/>
                <a:moveTo>
                  <a:pt x="2776" y="1643"/>
                </a:moveTo>
                <a:lnTo>
                  <a:pt x="2726" y="1643"/>
                </a:lnTo>
                <a:lnTo>
                  <a:pt x="2726" y="1596"/>
                </a:lnTo>
                <a:lnTo>
                  <a:pt x="2776" y="1596"/>
                </a:lnTo>
                <a:lnTo>
                  <a:pt x="2776" y="1643"/>
                </a:lnTo>
                <a:close/>
                <a:moveTo>
                  <a:pt x="1032" y="1643"/>
                </a:moveTo>
                <a:lnTo>
                  <a:pt x="985" y="1643"/>
                </a:lnTo>
                <a:lnTo>
                  <a:pt x="985" y="1596"/>
                </a:lnTo>
                <a:lnTo>
                  <a:pt x="1032" y="1596"/>
                </a:lnTo>
                <a:lnTo>
                  <a:pt x="1032" y="1643"/>
                </a:lnTo>
                <a:close/>
                <a:moveTo>
                  <a:pt x="956" y="1643"/>
                </a:moveTo>
                <a:lnTo>
                  <a:pt x="909" y="1643"/>
                </a:lnTo>
                <a:lnTo>
                  <a:pt x="909" y="1596"/>
                </a:lnTo>
                <a:lnTo>
                  <a:pt x="956" y="1596"/>
                </a:lnTo>
                <a:lnTo>
                  <a:pt x="956" y="1643"/>
                </a:lnTo>
                <a:close/>
                <a:moveTo>
                  <a:pt x="3079" y="1567"/>
                </a:moveTo>
                <a:lnTo>
                  <a:pt x="3029" y="1567"/>
                </a:lnTo>
                <a:lnTo>
                  <a:pt x="3029" y="1517"/>
                </a:lnTo>
                <a:lnTo>
                  <a:pt x="3079" y="1517"/>
                </a:lnTo>
                <a:lnTo>
                  <a:pt x="3079" y="1567"/>
                </a:lnTo>
                <a:close/>
                <a:moveTo>
                  <a:pt x="3003" y="1567"/>
                </a:moveTo>
                <a:lnTo>
                  <a:pt x="2954" y="1567"/>
                </a:lnTo>
                <a:lnTo>
                  <a:pt x="2954" y="1517"/>
                </a:lnTo>
                <a:lnTo>
                  <a:pt x="3003" y="1517"/>
                </a:lnTo>
                <a:lnTo>
                  <a:pt x="3003" y="1567"/>
                </a:lnTo>
                <a:close/>
                <a:moveTo>
                  <a:pt x="2928" y="1567"/>
                </a:moveTo>
                <a:lnTo>
                  <a:pt x="2878" y="1567"/>
                </a:lnTo>
                <a:lnTo>
                  <a:pt x="2878" y="1517"/>
                </a:lnTo>
                <a:lnTo>
                  <a:pt x="2928" y="1517"/>
                </a:lnTo>
                <a:lnTo>
                  <a:pt x="2928" y="1567"/>
                </a:lnTo>
                <a:close/>
                <a:moveTo>
                  <a:pt x="2852" y="1567"/>
                </a:moveTo>
                <a:lnTo>
                  <a:pt x="2802" y="1567"/>
                </a:lnTo>
                <a:lnTo>
                  <a:pt x="2802" y="1517"/>
                </a:lnTo>
                <a:lnTo>
                  <a:pt x="2852" y="1517"/>
                </a:lnTo>
                <a:lnTo>
                  <a:pt x="2852" y="1567"/>
                </a:lnTo>
                <a:close/>
                <a:moveTo>
                  <a:pt x="2776" y="1567"/>
                </a:moveTo>
                <a:lnTo>
                  <a:pt x="2726" y="1567"/>
                </a:lnTo>
                <a:lnTo>
                  <a:pt x="2726" y="1517"/>
                </a:lnTo>
                <a:lnTo>
                  <a:pt x="2776" y="1517"/>
                </a:lnTo>
                <a:lnTo>
                  <a:pt x="2776" y="1567"/>
                </a:lnTo>
                <a:close/>
                <a:moveTo>
                  <a:pt x="1865" y="1567"/>
                </a:moveTo>
                <a:lnTo>
                  <a:pt x="1818" y="1567"/>
                </a:lnTo>
                <a:lnTo>
                  <a:pt x="1818" y="1517"/>
                </a:lnTo>
                <a:lnTo>
                  <a:pt x="1865" y="1517"/>
                </a:lnTo>
                <a:lnTo>
                  <a:pt x="1865" y="1567"/>
                </a:lnTo>
                <a:close/>
                <a:moveTo>
                  <a:pt x="1789" y="1567"/>
                </a:moveTo>
                <a:lnTo>
                  <a:pt x="1742" y="1567"/>
                </a:lnTo>
                <a:lnTo>
                  <a:pt x="1742" y="1517"/>
                </a:lnTo>
                <a:lnTo>
                  <a:pt x="1789" y="1517"/>
                </a:lnTo>
                <a:lnTo>
                  <a:pt x="1789" y="1567"/>
                </a:lnTo>
                <a:close/>
                <a:moveTo>
                  <a:pt x="1108" y="1567"/>
                </a:moveTo>
                <a:lnTo>
                  <a:pt x="1060" y="1567"/>
                </a:lnTo>
                <a:lnTo>
                  <a:pt x="1060" y="1517"/>
                </a:lnTo>
                <a:lnTo>
                  <a:pt x="1108" y="1517"/>
                </a:lnTo>
                <a:lnTo>
                  <a:pt x="1108" y="1567"/>
                </a:lnTo>
                <a:close/>
                <a:moveTo>
                  <a:pt x="1032" y="1567"/>
                </a:moveTo>
                <a:lnTo>
                  <a:pt x="985" y="1567"/>
                </a:lnTo>
                <a:lnTo>
                  <a:pt x="985" y="1517"/>
                </a:lnTo>
                <a:lnTo>
                  <a:pt x="1032" y="1517"/>
                </a:lnTo>
                <a:lnTo>
                  <a:pt x="1032" y="1567"/>
                </a:lnTo>
                <a:close/>
                <a:moveTo>
                  <a:pt x="956" y="1567"/>
                </a:moveTo>
                <a:lnTo>
                  <a:pt x="909" y="1567"/>
                </a:lnTo>
                <a:lnTo>
                  <a:pt x="909" y="1517"/>
                </a:lnTo>
                <a:lnTo>
                  <a:pt x="956" y="1517"/>
                </a:lnTo>
                <a:lnTo>
                  <a:pt x="956" y="1567"/>
                </a:lnTo>
                <a:close/>
                <a:moveTo>
                  <a:pt x="3079" y="1491"/>
                </a:moveTo>
                <a:lnTo>
                  <a:pt x="3029" y="1491"/>
                </a:lnTo>
                <a:lnTo>
                  <a:pt x="3029" y="1442"/>
                </a:lnTo>
                <a:lnTo>
                  <a:pt x="3079" y="1442"/>
                </a:lnTo>
                <a:lnTo>
                  <a:pt x="3079" y="1491"/>
                </a:lnTo>
                <a:close/>
                <a:moveTo>
                  <a:pt x="3003" y="1491"/>
                </a:moveTo>
                <a:lnTo>
                  <a:pt x="2954" y="1491"/>
                </a:lnTo>
                <a:lnTo>
                  <a:pt x="2954" y="1442"/>
                </a:lnTo>
                <a:lnTo>
                  <a:pt x="3003" y="1442"/>
                </a:lnTo>
                <a:lnTo>
                  <a:pt x="3003" y="1491"/>
                </a:lnTo>
                <a:close/>
                <a:moveTo>
                  <a:pt x="2928" y="1491"/>
                </a:moveTo>
                <a:lnTo>
                  <a:pt x="2878" y="1491"/>
                </a:lnTo>
                <a:lnTo>
                  <a:pt x="2878" y="1442"/>
                </a:lnTo>
                <a:lnTo>
                  <a:pt x="2928" y="1442"/>
                </a:lnTo>
                <a:lnTo>
                  <a:pt x="2928" y="1491"/>
                </a:lnTo>
                <a:close/>
                <a:moveTo>
                  <a:pt x="2852" y="1491"/>
                </a:moveTo>
                <a:lnTo>
                  <a:pt x="2802" y="1491"/>
                </a:lnTo>
                <a:lnTo>
                  <a:pt x="2802" y="1442"/>
                </a:lnTo>
                <a:lnTo>
                  <a:pt x="2852" y="1442"/>
                </a:lnTo>
                <a:lnTo>
                  <a:pt x="2852" y="1491"/>
                </a:lnTo>
                <a:close/>
                <a:moveTo>
                  <a:pt x="2776" y="1491"/>
                </a:moveTo>
                <a:lnTo>
                  <a:pt x="2726" y="1491"/>
                </a:lnTo>
                <a:lnTo>
                  <a:pt x="2726" y="1442"/>
                </a:lnTo>
                <a:lnTo>
                  <a:pt x="2776" y="1442"/>
                </a:lnTo>
                <a:lnTo>
                  <a:pt x="2776" y="1491"/>
                </a:lnTo>
                <a:close/>
                <a:moveTo>
                  <a:pt x="2700" y="1491"/>
                </a:moveTo>
                <a:lnTo>
                  <a:pt x="2651" y="1491"/>
                </a:lnTo>
                <a:lnTo>
                  <a:pt x="2651" y="1442"/>
                </a:lnTo>
                <a:lnTo>
                  <a:pt x="2700" y="1442"/>
                </a:lnTo>
                <a:lnTo>
                  <a:pt x="2700" y="1491"/>
                </a:lnTo>
                <a:close/>
                <a:moveTo>
                  <a:pt x="2092" y="1491"/>
                </a:moveTo>
                <a:lnTo>
                  <a:pt x="2045" y="1491"/>
                </a:lnTo>
                <a:lnTo>
                  <a:pt x="2045" y="1442"/>
                </a:lnTo>
                <a:lnTo>
                  <a:pt x="2092" y="1442"/>
                </a:lnTo>
                <a:lnTo>
                  <a:pt x="2092" y="1491"/>
                </a:lnTo>
                <a:close/>
                <a:moveTo>
                  <a:pt x="1941" y="1491"/>
                </a:moveTo>
                <a:lnTo>
                  <a:pt x="1893" y="1491"/>
                </a:lnTo>
                <a:lnTo>
                  <a:pt x="1893" y="1442"/>
                </a:lnTo>
                <a:lnTo>
                  <a:pt x="1941" y="1442"/>
                </a:lnTo>
                <a:lnTo>
                  <a:pt x="1941" y="1491"/>
                </a:lnTo>
                <a:close/>
                <a:moveTo>
                  <a:pt x="1865" y="1491"/>
                </a:moveTo>
                <a:lnTo>
                  <a:pt x="1818" y="1491"/>
                </a:lnTo>
                <a:lnTo>
                  <a:pt x="1818" y="1442"/>
                </a:lnTo>
                <a:lnTo>
                  <a:pt x="1865" y="1442"/>
                </a:lnTo>
                <a:lnTo>
                  <a:pt x="1865" y="1491"/>
                </a:lnTo>
                <a:close/>
                <a:moveTo>
                  <a:pt x="1789" y="1491"/>
                </a:moveTo>
                <a:lnTo>
                  <a:pt x="1742" y="1491"/>
                </a:lnTo>
                <a:lnTo>
                  <a:pt x="1742" y="1442"/>
                </a:lnTo>
                <a:lnTo>
                  <a:pt x="1789" y="1442"/>
                </a:lnTo>
                <a:lnTo>
                  <a:pt x="1789" y="1491"/>
                </a:lnTo>
                <a:close/>
                <a:moveTo>
                  <a:pt x="1184" y="1491"/>
                </a:moveTo>
                <a:lnTo>
                  <a:pt x="1136" y="1491"/>
                </a:lnTo>
                <a:lnTo>
                  <a:pt x="1136" y="1442"/>
                </a:lnTo>
                <a:lnTo>
                  <a:pt x="1184" y="1442"/>
                </a:lnTo>
                <a:lnTo>
                  <a:pt x="1184" y="1491"/>
                </a:lnTo>
                <a:close/>
                <a:moveTo>
                  <a:pt x="1108" y="1491"/>
                </a:moveTo>
                <a:lnTo>
                  <a:pt x="1060" y="1491"/>
                </a:lnTo>
                <a:lnTo>
                  <a:pt x="1060" y="1442"/>
                </a:lnTo>
                <a:lnTo>
                  <a:pt x="1108" y="1442"/>
                </a:lnTo>
                <a:lnTo>
                  <a:pt x="1108" y="1491"/>
                </a:lnTo>
                <a:close/>
                <a:moveTo>
                  <a:pt x="1032" y="1491"/>
                </a:moveTo>
                <a:lnTo>
                  <a:pt x="985" y="1491"/>
                </a:lnTo>
                <a:lnTo>
                  <a:pt x="985" y="1442"/>
                </a:lnTo>
                <a:lnTo>
                  <a:pt x="1032" y="1442"/>
                </a:lnTo>
                <a:lnTo>
                  <a:pt x="1032" y="1491"/>
                </a:lnTo>
                <a:close/>
                <a:moveTo>
                  <a:pt x="956" y="1491"/>
                </a:moveTo>
                <a:lnTo>
                  <a:pt x="909" y="1491"/>
                </a:lnTo>
                <a:lnTo>
                  <a:pt x="909" y="1442"/>
                </a:lnTo>
                <a:lnTo>
                  <a:pt x="956" y="1442"/>
                </a:lnTo>
                <a:lnTo>
                  <a:pt x="956" y="1491"/>
                </a:lnTo>
                <a:close/>
                <a:moveTo>
                  <a:pt x="3003" y="1413"/>
                </a:moveTo>
                <a:lnTo>
                  <a:pt x="2954" y="1413"/>
                </a:lnTo>
                <a:lnTo>
                  <a:pt x="2954" y="1366"/>
                </a:lnTo>
                <a:lnTo>
                  <a:pt x="3003" y="1366"/>
                </a:lnTo>
                <a:lnTo>
                  <a:pt x="3003" y="1413"/>
                </a:lnTo>
                <a:close/>
                <a:moveTo>
                  <a:pt x="2928" y="1413"/>
                </a:moveTo>
                <a:lnTo>
                  <a:pt x="2878" y="1413"/>
                </a:lnTo>
                <a:lnTo>
                  <a:pt x="2878" y="1366"/>
                </a:lnTo>
                <a:lnTo>
                  <a:pt x="2928" y="1366"/>
                </a:lnTo>
                <a:lnTo>
                  <a:pt x="2928" y="1413"/>
                </a:lnTo>
                <a:close/>
                <a:moveTo>
                  <a:pt x="2852" y="1413"/>
                </a:moveTo>
                <a:lnTo>
                  <a:pt x="2802" y="1413"/>
                </a:lnTo>
                <a:lnTo>
                  <a:pt x="2802" y="1366"/>
                </a:lnTo>
                <a:lnTo>
                  <a:pt x="2852" y="1366"/>
                </a:lnTo>
                <a:lnTo>
                  <a:pt x="2852" y="1413"/>
                </a:lnTo>
                <a:close/>
                <a:moveTo>
                  <a:pt x="2092" y="1413"/>
                </a:moveTo>
                <a:lnTo>
                  <a:pt x="2045" y="1413"/>
                </a:lnTo>
                <a:lnTo>
                  <a:pt x="2045" y="1366"/>
                </a:lnTo>
                <a:lnTo>
                  <a:pt x="2092" y="1366"/>
                </a:lnTo>
                <a:lnTo>
                  <a:pt x="2092" y="1413"/>
                </a:lnTo>
                <a:close/>
                <a:moveTo>
                  <a:pt x="2016" y="1413"/>
                </a:moveTo>
                <a:lnTo>
                  <a:pt x="1969" y="1413"/>
                </a:lnTo>
                <a:lnTo>
                  <a:pt x="1969" y="1366"/>
                </a:lnTo>
                <a:lnTo>
                  <a:pt x="2016" y="1366"/>
                </a:lnTo>
                <a:lnTo>
                  <a:pt x="2016" y="1413"/>
                </a:lnTo>
                <a:close/>
                <a:moveTo>
                  <a:pt x="1941" y="1413"/>
                </a:moveTo>
                <a:lnTo>
                  <a:pt x="1893" y="1413"/>
                </a:lnTo>
                <a:lnTo>
                  <a:pt x="1893" y="1366"/>
                </a:lnTo>
                <a:lnTo>
                  <a:pt x="1941" y="1366"/>
                </a:lnTo>
                <a:lnTo>
                  <a:pt x="1941" y="1413"/>
                </a:lnTo>
                <a:close/>
                <a:moveTo>
                  <a:pt x="1865" y="1413"/>
                </a:moveTo>
                <a:lnTo>
                  <a:pt x="1818" y="1413"/>
                </a:lnTo>
                <a:lnTo>
                  <a:pt x="1818" y="1366"/>
                </a:lnTo>
                <a:lnTo>
                  <a:pt x="1865" y="1366"/>
                </a:lnTo>
                <a:lnTo>
                  <a:pt x="1865" y="1413"/>
                </a:lnTo>
                <a:close/>
                <a:moveTo>
                  <a:pt x="1789" y="1413"/>
                </a:moveTo>
                <a:lnTo>
                  <a:pt x="1742" y="1413"/>
                </a:lnTo>
                <a:lnTo>
                  <a:pt x="1742" y="1366"/>
                </a:lnTo>
                <a:lnTo>
                  <a:pt x="1789" y="1366"/>
                </a:lnTo>
                <a:lnTo>
                  <a:pt x="1789" y="1413"/>
                </a:lnTo>
                <a:close/>
                <a:moveTo>
                  <a:pt x="1259" y="1413"/>
                </a:moveTo>
                <a:lnTo>
                  <a:pt x="1212" y="1413"/>
                </a:lnTo>
                <a:lnTo>
                  <a:pt x="1212" y="1366"/>
                </a:lnTo>
                <a:lnTo>
                  <a:pt x="1259" y="1366"/>
                </a:lnTo>
                <a:lnTo>
                  <a:pt x="1259" y="1413"/>
                </a:lnTo>
                <a:close/>
                <a:moveTo>
                  <a:pt x="1184" y="1413"/>
                </a:moveTo>
                <a:lnTo>
                  <a:pt x="1136" y="1413"/>
                </a:lnTo>
                <a:lnTo>
                  <a:pt x="1136" y="1366"/>
                </a:lnTo>
                <a:lnTo>
                  <a:pt x="1184" y="1366"/>
                </a:lnTo>
                <a:lnTo>
                  <a:pt x="1184" y="1413"/>
                </a:lnTo>
                <a:close/>
                <a:moveTo>
                  <a:pt x="1108" y="1413"/>
                </a:moveTo>
                <a:lnTo>
                  <a:pt x="1060" y="1413"/>
                </a:lnTo>
                <a:lnTo>
                  <a:pt x="1060" y="1366"/>
                </a:lnTo>
                <a:lnTo>
                  <a:pt x="1108" y="1366"/>
                </a:lnTo>
                <a:lnTo>
                  <a:pt x="1108" y="1413"/>
                </a:lnTo>
                <a:close/>
                <a:moveTo>
                  <a:pt x="1032" y="1413"/>
                </a:moveTo>
                <a:lnTo>
                  <a:pt x="985" y="1413"/>
                </a:lnTo>
                <a:lnTo>
                  <a:pt x="985" y="1366"/>
                </a:lnTo>
                <a:lnTo>
                  <a:pt x="1032" y="1366"/>
                </a:lnTo>
                <a:lnTo>
                  <a:pt x="1032" y="1413"/>
                </a:lnTo>
                <a:close/>
                <a:moveTo>
                  <a:pt x="956" y="1413"/>
                </a:moveTo>
                <a:lnTo>
                  <a:pt x="909" y="1413"/>
                </a:lnTo>
                <a:lnTo>
                  <a:pt x="909" y="1366"/>
                </a:lnTo>
                <a:lnTo>
                  <a:pt x="956" y="1366"/>
                </a:lnTo>
                <a:lnTo>
                  <a:pt x="956" y="1413"/>
                </a:lnTo>
                <a:close/>
                <a:moveTo>
                  <a:pt x="3079" y="1338"/>
                </a:moveTo>
                <a:lnTo>
                  <a:pt x="3029" y="1338"/>
                </a:lnTo>
                <a:lnTo>
                  <a:pt x="3029" y="1290"/>
                </a:lnTo>
                <a:lnTo>
                  <a:pt x="3079" y="1290"/>
                </a:lnTo>
                <a:lnTo>
                  <a:pt x="3079" y="1338"/>
                </a:lnTo>
                <a:close/>
                <a:moveTo>
                  <a:pt x="3003" y="1338"/>
                </a:moveTo>
                <a:lnTo>
                  <a:pt x="2954" y="1338"/>
                </a:lnTo>
                <a:lnTo>
                  <a:pt x="2954" y="1290"/>
                </a:lnTo>
                <a:lnTo>
                  <a:pt x="3003" y="1290"/>
                </a:lnTo>
                <a:lnTo>
                  <a:pt x="3003" y="1338"/>
                </a:lnTo>
                <a:close/>
                <a:moveTo>
                  <a:pt x="2016" y="1338"/>
                </a:moveTo>
                <a:lnTo>
                  <a:pt x="1969" y="1338"/>
                </a:lnTo>
                <a:lnTo>
                  <a:pt x="1969" y="1290"/>
                </a:lnTo>
                <a:lnTo>
                  <a:pt x="2016" y="1290"/>
                </a:lnTo>
                <a:lnTo>
                  <a:pt x="2016" y="1338"/>
                </a:lnTo>
                <a:close/>
                <a:moveTo>
                  <a:pt x="1941" y="1338"/>
                </a:moveTo>
                <a:lnTo>
                  <a:pt x="1893" y="1338"/>
                </a:lnTo>
                <a:lnTo>
                  <a:pt x="1893" y="1290"/>
                </a:lnTo>
                <a:lnTo>
                  <a:pt x="1941" y="1290"/>
                </a:lnTo>
                <a:lnTo>
                  <a:pt x="1941" y="1338"/>
                </a:lnTo>
                <a:close/>
                <a:moveTo>
                  <a:pt x="1865" y="1338"/>
                </a:moveTo>
                <a:lnTo>
                  <a:pt x="1818" y="1338"/>
                </a:lnTo>
                <a:lnTo>
                  <a:pt x="1818" y="1290"/>
                </a:lnTo>
                <a:lnTo>
                  <a:pt x="1865" y="1290"/>
                </a:lnTo>
                <a:lnTo>
                  <a:pt x="1865" y="1338"/>
                </a:lnTo>
                <a:close/>
                <a:moveTo>
                  <a:pt x="1789" y="1338"/>
                </a:moveTo>
                <a:lnTo>
                  <a:pt x="1742" y="1338"/>
                </a:lnTo>
                <a:lnTo>
                  <a:pt x="1742" y="1290"/>
                </a:lnTo>
                <a:lnTo>
                  <a:pt x="1789" y="1290"/>
                </a:lnTo>
                <a:lnTo>
                  <a:pt x="1789" y="1338"/>
                </a:lnTo>
                <a:close/>
                <a:moveTo>
                  <a:pt x="1259" y="1338"/>
                </a:moveTo>
                <a:lnTo>
                  <a:pt x="1212" y="1338"/>
                </a:lnTo>
                <a:lnTo>
                  <a:pt x="1212" y="1290"/>
                </a:lnTo>
                <a:lnTo>
                  <a:pt x="1259" y="1290"/>
                </a:lnTo>
                <a:lnTo>
                  <a:pt x="1259" y="1338"/>
                </a:lnTo>
                <a:close/>
                <a:moveTo>
                  <a:pt x="1184" y="1338"/>
                </a:moveTo>
                <a:lnTo>
                  <a:pt x="1136" y="1338"/>
                </a:lnTo>
                <a:lnTo>
                  <a:pt x="1136" y="1290"/>
                </a:lnTo>
                <a:lnTo>
                  <a:pt x="1184" y="1290"/>
                </a:lnTo>
                <a:lnTo>
                  <a:pt x="1184" y="1338"/>
                </a:lnTo>
                <a:close/>
                <a:moveTo>
                  <a:pt x="1108" y="1338"/>
                </a:moveTo>
                <a:lnTo>
                  <a:pt x="1060" y="1338"/>
                </a:lnTo>
                <a:lnTo>
                  <a:pt x="1060" y="1290"/>
                </a:lnTo>
                <a:lnTo>
                  <a:pt x="1108" y="1290"/>
                </a:lnTo>
                <a:lnTo>
                  <a:pt x="1108" y="1338"/>
                </a:lnTo>
                <a:close/>
                <a:moveTo>
                  <a:pt x="1032" y="1338"/>
                </a:moveTo>
                <a:lnTo>
                  <a:pt x="985" y="1338"/>
                </a:lnTo>
                <a:lnTo>
                  <a:pt x="985" y="1290"/>
                </a:lnTo>
                <a:lnTo>
                  <a:pt x="1032" y="1290"/>
                </a:lnTo>
                <a:lnTo>
                  <a:pt x="1032" y="1338"/>
                </a:lnTo>
                <a:close/>
                <a:moveTo>
                  <a:pt x="956" y="1338"/>
                </a:moveTo>
                <a:lnTo>
                  <a:pt x="909" y="1338"/>
                </a:lnTo>
                <a:lnTo>
                  <a:pt x="909" y="1290"/>
                </a:lnTo>
                <a:lnTo>
                  <a:pt x="956" y="1290"/>
                </a:lnTo>
                <a:lnTo>
                  <a:pt x="956" y="1338"/>
                </a:lnTo>
                <a:close/>
                <a:moveTo>
                  <a:pt x="881" y="1338"/>
                </a:moveTo>
                <a:lnTo>
                  <a:pt x="833" y="1338"/>
                </a:lnTo>
                <a:lnTo>
                  <a:pt x="833" y="1290"/>
                </a:lnTo>
                <a:lnTo>
                  <a:pt x="881" y="1290"/>
                </a:lnTo>
                <a:lnTo>
                  <a:pt x="881" y="1338"/>
                </a:lnTo>
                <a:close/>
                <a:moveTo>
                  <a:pt x="3003" y="1262"/>
                </a:moveTo>
                <a:lnTo>
                  <a:pt x="2954" y="1262"/>
                </a:lnTo>
                <a:lnTo>
                  <a:pt x="2954" y="1215"/>
                </a:lnTo>
                <a:lnTo>
                  <a:pt x="3003" y="1215"/>
                </a:lnTo>
                <a:lnTo>
                  <a:pt x="3003" y="1262"/>
                </a:lnTo>
                <a:close/>
                <a:moveTo>
                  <a:pt x="2928" y="1262"/>
                </a:moveTo>
                <a:lnTo>
                  <a:pt x="2878" y="1262"/>
                </a:lnTo>
                <a:lnTo>
                  <a:pt x="2878" y="1215"/>
                </a:lnTo>
                <a:lnTo>
                  <a:pt x="2928" y="1215"/>
                </a:lnTo>
                <a:lnTo>
                  <a:pt x="2928" y="1262"/>
                </a:lnTo>
                <a:close/>
                <a:moveTo>
                  <a:pt x="2776" y="1262"/>
                </a:moveTo>
                <a:lnTo>
                  <a:pt x="2726" y="1262"/>
                </a:lnTo>
                <a:lnTo>
                  <a:pt x="2726" y="1215"/>
                </a:lnTo>
                <a:lnTo>
                  <a:pt x="2776" y="1215"/>
                </a:lnTo>
                <a:lnTo>
                  <a:pt x="2776" y="1262"/>
                </a:lnTo>
                <a:close/>
                <a:moveTo>
                  <a:pt x="2700" y="1262"/>
                </a:moveTo>
                <a:lnTo>
                  <a:pt x="2651" y="1262"/>
                </a:lnTo>
                <a:lnTo>
                  <a:pt x="2651" y="1215"/>
                </a:lnTo>
                <a:lnTo>
                  <a:pt x="2700" y="1215"/>
                </a:lnTo>
                <a:lnTo>
                  <a:pt x="2700" y="1262"/>
                </a:lnTo>
                <a:close/>
                <a:moveTo>
                  <a:pt x="2622" y="1262"/>
                </a:moveTo>
                <a:lnTo>
                  <a:pt x="2575" y="1262"/>
                </a:lnTo>
                <a:lnTo>
                  <a:pt x="2575" y="1215"/>
                </a:lnTo>
                <a:lnTo>
                  <a:pt x="2622" y="1215"/>
                </a:lnTo>
                <a:lnTo>
                  <a:pt x="2622" y="1262"/>
                </a:lnTo>
                <a:close/>
                <a:moveTo>
                  <a:pt x="2016" y="1262"/>
                </a:moveTo>
                <a:lnTo>
                  <a:pt x="1969" y="1262"/>
                </a:lnTo>
                <a:lnTo>
                  <a:pt x="1969" y="1215"/>
                </a:lnTo>
                <a:lnTo>
                  <a:pt x="2016" y="1215"/>
                </a:lnTo>
                <a:lnTo>
                  <a:pt x="2016" y="1262"/>
                </a:lnTo>
                <a:close/>
                <a:moveTo>
                  <a:pt x="1941" y="1262"/>
                </a:moveTo>
                <a:lnTo>
                  <a:pt x="1893" y="1262"/>
                </a:lnTo>
                <a:lnTo>
                  <a:pt x="1893" y="1215"/>
                </a:lnTo>
                <a:lnTo>
                  <a:pt x="1941" y="1215"/>
                </a:lnTo>
                <a:lnTo>
                  <a:pt x="1941" y="1262"/>
                </a:lnTo>
                <a:close/>
                <a:moveTo>
                  <a:pt x="1865" y="1262"/>
                </a:moveTo>
                <a:lnTo>
                  <a:pt x="1818" y="1262"/>
                </a:lnTo>
                <a:lnTo>
                  <a:pt x="1818" y="1215"/>
                </a:lnTo>
                <a:lnTo>
                  <a:pt x="1865" y="1215"/>
                </a:lnTo>
                <a:lnTo>
                  <a:pt x="1865" y="1262"/>
                </a:lnTo>
                <a:close/>
                <a:moveTo>
                  <a:pt x="1789" y="1262"/>
                </a:moveTo>
                <a:lnTo>
                  <a:pt x="1742" y="1262"/>
                </a:lnTo>
                <a:lnTo>
                  <a:pt x="1742" y="1215"/>
                </a:lnTo>
                <a:lnTo>
                  <a:pt x="1789" y="1215"/>
                </a:lnTo>
                <a:lnTo>
                  <a:pt x="1789" y="1262"/>
                </a:lnTo>
                <a:close/>
                <a:moveTo>
                  <a:pt x="1259" y="1262"/>
                </a:moveTo>
                <a:lnTo>
                  <a:pt x="1212" y="1262"/>
                </a:lnTo>
                <a:lnTo>
                  <a:pt x="1212" y="1215"/>
                </a:lnTo>
                <a:lnTo>
                  <a:pt x="1259" y="1215"/>
                </a:lnTo>
                <a:lnTo>
                  <a:pt x="1259" y="1262"/>
                </a:lnTo>
                <a:close/>
                <a:moveTo>
                  <a:pt x="1184" y="1262"/>
                </a:moveTo>
                <a:lnTo>
                  <a:pt x="1136" y="1262"/>
                </a:lnTo>
                <a:lnTo>
                  <a:pt x="1136" y="1215"/>
                </a:lnTo>
                <a:lnTo>
                  <a:pt x="1184" y="1215"/>
                </a:lnTo>
                <a:lnTo>
                  <a:pt x="1184" y="1262"/>
                </a:lnTo>
                <a:close/>
                <a:moveTo>
                  <a:pt x="1108" y="1262"/>
                </a:moveTo>
                <a:lnTo>
                  <a:pt x="1060" y="1262"/>
                </a:lnTo>
                <a:lnTo>
                  <a:pt x="1060" y="1215"/>
                </a:lnTo>
                <a:lnTo>
                  <a:pt x="1108" y="1215"/>
                </a:lnTo>
                <a:lnTo>
                  <a:pt x="1108" y="1262"/>
                </a:lnTo>
                <a:close/>
                <a:moveTo>
                  <a:pt x="1032" y="1262"/>
                </a:moveTo>
                <a:lnTo>
                  <a:pt x="985" y="1262"/>
                </a:lnTo>
                <a:lnTo>
                  <a:pt x="985" y="1215"/>
                </a:lnTo>
                <a:lnTo>
                  <a:pt x="1032" y="1215"/>
                </a:lnTo>
                <a:lnTo>
                  <a:pt x="1032" y="1262"/>
                </a:lnTo>
                <a:close/>
                <a:moveTo>
                  <a:pt x="956" y="1262"/>
                </a:moveTo>
                <a:lnTo>
                  <a:pt x="909" y="1262"/>
                </a:lnTo>
                <a:lnTo>
                  <a:pt x="909" y="1215"/>
                </a:lnTo>
                <a:lnTo>
                  <a:pt x="956" y="1215"/>
                </a:lnTo>
                <a:lnTo>
                  <a:pt x="956" y="1262"/>
                </a:lnTo>
                <a:close/>
                <a:moveTo>
                  <a:pt x="881" y="1262"/>
                </a:moveTo>
                <a:lnTo>
                  <a:pt x="833" y="1262"/>
                </a:lnTo>
                <a:lnTo>
                  <a:pt x="833" y="1215"/>
                </a:lnTo>
                <a:lnTo>
                  <a:pt x="881" y="1215"/>
                </a:lnTo>
                <a:lnTo>
                  <a:pt x="881" y="1262"/>
                </a:lnTo>
                <a:close/>
                <a:moveTo>
                  <a:pt x="2700" y="1186"/>
                </a:moveTo>
                <a:lnTo>
                  <a:pt x="2651" y="1186"/>
                </a:lnTo>
                <a:lnTo>
                  <a:pt x="2651" y="1139"/>
                </a:lnTo>
                <a:lnTo>
                  <a:pt x="2700" y="1139"/>
                </a:lnTo>
                <a:lnTo>
                  <a:pt x="2700" y="1186"/>
                </a:lnTo>
                <a:close/>
                <a:moveTo>
                  <a:pt x="2622" y="1186"/>
                </a:moveTo>
                <a:lnTo>
                  <a:pt x="2575" y="1186"/>
                </a:lnTo>
                <a:lnTo>
                  <a:pt x="2575" y="1139"/>
                </a:lnTo>
                <a:lnTo>
                  <a:pt x="2622" y="1139"/>
                </a:lnTo>
                <a:lnTo>
                  <a:pt x="2622" y="1186"/>
                </a:lnTo>
                <a:close/>
                <a:moveTo>
                  <a:pt x="2547" y="1186"/>
                </a:moveTo>
                <a:lnTo>
                  <a:pt x="2499" y="1186"/>
                </a:lnTo>
                <a:lnTo>
                  <a:pt x="2499" y="1139"/>
                </a:lnTo>
                <a:lnTo>
                  <a:pt x="2547" y="1139"/>
                </a:lnTo>
                <a:lnTo>
                  <a:pt x="2547" y="1186"/>
                </a:lnTo>
                <a:close/>
                <a:moveTo>
                  <a:pt x="2092" y="1186"/>
                </a:moveTo>
                <a:lnTo>
                  <a:pt x="2045" y="1186"/>
                </a:lnTo>
                <a:lnTo>
                  <a:pt x="2045" y="1139"/>
                </a:lnTo>
                <a:lnTo>
                  <a:pt x="2092" y="1139"/>
                </a:lnTo>
                <a:lnTo>
                  <a:pt x="2092" y="1186"/>
                </a:lnTo>
                <a:close/>
                <a:moveTo>
                  <a:pt x="2016" y="1186"/>
                </a:moveTo>
                <a:lnTo>
                  <a:pt x="1969" y="1186"/>
                </a:lnTo>
                <a:lnTo>
                  <a:pt x="1969" y="1139"/>
                </a:lnTo>
                <a:lnTo>
                  <a:pt x="2016" y="1139"/>
                </a:lnTo>
                <a:lnTo>
                  <a:pt x="2016" y="1186"/>
                </a:lnTo>
                <a:close/>
                <a:moveTo>
                  <a:pt x="1941" y="1186"/>
                </a:moveTo>
                <a:lnTo>
                  <a:pt x="1893" y="1186"/>
                </a:lnTo>
                <a:lnTo>
                  <a:pt x="1893" y="1139"/>
                </a:lnTo>
                <a:lnTo>
                  <a:pt x="1941" y="1139"/>
                </a:lnTo>
                <a:lnTo>
                  <a:pt x="1941" y="1186"/>
                </a:lnTo>
                <a:close/>
                <a:moveTo>
                  <a:pt x="1865" y="1186"/>
                </a:moveTo>
                <a:lnTo>
                  <a:pt x="1818" y="1186"/>
                </a:lnTo>
                <a:lnTo>
                  <a:pt x="1818" y="1139"/>
                </a:lnTo>
                <a:lnTo>
                  <a:pt x="1865" y="1139"/>
                </a:lnTo>
                <a:lnTo>
                  <a:pt x="1865" y="1186"/>
                </a:lnTo>
                <a:close/>
                <a:moveTo>
                  <a:pt x="1789" y="1186"/>
                </a:moveTo>
                <a:lnTo>
                  <a:pt x="1742" y="1186"/>
                </a:lnTo>
                <a:lnTo>
                  <a:pt x="1742" y="1139"/>
                </a:lnTo>
                <a:lnTo>
                  <a:pt x="1789" y="1139"/>
                </a:lnTo>
                <a:lnTo>
                  <a:pt x="1789" y="1186"/>
                </a:lnTo>
                <a:close/>
                <a:moveTo>
                  <a:pt x="1714" y="1186"/>
                </a:moveTo>
                <a:lnTo>
                  <a:pt x="1666" y="1186"/>
                </a:lnTo>
                <a:lnTo>
                  <a:pt x="1666" y="1139"/>
                </a:lnTo>
                <a:lnTo>
                  <a:pt x="1714" y="1139"/>
                </a:lnTo>
                <a:lnTo>
                  <a:pt x="1714" y="1186"/>
                </a:lnTo>
                <a:close/>
                <a:moveTo>
                  <a:pt x="1638" y="1186"/>
                </a:moveTo>
                <a:lnTo>
                  <a:pt x="1591" y="1186"/>
                </a:lnTo>
                <a:lnTo>
                  <a:pt x="1591" y="1139"/>
                </a:lnTo>
                <a:lnTo>
                  <a:pt x="1638" y="1139"/>
                </a:lnTo>
                <a:lnTo>
                  <a:pt x="1638" y="1186"/>
                </a:lnTo>
                <a:close/>
                <a:moveTo>
                  <a:pt x="1562" y="1186"/>
                </a:moveTo>
                <a:lnTo>
                  <a:pt x="1515" y="1186"/>
                </a:lnTo>
                <a:lnTo>
                  <a:pt x="1515" y="1139"/>
                </a:lnTo>
                <a:lnTo>
                  <a:pt x="1562" y="1139"/>
                </a:lnTo>
                <a:lnTo>
                  <a:pt x="1562" y="1186"/>
                </a:lnTo>
                <a:close/>
                <a:moveTo>
                  <a:pt x="1108" y="1186"/>
                </a:moveTo>
                <a:lnTo>
                  <a:pt x="1060" y="1186"/>
                </a:lnTo>
                <a:lnTo>
                  <a:pt x="1060" y="1139"/>
                </a:lnTo>
                <a:lnTo>
                  <a:pt x="1108" y="1139"/>
                </a:lnTo>
                <a:lnTo>
                  <a:pt x="1108" y="1186"/>
                </a:lnTo>
                <a:close/>
                <a:moveTo>
                  <a:pt x="1032" y="1186"/>
                </a:moveTo>
                <a:lnTo>
                  <a:pt x="985" y="1186"/>
                </a:lnTo>
                <a:lnTo>
                  <a:pt x="985" y="1139"/>
                </a:lnTo>
                <a:lnTo>
                  <a:pt x="1032" y="1139"/>
                </a:lnTo>
                <a:lnTo>
                  <a:pt x="1032" y="1186"/>
                </a:lnTo>
                <a:close/>
                <a:moveTo>
                  <a:pt x="956" y="1186"/>
                </a:moveTo>
                <a:lnTo>
                  <a:pt x="909" y="1186"/>
                </a:lnTo>
                <a:lnTo>
                  <a:pt x="909" y="1139"/>
                </a:lnTo>
                <a:lnTo>
                  <a:pt x="956" y="1139"/>
                </a:lnTo>
                <a:lnTo>
                  <a:pt x="956" y="1186"/>
                </a:lnTo>
                <a:close/>
                <a:moveTo>
                  <a:pt x="881" y="1186"/>
                </a:moveTo>
                <a:lnTo>
                  <a:pt x="833" y="1186"/>
                </a:lnTo>
                <a:lnTo>
                  <a:pt x="833" y="1139"/>
                </a:lnTo>
                <a:lnTo>
                  <a:pt x="881" y="1139"/>
                </a:lnTo>
                <a:lnTo>
                  <a:pt x="881" y="1186"/>
                </a:lnTo>
                <a:close/>
                <a:moveTo>
                  <a:pt x="2852" y="1110"/>
                </a:moveTo>
                <a:lnTo>
                  <a:pt x="2802" y="1110"/>
                </a:lnTo>
                <a:lnTo>
                  <a:pt x="2802" y="1063"/>
                </a:lnTo>
                <a:lnTo>
                  <a:pt x="2852" y="1063"/>
                </a:lnTo>
                <a:lnTo>
                  <a:pt x="2852" y="1110"/>
                </a:lnTo>
                <a:close/>
                <a:moveTo>
                  <a:pt x="2622" y="1110"/>
                </a:moveTo>
                <a:lnTo>
                  <a:pt x="2575" y="1110"/>
                </a:lnTo>
                <a:lnTo>
                  <a:pt x="2575" y="1063"/>
                </a:lnTo>
                <a:lnTo>
                  <a:pt x="2622" y="1063"/>
                </a:lnTo>
                <a:lnTo>
                  <a:pt x="2622" y="1110"/>
                </a:lnTo>
                <a:close/>
                <a:moveTo>
                  <a:pt x="2395" y="1110"/>
                </a:moveTo>
                <a:lnTo>
                  <a:pt x="2348" y="1110"/>
                </a:lnTo>
                <a:lnTo>
                  <a:pt x="2348" y="1063"/>
                </a:lnTo>
                <a:lnTo>
                  <a:pt x="2395" y="1063"/>
                </a:lnTo>
                <a:lnTo>
                  <a:pt x="2395" y="1110"/>
                </a:lnTo>
                <a:close/>
                <a:moveTo>
                  <a:pt x="2016" y="1110"/>
                </a:moveTo>
                <a:lnTo>
                  <a:pt x="1969" y="1110"/>
                </a:lnTo>
                <a:lnTo>
                  <a:pt x="1969" y="1063"/>
                </a:lnTo>
                <a:lnTo>
                  <a:pt x="2016" y="1063"/>
                </a:lnTo>
                <a:lnTo>
                  <a:pt x="2016" y="1110"/>
                </a:lnTo>
                <a:close/>
                <a:moveTo>
                  <a:pt x="1941" y="1110"/>
                </a:moveTo>
                <a:lnTo>
                  <a:pt x="1893" y="1110"/>
                </a:lnTo>
                <a:lnTo>
                  <a:pt x="1893" y="1063"/>
                </a:lnTo>
                <a:lnTo>
                  <a:pt x="1941" y="1063"/>
                </a:lnTo>
                <a:lnTo>
                  <a:pt x="1941" y="1110"/>
                </a:lnTo>
                <a:close/>
                <a:moveTo>
                  <a:pt x="1865" y="1110"/>
                </a:moveTo>
                <a:lnTo>
                  <a:pt x="1818" y="1110"/>
                </a:lnTo>
                <a:lnTo>
                  <a:pt x="1818" y="1063"/>
                </a:lnTo>
                <a:lnTo>
                  <a:pt x="1865" y="1063"/>
                </a:lnTo>
                <a:lnTo>
                  <a:pt x="1865" y="1110"/>
                </a:lnTo>
                <a:close/>
                <a:moveTo>
                  <a:pt x="1789" y="1110"/>
                </a:moveTo>
                <a:lnTo>
                  <a:pt x="1742" y="1110"/>
                </a:lnTo>
                <a:lnTo>
                  <a:pt x="1742" y="1063"/>
                </a:lnTo>
                <a:lnTo>
                  <a:pt x="1789" y="1063"/>
                </a:lnTo>
                <a:lnTo>
                  <a:pt x="1789" y="1110"/>
                </a:lnTo>
                <a:close/>
                <a:moveTo>
                  <a:pt x="1714" y="1110"/>
                </a:moveTo>
                <a:lnTo>
                  <a:pt x="1666" y="1110"/>
                </a:lnTo>
                <a:lnTo>
                  <a:pt x="1666" y="1063"/>
                </a:lnTo>
                <a:lnTo>
                  <a:pt x="1714" y="1063"/>
                </a:lnTo>
                <a:lnTo>
                  <a:pt x="1714" y="1110"/>
                </a:lnTo>
                <a:close/>
                <a:moveTo>
                  <a:pt x="1638" y="1110"/>
                </a:moveTo>
                <a:lnTo>
                  <a:pt x="1591" y="1110"/>
                </a:lnTo>
                <a:lnTo>
                  <a:pt x="1591" y="1063"/>
                </a:lnTo>
                <a:lnTo>
                  <a:pt x="1638" y="1063"/>
                </a:lnTo>
                <a:lnTo>
                  <a:pt x="1638" y="1110"/>
                </a:lnTo>
                <a:close/>
                <a:moveTo>
                  <a:pt x="1562" y="1110"/>
                </a:moveTo>
                <a:lnTo>
                  <a:pt x="1515" y="1110"/>
                </a:lnTo>
                <a:lnTo>
                  <a:pt x="1515" y="1063"/>
                </a:lnTo>
                <a:lnTo>
                  <a:pt x="1562" y="1063"/>
                </a:lnTo>
                <a:lnTo>
                  <a:pt x="1562" y="1110"/>
                </a:lnTo>
                <a:close/>
                <a:moveTo>
                  <a:pt x="1486" y="1110"/>
                </a:moveTo>
                <a:lnTo>
                  <a:pt x="1439" y="1110"/>
                </a:lnTo>
                <a:lnTo>
                  <a:pt x="1439" y="1063"/>
                </a:lnTo>
                <a:lnTo>
                  <a:pt x="1486" y="1063"/>
                </a:lnTo>
                <a:lnTo>
                  <a:pt x="1486" y="1110"/>
                </a:lnTo>
                <a:close/>
                <a:moveTo>
                  <a:pt x="1032" y="1110"/>
                </a:moveTo>
                <a:lnTo>
                  <a:pt x="985" y="1110"/>
                </a:lnTo>
                <a:lnTo>
                  <a:pt x="985" y="1063"/>
                </a:lnTo>
                <a:lnTo>
                  <a:pt x="1032" y="1063"/>
                </a:lnTo>
                <a:lnTo>
                  <a:pt x="1032" y="1110"/>
                </a:lnTo>
                <a:close/>
                <a:moveTo>
                  <a:pt x="956" y="1110"/>
                </a:moveTo>
                <a:lnTo>
                  <a:pt x="909" y="1110"/>
                </a:lnTo>
                <a:lnTo>
                  <a:pt x="909" y="1063"/>
                </a:lnTo>
                <a:lnTo>
                  <a:pt x="956" y="1063"/>
                </a:lnTo>
                <a:lnTo>
                  <a:pt x="956" y="1110"/>
                </a:lnTo>
                <a:close/>
                <a:moveTo>
                  <a:pt x="881" y="1110"/>
                </a:moveTo>
                <a:lnTo>
                  <a:pt x="833" y="1110"/>
                </a:lnTo>
                <a:lnTo>
                  <a:pt x="833" y="1063"/>
                </a:lnTo>
                <a:lnTo>
                  <a:pt x="881" y="1063"/>
                </a:lnTo>
                <a:lnTo>
                  <a:pt x="881" y="1110"/>
                </a:lnTo>
                <a:close/>
                <a:moveTo>
                  <a:pt x="805" y="1110"/>
                </a:moveTo>
                <a:lnTo>
                  <a:pt x="758" y="1110"/>
                </a:lnTo>
                <a:lnTo>
                  <a:pt x="758" y="1063"/>
                </a:lnTo>
                <a:lnTo>
                  <a:pt x="805" y="1063"/>
                </a:lnTo>
                <a:lnTo>
                  <a:pt x="805" y="1110"/>
                </a:lnTo>
                <a:close/>
                <a:moveTo>
                  <a:pt x="2622" y="1035"/>
                </a:moveTo>
                <a:lnTo>
                  <a:pt x="2575" y="1035"/>
                </a:lnTo>
                <a:lnTo>
                  <a:pt x="2575" y="987"/>
                </a:lnTo>
                <a:lnTo>
                  <a:pt x="2622" y="987"/>
                </a:lnTo>
                <a:lnTo>
                  <a:pt x="2622" y="1035"/>
                </a:lnTo>
                <a:close/>
                <a:moveTo>
                  <a:pt x="2547" y="1035"/>
                </a:moveTo>
                <a:lnTo>
                  <a:pt x="2499" y="1035"/>
                </a:lnTo>
                <a:lnTo>
                  <a:pt x="2499" y="987"/>
                </a:lnTo>
                <a:lnTo>
                  <a:pt x="2547" y="987"/>
                </a:lnTo>
                <a:lnTo>
                  <a:pt x="2547" y="1035"/>
                </a:lnTo>
                <a:close/>
                <a:moveTo>
                  <a:pt x="2471" y="1035"/>
                </a:moveTo>
                <a:lnTo>
                  <a:pt x="2424" y="1035"/>
                </a:lnTo>
                <a:lnTo>
                  <a:pt x="2424" y="987"/>
                </a:lnTo>
                <a:lnTo>
                  <a:pt x="2471" y="987"/>
                </a:lnTo>
                <a:lnTo>
                  <a:pt x="2471" y="1035"/>
                </a:lnTo>
                <a:close/>
                <a:moveTo>
                  <a:pt x="2395" y="1035"/>
                </a:moveTo>
                <a:lnTo>
                  <a:pt x="2348" y="1035"/>
                </a:lnTo>
                <a:lnTo>
                  <a:pt x="2348" y="987"/>
                </a:lnTo>
                <a:lnTo>
                  <a:pt x="2395" y="987"/>
                </a:lnTo>
                <a:lnTo>
                  <a:pt x="2395" y="1035"/>
                </a:lnTo>
                <a:close/>
                <a:moveTo>
                  <a:pt x="2319" y="1035"/>
                </a:moveTo>
                <a:lnTo>
                  <a:pt x="2272" y="1035"/>
                </a:lnTo>
                <a:lnTo>
                  <a:pt x="2272" y="987"/>
                </a:lnTo>
                <a:lnTo>
                  <a:pt x="2319" y="987"/>
                </a:lnTo>
                <a:lnTo>
                  <a:pt x="2319" y="1035"/>
                </a:lnTo>
                <a:close/>
                <a:moveTo>
                  <a:pt x="2168" y="1035"/>
                </a:moveTo>
                <a:lnTo>
                  <a:pt x="2121" y="1035"/>
                </a:lnTo>
                <a:lnTo>
                  <a:pt x="2121" y="987"/>
                </a:lnTo>
                <a:lnTo>
                  <a:pt x="2168" y="987"/>
                </a:lnTo>
                <a:lnTo>
                  <a:pt x="2168" y="1035"/>
                </a:lnTo>
                <a:close/>
                <a:moveTo>
                  <a:pt x="2092" y="1035"/>
                </a:moveTo>
                <a:lnTo>
                  <a:pt x="2045" y="1035"/>
                </a:lnTo>
                <a:lnTo>
                  <a:pt x="2045" y="987"/>
                </a:lnTo>
                <a:lnTo>
                  <a:pt x="2092" y="987"/>
                </a:lnTo>
                <a:lnTo>
                  <a:pt x="2092" y="1035"/>
                </a:lnTo>
                <a:close/>
                <a:moveTo>
                  <a:pt x="2016" y="1035"/>
                </a:moveTo>
                <a:lnTo>
                  <a:pt x="1969" y="1035"/>
                </a:lnTo>
                <a:lnTo>
                  <a:pt x="1969" y="987"/>
                </a:lnTo>
                <a:lnTo>
                  <a:pt x="2016" y="987"/>
                </a:lnTo>
                <a:lnTo>
                  <a:pt x="2016" y="1035"/>
                </a:lnTo>
                <a:close/>
                <a:moveTo>
                  <a:pt x="1941" y="1035"/>
                </a:moveTo>
                <a:lnTo>
                  <a:pt x="1893" y="1035"/>
                </a:lnTo>
                <a:lnTo>
                  <a:pt x="1893" y="987"/>
                </a:lnTo>
                <a:lnTo>
                  <a:pt x="1941" y="987"/>
                </a:lnTo>
                <a:lnTo>
                  <a:pt x="1941" y="1035"/>
                </a:lnTo>
                <a:close/>
                <a:moveTo>
                  <a:pt x="1865" y="1035"/>
                </a:moveTo>
                <a:lnTo>
                  <a:pt x="1818" y="1035"/>
                </a:lnTo>
                <a:lnTo>
                  <a:pt x="1818" y="987"/>
                </a:lnTo>
                <a:lnTo>
                  <a:pt x="1865" y="987"/>
                </a:lnTo>
                <a:lnTo>
                  <a:pt x="1865" y="1035"/>
                </a:lnTo>
                <a:close/>
                <a:moveTo>
                  <a:pt x="1789" y="1035"/>
                </a:moveTo>
                <a:lnTo>
                  <a:pt x="1742" y="1035"/>
                </a:lnTo>
                <a:lnTo>
                  <a:pt x="1742" y="987"/>
                </a:lnTo>
                <a:lnTo>
                  <a:pt x="1789" y="987"/>
                </a:lnTo>
                <a:lnTo>
                  <a:pt x="1789" y="1035"/>
                </a:lnTo>
                <a:close/>
                <a:moveTo>
                  <a:pt x="1714" y="1035"/>
                </a:moveTo>
                <a:lnTo>
                  <a:pt x="1666" y="1035"/>
                </a:lnTo>
                <a:lnTo>
                  <a:pt x="1666" y="987"/>
                </a:lnTo>
                <a:lnTo>
                  <a:pt x="1714" y="987"/>
                </a:lnTo>
                <a:lnTo>
                  <a:pt x="1714" y="1035"/>
                </a:lnTo>
                <a:close/>
                <a:moveTo>
                  <a:pt x="1638" y="1035"/>
                </a:moveTo>
                <a:lnTo>
                  <a:pt x="1591" y="1035"/>
                </a:lnTo>
                <a:lnTo>
                  <a:pt x="1591" y="987"/>
                </a:lnTo>
                <a:lnTo>
                  <a:pt x="1638" y="987"/>
                </a:lnTo>
                <a:lnTo>
                  <a:pt x="1638" y="1035"/>
                </a:lnTo>
                <a:close/>
                <a:moveTo>
                  <a:pt x="1562" y="1035"/>
                </a:moveTo>
                <a:lnTo>
                  <a:pt x="1515" y="1035"/>
                </a:lnTo>
                <a:lnTo>
                  <a:pt x="1515" y="987"/>
                </a:lnTo>
                <a:lnTo>
                  <a:pt x="1562" y="987"/>
                </a:lnTo>
                <a:lnTo>
                  <a:pt x="1562" y="1035"/>
                </a:lnTo>
                <a:close/>
                <a:moveTo>
                  <a:pt x="1486" y="1035"/>
                </a:moveTo>
                <a:lnTo>
                  <a:pt x="1439" y="1035"/>
                </a:lnTo>
                <a:lnTo>
                  <a:pt x="1439" y="987"/>
                </a:lnTo>
                <a:lnTo>
                  <a:pt x="1486" y="987"/>
                </a:lnTo>
                <a:lnTo>
                  <a:pt x="1486" y="1035"/>
                </a:lnTo>
                <a:close/>
                <a:moveTo>
                  <a:pt x="805" y="1035"/>
                </a:moveTo>
                <a:lnTo>
                  <a:pt x="758" y="1035"/>
                </a:lnTo>
                <a:lnTo>
                  <a:pt x="758" y="987"/>
                </a:lnTo>
                <a:lnTo>
                  <a:pt x="805" y="987"/>
                </a:lnTo>
                <a:lnTo>
                  <a:pt x="805" y="1035"/>
                </a:lnTo>
                <a:close/>
                <a:moveTo>
                  <a:pt x="729" y="1035"/>
                </a:moveTo>
                <a:lnTo>
                  <a:pt x="682" y="1035"/>
                </a:lnTo>
                <a:lnTo>
                  <a:pt x="682" y="987"/>
                </a:lnTo>
                <a:lnTo>
                  <a:pt x="729" y="987"/>
                </a:lnTo>
                <a:lnTo>
                  <a:pt x="729" y="1035"/>
                </a:lnTo>
                <a:close/>
                <a:moveTo>
                  <a:pt x="653" y="1035"/>
                </a:moveTo>
                <a:lnTo>
                  <a:pt x="606" y="1035"/>
                </a:lnTo>
                <a:lnTo>
                  <a:pt x="606" y="987"/>
                </a:lnTo>
                <a:lnTo>
                  <a:pt x="653" y="987"/>
                </a:lnTo>
                <a:lnTo>
                  <a:pt x="653" y="1035"/>
                </a:lnTo>
                <a:close/>
                <a:moveTo>
                  <a:pt x="2776" y="959"/>
                </a:moveTo>
                <a:lnTo>
                  <a:pt x="2726" y="959"/>
                </a:lnTo>
                <a:lnTo>
                  <a:pt x="2726" y="912"/>
                </a:lnTo>
                <a:lnTo>
                  <a:pt x="2776" y="912"/>
                </a:lnTo>
                <a:lnTo>
                  <a:pt x="2776" y="959"/>
                </a:lnTo>
                <a:close/>
                <a:moveTo>
                  <a:pt x="2700" y="959"/>
                </a:moveTo>
                <a:lnTo>
                  <a:pt x="2651" y="959"/>
                </a:lnTo>
                <a:lnTo>
                  <a:pt x="2651" y="912"/>
                </a:lnTo>
                <a:lnTo>
                  <a:pt x="2700" y="912"/>
                </a:lnTo>
                <a:lnTo>
                  <a:pt x="2700" y="959"/>
                </a:lnTo>
                <a:close/>
                <a:moveTo>
                  <a:pt x="2622" y="959"/>
                </a:moveTo>
                <a:lnTo>
                  <a:pt x="2575" y="959"/>
                </a:lnTo>
                <a:lnTo>
                  <a:pt x="2575" y="912"/>
                </a:lnTo>
                <a:lnTo>
                  <a:pt x="2622" y="912"/>
                </a:lnTo>
                <a:lnTo>
                  <a:pt x="2622" y="959"/>
                </a:lnTo>
                <a:close/>
                <a:moveTo>
                  <a:pt x="2547" y="959"/>
                </a:moveTo>
                <a:lnTo>
                  <a:pt x="2499" y="959"/>
                </a:lnTo>
                <a:lnTo>
                  <a:pt x="2499" y="912"/>
                </a:lnTo>
                <a:lnTo>
                  <a:pt x="2547" y="912"/>
                </a:lnTo>
                <a:lnTo>
                  <a:pt x="2547" y="959"/>
                </a:lnTo>
                <a:close/>
                <a:moveTo>
                  <a:pt x="2471" y="959"/>
                </a:moveTo>
                <a:lnTo>
                  <a:pt x="2424" y="959"/>
                </a:lnTo>
                <a:lnTo>
                  <a:pt x="2424" y="912"/>
                </a:lnTo>
                <a:lnTo>
                  <a:pt x="2471" y="912"/>
                </a:lnTo>
                <a:lnTo>
                  <a:pt x="2471" y="959"/>
                </a:lnTo>
                <a:close/>
                <a:moveTo>
                  <a:pt x="2395" y="959"/>
                </a:moveTo>
                <a:lnTo>
                  <a:pt x="2348" y="959"/>
                </a:lnTo>
                <a:lnTo>
                  <a:pt x="2348" y="912"/>
                </a:lnTo>
                <a:lnTo>
                  <a:pt x="2395" y="912"/>
                </a:lnTo>
                <a:lnTo>
                  <a:pt x="2395" y="959"/>
                </a:lnTo>
                <a:close/>
                <a:moveTo>
                  <a:pt x="2319" y="959"/>
                </a:moveTo>
                <a:lnTo>
                  <a:pt x="2272" y="959"/>
                </a:lnTo>
                <a:lnTo>
                  <a:pt x="2272" y="912"/>
                </a:lnTo>
                <a:lnTo>
                  <a:pt x="2319" y="912"/>
                </a:lnTo>
                <a:lnTo>
                  <a:pt x="2319" y="959"/>
                </a:lnTo>
                <a:close/>
                <a:moveTo>
                  <a:pt x="2168" y="959"/>
                </a:moveTo>
                <a:lnTo>
                  <a:pt x="2121" y="959"/>
                </a:lnTo>
                <a:lnTo>
                  <a:pt x="2121" y="912"/>
                </a:lnTo>
                <a:lnTo>
                  <a:pt x="2168" y="912"/>
                </a:lnTo>
                <a:lnTo>
                  <a:pt x="2168" y="959"/>
                </a:lnTo>
                <a:close/>
                <a:moveTo>
                  <a:pt x="2092" y="959"/>
                </a:moveTo>
                <a:lnTo>
                  <a:pt x="2045" y="959"/>
                </a:lnTo>
                <a:lnTo>
                  <a:pt x="2045" y="912"/>
                </a:lnTo>
                <a:lnTo>
                  <a:pt x="2092" y="912"/>
                </a:lnTo>
                <a:lnTo>
                  <a:pt x="2092" y="959"/>
                </a:lnTo>
                <a:close/>
                <a:moveTo>
                  <a:pt x="2016" y="959"/>
                </a:moveTo>
                <a:lnTo>
                  <a:pt x="1969" y="959"/>
                </a:lnTo>
                <a:lnTo>
                  <a:pt x="1969" y="912"/>
                </a:lnTo>
                <a:lnTo>
                  <a:pt x="2016" y="912"/>
                </a:lnTo>
                <a:lnTo>
                  <a:pt x="2016" y="959"/>
                </a:lnTo>
                <a:close/>
                <a:moveTo>
                  <a:pt x="1941" y="959"/>
                </a:moveTo>
                <a:lnTo>
                  <a:pt x="1893" y="959"/>
                </a:lnTo>
                <a:lnTo>
                  <a:pt x="1893" y="912"/>
                </a:lnTo>
                <a:lnTo>
                  <a:pt x="1941" y="912"/>
                </a:lnTo>
                <a:lnTo>
                  <a:pt x="1941" y="959"/>
                </a:lnTo>
                <a:close/>
                <a:moveTo>
                  <a:pt x="1865" y="959"/>
                </a:moveTo>
                <a:lnTo>
                  <a:pt x="1818" y="959"/>
                </a:lnTo>
                <a:lnTo>
                  <a:pt x="1818" y="912"/>
                </a:lnTo>
                <a:lnTo>
                  <a:pt x="1865" y="912"/>
                </a:lnTo>
                <a:lnTo>
                  <a:pt x="1865" y="959"/>
                </a:lnTo>
                <a:close/>
                <a:moveTo>
                  <a:pt x="1789" y="959"/>
                </a:moveTo>
                <a:lnTo>
                  <a:pt x="1742" y="959"/>
                </a:lnTo>
                <a:lnTo>
                  <a:pt x="1742" y="912"/>
                </a:lnTo>
                <a:lnTo>
                  <a:pt x="1789" y="912"/>
                </a:lnTo>
                <a:lnTo>
                  <a:pt x="1789" y="959"/>
                </a:lnTo>
                <a:close/>
                <a:moveTo>
                  <a:pt x="1714" y="959"/>
                </a:moveTo>
                <a:lnTo>
                  <a:pt x="1666" y="959"/>
                </a:lnTo>
                <a:lnTo>
                  <a:pt x="1666" y="912"/>
                </a:lnTo>
                <a:lnTo>
                  <a:pt x="1714" y="912"/>
                </a:lnTo>
                <a:lnTo>
                  <a:pt x="1714" y="959"/>
                </a:lnTo>
                <a:close/>
                <a:moveTo>
                  <a:pt x="1638" y="959"/>
                </a:moveTo>
                <a:lnTo>
                  <a:pt x="1591" y="959"/>
                </a:lnTo>
                <a:lnTo>
                  <a:pt x="1591" y="912"/>
                </a:lnTo>
                <a:lnTo>
                  <a:pt x="1638" y="912"/>
                </a:lnTo>
                <a:lnTo>
                  <a:pt x="1638" y="959"/>
                </a:lnTo>
                <a:close/>
                <a:moveTo>
                  <a:pt x="1562" y="959"/>
                </a:moveTo>
                <a:lnTo>
                  <a:pt x="1515" y="959"/>
                </a:lnTo>
                <a:lnTo>
                  <a:pt x="1515" y="912"/>
                </a:lnTo>
                <a:lnTo>
                  <a:pt x="1562" y="912"/>
                </a:lnTo>
                <a:lnTo>
                  <a:pt x="1562" y="959"/>
                </a:lnTo>
                <a:close/>
                <a:moveTo>
                  <a:pt x="1486" y="959"/>
                </a:moveTo>
                <a:lnTo>
                  <a:pt x="1439" y="959"/>
                </a:lnTo>
                <a:lnTo>
                  <a:pt x="1439" y="912"/>
                </a:lnTo>
                <a:lnTo>
                  <a:pt x="1486" y="912"/>
                </a:lnTo>
                <a:lnTo>
                  <a:pt x="1486" y="959"/>
                </a:lnTo>
                <a:close/>
                <a:moveTo>
                  <a:pt x="881" y="959"/>
                </a:moveTo>
                <a:lnTo>
                  <a:pt x="833" y="959"/>
                </a:lnTo>
                <a:lnTo>
                  <a:pt x="833" y="912"/>
                </a:lnTo>
                <a:lnTo>
                  <a:pt x="881" y="912"/>
                </a:lnTo>
                <a:lnTo>
                  <a:pt x="881" y="959"/>
                </a:lnTo>
                <a:close/>
                <a:moveTo>
                  <a:pt x="653" y="959"/>
                </a:moveTo>
                <a:lnTo>
                  <a:pt x="606" y="959"/>
                </a:lnTo>
                <a:lnTo>
                  <a:pt x="606" y="912"/>
                </a:lnTo>
                <a:lnTo>
                  <a:pt x="653" y="912"/>
                </a:lnTo>
                <a:lnTo>
                  <a:pt x="653" y="959"/>
                </a:lnTo>
                <a:close/>
                <a:moveTo>
                  <a:pt x="578" y="959"/>
                </a:moveTo>
                <a:lnTo>
                  <a:pt x="530" y="959"/>
                </a:lnTo>
                <a:lnTo>
                  <a:pt x="530" y="912"/>
                </a:lnTo>
                <a:lnTo>
                  <a:pt x="578" y="912"/>
                </a:lnTo>
                <a:lnTo>
                  <a:pt x="578" y="959"/>
                </a:lnTo>
                <a:close/>
                <a:moveTo>
                  <a:pt x="2928" y="883"/>
                </a:moveTo>
                <a:lnTo>
                  <a:pt x="2878" y="883"/>
                </a:lnTo>
                <a:lnTo>
                  <a:pt x="2878" y="836"/>
                </a:lnTo>
                <a:lnTo>
                  <a:pt x="2928" y="836"/>
                </a:lnTo>
                <a:lnTo>
                  <a:pt x="2928" y="883"/>
                </a:lnTo>
                <a:close/>
                <a:moveTo>
                  <a:pt x="2776" y="883"/>
                </a:moveTo>
                <a:lnTo>
                  <a:pt x="2726" y="883"/>
                </a:lnTo>
                <a:lnTo>
                  <a:pt x="2726" y="836"/>
                </a:lnTo>
                <a:lnTo>
                  <a:pt x="2776" y="836"/>
                </a:lnTo>
                <a:lnTo>
                  <a:pt x="2776" y="883"/>
                </a:lnTo>
                <a:close/>
                <a:moveTo>
                  <a:pt x="2700" y="883"/>
                </a:moveTo>
                <a:lnTo>
                  <a:pt x="2651" y="883"/>
                </a:lnTo>
                <a:lnTo>
                  <a:pt x="2651" y="836"/>
                </a:lnTo>
                <a:lnTo>
                  <a:pt x="2700" y="836"/>
                </a:lnTo>
                <a:lnTo>
                  <a:pt x="2700" y="883"/>
                </a:lnTo>
                <a:close/>
                <a:moveTo>
                  <a:pt x="2622" y="883"/>
                </a:moveTo>
                <a:lnTo>
                  <a:pt x="2575" y="883"/>
                </a:lnTo>
                <a:lnTo>
                  <a:pt x="2575" y="836"/>
                </a:lnTo>
                <a:lnTo>
                  <a:pt x="2622" y="836"/>
                </a:lnTo>
                <a:lnTo>
                  <a:pt x="2622" y="883"/>
                </a:lnTo>
                <a:close/>
                <a:moveTo>
                  <a:pt x="2547" y="883"/>
                </a:moveTo>
                <a:lnTo>
                  <a:pt x="2499" y="883"/>
                </a:lnTo>
                <a:lnTo>
                  <a:pt x="2499" y="836"/>
                </a:lnTo>
                <a:lnTo>
                  <a:pt x="2547" y="836"/>
                </a:lnTo>
                <a:lnTo>
                  <a:pt x="2547" y="883"/>
                </a:lnTo>
                <a:close/>
                <a:moveTo>
                  <a:pt x="2471" y="883"/>
                </a:moveTo>
                <a:lnTo>
                  <a:pt x="2424" y="883"/>
                </a:lnTo>
                <a:lnTo>
                  <a:pt x="2424" y="836"/>
                </a:lnTo>
                <a:lnTo>
                  <a:pt x="2471" y="836"/>
                </a:lnTo>
                <a:lnTo>
                  <a:pt x="2471" y="883"/>
                </a:lnTo>
                <a:close/>
                <a:moveTo>
                  <a:pt x="2395" y="883"/>
                </a:moveTo>
                <a:lnTo>
                  <a:pt x="2348" y="883"/>
                </a:lnTo>
                <a:lnTo>
                  <a:pt x="2348" y="836"/>
                </a:lnTo>
                <a:lnTo>
                  <a:pt x="2395" y="836"/>
                </a:lnTo>
                <a:lnTo>
                  <a:pt x="2395" y="883"/>
                </a:lnTo>
                <a:close/>
                <a:moveTo>
                  <a:pt x="2319" y="883"/>
                </a:moveTo>
                <a:lnTo>
                  <a:pt x="2272" y="883"/>
                </a:lnTo>
                <a:lnTo>
                  <a:pt x="2272" y="836"/>
                </a:lnTo>
                <a:lnTo>
                  <a:pt x="2319" y="836"/>
                </a:lnTo>
                <a:lnTo>
                  <a:pt x="2319" y="883"/>
                </a:lnTo>
                <a:close/>
                <a:moveTo>
                  <a:pt x="2244" y="883"/>
                </a:moveTo>
                <a:lnTo>
                  <a:pt x="2196" y="883"/>
                </a:lnTo>
                <a:lnTo>
                  <a:pt x="2196" y="836"/>
                </a:lnTo>
                <a:lnTo>
                  <a:pt x="2244" y="836"/>
                </a:lnTo>
                <a:lnTo>
                  <a:pt x="2244" y="883"/>
                </a:lnTo>
                <a:close/>
                <a:moveTo>
                  <a:pt x="2168" y="883"/>
                </a:moveTo>
                <a:lnTo>
                  <a:pt x="2121" y="883"/>
                </a:lnTo>
                <a:lnTo>
                  <a:pt x="2121" y="836"/>
                </a:lnTo>
                <a:lnTo>
                  <a:pt x="2168" y="836"/>
                </a:lnTo>
                <a:lnTo>
                  <a:pt x="2168" y="883"/>
                </a:lnTo>
                <a:close/>
                <a:moveTo>
                  <a:pt x="2092" y="883"/>
                </a:moveTo>
                <a:lnTo>
                  <a:pt x="2045" y="883"/>
                </a:lnTo>
                <a:lnTo>
                  <a:pt x="2045" y="836"/>
                </a:lnTo>
                <a:lnTo>
                  <a:pt x="2092" y="836"/>
                </a:lnTo>
                <a:lnTo>
                  <a:pt x="2092" y="883"/>
                </a:lnTo>
                <a:close/>
                <a:moveTo>
                  <a:pt x="2016" y="883"/>
                </a:moveTo>
                <a:lnTo>
                  <a:pt x="1969" y="883"/>
                </a:lnTo>
                <a:lnTo>
                  <a:pt x="1969" y="836"/>
                </a:lnTo>
                <a:lnTo>
                  <a:pt x="2016" y="836"/>
                </a:lnTo>
                <a:lnTo>
                  <a:pt x="2016" y="883"/>
                </a:lnTo>
                <a:close/>
                <a:moveTo>
                  <a:pt x="1865" y="883"/>
                </a:moveTo>
                <a:lnTo>
                  <a:pt x="1818" y="883"/>
                </a:lnTo>
                <a:lnTo>
                  <a:pt x="1818" y="836"/>
                </a:lnTo>
                <a:lnTo>
                  <a:pt x="1865" y="836"/>
                </a:lnTo>
                <a:lnTo>
                  <a:pt x="1865" y="883"/>
                </a:lnTo>
                <a:close/>
                <a:moveTo>
                  <a:pt x="1789" y="883"/>
                </a:moveTo>
                <a:lnTo>
                  <a:pt x="1742" y="883"/>
                </a:lnTo>
                <a:lnTo>
                  <a:pt x="1742" y="836"/>
                </a:lnTo>
                <a:lnTo>
                  <a:pt x="1789" y="836"/>
                </a:lnTo>
                <a:lnTo>
                  <a:pt x="1789" y="883"/>
                </a:lnTo>
                <a:close/>
                <a:moveTo>
                  <a:pt x="1714" y="883"/>
                </a:moveTo>
                <a:lnTo>
                  <a:pt x="1666" y="883"/>
                </a:lnTo>
                <a:lnTo>
                  <a:pt x="1666" y="836"/>
                </a:lnTo>
                <a:lnTo>
                  <a:pt x="1714" y="836"/>
                </a:lnTo>
                <a:lnTo>
                  <a:pt x="1714" y="883"/>
                </a:lnTo>
                <a:close/>
                <a:moveTo>
                  <a:pt x="1638" y="883"/>
                </a:moveTo>
                <a:lnTo>
                  <a:pt x="1591" y="883"/>
                </a:lnTo>
                <a:lnTo>
                  <a:pt x="1591" y="836"/>
                </a:lnTo>
                <a:lnTo>
                  <a:pt x="1638" y="836"/>
                </a:lnTo>
                <a:lnTo>
                  <a:pt x="1638" y="883"/>
                </a:lnTo>
                <a:close/>
                <a:moveTo>
                  <a:pt x="1562" y="883"/>
                </a:moveTo>
                <a:lnTo>
                  <a:pt x="1515" y="883"/>
                </a:lnTo>
                <a:lnTo>
                  <a:pt x="1515" y="836"/>
                </a:lnTo>
                <a:lnTo>
                  <a:pt x="1562" y="836"/>
                </a:lnTo>
                <a:lnTo>
                  <a:pt x="1562" y="883"/>
                </a:lnTo>
                <a:close/>
                <a:moveTo>
                  <a:pt x="805" y="883"/>
                </a:moveTo>
                <a:lnTo>
                  <a:pt x="758" y="883"/>
                </a:lnTo>
                <a:lnTo>
                  <a:pt x="758" y="836"/>
                </a:lnTo>
                <a:lnTo>
                  <a:pt x="805" y="836"/>
                </a:lnTo>
                <a:lnTo>
                  <a:pt x="805" y="883"/>
                </a:lnTo>
                <a:close/>
                <a:moveTo>
                  <a:pt x="729" y="883"/>
                </a:moveTo>
                <a:lnTo>
                  <a:pt x="682" y="883"/>
                </a:lnTo>
                <a:lnTo>
                  <a:pt x="682" y="836"/>
                </a:lnTo>
                <a:lnTo>
                  <a:pt x="729" y="836"/>
                </a:lnTo>
                <a:lnTo>
                  <a:pt x="729" y="883"/>
                </a:lnTo>
                <a:close/>
                <a:moveTo>
                  <a:pt x="653" y="883"/>
                </a:moveTo>
                <a:lnTo>
                  <a:pt x="606" y="883"/>
                </a:lnTo>
                <a:lnTo>
                  <a:pt x="606" y="836"/>
                </a:lnTo>
                <a:lnTo>
                  <a:pt x="653" y="836"/>
                </a:lnTo>
                <a:lnTo>
                  <a:pt x="653" y="883"/>
                </a:lnTo>
                <a:close/>
                <a:moveTo>
                  <a:pt x="578" y="883"/>
                </a:moveTo>
                <a:lnTo>
                  <a:pt x="530" y="883"/>
                </a:lnTo>
                <a:lnTo>
                  <a:pt x="530" y="836"/>
                </a:lnTo>
                <a:lnTo>
                  <a:pt x="578" y="836"/>
                </a:lnTo>
                <a:lnTo>
                  <a:pt x="578" y="883"/>
                </a:lnTo>
                <a:close/>
                <a:moveTo>
                  <a:pt x="502" y="883"/>
                </a:moveTo>
                <a:lnTo>
                  <a:pt x="455" y="883"/>
                </a:lnTo>
                <a:lnTo>
                  <a:pt x="455" y="836"/>
                </a:lnTo>
                <a:lnTo>
                  <a:pt x="502" y="836"/>
                </a:lnTo>
                <a:lnTo>
                  <a:pt x="502" y="883"/>
                </a:lnTo>
                <a:close/>
                <a:moveTo>
                  <a:pt x="3003" y="807"/>
                </a:moveTo>
                <a:lnTo>
                  <a:pt x="2954" y="807"/>
                </a:lnTo>
                <a:lnTo>
                  <a:pt x="2954" y="760"/>
                </a:lnTo>
                <a:lnTo>
                  <a:pt x="3003" y="760"/>
                </a:lnTo>
                <a:lnTo>
                  <a:pt x="3003" y="807"/>
                </a:lnTo>
                <a:close/>
                <a:moveTo>
                  <a:pt x="2852" y="807"/>
                </a:moveTo>
                <a:lnTo>
                  <a:pt x="2802" y="807"/>
                </a:lnTo>
                <a:lnTo>
                  <a:pt x="2802" y="760"/>
                </a:lnTo>
                <a:lnTo>
                  <a:pt x="2852" y="760"/>
                </a:lnTo>
                <a:lnTo>
                  <a:pt x="2852" y="807"/>
                </a:lnTo>
                <a:close/>
                <a:moveTo>
                  <a:pt x="2776" y="807"/>
                </a:moveTo>
                <a:lnTo>
                  <a:pt x="2726" y="807"/>
                </a:lnTo>
                <a:lnTo>
                  <a:pt x="2726" y="760"/>
                </a:lnTo>
                <a:lnTo>
                  <a:pt x="2776" y="760"/>
                </a:lnTo>
                <a:lnTo>
                  <a:pt x="2776" y="807"/>
                </a:lnTo>
                <a:close/>
                <a:moveTo>
                  <a:pt x="2700" y="807"/>
                </a:moveTo>
                <a:lnTo>
                  <a:pt x="2651" y="807"/>
                </a:lnTo>
                <a:lnTo>
                  <a:pt x="2651" y="760"/>
                </a:lnTo>
                <a:lnTo>
                  <a:pt x="2700" y="760"/>
                </a:lnTo>
                <a:lnTo>
                  <a:pt x="2700" y="807"/>
                </a:lnTo>
                <a:close/>
                <a:moveTo>
                  <a:pt x="2622" y="807"/>
                </a:moveTo>
                <a:lnTo>
                  <a:pt x="2575" y="807"/>
                </a:lnTo>
                <a:lnTo>
                  <a:pt x="2575" y="760"/>
                </a:lnTo>
                <a:lnTo>
                  <a:pt x="2622" y="760"/>
                </a:lnTo>
                <a:lnTo>
                  <a:pt x="2622" y="807"/>
                </a:lnTo>
                <a:close/>
                <a:moveTo>
                  <a:pt x="2547" y="807"/>
                </a:moveTo>
                <a:lnTo>
                  <a:pt x="2499" y="807"/>
                </a:lnTo>
                <a:lnTo>
                  <a:pt x="2499" y="760"/>
                </a:lnTo>
                <a:lnTo>
                  <a:pt x="2547" y="760"/>
                </a:lnTo>
                <a:lnTo>
                  <a:pt x="2547" y="807"/>
                </a:lnTo>
                <a:close/>
                <a:moveTo>
                  <a:pt x="2471" y="807"/>
                </a:moveTo>
                <a:lnTo>
                  <a:pt x="2424" y="807"/>
                </a:lnTo>
                <a:lnTo>
                  <a:pt x="2424" y="760"/>
                </a:lnTo>
                <a:lnTo>
                  <a:pt x="2471" y="760"/>
                </a:lnTo>
                <a:lnTo>
                  <a:pt x="2471" y="807"/>
                </a:lnTo>
                <a:close/>
                <a:moveTo>
                  <a:pt x="2395" y="807"/>
                </a:moveTo>
                <a:lnTo>
                  <a:pt x="2348" y="807"/>
                </a:lnTo>
                <a:lnTo>
                  <a:pt x="2348" y="760"/>
                </a:lnTo>
                <a:lnTo>
                  <a:pt x="2395" y="760"/>
                </a:lnTo>
                <a:lnTo>
                  <a:pt x="2395" y="807"/>
                </a:lnTo>
                <a:close/>
                <a:moveTo>
                  <a:pt x="2319" y="807"/>
                </a:moveTo>
                <a:lnTo>
                  <a:pt x="2272" y="807"/>
                </a:lnTo>
                <a:lnTo>
                  <a:pt x="2272" y="760"/>
                </a:lnTo>
                <a:lnTo>
                  <a:pt x="2319" y="760"/>
                </a:lnTo>
                <a:lnTo>
                  <a:pt x="2319" y="807"/>
                </a:lnTo>
                <a:close/>
                <a:moveTo>
                  <a:pt x="2244" y="807"/>
                </a:moveTo>
                <a:lnTo>
                  <a:pt x="2196" y="807"/>
                </a:lnTo>
                <a:lnTo>
                  <a:pt x="2196" y="760"/>
                </a:lnTo>
                <a:lnTo>
                  <a:pt x="2244" y="760"/>
                </a:lnTo>
                <a:lnTo>
                  <a:pt x="2244" y="807"/>
                </a:lnTo>
                <a:close/>
                <a:moveTo>
                  <a:pt x="2168" y="807"/>
                </a:moveTo>
                <a:lnTo>
                  <a:pt x="2121" y="807"/>
                </a:lnTo>
                <a:lnTo>
                  <a:pt x="2121" y="760"/>
                </a:lnTo>
                <a:lnTo>
                  <a:pt x="2168" y="760"/>
                </a:lnTo>
                <a:lnTo>
                  <a:pt x="2168" y="807"/>
                </a:lnTo>
                <a:close/>
                <a:moveTo>
                  <a:pt x="2092" y="807"/>
                </a:moveTo>
                <a:lnTo>
                  <a:pt x="2045" y="807"/>
                </a:lnTo>
                <a:lnTo>
                  <a:pt x="2045" y="760"/>
                </a:lnTo>
                <a:lnTo>
                  <a:pt x="2092" y="760"/>
                </a:lnTo>
                <a:lnTo>
                  <a:pt x="2092" y="807"/>
                </a:lnTo>
                <a:close/>
                <a:moveTo>
                  <a:pt x="2016" y="807"/>
                </a:moveTo>
                <a:lnTo>
                  <a:pt x="1969" y="807"/>
                </a:lnTo>
                <a:lnTo>
                  <a:pt x="1969" y="760"/>
                </a:lnTo>
                <a:lnTo>
                  <a:pt x="2016" y="760"/>
                </a:lnTo>
                <a:lnTo>
                  <a:pt x="2016" y="807"/>
                </a:lnTo>
                <a:close/>
                <a:moveTo>
                  <a:pt x="1941" y="807"/>
                </a:moveTo>
                <a:lnTo>
                  <a:pt x="1893" y="807"/>
                </a:lnTo>
                <a:lnTo>
                  <a:pt x="1893" y="760"/>
                </a:lnTo>
                <a:lnTo>
                  <a:pt x="1941" y="760"/>
                </a:lnTo>
                <a:lnTo>
                  <a:pt x="1941" y="807"/>
                </a:lnTo>
                <a:close/>
                <a:moveTo>
                  <a:pt x="1789" y="807"/>
                </a:moveTo>
                <a:lnTo>
                  <a:pt x="1742" y="807"/>
                </a:lnTo>
                <a:lnTo>
                  <a:pt x="1742" y="760"/>
                </a:lnTo>
                <a:lnTo>
                  <a:pt x="1789" y="760"/>
                </a:lnTo>
                <a:lnTo>
                  <a:pt x="1789" y="807"/>
                </a:lnTo>
                <a:close/>
                <a:moveTo>
                  <a:pt x="1638" y="807"/>
                </a:moveTo>
                <a:lnTo>
                  <a:pt x="1591" y="807"/>
                </a:lnTo>
                <a:lnTo>
                  <a:pt x="1591" y="760"/>
                </a:lnTo>
                <a:lnTo>
                  <a:pt x="1638" y="760"/>
                </a:lnTo>
                <a:lnTo>
                  <a:pt x="1638" y="807"/>
                </a:lnTo>
                <a:close/>
                <a:moveTo>
                  <a:pt x="1562" y="807"/>
                </a:moveTo>
                <a:lnTo>
                  <a:pt x="1515" y="807"/>
                </a:lnTo>
                <a:lnTo>
                  <a:pt x="1515" y="760"/>
                </a:lnTo>
                <a:lnTo>
                  <a:pt x="1562" y="760"/>
                </a:lnTo>
                <a:lnTo>
                  <a:pt x="1562" y="807"/>
                </a:lnTo>
                <a:close/>
                <a:moveTo>
                  <a:pt x="881" y="807"/>
                </a:moveTo>
                <a:lnTo>
                  <a:pt x="833" y="807"/>
                </a:lnTo>
                <a:lnTo>
                  <a:pt x="833" y="760"/>
                </a:lnTo>
                <a:lnTo>
                  <a:pt x="881" y="760"/>
                </a:lnTo>
                <a:lnTo>
                  <a:pt x="881" y="807"/>
                </a:lnTo>
                <a:close/>
                <a:moveTo>
                  <a:pt x="805" y="807"/>
                </a:moveTo>
                <a:lnTo>
                  <a:pt x="758" y="807"/>
                </a:lnTo>
                <a:lnTo>
                  <a:pt x="758" y="760"/>
                </a:lnTo>
                <a:lnTo>
                  <a:pt x="805" y="760"/>
                </a:lnTo>
                <a:lnTo>
                  <a:pt x="805" y="807"/>
                </a:lnTo>
                <a:close/>
                <a:moveTo>
                  <a:pt x="729" y="807"/>
                </a:moveTo>
                <a:lnTo>
                  <a:pt x="682" y="807"/>
                </a:lnTo>
                <a:lnTo>
                  <a:pt x="682" y="760"/>
                </a:lnTo>
                <a:lnTo>
                  <a:pt x="729" y="760"/>
                </a:lnTo>
                <a:lnTo>
                  <a:pt x="729" y="807"/>
                </a:lnTo>
                <a:close/>
                <a:moveTo>
                  <a:pt x="653" y="807"/>
                </a:moveTo>
                <a:lnTo>
                  <a:pt x="606" y="807"/>
                </a:lnTo>
                <a:lnTo>
                  <a:pt x="606" y="760"/>
                </a:lnTo>
                <a:lnTo>
                  <a:pt x="653" y="760"/>
                </a:lnTo>
                <a:lnTo>
                  <a:pt x="653" y="807"/>
                </a:lnTo>
                <a:close/>
                <a:moveTo>
                  <a:pt x="578" y="807"/>
                </a:moveTo>
                <a:lnTo>
                  <a:pt x="530" y="807"/>
                </a:lnTo>
                <a:lnTo>
                  <a:pt x="530" y="760"/>
                </a:lnTo>
                <a:lnTo>
                  <a:pt x="578" y="760"/>
                </a:lnTo>
                <a:lnTo>
                  <a:pt x="578" y="807"/>
                </a:lnTo>
                <a:close/>
                <a:moveTo>
                  <a:pt x="502" y="807"/>
                </a:moveTo>
                <a:lnTo>
                  <a:pt x="455" y="807"/>
                </a:lnTo>
                <a:lnTo>
                  <a:pt x="455" y="760"/>
                </a:lnTo>
                <a:lnTo>
                  <a:pt x="502" y="760"/>
                </a:lnTo>
                <a:lnTo>
                  <a:pt x="502" y="807"/>
                </a:lnTo>
                <a:close/>
                <a:moveTo>
                  <a:pt x="3003" y="732"/>
                </a:moveTo>
                <a:lnTo>
                  <a:pt x="2954" y="732"/>
                </a:lnTo>
                <a:lnTo>
                  <a:pt x="2954" y="682"/>
                </a:lnTo>
                <a:lnTo>
                  <a:pt x="3003" y="682"/>
                </a:lnTo>
                <a:lnTo>
                  <a:pt x="3003" y="732"/>
                </a:lnTo>
                <a:close/>
                <a:moveTo>
                  <a:pt x="2928" y="732"/>
                </a:moveTo>
                <a:lnTo>
                  <a:pt x="2878" y="732"/>
                </a:lnTo>
                <a:lnTo>
                  <a:pt x="2878" y="682"/>
                </a:lnTo>
                <a:lnTo>
                  <a:pt x="2928" y="682"/>
                </a:lnTo>
                <a:lnTo>
                  <a:pt x="2928" y="732"/>
                </a:lnTo>
                <a:close/>
                <a:moveTo>
                  <a:pt x="2852" y="732"/>
                </a:moveTo>
                <a:lnTo>
                  <a:pt x="2802" y="732"/>
                </a:lnTo>
                <a:lnTo>
                  <a:pt x="2802" y="682"/>
                </a:lnTo>
                <a:lnTo>
                  <a:pt x="2852" y="682"/>
                </a:lnTo>
                <a:lnTo>
                  <a:pt x="2852" y="732"/>
                </a:lnTo>
                <a:close/>
                <a:moveTo>
                  <a:pt x="2776" y="732"/>
                </a:moveTo>
                <a:lnTo>
                  <a:pt x="2726" y="732"/>
                </a:lnTo>
                <a:lnTo>
                  <a:pt x="2726" y="682"/>
                </a:lnTo>
                <a:lnTo>
                  <a:pt x="2776" y="682"/>
                </a:lnTo>
                <a:lnTo>
                  <a:pt x="2776" y="732"/>
                </a:lnTo>
                <a:close/>
                <a:moveTo>
                  <a:pt x="2700" y="732"/>
                </a:moveTo>
                <a:lnTo>
                  <a:pt x="2651" y="732"/>
                </a:lnTo>
                <a:lnTo>
                  <a:pt x="2651" y="682"/>
                </a:lnTo>
                <a:lnTo>
                  <a:pt x="2700" y="682"/>
                </a:lnTo>
                <a:lnTo>
                  <a:pt x="2700" y="732"/>
                </a:lnTo>
                <a:close/>
                <a:moveTo>
                  <a:pt x="2622" y="732"/>
                </a:moveTo>
                <a:lnTo>
                  <a:pt x="2575" y="732"/>
                </a:lnTo>
                <a:lnTo>
                  <a:pt x="2575" y="682"/>
                </a:lnTo>
                <a:lnTo>
                  <a:pt x="2622" y="682"/>
                </a:lnTo>
                <a:lnTo>
                  <a:pt x="2622" y="732"/>
                </a:lnTo>
                <a:close/>
                <a:moveTo>
                  <a:pt x="2547" y="732"/>
                </a:moveTo>
                <a:lnTo>
                  <a:pt x="2499" y="732"/>
                </a:lnTo>
                <a:lnTo>
                  <a:pt x="2499" y="682"/>
                </a:lnTo>
                <a:lnTo>
                  <a:pt x="2547" y="682"/>
                </a:lnTo>
                <a:lnTo>
                  <a:pt x="2547" y="732"/>
                </a:lnTo>
                <a:close/>
                <a:moveTo>
                  <a:pt x="2471" y="732"/>
                </a:moveTo>
                <a:lnTo>
                  <a:pt x="2424" y="732"/>
                </a:lnTo>
                <a:lnTo>
                  <a:pt x="2424" y="682"/>
                </a:lnTo>
                <a:lnTo>
                  <a:pt x="2471" y="682"/>
                </a:lnTo>
                <a:lnTo>
                  <a:pt x="2471" y="732"/>
                </a:lnTo>
                <a:close/>
                <a:moveTo>
                  <a:pt x="2395" y="732"/>
                </a:moveTo>
                <a:lnTo>
                  <a:pt x="2348" y="732"/>
                </a:lnTo>
                <a:lnTo>
                  <a:pt x="2348" y="682"/>
                </a:lnTo>
                <a:lnTo>
                  <a:pt x="2395" y="682"/>
                </a:lnTo>
                <a:lnTo>
                  <a:pt x="2395" y="732"/>
                </a:lnTo>
                <a:close/>
                <a:moveTo>
                  <a:pt x="2319" y="732"/>
                </a:moveTo>
                <a:lnTo>
                  <a:pt x="2272" y="732"/>
                </a:lnTo>
                <a:lnTo>
                  <a:pt x="2272" y="682"/>
                </a:lnTo>
                <a:lnTo>
                  <a:pt x="2319" y="682"/>
                </a:lnTo>
                <a:lnTo>
                  <a:pt x="2319" y="732"/>
                </a:lnTo>
                <a:close/>
                <a:moveTo>
                  <a:pt x="2244" y="732"/>
                </a:moveTo>
                <a:lnTo>
                  <a:pt x="2196" y="732"/>
                </a:lnTo>
                <a:lnTo>
                  <a:pt x="2196" y="682"/>
                </a:lnTo>
                <a:lnTo>
                  <a:pt x="2244" y="682"/>
                </a:lnTo>
                <a:lnTo>
                  <a:pt x="2244" y="732"/>
                </a:lnTo>
                <a:close/>
                <a:moveTo>
                  <a:pt x="2092" y="732"/>
                </a:moveTo>
                <a:lnTo>
                  <a:pt x="2045" y="732"/>
                </a:lnTo>
                <a:lnTo>
                  <a:pt x="2045" y="682"/>
                </a:lnTo>
                <a:lnTo>
                  <a:pt x="2092" y="682"/>
                </a:lnTo>
                <a:lnTo>
                  <a:pt x="2092" y="732"/>
                </a:lnTo>
                <a:close/>
                <a:moveTo>
                  <a:pt x="1865" y="732"/>
                </a:moveTo>
                <a:lnTo>
                  <a:pt x="1818" y="732"/>
                </a:lnTo>
                <a:lnTo>
                  <a:pt x="1818" y="682"/>
                </a:lnTo>
                <a:lnTo>
                  <a:pt x="1865" y="682"/>
                </a:lnTo>
                <a:lnTo>
                  <a:pt x="1865" y="732"/>
                </a:lnTo>
                <a:close/>
                <a:moveTo>
                  <a:pt x="1789" y="732"/>
                </a:moveTo>
                <a:lnTo>
                  <a:pt x="1742" y="732"/>
                </a:lnTo>
                <a:lnTo>
                  <a:pt x="1742" y="682"/>
                </a:lnTo>
                <a:lnTo>
                  <a:pt x="1789" y="682"/>
                </a:lnTo>
                <a:lnTo>
                  <a:pt x="1789" y="732"/>
                </a:lnTo>
                <a:close/>
                <a:moveTo>
                  <a:pt x="1714" y="732"/>
                </a:moveTo>
                <a:lnTo>
                  <a:pt x="1666" y="732"/>
                </a:lnTo>
                <a:lnTo>
                  <a:pt x="1666" y="682"/>
                </a:lnTo>
                <a:lnTo>
                  <a:pt x="1714" y="682"/>
                </a:lnTo>
                <a:lnTo>
                  <a:pt x="1714" y="732"/>
                </a:lnTo>
                <a:close/>
                <a:moveTo>
                  <a:pt x="1638" y="732"/>
                </a:moveTo>
                <a:lnTo>
                  <a:pt x="1591" y="732"/>
                </a:lnTo>
                <a:lnTo>
                  <a:pt x="1591" y="682"/>
                </a:lnTo>
                <a:lnTo>
                  <a:pt x="1638" y="682"/>
                </a:lnTo>
                <a:lnTo>
                  <a:pt x="1638" y="732"/>
                </a:lnTo>
                <a:close/>
                <a:moveTo>
                  <a:pt x="956" y="732"/>
                </a:moveTo>
                <a:lnTo>
                  <a:pt x="909" y="732"/>
                </a:lnTo>
                <a:lnTo>
                  <a:pt x="909" y="682"/>
                </a:lnTo>
                <a:lnTo>
                  <a:pt x="956" y="682"/>
                </a:lnTo>
                <a:lnTo>
                  <a:pt x="956" y="732"/>
                </a:lnTo>
                <a:close/>
                <a:moveTo>
                  <a:pt x="881" y="732"/>
                </a:moveTo>
                <a:lnTo>
                  <a:pt x="833" y="732"/>
                </a:lnTo>
                <a:lnTo>
                  <a:pt x="833" y="682"/>
                </a:lnTo>
                <a:lnTo>
                  <a:pt x="881" y="682"/>
                </a:lnTo>
                <a:lnTo>
                  <a:pt x="881" y="732"/>
                </a:lnTo>
                <a:close/>
                <a:moveTo>
                  <a:pt x="805" y="732"/>
                </a:moveTo>
                <a:lnTo>
                  <a:pt x="758" y="732"/>
                </a:lnTo>
                <a:lnTo>
                  <a:pt x="758" y="682"/>
                </a:lnTo>
                <a:lnTo>
                  <a:pt x="805" y="682"/>
                </a:lnTo>
                <a:lnTo>
                  <a:pt x="805" y="732"/>
                </a:lnTo>
                <a:close/>
                <a:moveTo>
                  <a:pt x="729" y="732"/>
                </a:moveTo>
                <a:lnTo>
                  <a:pt x="682" y="732"/>
                </a:lnTo>
                <a:lnTo>
                  <a:pt x="682" y="682"/>
                </a:lnTo>
                <a:lnTo>
                  <a:pt x="729" y="682"/>
                </a:lnTo>
                <a:lnTo>
                  <a:pt x="729" y="732"/>
                </a:lnTo>
                <a:close/>
                <a:moveTo>
                  <a:pt x="653" y="732"/>
                </a:moveTo>
                <a:lnTo>
                  <a:pt x="606" y="732"/>
                </a:lnTo>
                <a:lnTo>
                  <a:pt x="606" y="682"/>
                </a:lnTo>
                <a:lnTo>
                  <a:pt x="653" y="682"/>
                </a:lnTo>
                <a:lnTo>
                  <a:pt x="653" y="732"/>
                </a:lnTo>
                <a:close/>
                <a:moveTo>
                  <a:pt x="578" y="732"/>
                </a:moveTo>
                <a:lnTo>
                  <a:pt x="530" y="732"/>
                </a:lnTo>
                <a:lnTo>
                  <a:pt x="530" y="682"/>
                </a:lnTo>
                <a:lnTo>
                  <a:pt x="578" y="682"/>
                </a:lnTo>
                <a:lnTo>
                  <a:pt x="578" y="732"/>
                </a:lnTo>
                <a:close/>
                <a:moveTo>
                  <a:pt x="502" y="732"/>
                </a:moveTo>
                <a:lnTo>
                  <a:pt x="455" y="732"/>
                </a:lnTo>
                <a:lnTo>
                  <a:pt x="455" y="682"/>
                </a:lnTo>
                <a:lnTo>
                  <a:pt x="502" y="682"/>
                </a:lnTo>
                <a:lnTo>
                  <a:pt x="502" y="732"/>
                </a:lnTo>
                <a:close/>
                <a:moveTo>
                  <a:pt x="3003" y="656"/>
                </a:moveTo>
                <a:lnTo>
                  <a:pt x="2954" y="656"/>
                </a:lnTo>
                <a:lnTo>
                  <a:pt x="2954" y="606"/>
                </a:lnTo>
                <a:lnTo>
                  <a:pt x="3003" y="606"/>
                </a:lnTo>
                <a:lnTo>
                  <a:pt x="3003" y="656"/>
                </a:lnTo>
                <a:close/>
                <a:moveTo>
                  <a:pt x="2928" y="656"/>
                </a:moveTo>
                <a:lnTo>
                  <a:pt x="2878" y="656"/>
                </a:lnTo>
                <a:lnTo>
                  <a:pt x="2878" y="606"/>
                </a:lnTo>
                <a:lnTo>
                  <a:pt x="2928" y="606"/>
                </a:lnTo>
                <a:lnTo>
                  <a:pt x="2928" y="656"/>
                </a:lnTo>
                <a:close/>
                <a:moveTo>
                  <a:pt x="2852" y="656"/>
                </a:moveTo>
                <a:lnTo>
                  <a:pt x="2802" y="656"/>
                </a:lnTo>
                <a:lnTo>
                  <a:pt x="2802" y="606"/>
                </a:lnTo>
                <a:lnTo>
                  <a:pt x="2852" y="606"/>
                </a:lnTo>
                <a:lnTo>
                  <a:pt x="2852" y="656"/>
                </a:lnTo>
                <a:close/>
                <a:moveTo>
                  <a:pt x="2776" y="656"/>
                </a:moveTo>
                <a:lnTo>
                  <a:pt x="2726" y="656"/>
                </a:lnTo>
                <a:lnTo>
                  <a:pt x="2726" y="606"/>
                </a:lnTo>
                <a:lnTo>
                  <a:pt x="2776" y="606"/>
                </a:lnTo>
                <a:lnTo>
                  <a:pt x="2776" y="656"/>
                </a:lnTo>
                <a:close/>
                <a:moveTo>
                  <a:pt x="2700" y="656"/>
                </a:moveTo>
                <a:lnTo>
                  <a:pt x="2651" y="656"/>
                </a:lnTo>
                <a:lnTo>
                  <a:pt x="2651" y="606"/>
                </a:lnTo>
                <a:lnTo>
                  <a:pt x="2700" y="606"/>
                </a:lnTo>
                <a:lnTo>
                  <a:pt x="2700" y="656"/>
                </a:lnTo>
                <a:close/>
                <a:moveTo>
                  <a:pt x="2622" y="656"/>
                </a:moveTo>
                <a:lnTo>
                  <a:pt x="2575" y="656"/>
                </a:lnTo>
                <a:lnTo>
                  <a:pt x="2575" y="606"/>
                </a:lnTo>
                <a:lnTo>
                  <a:pt x="2622" y="606"/>
                </a:lnTo>
                <a:lnTo>
                  <a:pt x="2622" y="656"/>
                </a:lnTo>
                <a:close/>
                <a:moveTo>
                  <a:pt x="2547" y="656"/>
                </a:moveTo>
                <a:lnTo>
                  <a:pt x="2499" y="656"/>
                </a:lnTo>
                <a:lnTo>
                  <a:pt x="2499" y="606"/>
                </a:lnTo>
                <a:lnTo>
                  <a:pt x="2547" y="606"/>
                </a:lnTo>
                <a:lnTo>
                  <a:pt x="2547" y="656"/>
                </a:lnTo>
                <a:close/>
                <a:moveTo>
                  <a:pt x="2471" y="656"/>
                </a:moveTo>
                <a:lnTo>
                  <a:pt x="2424" y="656"/>
                </a:lnTo>
                <a:lnTo>
                  <a:pt x="2424" y="606"/>
                </a:lnTo>
                <a:lnTo>
                  <a:pt x="2471" y="606"/>
                </a:lnTo>
                <a:lnTo>
                  <a:pt x="2471" y="656"/>
                </a:lnTo>
                <a:close/>
                <a:moveTo>
                  <a:pt x="2395" y="656"/>
                </a:moveTo>
                <a:lnTo>
                  <a:pt x="2348" y="656"/>
                </a:lnTo>
                <a:lnTo>
                  <a:pt x="2348" y="606"/>
                </a:lnTo>
                <a:lnTo>
                  <a:pt x="2395" y="606"/>
                </a:lnTo>
                <a:lnTo>
                  <a:pt x="2395" y="656"/>
                </a:lnTo>
                <a:close/>
                <a:moveTo>
                  <a:pt x="2319" y="656"/>
                </a:moveTo>
                <a:lnTo>
                  <a:pt x="2272" y="656"/>
                </a:lnTo>
                <a:lnTo>
                  <a:pt x="2272" y="606"/>
                </a:lnTo>
                <a:lnTo>
                  <a:pt x="2319" y="606"/>
                </a:lnTo>
                <a:lnTo>
                  <a:pt x="2319" y="656"/>
                </a:lnTo>
                <a:close/>
                <a:moveTo>
                  <a:pt x="2244" y="656"/>
                </a:moveTo>
                <a:lnTo>
                  <a:pt x="2196" y="656"/>
                </a:lnTo>
                <a:lnTo>
                  <a:pt x="2196" y="606"/>
                </a:lnTo>
                <a:lnTo>
                  <a:pt x="2244" y="606"/>
                </a:lnTo>
                <a:lnTo>
                  <a:pt x="2244" y="656"/>
                </a:lnTo>
                <a:close/>
                <a:moveTo>
                  <a:pt x="2168" y="656"/>
                </a:moveTo>
                <a:lnTo>
                  <a:pt x="2121" y="656"/>
                </a:lnTo>
                <a:lnTo>
                  <a:pt x="2121" y="606"/>
                </a:lnTo>
                <a:lnTo>
                  <a:pt x="2168" y="606"/>
                </a:lnTo>
                <a:lnTo>
                  <a:pt x="2168" y="656"/>
                </a:lnTo>
                <a:close/>
                <a:moveTo>
                  <a:pt x="2092" y="656"/>
                </a:moveTo>
                <a:lnTo>
                  <a:pt x="2045" y="656"/>
                </a:lnTo>
                <a:lnTo>
                  <a:pt x="2045" y="606"/>
                </a:lnTo>
                <a:lnTo>
                  <a:pt x="2092" y="606"/>
                </a:lnTo>
                <a:lnTo>
                  <a:pt x="2092" y="656"/>
                </a:lnTo>
                <a:close/>
                <a:moveTo>
                  <a:pt x="2016" y="656"/>
                </a:moveTo>
                <a:lnTo>
                  <a:pt x="1969" y="656"/>
                </a:lnTo>
                <a:lnTo>
                  <a:pt x="1969" y="606"/>
                </a:lnTo>
                <a:lnTo>
                  <a:pt x="2016" y="606"/>
                </a:lnTo>
                <a:lnTo>
                  <a:pt x="2016" y="656"/>
                </a:lnTo>
                <a:close/>
                <a:moveTo>
                  <a:pt x="1941" y="656"/>
                </a:moveTo>
                <a:lnTo>
                  <a:pt x="1893" y="656"/>
                </a:lnTo>
                <a:lnTo>
                  <a:pt x="1893" y="606"/>
                </a:lnTo>
                <a:lnTo>
                  <a:pt x="1941" y="606"/>
                </a:lnTo>
                <a:lnTo>
                  <a:pt x="1941" y="656"/>
                </a:lnTo>
                <a:close/>
                <a:moveTo>
                  <a:pt x="1865" y="656"/>
                </a:moveTo>
                <a:lnTo>
                  <a:pt x="1818" y="656"/>
                </a:lnTo>
                <a:lnTo>
                  <a:pt x="1818" y="606"/>
                </a:lnTo>
                <a:lnTo>
                  <a:pt x="1865" y="606"/>
                </a:lnTo>
                <a:lnTo>
                  <a:pt x="1865" y="656"/>
                </a:lnTo>
                <a:close/>
                <a:moveTo>
                  <a:pt x="1789" y="656"/>
                </a:moveTo>
                <a:lnTo>
                  <a:pt x="1742" y="656"/>
                </a:lnTo>
                <a:lnTo>
                  <a:pt x="1742" y="606"/>
                </a:lnTo>
                <a:lnTo>
                  <a:pt x="1789" y="606"/>
                </a:lnTo>
                <a:lnTo>
                  <a:pt x="1789" y="656"/>
                </a:lnTo>
                <a:close/>
                <a:moveTo>
                  <a:pt x="1714" y="656"/>
                </a:moveTo>
                <a:lnTo>
                  <a:pt x="1666" y="656"/>
                </a:lnTo>
                <a:lnTo>
                  <a:pt x="1666" y="606"/>
                </a:lnTo>
                <a:lnTo>
                  <a:pt x="1714" y="606"/>
                </a:lnTo>
                <a:lnTo>
                  <a:pt x="1714" y="656"/>
                </a:lnTo>
                <a:close/>
                <a:moveTo>
                  <a:pt x="1638" y="656"/>
                </a:moveTo>
                <a:lnTo>
                  <a:pt x="1591" y="656"/>
                </a:lnTo>
                <a:lnTo>
                  <a:pt x="1591" y="606"/>
                </a:lnTo>
                <a:lnTo>
                  <a:pt x="1638" y="606"/>
                </a:lnTo>
                <a:lnTo>
                  <a:pt x="1638" y="656"/>
                </a:lnTo>
                <a:close/>
                <a:moveTo>
                  <a:pt x="1108" y="656"/>
                </a:moveTo>
                <a:lnTo>
                  <a:pt x="1060" y="656"/>
                </a:lnTo>
                <a:lnTo>
                  <a:pt x="1060" y="606"/>
                </a:lnTo>
                <a:lnTo>
                  <a:pt x="1108" y="606"/>
                </a:lnTo>
                <a:lnTo>
                  <a:pt x="1108" y="656"/>
                </a:lnTo>
                <a:close/>
                <a:moveTo>
                  <a:pt x="1032" y="656"/>
                </a:moveTo>
                <a:lnTo>
                  <a:pt x="985" y="656"/>
                </a:lnTo>
                <a:lnTo>
                  <a:pt x="985" y="606"/>
                </a:lnTo>
                <a:lnTo>
                  <a:pt x="1032" y="606"/>
                </a:lnTo>
                <a:lnTo>
                  <a:pt x="1032" y="656"/>
                </a:lnTo>
                <a:close/>
                <a:moveTo>
                  <a:pt x="956" y="656"/>
                </a:moveTo>
                <a:lnTo>
                  <a:pt x="909" y="656"/>
                </a:lnTo>
                <a:lnTo>
                  <a:pt x="909" y="606"/>
                </a:lnTo>
                <a:lnTo>
                  <a:pt x="956" y="606"/>
                </a:lnTo>
                <a:lnTo>
                  <a:pt x="956" y="656"/>
                </a:lnTo>
                <a:close/>
                <a:moveTo>
                  <a:pt x="881" y="656"/>
                </a:moveTo>
                <a:lnTo>
                  <a:pt x="833" y="656"/>
                </a:lnTo>
                <a:lnTo>
                  <a:pt x="833" y="606"/>
                </a:lnTo>
                <a:lnTo>
                  <a:pt x="881" y="606"/>
                </a:lnTo>
                <a:lnTo>
                  <a:pt x="881" y="656"/>
                </a:lnTo>
                <a:close/>
                <a:moveTo>
                  <a:pt x="805" y="656"/>
                </a:moveTo>
                <a:lnTo>
                  <a:pt x="758" y="656"/>
                </a:lnTo>
                <a:lnTo>
                  <a:pt x="758" y="606"/>
                </a:lnTo>
                <a:lnTo>
                  <a:pt x="805" y="606"/>
                </a:lnTo>
                <a:lnTo>
                  <a:pt x="805" y="656"/>
                </a:lnTo>
                <a:close/>
                <a:moveTo>
                  <a:pt x="729" y="656"/>
                </a:moveTo>
                <a:lnTo>
                  <a:pt x="682" y="656"/>
                </a:lnTo>
                <a:lnTo>
                  <a:pt x="682" y="606"/>
                </a:lnTo>
                <a:lnTo>
                  <a:pt x="729" y="606"/>
                </a:lnTo>
                <a:lnTo>
                  <a:pt x="729" y="656"/>
                </a:lnTo>
                <a:close/>
                <a:moveTo>
                  <a:pt x="653" y="656"/>
                </a:moveTo>
                <a:lnTo>
                  <a:pt x="606" y="656"/>
                </a:lnTo>
                <a:lnTo>
                  <a:pt x="606" y="606"/>
                </a:lnTo>
                <a:lnTo>
                  <a:pt x="653" y="606"/>
                </a:lnTo>
                <a:lnTo>
                  <a:pt x="653" y="656"/>
                </a:lnTo>
                <a:close/>
                <a:moveTo>
                  <a:pt x="578" y="656"/>
                </a:moveTo>
                <a:lnTo>
                  <a:pt x="530" y="656"/>
                </a:lnTo>
                <a:lnTo>
                  <a:pt x="530" y="606"/>
                </a:lnTo>
                <a:lnTo>
                  <a:pt x="578" y="606"/>
                </a:lnTo>
                <a:lnTo>
                  <a:pt x="578" y="656"/>
                </a:lnTo>
                <a:close/>
                <a:moveTo>
                  <a:pt x="502" y="656"/>
                </a:moveTo>
                <a:lnTo>
                  <a:pt x="455" y="656"/>
                </a:lnTo>
                <a:lnTo>
                  <a:pt x="455" y="606"/>
                </a:lnTo>
                <a:lnTo>
                  <a:pt x="502" y="606"/>
                </a:lnTo>
                <a:lnTo>
                  <a:pt x="502" y="656"/>
                </a:lnTo>
                <a:close/>
                <a:moveTo>
                  <a:pt x="426" y="656"/>
                </a:moveTo>
                <a:lnTo>
                  <a:pt x="379" y="656"/>
                </a:lnTo>
                <a:lnTo>
                  <a:pt x="379" y="606"/>
                </a:lnTo>
                <a:lnTo>
                  <a:pt x="426" y="606"/>
                </a:lnTo>
                <a:lnTo>
                  <a:pt x="426" y="656"/>
                </a:lnTo>
                <a:close/>
                <a:moveTo>
                  <a:pt x="3155" y="578"/>
                </a:moveTo>
                <a:lnTo>
                  <a:pt x="3105" y="578"/>
                </a:lnTo>
                <a:lnTo>
                  <a:pt x="3105" y="531"/>
                </a:lnTo>
                <a:lnTo>
                  <a:pt x="3155" y="531"/>
                </a:lnTo>
                <a:lnTo>
                  <a:pt x="3155" y="578"/>
                </a:lnTo>
                <a:close/>
                <a:moveTo>
                  <a:pt x="3003" y="578"/>
                </a:moveTo>
                <a:lnTo>
                  <a:pt x="2954" y="578"/>
                </a:lnTo>
                <a:lnTo>
                  <a:pt x="2954" y="531"/>
                </a:lnTo>
                <a:lnTo>
                  <a:pt x="3003" y="531"/>
                </a:lnTo>
                <a:lnTo>
                  <a:pt x="3003" y="578"/>
                </a:lnTo>
                <a:close/>
                <a:moveTo>
                  <a:pt x="2928" y="578"/>
                </a:moveTo>
                <a:lnTo>
                  <a:pt x="2878" y="578"/>
                </a:lnTo>
                <a:lnTo>
                  <a:pt x="2878" y="531"/>
                </a:lnTo>
                <a:lnTo>
                  <a:pt x="2928" y="531"/>
                </a:lnTo>
                <a:lnTo>
                  <a:pt x="2928" y="578"/>
                </a:lnTo>
                <a:close/>
                <a:moveTo>
                  <a:pt x="2852" y="578"/>
                </a:moveTo>
                <a:lnTo>
                  <a:pt x="2802" y="578"/>
                </a:lnTo>
                <a:lnTo>
                  <a:pt x="2802" y="531"/>
                </a:lnTo>
                <a:lnTo>
                  <a:pt x="2852" y="531"/>
                </a:lnTo>
                <a:lnTo>
                  <a:pt x="2852" y="578"/>
                </a:lnTo>
                <a:close/>
                <a:moveTo>
                  <a:pt x="2776" y="578"/>
                </a:moveTo>
                <a:lnTo>
                  <a:pt x="2726" y="578"/>
                </a:lnTo>
                <a:lnTo>
                  <a:pt x="2726" y="531"/>
                </a:lnTo>
                <a:lnTo>
                  <a:pt x="2776" y="531"/>
                </a:lnTo>
                <a:lnTo>
                  <a:pt x="2776" y="578"/>
                </a:lnTo>
                <a:close/>
                <a:moveTo>
                  <a:pt x="2700" y="578"/>
                </a:moveTo>
                <a:lnTo>
                  <a:pt x="2651" y="578"/>
                </a:lnTo>
                <a:lnTo>
                  <a:pt x="2651" y="531"/>
                </a:lnTo>
                <a:lnTo>
                  <a:pt x="2700" y="531"/>
                </a:lnTo>
                <a:lnTo>
                  <a:pt x="2700" y="578"/>
                </a:lnTo>
                <a:close/>
                <a:moveTo>
                  <a:pt x="2622" y="578"/>
                </a:moveTo>
                <a:lnTo>
                  <a:pt x="2575" y="578"/>
                </a:lnTo>
                <a:lnTo>
                  <a:pt x="2575" y="531"/>
                </a:lnTo>
                <a:lnTo>
                  <a:pt x="2622" y="531"/>
                </a:lnTo>
                <a:lnTo>
                  <a:pt x="2622" y="578"/>
                </a:lnTo>
                <a:close/>
                <a:moveTo>
                  <a:pt x="2547" y="578"/>
                </a:moveTo>
                <a:lnTo>
                  <a:pt x="2499" y="578"/>
                </a:lnTo>
                <a:lnTo>
                  <a:pt x="2499" y="531"/>
                </a:lnTo>
                <a:lnTo>
                  <a:pt x="2547" y="531"/>
                </a:lnTo>
                <a:lnTo>
                  <a:pt x="2547" y="578"/>
                </a:lnTo>
                <a:close/>
                <a:moveTo>
                  <a:pt x="2471" y="578"/>
                </a:moveTo>
                <a:lnTo>
                  <a:pt x="2424" y="578"/>
                </a:lnTo>
                <a:lnTo>
                  <a:pt x="2424" y="531"/>
                </a:lnTo>
                <a:lnTo>
                  <a:pt x="2471" y="531"/>
                </a:lnTo>
                <a:lnTo>
                  <a:pt x="2471" y="578"/>
                </a:lnTo>
                <a:close/>
                <a:moveTo>
                  <a:pt x="2395" y="578"/>
                </a:moveTo>
                <a:lnTo>
                  <a:pt x="2348" y="578"/>
                </a:lnTo>
                <a:lnTo>
                  <a:pt x="2348" y="531"/>
                </a:lnTo>
                <a:lnTo>
                  <a:pt x="2395" y="531"/>
                </a:lnTo>
                <a:lnTo>
                  <a:pt x="2395" y="578"/>
                </a:lnTo>
                <a:close/>
                <a:moveTo>
                  <a:pt x="2319" y="578"/>
                </a:moveTo>
                <a:lnTo>
                  <a:pt x="2272" y="578"/>
                </a:lnTo>
                <a:lnTo>
                  <a:pt x="2272" y="531"/>
                </a:lnTo>
                <a:lnTo>
                  <a:pt x="2319" y="531"/>
                </a:lnTo>
                <a:lnTo>
                  <a:pt x="2319" y="578"/>
                </a:lnTo>
                <a:close/>
                <a:moveTo>
                  <a:pt x="2244" y="578"/>
                </a:moveTo>
                <a:lnTo>
                  <a:pt x="2196" y="578"/>
                </a:lnTo>
                <a:lnTo>
                  <a:pt x="2196" y="531"/>
                </a:lnTo>
                <a:lnTo>
                  <a:pt x="2244" y="531"/>
                </a:lnTo>
                <a:lnTo>
                  <a:pt x="2244" y="578"/>
                </a:lnTo>
                <a:close/>
                <a:moveTo>
                  <a:pt x="2168" y="578"/>
                </a:moveTo>
                <a:lnTo>
                  <a:pt x="2121" y="578"/>
                </a:lnTo>
                <a:lnTo>
                  <a:pt x="2121" y="531"/>
                </a:lnTo>
                <a:lnTo>
                  <a:pt x="2168" y="531"/>
                </a:lnTo>
                <a:lnTo>
                  <a:pt x="2168" y="578"/>
                </a:lnTo>
                <a:close/>
                <a:moveTo>
                  <a:pt x="2092" y="578"/>
                </a:moveTo>
                <a:lnTo>
                  <a:pt x="2045" y="578"/>
                </a:lnTo>
                <a:lnTo>
                  <a:pt x="2045" y="531"/>
                </a:lnTo>
                <a:lnTo>
                  <a:pt x="2092" y="531"/>
                </a:lnTo>
                <a:lnTo>
                  <a:pt x="2092" y="578"/>
                </a:lnTo>
                <a:close/>
                <a:moveTo>
                  <a:pt x="2016" y="578"/>
                </a:moveTo>
                <a:lnTo>
                  <a:pt x="1969" y="578"/>
                </a:lnTo>
                <a:lnTo>
                  <a:pt x="1969" y="531"/>
                </a:lnTo>
                <a:lnTo>
                  <a:pt x="2016" y="531"/>
                </a:lnTo>
                <a:lnTo>
                  <a:pt x="2016" y="578"/>
                </a:lnTo>
                <a:close/>
                <a:moveTo>
                  <a:pt x="1941" y="578"/>
                </a:moveTo>
                <a:lnTo>
                  <a:pt x="1893" y="578"/>
                </a:lnTo>
                <a:lnTo>
                  <a:pt x="1893" y="531"/>
                </a:lnTo>
                <a:lnTo>
                  <a:pt x="1941" y="531"/>
                </a:lnTo>
                <a:lnTo>
                  <a:pt x="1941" y="578"/>
                </a:lnTo>
                <a:close/>
                <a:moveTo>
                  <a:pt x="1865" y="578"/>
                </a:moveTo>
                <a:lnTo>
                  <a:pt x="1818" y="578"/>
                </a:lnTo>
                <a:lnTo>
                  <a:pt x="1818" y="531"/>
                </a:lnTo>
                <a:lnTo>
                  <a:pt x="1865" y="531"/>
                </a:lnTo>
                <a:lnTo>
                  <a:pt x="1865" y="578"/>
                </a:lnTo>
                <a:close/>
                <a:moveTo>
                  <a:pt x="1789" y="578"/>
                </a:moveTo>
                <a:lnTo>
                  <a:pt x="1742" y="578"/>
                </a:lnTo>
                <a:lnTo>
                  <a:pt x="1742" y="531"/>
                </a:lnTo>
                <a:lnTo>
                  <a:pt x="1789" y="531"/>
                </a:lnTo>
                <a:lnTo>
                  <a:pt x="1789" y="578"/>
                </a:lnTo>
                <a:close/>
                <a:moveTo>
                  <a:pt x="1638" y="578"/>
                </a:moveTo>
                <a:lnTo>
                  <a:pt x="1591" y="578"/>
                </a:lnTo>
                <a:lnTo>
                  <a:pt x="1591" y="531"/>
                </a:lnTo>
                <a:lnTo>
                  <a:pt x="1638" y="531"/>
                </a:lnTo>
                <a:lnTo>
                  <a:pt x="1638" y="578"/>
                </a:lnTo>
                <a:close/>
                <a:moveTo>
                  <a:pt x="1562" y="578"/>
                </a:moveTo>
                <a:lnTo>
                  <a:pt x="1515" y="578"/>
                </a:lnTo>
                <a:lnTo>
                  <a:pt x="1515" y="531"/>
                </a:lnTo>
                <a:lnTo>
                  <a:pt x="1562" y="531"/>
                </a:lnTo>
                <a:lnTo>
                  <a:pt x="1562" y="578"/>
                </a:lnTo>
                <a:close/>
                <a:moveTo>
                  <a:pt x="1032" y="578"/>
                </a:moveTo>
                <a:lnTo>
                  <a:pt x="985" y="578"/>
                </a:lnTo>
                <a:lnTo>
                  <a:pt x="985" y="531"/>
                </a:lnTo>
                <a:lnTo>
                  <a:pt x="1032" y="531"/>
                </a:lnTo>
                <a:lnTo>
                  <a:pt x="1032" y="578"/>
                </a:lnTo>
                <a:close/>
                <a:moveTo>
                  <a:pt x="956" y="578"/>
                </a:moveTo>
                <a:lnTo>
                  <a:pt x="909" y="578"/>
                </a:lnTo>
                <a:lnTo>
                  <a:pt x="909" y="531"/>
                </a:lnTo>
                <a:lnTo>
                  <a:pt x="956" y="531"/>
                </a:lnTo>
                <a:lnTo>
                  <a:pt x="956" y="578"/>
                </a:lnTo>
                <a:close/>
                <a:moveTo>
                  <a:pt x="881" y="578"/>
                </a:moveTo>
                <a:lnTo>
                  <a:pt x="833" y="578"/>
                </a:lnTo>
                <a:lnTo>
                  <a:pt x="833" y="531"/>
                </a:lnTo>
                <a:lnTo>
                  <a:pt x="881" y="531"/>
                </a:lnTo>
                <a:lnTo>
                  <a:pt x="881" y="578"/>
                </a:lnTo>
                <a:close/>
                <a:moveTo>
                  <a:pt x="805" y="578"/>
                </a:moveTo>
                <a:lnTo>
                  <a:pt x="758" y="578"/>
                </a:lnTo>
                <a:lnTo>
                  <a:pt x="758" y="531"/>
                </a:lnTo>
                <a:lnTo>
                  <a:pt x="805" y="531"/>
                </a:lnTo>
                <a:lnTo>
                  <a:pt x="805" y="578"/>
                </a:lnTo>
                <a:close/>
                <a:moveTo>
                  <a:pt x="729" y="578"/>
                </a:moveTo>
                <a:lnTo>
                  <a:pt x="682" y="578"/>
                </a:lnTo>
                <a:lnTo>
                  <a:pt x="682" y="531"/>
                </a:lnTo>
                <a:lnTo>
                  <a:pt x="729" y="531"/>
                </a:lnTo>
                <a:lnTo>
                  <a:pt x="729" y="578"/>
                </a:lnTo>
                <a:close/>
                <a:moveTo>
                  <a:pt x="653" y="578"/>
                </a:moveTo>
                <a:lnTo>
                  <a:pt x="606" y="578"/>
                </a:lnTo>
                <a:lnTo>
                  <a:pt x="606" y="531"/>
                </a:lnTo>
                <a:lnTo>
                  <a:pt x="653" y="531"/>
                </a:lnTo>
                <a:lnTo>
                  <a:pt x="653" y="578"/>
                </a:lnTo>
                <a:close/>
                <a:moveTo>
                  <a:pt x="578" y="578"/>
                </a:moveTo>
                <a:lnTo>
                  <a:pt x="530" y="578"/>
                </a:lnTo>
                <a:lnTo>
                  <a:pt x="530" y="531"/>
                </a:lnTo>
                <a:lnTo>
                  <a:pt x="578" y="531"/>
                </a:lnTo>
                <a:lnTo>
                  <a:pt x="578" y="578"/>
                </a:lnTo>
                <a:close/>
                <a:moveTo>
                  <a:pt x="502" y="578"/>
                </a:moveTo>
                <a:lnTo>
                  <a:pt x="455" y="578"/>
                </a:lnTo>
                <a:lnTo>
                  <a:pt x="455" y="531"/>
                </a:lnTo>
                <a:lnTo>
                  <a:pt x="502" y="531"/>
                </a:lnTo>
                <a:lnTo>
                  <a:pt x="502" y="578"/>
                </a:lnTo>
                <a:close/>
                <a:moveTo>
                  <a:pt x="426" y="578"/>
                </a:moveTo>
                <a:lnTo>
                  <a:pt x="379" y="578"/>
                </a:lnTo>
                <a:lnTo>
                  <a:pt x="379" y="531"/>
                </a:lnTo>
                <a:lnTo>
                  <a:pt x="426" y="531"/>
                </a:lnTo>
                <a:lnTo>
                  <a:pt x="426" y="578"/>
                </a:lnTo>
                <a:close/>
                <a:moveTo>
                  <a:pt x="351" y="578"/>
                </a:moveTo>
                <a:lnTo>
                  <a:pt x="303" y="578"/>
                </a:lnTo>
                <a:lnTo>
                  <a:pt x="303" y="531"/>
                </a:lnTo>
                <a:lnTo>
                  <a:pt x="351" y="531"/>
                </a:lnTo>
                <a:lnTo>
                  <a:pt x="351" y="578"/>
                </a:lnTo>
                <a:close/>
                <a:moveTo>
                  <a:pt x="48" y="578"/>
                </a:moveTo>
                <a:lnTo>
                  <a:pt x="0" y="578"/>
                </a:lnTo>
                <a:lnTo>
                  <a:pt x="0" y="531"/>
                </a:lnTo>
                <a:lnTo>
                  <a:pt x="48" y="531"/>
                </a:lnTo>
                <a:lnTo>
                  <a:pt x="48" y="578"/>
                </a:lnTo>
                <a:close/>
                <a:moveTo>
                  <a:pt x="3306" y="502"/>
                </a:moveTo>
                <a:lnTo>
                  <a:pt x="3257" y="502"/>
                </a:lnTo>
                <a:lnTo>
                  <a:pt x="3257" y="455"/>
                </a:lnTo>
                <a:lnTo>
                  <a:pt x="3306" y="455"/>
                </a:lnTo>
                <a:lnTo>
                  <a:pt x="3306" y="502"/>
                </a:lnTo>
                <a:close/>
                <a:moveTo>
                  <a:pt x="3230" y="502"/>
                </a:moveTo>
                <a:lnTo>
                  <a:pt x="3181" y="502"/>
                </a:lnTo>
                <a:lnTo>
                  <a:pt x="3181" y="455"/>
                </a:lnTo>
                <a:lnTo>
                  <a:pt x="3230" y="455"/>
                </a:lnTo>
                <a:lnTo>
                  <a:pt x="3230" y="502"/>
                </a:lnTo>
                <a:close/>
                <a:moveTo>
                  <a:pt x="3155" y="502"/>
                </a:moveTo>
                <a:lnTo>
                  <a:pt x="3105" y="502"/>
                </a:lnTo>
                <a:lnTo>
                  <a:pt x="3105" y="455"/>
                </a:lnTo>
                <a:lnTo>
                  <a:pt x="3155" y="455"/>
                </a:lnTo>
                <a:lnTo>
                  <a:pt x="3155" y="502"/>
                </a:lnTo>
                <a:close/>
                <a:moveTo>
                  <a:pt x="3079" y="502"/>
                </a:moveTo>
                <a:lnTo>
                  <a:pt x="3029" y="502"/>
                </a:lnTo>
                <a:lnTo>
                  <a:pt x="3029" y="455"/>
                </a:lnTo>
                <a:lnTo>
                  <a:pt x="3079" y="455"/>
                </a:lnTo>
                <a:lnTo>
                  <a:pt x="3079" y="502"/>
                </a:lnTo>
                <a:close/>
                <a:moveTo>
                  <a:pt x="3003" y="502"/>
                </a:moveTo>
                <a:lnTo>
                  <a:pt x="2954" y="502"/>
                </a:lnTo>
                <a:lnTo>
                  <a:pt x="2954" y="455"/>
                </a:lnTo>
                <a:lnTo>
                  <a:pt x="3003" y="455"/>
                </a:lnTo>
                <a:lnTo>
                  <a:pt x="3003" y="502"/>
                </a:lnTo>
                <a:close/>
                <a:moveTo>
                  <a:pt x="2928" y="502"/>
                </a:moveTo>
                <a:lnTo>
                  <a:pt x="2878" y="502"/>
                </a:lnTo>
                <a:lnTo>
                  <a:pt x="2878" y="455"/>
                </a:lnTo>
                <a:lnTo>
                  <a:pt x="2928" y="455"/>
                </a:lnTo>
                <a:lnTo>
                  <a:pt x="2928" y="502"/>
                </a:lnTo>
                <a:close/>
                <a:moveTo>
                  <a:pt x="2852" y="502"/>
                </a:moveTo>
                <a:lnTo>
                  <a:pt x="2802" y="502"/>
                </a:lnTo>
                <a:lnTo>
                  <a:pt x="2802" y="455"/>
                </a:lnTo>
                <a:lnTo>
                  <a:pt x="2852" y="455"/>
                </a:lnTo>
                <a:lnTo>
                  <a:pt x="2852" y="502"/>
                </a:lnTo>
                <a:close/>
                <a:moveTo>
                  <a:pt x="2776" y="502"/>
                </a:moveTo>
                <a:lnTo>
                  <a:pt x="2726" y="502"/>
                </a:lnTo>
                <a:lnTo>
                  <a:pt x="2726" y="455"/>
                </a:lnTo>
                <a:lnTo>
                  <a:pt x="2776" y="455"/>
                </a:lnTo>
                <a:lnTo>
                  <a:pt x="2776" y="502"/>
                </a:lnTo>
                <a:close/>
                <a:moveTo>
                  <a:pt x="2700" y="502"/>
                </a:moveTo>
                <a:lnTo>
                  <a:pt x="2651" y="502"/>
                </a:lnTo>
                <a:lnTo>
                  <a:pt x="2651" y="455"/>
                </a:lnTo>
                <a:lnTo>
                  <a:pt x="2700" y="455"/>
                </a:lnTo>
                <a:lnTo>
                  <a:pt x="2700" y="502"/>
                </a:lnTo>
                <a:close/>
                <a:moveTo>
                  <a:pt x="2622" y="502"/>
                </a:moveTo>
                <a:lnTo>
                  <a:pt x="2575" y="502"/>
                </a:lnTo>
                <a:lnTo>
                  <a:pt x="2575" y="455"/>
                </a:lnTo>
                <a:lnTo>
                  <a:pt x="2622" y="455"/>
                </a:lnTo>
                <a:lnTo>
                  <a:pt x="2622" y="502"/>
                </a:lnTo>
                <a:close/>
                <a:moveTo>
                  <a:pt x="2547" y="502"/>
                </a:moveTo>
                <a:lnTo>
                  <a:pt x="2499" y="502"/>
                </a:lnTo>
                <a:lnTo>
                  <a:pt x="2499" y="455"/>
                </a:lnTo>
                <a:lnTo>
                  <a:pt x="2547" y="455"/>
                </a:lnTo>
                <a:lnTo>
                  <a:pt x="2547" y="502"/>
                </a:lnTo>
                <a:close/>
                <a:moveTo>
                  <a:pt x="2471" y="502"/>
                </a:moveTo>
                <a:lnTo>
                  <a:pt x="2424" y="502"/>
                </a:lnTo>
                <a:lnTo>
                  <a:pt x="2424" y="455"/>
                </a:lnTo>
                <a:lnTo>
                  <a:pt x="2471" y="455"/>
                </a:lnTo>
                <a:lnTo>
                  <a:pt x="2471" y="502"/>
                </a:lnTo>
                <a:close/>
                <a:moveTo>
                  <a:pt x="2395" y="502"/>
                </a:moveTo>
                <a:lnTo>
                  <a:pt x="2348" y="502"/>
                </a:lnTo>
                <a:lnTo>
                  <a:pt x="2348" y="455"/>
                </a:lnTo>
                <a:lnTo>
                  <a:pt x="2395" y="455"/>
                </a:lnTo>
                <a:lnTo>
                  <a:pt x="2395" y="502"/>
                </a:lnTo>
                <a:close/>
                <a:moveTo>
                  <a:pt x="2319" y="502"/>
                </a:moveTo>
                <a:lnTo>
                  <a:pt x="2272" y="502"/>
                </a:lnTo>
                <a:lnTo>
                  <a:pt x="2272" y="455"/>
                </a:lnTo>
                <a:lnTo>
                  <a:pt x="2319" y="455"/>
                </a:lnTo>
                <a:lnTo>
                  <a:pt x="2319" y="502"/>
                </a:lnTo>
                <a:close/>
                <a:moveTo>
                  <a:pt x="2244" y="502"/>
                </a:moveTo>
                <a:lnTo>
                  <a:pt x="2196" y="502"/>
                </a:lnTo>
                <a:lnTo>
                  <a:pt x="2196" y="455"/>
                </a:lnTo>
                <a:lnTo>
                  <a:pt x="2244" y="455"/>
                </a:lnTo>
                <a:lnTo>
                  <a:pt x="2244" y="502"/>
                </a:lnTo>
                <a:close/>
                <a:moveTo>
                  <a:pt x="2168" y="502"/>
                </a:moveTo>
                <a:lnTo>
                  <a:pt x="2121" y="502"/>
                </a:lnTo>
                <a:lnTo>
                  <a:pt x="2121" y="455"/>
                </a:lnTo>
                <a:lnTo>
                  <a:pt x="2168" y="455"/>
                </a:lnTo>
                <a:lnTo>
                  <a:pt x="2168" y="502"/>
                </a:lnTo>
                <a:close/>
                <a:moveTo>
                  <a:pt x="2092" y="502"/>
                </a:moveTo>
                <a:lnTo>
                  <a:pt x="2045" y="502"/>
                </a:lnTo>
                <a:lnTo>
                  <a:pt x="2045" y="455"/>
                </a:lnTo>
                <a:lnTo>
                  <a:pt x="2092" y="455"/>
                </a:lnTo>
                <a:lnTo>
                  <a:pt x="2092" y="502"/>
                </a:lnTo>
                <a:close/>
                <a:moveTo>
                  <a:pt x="2016" y="502"/>
                </a:moveTo>
                <a:lnTo>
                  <a:pt x="1969" y="502"/>
                </a:lnTo>
                <a:lnTo>
                  <a:pt x="1969" y="455"/>
                </a:lnTo>
                <a:lnTo>
                  <a:pt x="2016" y="455"/>
                </a:lnTo>
                <a:lnTo>
                  <a:pt x="2016" y="502"/>
                </a:lnTo>
                <a:close/>
                <a:moveTo>
                  <a:pt x="1941" y="502"/>
                </a:moveTo>
                <a:lnTo>
                  <a:pt x="1893" y="502"/>
                </a:lnTo>
                <a:lnTo>
                  <a:pt x="1893" y="455"/>
                </a:lnTo>
                <a:lnTo>
                  <a:pt x="1941" y="455"/>
                </a:lnTo>
                <a:lnTo>
                  <a:pt x="1941" y="502"/>
                </a:lnTo>
                <a:close/>
                <a:moveTo>
                  <a:pt x="1789" y="502"/>
                </a:moveTo>
                <a:lnTo>
                  <a:pt x="1742" y="502"/>
                </a:lnTo>
                <a:lnTo>
                  <a:pt x="1742" y="455"/>
                </a:lnTo>
                <a:lnTo>
                  <a:pt x="1789" y="455"/>
                </a:lnTo>
                <a:lnTo>
                  <a:pt x="1789" y="502"/>
                </a:lnTo>
                <a:close/>
                <a:moveTo>
                  <a:pt x="1714" y="502"/>
                </a:moveTo>
                <a:lnTo>
                  <a:pt x="1666" y="502"/>
                </a:lnTo>
                <a:lnTo>
                  <a:pt x="1666" y="455"/>
                </a:lnTo>
                <a:lnTo>
                  <a:pt x="1714" y="455"/>
                </a:lnTo>
                <a:lnTo>
                  <a:pt x="1714" y="502"/>
                </a:lnTo>
                <a:close/>
                <a:moveTo>
                  <a:pt x="1562" y="502"/>
                </a:moveTo>
                <a:lnTo>
                  <a:pt x="1515" y="502"/>
                </a:lnTo>
                <a:lnTo>
                  <a:pt x="1515" y="455"/>
                </a:lnTo>
                <a:lnTo>
                  <a:pt x="1562" y="455"/>
                </a:lnTo>
                <a:lnTo>
                  <a:pt x="1562" y="502"/>
                </a:lnTo>
                <a:close/>
                <a:moveTo>
                  <a:pt x="1184" y="502"/>
                </a:moveTo>
                <a:lnTo>
                  <a:pt x="1136" y="502"/>
                </a:lnTo>
                <a:lnTo>
                  <a:pt x="1136" y="455"/>
                </a:lnTo>
                <a:lnTo>
                  <a:pt x="1184" y="455"/>
                </a:lnTo>
                <a:lnTo>
                  <a:pt x="1184" y="502"/>
                </a:lnTo>
                <a:close/>
                <a:moveTo>
                  <a:pt x="956" y="502"/>
                </a:moveTo>
                <a:lnTo>
                  <a:pt x="909" y="502"/>
                </a:lnTo>
                <a:lnTo>
                  <a:pt x="909" y="455"/>
                </a:lnTo>
                <a:lnTo>
                  <a:pt x="956" y="455"/>
                </a:lnTo>
                <a:lnTo>
                  <a:pt x="956" y="502"/>
                </a:lnTo>
                <a:close/>
                <a:moveTo>
                  <a:pt x="881" y="502"/>
                </a:moveTo>
                <a:lnTo>
                  <a:pt x="833" y="502"/>
                </a:lnTo>
                <a:lnTo>
                  <a:pt x="833" y="455"/>
                </a:lnTo>
                <a:lnTo>
                  <a:pt x="881" y="455"/>
                </a:lnTo>
                <a:lnTo>
                  <a:pt x="881" y="502"/>
                </a:lnTo>
                <a:close/>
                <a:moveTo>
                  <a:pt x="729" y="502"/>
                </a:moveTo>
                <a:lnTo>
                  <a:pt x="682" y="502"/>
                </a:lnTo>
                <a:lnTo>
                  <a:pt x="682" y="455"/>
                </a:lnTo>
                <a:lnTo>
                  <a:pt x="729" y="455"/>
                </a:lnTo>
                <a:lnTo>
                  <a:pt x="729" y="502"/>
                </a:lnTo>
                <a:close/>
                <a:moveTo>
                  <a:pt x="653" y="502"/>
                </a:moveTo>
                <a:lnTo>
                  <a:pt x="606" y="502"/>
                </a:lnTo>
                <a:lnTo>
                  <a:pt x="606" y="455"/>
                </a:lnTo>
                <a:lnTo>
                  <a:pt x="653" y="455"/>
                </a:lnTo>
                <a:lnTo>
                  <a:pt x="653" y="502"/>
                </a:lnTo>
                <a:close/>
                <a:moveTo>
                  <a:pt x="578" y="502"/>
                </a:moveTo>
                <a:lnTo>
                  <a:pt x="530" y="502"/>
                </a:lnTo>
                <a:lnTo>
                  <a:pt x="530" y="455"/>
                </a:lnTo>
                <a:lnTo>
                  <a:pt x="578" y="455"/>
                </a:lnTo>
                <a:lnTo>
                  <a:pt x="578" y="502"/>
                </a:lnTo>
                <a:close/>
                <a:moveTo>
                  <a:pt x="502" y="502"/>
                </a:moveTo>
                <a:lnTo>
                  <a:pt x="455" y="502"/>
                </a:lnTo>
                <a:lnTo>
                  <a:pt x="455" y="455"/>
                </a:lnTo>
                <a:lnTo>
                  <a:pt x="502" y="455"/>
                </a:lnTo>
                <a:lnTo>
                  <a:pt x="502" y="502"/>
                </a:lnTo>
                <a:close/>
                <a:moveTo>
                  <a:pt x="426" y="502"/>
                </a:moveTo>
                <a:lnTo>
                  <a:pt x="379" y="502"/>
                </a:lnTo>
                <a:lnTo>
                  <a:pt x="379" y="455"/>
                </a:lnTo>
                <a:lnTo>
                  <a:pt x="426" y="455"/>
                </a:lnTo>
                <a:lnTo>
                  <a:pt x="426" y="502"/>
                </a:lnTo>
                <a:close/>
                <a:moveTo>
                  <a:pt x="351" y="502"/>
                </a:moveTo>
                <a:lnTo>
                  <a:pt x="303" y="502"/>
                </a:lnTo>
                <a:lnTo>
                  <a:pt x="303" y="455"/>
                </a:lnTo>
                <a:lnTo>
                  <a:pt x="351" y="455"/>
                </a:lnTo>
                <a:lnTo>
                  <a:pt x="351" y="502"/>
                </a:lnTo>
                <a:close/>
                <a:moveTo>
                  <a:pt x="275" y="502"/>
                </a:moveTo>
                <a:lnTo>
                  <a:pt x="227" y="502"/>
                </a:lnTo>
                <a:lnTo>
                  <a:pt x="227" y="455"/>
                </a:lnTo>
                <a:lnTo>
                  <a:pt x="275" y="455"/>
                </a:lnTo>
                <a:lnTo>
                  <a:pt x="275" y="502"/>
                </a:lnTo>
                <a:close/>
                <a:moveTo>
                  <a:pt x="123" y="502"/>
                </a:moveTo>
                <a:lnTo>
                  <a:pt x="76" y="502"/>
                </a:lnTo>
                <a:lnTo>
                  <a:pt x="76" y="455"/>
                </a:lnTo>
                <a:lnTo>
                  <a:pt x="123" y="455"/>
                </a:lnTo>
                <a:lnTo>
                  <a:pt x="123" y="502"/>
                </a:lnTo>
                <a:close/>
                <a:moveTo>
                  <a:pt x="3458" y="426"/>
                </a:moveTo>
                <a:lnTo>
                  <a:pt x="3408" y="426"/>
                </a:lnTo>
                <a:lnTo>
                  <a:pt x="3408" y="379"/>
                </a:lnTo>
                <a:lnTo>
                  <a:pt x="3458" y="379"/>
                </a:lnTo>
                <a:lnTo>
                  <a:pt x="3458" y="426"/>
                </a:lnTo>
                <a:close/>
                <a:moveTo>
                  <a:pt x="3382" y="426"/>
                </a:moveTo>
                <a:lnTo>
                  <a:pt x="3332" y="426"/>
                </a:lnTo>
                <a:lnTo>
                  <a:pt x="3332" y="379"/>
                </a:lnTo>
                <a:lnTo>
                  <a:pt x="3382" y="379"/>
                </a:lnTo>
                <a:lnTo>
                  <a:pt x="3382" y="426"/>
                </a:lnTo>
                <a:close/>
                <a:moveTo>
                  <a:pt x="3306" y="426"/>
                </a:moveTo>
                <a:lnTo>
                  <a:pt x="3257" y="426"/>
                </a:lnTo>
                <a:lnTo>
                  <a:pt x="3257" y="379"/>
                </a:lnTo>
                <a:lnTo>
                  <a:pt x="3306" y="379"/>
                </a:lnTo>
                <a:lnTo>
                  <a:pt x="3306" y="426"/>
                </a:lnTo>
                <a:close/>
                <a:moveTo>
                  <a:pt x="3230" y="426"/>
                </a:moveTo>
                <a:lnTo>
                  <a:pt x="3181" y="426"/>
                </a:lnTo>
                <a:lnTo>
                  <a:pt x="3181" y="379"/>
                </a:lnTo>
                <a:lnTo>
                  <a:pt x="3230" y="379"/>
                </a:lnTo>
                <a:lnTo>
                  <a:pt x="3230" y="426"/>
                </a:lnTo>
                <a:close/>
                <a:moveTo>
                  <a:pt x="3155" y="426"/>
                </a:moveTo>
                <a:lnTo>
                  <a:pt x="3105" y="426"/>
                </a:lnTo>
                <a:lnTo>
                  <a:pt x="3105" y="379"/>
                </a:lnTo>
                <a:lnTo>
                  <a:pt x="3155" y="379"/>
                </a:lnTo>
                <a:lnTo>
                  <a:pt x="3155" y="426"/>
                </a:lnTo>
                <a:close/>
                <a:moveTo>
                  <a:pt x="3079" y="426"/>
                </a:moveTo>
                <a:lnTo>
                  <a:pt x="3029" y="426"/>
                </a:lnTo>
                <a:lnTo>
                  <a:pt x="3029" y="379"/>
                </a:lnTo>
                <a:lnTo>
                  <a:pt x="3079" y="379"/>
                </a:lnTo>
                <a:lnTo>
                  <a:pt x="3079" y="426"/>
                </a:lnTo>
                <a:close/>
                <a:moveTo>
                  <a:pt x="3003" y="426"/>
                </a:moveTo>
                <a:lnTo>
                  <a:pt x="2954" y="426"/>
                </a:lnTo>
                <a:lnTo>
                  <a:pt x="2954" y="379"/>
                </a:lnTo>
                <a:lnTo>
                  <a:pt x="3003" y="379"/>
                </a:lnTo>
                <a:lnTo>
                  <a:pt x="3003" y="426"/>
                </a:lnTo>
                <a:close/>
                <a:moveTo>
                  <a:pt x="2928" y="426"/>
                </a:moveTo>
                <a:lnTo>
                  <a:pt x="2878" y="426"/>
                </a:lnTo>
                <a:lnTo>
                  <a:pt x="2878" y="379"/>
                </a:lnTo>
                <a:lnTo>
                  <a:pt x="2928" y="379"/>
                </a:lnTo>
                <a:lnTo>
                  <a:pt x="2928" y="426"/>
                </a:lnTo>
                <a:close/>
                <a:moveTo>
                  <a:pt x="2852" y="426"/>
                </a:moveTo>
                <a:lnTo>
                  <a:pt x="2802" y="426"/>
                </a:lnTo>
                <a:lnTo>
                  <a:pt x="2802" y="379"/>
                </a:lnTo>
                <a:lnTo>
                  <a:pt x="2852" y="379"/>
                </a:lnTo>
                <a:lnTo>
                  <a:pt x="2852" y="426"/>
                </a:lnTo>
                <a:close/>
                <a:moveTo>
                  <a:pt x="2776" y="426"/>
                </a:moveTo>
                <a:lnTo>
                  <a:pt x="2726" y="426"/>
                </a:lnTo>
                <a:lnTo>
                  <a:pt x="2726" y="379"/>
                </a:lnTo>
                <a:lnTo>
                  <a:pt x="2776" y="379"/>
                </a:lnTo>
                <a:lnTo>
                  <a:pt x="2776" y="426"/>
                </a:lnTo>
                <a:close/>
                <a:moveTo>
                  <a:pt x="2700" y="426"/>
                </a:moveTo>
                <a:lnTo>
                  <a:pt x="2651" y="426"/>
                </a:lnTo>
                <a:lnTo>
                  <a:pt x="2651" y="379"/>
                </a:lnTo>
                <a:lnTo>
                  <a:pt x="2700" y="379"/>
                </a:lnTo>
                <a:lnTo>
                  <a:pt x="2700" y="426"/>
                </a:lnTo>
                <a:close/>
                <a:moveTo>
                  <a:pt x="2622" y="426"/>
                </a:moveTo>
                <a:lnTo>
                  <a:pt x="2575" y="426"/>
                </a:lnTo>
                <a:lnTo>
                  <a:pt x="2575" y="379"/>
                </a:lnTo>
                <a:lnTo>
                  <a:pt x="2622" y="379"/>
                </a:lnTo>
                <a:lnTo>
                  <a:pt x="2622" y="426"/>
                </a:lnTo>
                <a:close/>
                <a:moveTo>
                  <a:pt x="2547" y="426"/>
                </a:moveTo>
                <a:lnTo>
                  <a:pt x="2499" y="426"/>
                </a:lnTo>
                <a:lnTo>
                  <a:pt x="2499" y="379"/>
                </a:lnTo>
                <a:lnTo>
                  <a:pt x="2547" y="379"/>
                </a:lnTo>
                <a:lnTo>
                  <a:pt x="2547" y="426"/>
                </a:lnTo>
                <a:close/>
                <a:moveTo>
                  <a:pt x="2471" y="426"/>
                </a:moveTo>
                <a:lnTo>
                  <a:pt x="2424" y="426"/>
                </a:lnTo>
                <a:lnTo>
                  <a:pt x="2424" y="379"/>
                </a:lnTo>
                <a:lnTo>
                  <a:pt x="2471" y="379"/>
                </a:lnTo>
                <a:lnTo>
                  <a:pt x="2471" y="426"/>
                </a:lnTo>
                <a:close/>
                <a:moveTo>
                  <a:pt x="2395" y="426"/>
                </a:moveTo>
                <a:lnTo>
                  <a:pt x="2348" y="426"/>
                </a:lnTo>
                <a:lnTo>
                  <a:pt x="2348" y="379"/>
                </a:lnTo>
                <a:lnTo>
                  <a:pt x="2395" y="379"/>
                </a:lnTo>
                <a:lnTo>
                  <a:pt x="2395" y="426"/>
                </a:lnTo>
                <a:close/>
                <a:moveTo>
                  <a:pt x="2319" y="426"/>
                </a:moveTo>
                <a:lnTo>
                  <a:pt x="2272" y="426"/>
                </a:lnTo>
                <a:lnTo>
                  <a:pt x="2272" y="379"/>
                </a:lnTo>
                <a:lnTo>
                  <a:pt x="2319" y="379"/>
                </a:lnTo>
                <a:lnTo>
                  <a:pt x="2319" y="426"/>
                </a:lnTo>
                <a:close/>
                <a:moveTo>
                  <a:pt x="2244" y="426"/>
                </a:moveTo>
                <a:lnTo>
                  <a:pt x="2196" y="426"/>
                </a:lnTo>
                <a:lnTo>
                  <a:pt x="2196" y="379"/>
                </a:lnTo>
                <a:lnTo>
                  <a:pt x="2244" y="379"/>
                </a:lnTo>
                <a:lnTo>
                  <a:pt x="2244" y="426"/>
                </a:lnTo>
                <a:close/>
                <a:moveTo>
                  <a:pt x="2168" y="426"/>
                </a:moveTo>
                <a:lnTo>
                  <a:pt x="2121" y="426"/>
                </a:lnTo>
                <a:lnTo>
                  <a:pt x="2121" y="379"/>
                </a:lnTo>
                <a:lnTo>
                  <a:pt x="2168" y="379"/>
                </a:lnTo>
                <a:lnTo>
                  <a:pt x="2168" y="426"/>
                </a:lnTo>
                <a:close/>
                <a:moveTo>
                  <a:pt x="2092" y="426"/>
                </a:moveTo>
                <a:lnTo>
                  <a:pt x="2045" y="426"/>
                </a:lnTo>
                <a:lnTo>
                  <a:pt x="2045" y="379"/>
                </a:lnTo>
                <a:lnTo>
                  <a:pt x="2092" y="379"/>
                </a:lnTo>
                <a:lnTo>
                  <a:pt x="2092" y="426"/>
                </a:lnTo>
                <a:close/>
                <a:moveTo>
                  <a:pt x="2016" y="426"/>
                </a:moveTo>
                <a:lnTo>
                  <a:pt x="1969" y="426"/>
                </a:lnTo>
                <a:lnTo>
                  <a:pt x="1969" y="379"/>
                </a:lnTo>
                <a:lnTo>
                  <a:pt x="2016" y="379"/>
                </a:lnTo>
                <a:lnTo>
                  <a:pt x="2016" y="426"/>
                </a:lnTo>
                <a:close/>
                <a:moveTo>
                  <a:pt x="1941" y="426"/>
                </a:moveTo>
                <a:lnTo>
                  <a:pt x="1893" y="426"/>
                </a:lnTo>
                <a:lnTo>
                  <a:pt x="1893" y="379"/>
                </a:lnTo>
                <a:lnTo>
                  <a:pt x="1941" y="379"/>
                </a:lnTo>
                <a:lnTo>
                  <a:pt x="1941" y="426"/>
                </a:lnTo>
                <a:close/>
                <a:moveTo>
                  <a:pt x="1865" y="426"/>
                </a:moveTo>
                <a:lnTo>
                  <a:pt x="1818" y="426"/>
                </a:lnTo>
                <a:lnTo>
                  <a:pt x="1818" y="379"/>
                </a:lnTo>
                <a:lnTo>
                  <a:pt x="1865" y="379"/>
                </a:lnTo>
                <a:lnTo>
                  <a:pt x="1865" y="426"/>
                </a:lnTo>
                <a:close/>
                <a:moveTo>
                  <a:pt x="1789" y="426"/>
                </a:moveTo>
                <a:lnTo>
                  <a:pt x="1742" y="426"/>
                </a:lnTo>
                <a:lnTo>
                  <a:pt x="1742" y="379"/>
                </a:lnTo>
                <a:lnTo>
                  <a:pt x="1789" y="379"/>
                </a:lnTo>
                <a:lnTo>
                  <a:pt x="1789" y="426"/>
                </a:lnTo>
                <a:close/>
                <a:moveTo>
                  <a:pt x="1486" y="426"/>
                </a:moveTo>
                <a:lnTo>
                  <a:pt x="1439" y="426"/>
                </a:lnTo>
                <a:lnTo>
                  <a:pt x="1439" y="379"/>
                </a:lnTo>
                <a:lnTo>
                  <a:pt x="1486" y="379"/>
                </a:lnTo>
                <a:lnTo>
                  <a:pt x="1486" y="426"/>
                </a:lnTo>
                <a:close/>
                <a:moveTo>
                  <a:pt x="1411" y="426"/>
                </a:moveTo>
                <a:lnTo>
                  <a:pt x="1363" y="426"/>
                </a:lnTo>
                <a:lnTo>
                  <a:pt x="1363" y="379"/>
                </a:lnTo>
                <a:lnTo>
                  <a:pt x="1411" y="379"/>
                </a:lnTo>
                <a:lnTo>
                  <a:pt x="1411" y="426"/>
                </a:lnTo>
                <a:close/>
                <a:moveTo>
                  <a:pt x="1259" y="426"/>
                </a:moveTo>
                <a:lnTo>
                  <a:pt x="1212" y="426"/>
                </a:lnTo>
                <a:lnTo>
                  <a:pt x="1212" y="379"/>
                </a:lnTo>
                <a:lnTo>
                  <a:pt x="1259" y="379"/>
                </a:lnTo>
                <a:lnTo>
                  <a:pt x="1259" y="426"/>
                </a:lnTo>
                <a:close/>
                <a:moveTo>
                  <a:pt x="1184" y="426"/>
                </a:moveTo>
                <a:lnTo>
                  <a:pt x="1136" y="426"/>
                </a:lnTo>
                <a:lnTo>
                  <a:pt x="1136" y="379"/>
                </a:lnTo>
                <a:lnTo>
                  <a:pt x="1184" y="379"/>
                </a:lnTo>
                <a:lnTo>
                  <a:pt x="1184" y="426"/>
                </a:lnTo>
                <a:close/>
                <a:moveTo>
                  <a:pt x="956" y="426"/>
                </a:moveTo>
                <a:lnTo>
                  <a:pt x="909" y="426"/>
                </a:lnTo>
                <a:lnTo>
                  <a:pt x="909" y="379"/>
                </a:lnTo>
                <a:lnTo>
                  <a:pt x="956" y="379"/>
                </a:lnTo>
                <a:lnTo>
                  <a:pt x="956" y="426"/>
                </a:lnTo>
                <a:close/>
                <a:moveTo>
                  <a:pt x="881" y="426"/>
                </a:moveTo>
                <a:lnTo>
                  <a:pt x="833" y="426"/>
                </a:lnTo>
                <a:lnTo>
                  <a:pt x="833" y="379"/>
                </a:lnTo>
                <a:lnTo>
                  <a:pt x="881" y="379"/>
                </a:lnTo>
                <a:lnTo>
                  <a:pt x="881" y="426"/>
                </a:lnTo>
                <a:close/>
                <a:moveTo>
                  <a:pt x="805" y="426"/>
                </a:moveTo>
                <a:lnTo>
                  <a:pt x="758" y="426"/>
                </a:lnTo>
                <a:lnTo>
                  <a:pt x="758" y="379"/>
                </a:lnTo>
                <a:lnTo>
                  <a:pt x="805" y="379"/>
                </a:lnTo>
                <a:lnTo>
                  <a:pt x="805" y="426"/>
                </a:lnTo>
                <a:close/>
                <a:moveTo>
                  <a:pt x="729" y="426"/>
                </a:moveTo>
                <a:lnTo>
                  <a:pt x="682" y="426"/>
                </a:lnTo>
                <a:lnTo>
                  <a:pt x="682" y="379"/>
                </a:lnTo>
                <a:lnTo>
                  <a:pt x="729" y="379"/>
                </a:lnTo>
                <a:lnTo>
                  <a:pt x="729" y="426"/>
                </a:lnTo>
                <a:close/>
                <a:moveTo>
                  <a:pt x="653" y="426"/>
                </a:moveTo>
                <a:lnTo>
                  <a:pt x="606" y="426"/>
                </a:lnTo>
                <a:lnTo>
                  <a:pt x="606" y="379"/>
                </a:lnTo>
                <a:lnTo>
                  <a:pt x="653" y="379"/>
                </a:lnTo>
                <a:lnTo>
                  <a:pt x="653" y="426"/>
                </a:lnTo>
                <a:close/>
                <a:moveTo>
                  <a:pt x="578" y="426"/>
                </a:moveTo>
                <a:lnTo>
                  <a:pt x="530" y="426"/>
                </a:lnTo>
                <a:lnTo>
                  <a:pt x="530" y="379"/>
                </a:lnTo>
                <a:lnTo>
                  <a:pt x="578" y="379"/>
                </a:lnTo>
                <a:lnTo>
                  <a:pt x="578" y="426"/>
                </a:lnTo>
                <a:close/>
                <a:moveTo>
                  <a:pt x="502" y="426"/>
                </a:moveTo>
                <a:lnTo>
                  <a:pt x="455" y="426"/>
                </a:lnTo>
                <a:lnTo>
                  <a:pt x="455" y="379"/>
                </a:lnTo>
                <a:lnTo>
                  <a:pt x="502" y="379"/>
                </a:lnTo>
                <a:lnTo>
                  <a:pt x="502" y="426"/>
                </a:lnTo>
                <a:close/>
                <a:moveTo>
                  <a:pt x="426" y="426"/>
                </a:moveTo>
                <a:lnTo>
                  <a:pt x="379" y="426"/>
                </a:lnTo>
                <a:lnTo>
                  <a:pt x="379" y="379"/>
                </a:lnTo>
                <a:lnTo>
                  <a:pt x="426" y="379"/>
                </a:lnTo>
                <a:lnTo>
                  <a:pt x="426" y="426"/>
                </a:lnTo>
                <a:close/>
                <a:moveTo>
                  <a:pt x="351" y="426"/>
                </a:moveTo>
                <a:lnTo>
                  <a:pt x="303" y="426"/>
                </a:lnTo>
                <a:lnTo>
                  <a:pt x="303" y="379"/>
                </a:lnTo>
                <a:lnTo>
                  <a:pt x="351" y="379"/>
                </a:lnTo>
                <a:lnTo>
                  <a:pt x="351" y="426"/>
                </a:lnTo>
                <a:close/>
                <a:moveTo>
                  <a:pt x="275" y="426"/>
                </a:moveTo>
                <a:lnTo>
                  <a:pt x="227" y="426"/>
                </a:lnTo>
                <a:lnTo>
                  <a:pt x="227" y="379"/>
                </a:lnTo>
                <a:lnTo>
                  <a:pt x="275" y="379"/>
                </a:lnTo>
                <a:lnTo>
                  <a:pt x="275" y="426"/>
                </a:lnTo>
                <a:close/>
                <a:moveTo>
                  <a:pt x="199" y="426"/>
                </a:moveTo>
                <a:lnTo>
                  <a:pt x="152" y="426"/>
                </a:lnTo>
                <a:lnTo>
                  <a:pt x="152" y="379"/>
                </a:lnTo>
                <a:lnTo>
                  <a:pt x="199" y="379"/>
                </a:lnTo>
                <a:lnTo>
                  <a:pt x="199" y="426"/>
                </a:lnTo>
                <a:close/>
                <a:moveTo>
                  <a:pt x="123" y="426"/>
                </a:moveTo>
                <a:lnTo>
                  <a:pt x="76" y="426"/>
                </a:lnTo>
                <a:lnTo>
                  <a:pt x="76" y="379"/>
                </a:lnTo>
                <a:lnTo>
                  <a:pt x="123" y="379"/>
                </a:lnTo>
                <a:lnTo>
                  <a:pt x="123" y="426"/>
                </a:lnTo>
                <a:close/>
                <a:moveTo>
                  <a:pt x="48" y="426"/>
                </a:moveTo>
                <a:lnTo>
                  <a:pt x="0" y="426"/>
                </a:lnTo>
                <a:lnTo>
                  <a:pt x="0" y="379"/>
                </a:lnTo>
                <a:lnTo>
                  <a:pt x="48" y="379"/>
                </a:lnTo>
                <a:lnTo>
                  <a:pt x="48" y="426"/>
                </a:lnTo>
                <a:close/>
                <a:moveTo>
                  <a:pt x="3382" y="351"/>
                </a:moveTo>
                <a:lnTo>
                  <a:pt x="3332" y="351"/>
                </a:lnTo>
                <a:lnTo>
                  <a:pt x="3332" y="303"/>
                </a:lnTo>
                <a:lnTo>
                  <a:pt x="3382" y="303"/>
                </a:lnTo>
                <a:lnTo>
                  <a:pt x="3382" y="351"/>
                </a:lnTo>
                <a:close/>
                <a:moveTo>
                  <a:pt x="3306" y="351"/>
                </a:moveTo>
                <a:lnTo>
                  <a:pt x="3257" y="351"/>
                </a:lnTo>
                <a:lnTo>
                  <a:pt x="3257" y="303"/>
                </a:lnTo>
                <a:lnTo>
                  <a:pt x="3306" y="303"/>
                </a:lnTo>
                <a:lnTo>
                  <a:pt x="3306" y="351"/>
                </a:lnTo>
                <a:close/>
                <a:moveTo>
                  <a:pt x="3230" y="351"/>
                </a:moveTo>
                <a:lnTo>
                  <a:pt x="3181" y="351"/>
                </a:lnTo>
                <a:lnTo>
                  <a:pt x="3181" y="303"/>
                </a:lnTo>
                <a:lnTo>
                  <a:pt x="3230" y="303"/>
                </a:lnTo>
                <a:lnTo>
                  <a:pt x="3230" y="351"/>
                </a:lnTo>
                <a:close/>
                <a:moveTo>
                  <a:pt x="3155" y="351"/>
                </a:moveTo>
                <a:lnTo>
                  <a:pt x="3105" y="351"/>
                </a:lnTo>
                <a:lnTo>
                  <a:pt x="3105" y="303"/>
                </a:lnTo>
                <a:lnTo>
                  <a:pt x="3155" y="303"/>
                </a:lnTo>
                <a:lnTo>
                  <a:pt x="3155" y="351"/>
                </a:lnTo>
                <a:close/>
                <a:moveTo>
                  <a:pt x="3079" y="351"/>
                </a:moveTo>
                <a:lnTo>
                  <a:pt x="3029" y="351"/>
                </a:lnTo>
                <a:lnTo>
                  <a:pt x="3029" y="303"/>
                </a:lnTo>
                <a:lnTo>
                  <a:pt x="3079" y="303"/>
                </a:lnTo>
                <a:lnTo>
                  <a:pt x="3079" y="351"/>
                </a:lnTo>
                <a:close/>
                <a:moveTo>
                  <a:pt x="3003" y="351"/>
                </a:moveTo>
                <a:lnTo>
                  <a:pt x="2954" y="351"/>
                </a:lnTo>
                <a:lnTo>
                  <a:pt x="2954" y="303"/>
                </a:lnTo>
                <a:lnTo>
                  <a:pt x="3003" y="303"/>
                </a:lnTo>
                <a:lnTo>
                  <a:pt x="3003" y="351"/>
                </a:lnTo>
                <a:close/>
                <a:moveTo>
                  <a:pt x="2928" y="351"/>
                </a:moveTo>
                <a:lnTo>
                  <a:pt x="2878" y="351"/>
                </a:lnTo>
                <a:lnTo>
                  <a:pt x="2878" y="303"/>
                </a:lnTo>
                <a:lnTo>
                  <a:pt x="2928" y="303"/>
                </a:lnTo>
                <a:lnTo>
                  <a:pt x="2928" y="351"/>
                </a:lnTo>
                <a:close/>
                <a:moveTo>
                  <a:pt x="2852" y="351"/>
                </a:moveTo>
                <a:lnTo>
                  <a:pt x="2802" y="351"/>
                </a:lnTo>
                <a:lnTo>
                  <a:pt x="2802" y="303"/>
                </a:lnTo>
                <a:lnTo>
                  <a:pt x="2852" y="303"/>
                </a:lnTo>
                <a:lnTo>
                  <a:pt x="2852" y="351"/>
                </a:lnTo>
                <a:close/>
                <a:moveTo>
                  <a:pt x="2776" y="351"/>
                </a:moveTo>
                <a:lnTo>
                  <a:pt x="2726" y="351"/>
                </a:lnTo>
                <a:lnTo>
                  <a:pt x="2726" y="303"/>
                </a:lnTo>
                <a:lnTo>
                  <a:pt x="2776" y="303"/>
                </a:lnTo>
                <a:lnTo>
                  <a:pt x="2776" y="351"/>
                </a:lnTo>
                <a:close/>
                <a:moveTo>
                  <a:pt x="2700" y="351"/>
                </a:moveTo>
                <a:lnTo>
                  <a:pt x="2651" y="351"/>
                </a:lnTo>
                <a:lnTo>
                  <a:pt x="2651" y="303"/>
                </a:lnTo>
                <a:lnTo>
                  <a:pt x="2700" y="303"/>
                </a:lnTo>
                <a:lnTo>
                  <a:pt x="2700" y="351"/>
                </a:lnTo>
                <a:close/>
                <a:moveTo>
                  <a:pt x="2622" y="351"/>
                </a:moveTo>
                <a:lnTo>
                  <a:pt x="2575" y="351"/>
                </a:lnTo>
                <a:lnTo>
                  <a:pt x="2575" y="303"/>
                </a:lnTo>
                <a:lnTo>
                  <a:pt x="2622" y="303"/>
                </a:lnTo>
                <a:lnTo>
                  <a:pt x="2622" y="351"/>
                </a:lnTo>
                <a:close/>
                <a:moveTo>
                  <a:pt x="2547" y="351"/>
                </a:moveTo>
                <a:lnTo>
                  <a:pt x="2499" y="351"/>
                </a:lnTo>
                <a:lnTo>
                  <a:pt x="2499" y="303"/>
                </a:lnTo>
                <a:lnTo>
                  <a:pt x="2547" y="303"/>
                </a:lnTo>
                <a:lnTo>
                  <a:pt x="2547" y="351"/>
                </a:lnTo>
                <a:close/>
                <a:moveTo>
                  <a:pt x="2471" y="351"/>
                </a:moveTo>
                <a:lnTo>
                  <a:pt x="2424" y="351"/>
                </a:lnTo>
                <a:lnTo>
                  <a:pt x="2424" y="303"/>
                </a:lnTo>
                <a:lnTo>
                  <a:pt x="2471" y="303"/>
                </a:lnTo>
                <a:lnTo>
                  <a:pt x="2471" y="351"/>
                </a:lnTo>
                <a:close/>
                <a:moveTo>
                  <a:pt x="2395" y="351"/>
                </a:moveTo>
                <a:lnTo>
                  <a:pt x="2348" y="351"/>
                </a:lnTo>
                <a:lnTo>
                  <a:pt x="2348" y="303"/>
                </a:lnTo>
                <a:lnTo>
                  <a:pt x="2395" y="303"/>
                </a:lnTo>
                <a:lnTo>
                  <a:pt x="2395" y="351"/>
                </a:lnTo>
                <a:close/>
                <a:moveTo>
                  <a:pt x="2319" y="351"/>
                </a:moveTo>
                <a:lnTo>
                  <a:pt x="2272" y="351"/>
                </a:lnTo>
                <a:lnTo>
                  <a:pt x="2272" y="303"/>
                </a:lnTo>
                <a:lnTo>
                  <a:pt x="2319" y="303"/>
                </a:lnTo>
                <a:lnTo>
                  <a:pt x="2319" y="351"/>
                </a:lnTo>
                <a:close/>
                <a:moveTo>
                  <a:pt x="2244" y="351"/>
                </a:moveTo>
                <a:lnTo>
                  <a:pt x="2196" y="351"/>
                </a:lnTo>
                <a:lnTo>
                  <a:pt x="2196" y="303"/>
                </a:lnTo>
                <a:lnTo>
                  <a:pt x="2244" y="303"/>
                </a:lnTo>
                <a:lnTo>
                  <a:pt x="2244" y="351"/>
                </a:lnTo>
                <a:close/>
                <a:moveTo>
                  <a:pt x="2168" y="351"/>
                </a:moveTo>
                <a:lnTo>
                  <a:pt x="2121" y="351"/>
                </a:lnTo>
                <a:lnTo>
                  <a:pt x="2121" y="303"/>
                </a:lnTo>
                <a:lnTo>
                  <a:pt x="2168" y="303"/>
                </a:lnTo>
                <a:lnTo>
                  <a:pt x="2168" y="351"/>
                </a:lnTo>
                <a:close/>
                <a:moveTo>
                  <a:pt x="2016" y="351"/>
                </a:moveTo>
                <a:lnTo>
                  <a:pt x="1969" y="351"/>
                </a:lnTo>
                <a:lnTo>
                  <a:pt x="1969" y="303"/>
                </a:lnTo>
                <a:lnTo>
                  <a:pt x="2016" y="303"/>
                </a:lnTo>
                <a:lnTo>
                  <a:pt x="2016" y="351"/>
                </a:lnTo>
                <a:close/>
                <a:moveTo>
                  <a:pt x="1941" y="351"/>
                </a:moveTo>
                <a:lnTo>
                  <a:pt x="1893" y="351"/>
                </a:lnTo>
                <a:lnTo>
                  <a:pt x="1893" y="303"/>
                </a:lnTo>
                <a:lnTo>
                  <a:pt x="1941" y="303"/>
                </a:lnTo>
                <a:lnTo>
                  <a:pt x="1941" y="351"/>
                </a:lnTo>
                <a:close/>
                <a:moveTo>
                  <a:pt x="1865" y="351"/>
                </a:moveTo>
                <a:lnTo>
                  <a:pt x="1818" y="351"/>
                </a:lnTo>
                <a:lnTo>
                  <a:pt x="1818" y="303"/>
                </a:lnTo>
                <a:lnTo>
                  <a:pt x="1865" y="303"/>
                </a:lnTo>
                <a:lnTo>
                  <a:pt x="1865" y="351"/>
                </a:lnTo>
                <a:close/>
                <a:moveTo>
                  <a:pt x="1335" y="351"/>
                </a:moveTo>
                <a:lnTo>
                  <a:pt x="1288" y="351"/>
                </a:lnTo>
                <a:lnTo>
                  <a:pt x="1288" y="303"/>
                </a:lnTo>
                <a:lnTo>
                  <a:pt x="1335" y="303"/>
                </a:lnTo>
                <a:lnTo>
                  <a:pt x="1335" y="351"/>
                </a:lnTo>
                <a:close/>
                <a:moveTo>
                  <a:pt x="1259" y="351"/>
                </a:moveTo>
                <a:lnTo>
                  <a:pt x="1212" y="351"/>
                </a:lnTo>
                <a:lnTo>
                  <a:pt x="1212" y="303"/>
                </a:lnTo>
                <a:lnTo>
                  <a:pt x="1259" y="303"/>
                </a:lnTo>
                <a:lnTo>
                  <a:pt x="1259" y="351"/>
                </a:lnTo>
                <a:close/>
                <a:moveTo>
                  <a:pt x="1184" y="351"/>
                </a:moveTo>
                <a:lnTo>
                  <a:pt x="1136" y="351"/>
                </a:lnTo>
                <a:lnTo>
                  <a:pt x="1136" y="303"/>
                </a:lnTo>
                <a:lnTo>
                  <a:pt x="1184" y="303"/>
                </a:lnTo>
                <a:lnTo>
                  <a:pt x="1184" y="351"/>
                </a:lnTo>
                <a:close/>
                <a:moveTo>
                  <a:pt x="1032" y="351"/>
                </a:moveTo>
                <a:lnTo>
                  <a:pt x="985" y="351"/>
                </a:lnTo>
                <a:lnTo>
                  <a:pt x="985" y="303"/>
                </a:lnTo>
                <a:lnTo>
                  <a:pt x="1032" y="303"/>
                </a:lnTo>
                <a:lnTo>
                  <a:pt x="1032" y="351"/>
                </a:lnTo>
                <a:close/>
                <a:moveTo>
                  <a:pt x="956" y="351"/>
                </a:moveTo>
                <a:lnTo>
                  <a:pt x="909" y="351"/>
                </a:lnTo>
                <a:lnTo>
                  <a:pt x="909" y="303"/>
                </a:lnTo>
                <a:lnTo>
                  <a:pt x="956" y="303"/>
                </a:lnTo>
                <a:lnTo>
                  <a:pt x="956" y="351"/>
                </a:lnTo>
                <a:close/>
                <a:moveTo>
                  <a:pt x="805" y="351"/>
                </a:moveTo>
                <a:lnTo>
                  <a:pt x="758" y="351"/>
                </a:lnTo>
                <a:lnTo>
                  <a:pt x="758" y="303"/>
                </a:lnTo>
                <a:lnTo>
                  <a:pt x="805" y="303"/>
                </a:lnTo>
                <a:lnTo>
                  <a:pt x="805" y="351"/>
                </a:lnTo>
                <a:close/>
                <a:moveTo>
                  <a:pt x="729" y="351"/>
                </a:moveTo>
                <a:lnTo>
                  <a:pt x="682" y="351"/>
                </a:lnTo>
                <a:lnTo>
                  <a:pt x="682" y="303"/>
                </a:lnTo>
                <a:lnTo>
                  <a:pt x="729" y="303"/>
                </a:lnTo>
                <a:lnTo>
                  <a:pt x="729" y="351"/>
                </a:lnTo>
                <a:close/>
                <a:moveTo>
                  <a:pt x="653" y="351"/>
                </a:moveTo>
                <a:lnTo>
                  <a:pt x="606" y="351"/>
                </a:lnTo>
                <a:lnTo>
                  <a:pt x="606" y="303"/>
                </a:lnTo>
                <a:lnTo>
                  <a:pt x="653" y="303"/>
                </a:lnTo>
                <a:lnTo>
                  <a:pt x="653" y="351"/>
                </a:lnTo>
                <a:close/>
                <a:moveTo>
                  <a:pt x="578" y="351"/>
                </a:moveTo>
                <a:lnTo>
                  <a:pt x="530" y="351"/>
                </a:lnTo>
                <a:lnTo>
                  <a:pt x="530" y="303"/>
                </a:lnTo>
                <a:lnTo>
                  <a:pt x="578" y="303"/>
                </a:lnTo>
                <a:lnTo>
                  <a:pt x="578" y="351"/>
                </a:lnTo>
                <a:close/>
                <a:moveTo>
                  <a:pt x="502" y="351"/>
                </a:moveTo>
                <a:lnTo>
                  <a:pt x="455" y="351"/>
                </a:lnTo>
                <a:lnTo>
                  <a:pt x="455" y="303"/>
                </a:lnTo>
                <a:lnTo>
                  <a:pt x="502" y="303"/>
                </a:lnTo>
                <a:lnTo>
                  <a:pt x="502" y="351"/>
                </a:lnTo>
                <a:close/>
                <a:moveTo>
                  <a:pt x="426" y="351"/>
                </a:moveTo>
                <a:lnTo>
                  <a:pt x="379" y="351"/>
                </a:lnTo>
                <a:lnTo>
                  <a:pt x="379" y="303"/>
                </a:lnTo>
                <a:lnTo>
                  <a:pt x="426" y="303"/>
                </a:lnTo>
                <a:lnTo>
                  <a:pt x="426" y="351"/>
                </a:lnTo>
                <a:close/>
                <a:moveTo>
                  <a:pt x="351" y="351"/>
                </a:moveTo>
                <a:lnTo>
                  <a:pt x="303" y="351"/>
                </a:lnTo>
                <a:lnTo>
                  <a:pt x="303" y="303"/>
                </a:lnTo>
                <a:lnTo>
                  <a:pt x="351" y="303"/>
                </a:lnTo>
                <a:lnTo>
                  <a:pt x="351" y="351"/>
                </a:lnTo>
                <a:close/>
                <a:moveTo>
                  <a:pt x="275" y="351"/>
                </a:moveTo>
                <a:lnTo>
                  <a:pt x="227" y="351"/>
                </a:lnTo>
                <a:lnTo>
                  <a:pt x="227" y="303"/>
                </a:lnTo>
                <a:lnTo>
                  <a:pt x="275" y="303"/>
                </a:lnTo>
                <a:lnTo>
                  <a:pt x="275" y="351"/>
                </a:lnTo>
                <a:close/>
                <a:moveTo>
                  <a:pt x="199" y="351"/>
                </a:moveTo>
                <a:lnTo>
                  <a:pt x="152" y="351"/>
                </a:lnTo>
                <a:lnTo>
                  <a:pt x="152" y="303"/>
                </a:lnTo>
                <a:lnTo>
                  <a:pt x="199" y="303"/>
                </a:lnTo>
                <a:lnTo>
                  <a:pt x="199" y="351"/>
                </a:lnTo>
                <a:close/>
                <a:moveTo>
                  <a:pt x="123" y="351"/>
                </a:moveTo>
                <a:lnTo>
                  <a:pt x="76" y="351"/>
                </a:lnTo>
                <a:lnTo>
                  <a:pt x="76" y="303"/>
                </a:lnTo>
                <a:lnTo>
                  <a:pt x="123" y="303"/>
                </a:lnTo>
                <a:lnTo>
                  <a:pt x="123" y="351"/>
                </a:lnTo>
                <a:close/>
                <a:moveTo>
                  <a:pt x="48" y="351"/>
                </a:moveTo>
                <a:lnTo>
                  <a:pt x="0" y="351"/>
                </a:lnTo>
                <a:lnTo>
                  <a:pt x="0" y="303"/>
                </a:lnTo>
                <a:lnTo>
                  <a:pt x="48" y="303"/>
                </a:lnTo>
                <a:lnTo>
                  <a:pt x="48" y="351"/>
                </a:lnTo>
                <a:close/>
                <a:moveTo>
                  <a:pt x="3079" y="275"/>
                </a:moveTo>
                <a:lnTo>
                  <a:pt x="3029" y="275"/>
                </a:lnTo>
                <a:lnTo>
                  <a:pt x="3029" y="228"/>
                </a:lnTo>
                <a:lnTo>
                  <a:pt x="3079" y="228"/>
                </a:lnTo>
                <a:lnTo>
                  <a:pt x="3079" y="275"/>
                </a:lnTo>
                <a:close/>
                <a:moveTo>
                  <a:pt x="3003" y="275"/>
                </a:moveTo>
                <a:lnTo>
                  <a:pt x="2954" y="275"/>
                </a:lnTo>
                <a:lnTo>
                  <a:pt x="2954" y="228"/>
                </a:lnTo>
                <a:lnTo>
                  <a:pt x="3003" y="228"/>
                </a:lnTo>
                <a:lnTo>
                  <a:pt x="3003" y="275"/>
                </a:lnTo>
                <a:close/>
                <a:moveTo>
                  <a:pt x="2852" y="275"/>
                </a:moveTo>
                <a:lnTo>
                  <a:pt x="2802" y="275"/>
                </a:lnTo>
                <a:lnTo>
                  <a:pt x="2802" y="228"/>
                </a:lnTo>
                <a:lnTo>
                  <a:pt x="2852" y="228"/>
                </a:lnTo>
                <a:lnTo>
                  <a:pt x="2852" y="275"/>
                </a:lnTo>
                <a:close/>
                <a:moveTo>
                  <a:pt x="2776" y="275"/>
                </a:moveTo>
                <a:lnTo>
                  <a:pt x="2726" y="275"/>
                </a:lnTo>
                <a:lnTo>
                  <a:pt x="2726" y="228"/>
                </a:lnTo>
                <a:lnTo>
                  <a:pt x="2776" y="228"/>
                </a:lnTo>
                <a:lnTo>
                  <a:pt x="2776" y="275"/>
                </a:lnTo>
                <a:close/>
                <a:moveTo>
                  <a:pt x="2700" y="275"/>
                </a:moveTo>
                <a:lnTo>
                  <a:pt x="2651" y="275"/>
                </a:lnTo>
                <a:lnTo>
                  <a:pt x="2651" y="228"/>
                </a:lnTo>
                <a:lnTo>
                  <a:pt x="2700" y="228"/>
                </a:lnTo>
                <a:lnTo>
                  <a:pt x="2700" y="275"/>
                </a:lnTo>
                <a:close/>
                <a:moveTo>
                  <a:pt x="2622" y="275"/>
                </a:moveTo>
                <a:lnTo>
                  <a:pt x="2575" y="275"/>
                </a:lnTo>
                <a:lnTo>
                  <a:pt x="2575" y="228"/>
                </a:lnTo>
                <a:lnTo>
                  <a:pt x="2622" y="228"/>
                </a:lnTo>
                <a:lnTo>
                  <a:pt x="2622" y="275"/>
                </a:lnTo>
                <a:close/>
                <a:moveTo>
                  <a:pt x="2547" y="275"/>
                </a:moveTo>
                <a:lnTo>
                  <a:pt x="2499" y="275"/>
                </a:lnTo>
                <a:lnTo>
                  <a:pt x="2499" y="228"/>
                </a:lnTo>
                <a:lnTo>
                  <a:pt x="2547" y="228"/>
                </a:lnTo>
                <a:lnTo>
                  <a:pt x="2547" y="275"/>
                </a:lnTo>
                <a:close/>
                <a:moveTo>
                  <a:pt x="2471" y="275"/>
                </a:moveTo>
                <a:lnTo>
                  <a:pt x="2424" y="275"/>
                </a:lnTo>
                <a:lnTo>
                  <a:pt x="2424" y="228"/>
                </a:lnTo>
                <a:lnTo>
                  <a:pt x="2471" y="228"/>
                </a:lnTo>
                <a:lnTo>
                  <a:pt x="2471" y="275"/>
                </a:lnTo>
                <a:close/>
                <a:moveTo>
                  <a:pt x="2395" y="275"/>
                </a:moveTo>
                <a:lnTo>
                  <a:pt x="2348" y="275"/>
                </a:lnTo>
                <a:lnTo>
                  <a:pt x="2348" y="228"/>
                </a:lnTo>
                <a:lnTo>
                  <a:pt x="2395" y="228"/>
                </a:lnTo>
                <a:lnTo>
                  <a:pt x="2395" y="275"/>
                </a:lnTo>
                <a:close/>
                <a:moveTo>
                  <a:pt x="2319" y="275"/>
                </a:moveTo>
                <a:lnTo>
                  <a:pt x="2272" y="275"/>
                </a:lnTo>
                <a:lnTo>
                  <a:pt x="2272" y="228"/>
                </a:lnTo>
                <a:lnTo>
                  <a:pt x="2319" y="228"/>
                </a:lnTo>
                <a:lnTo>
                  <a:pt x="2319" y="275"/>
                </a:lnTo>
                <a:close/>
                <a:moveTo>
                  <a:pt x="2168" y="275"/>
                </a:moveTo>
                <a:lnTo>
                  <a:pt x="2121" y="275"/>
                </a:lnTo>
                <a:lnTo>
                  <a:pt x="2121" y="228"/>
                </a:lnTo>
                <a:lnTo>
                  <a:pt x="2168" y="228"/>
                </a:lnTo>
                <a:lnTo>
                  <a:pt x="2168" y="275"/>
                </a:lnTo>
                <a:close/>
                <a:moveTo>
                  <a:pt x="1411" y="275"/>
                </a:moveTo>
                <a:lnTo>
                  <a:pt x="1363" y="275"/>
                </a:lnTo>
                <a:lnTo>
                  <a:pt x="1363" y="228"/>
                </a:lnTo>
                <a:lnTo>
                  <a:pt x="1411" y="228"/>
                </a:lnTo>
                <a:lnTo>
                  <a:pt x="1411" y="275"/>
                </a:lnTo>
                <a:close/>
                <a:moveTo>
                  <a:pt x="1335" y="275"/>
                </a:moveTo>
                <a:lnTo>
                  <a:pt x="1288" y="275"/>
                </a:lnTo>
                <a:lnTo>
                  <a:pt x="1288" y="228"/>
                </a:lnTo>
                <a:lnTo>
                  <a:pt x="1335" y="228"/>
                </a:lnTo>
                <a:lnTo>
                  <a:pt x="1335" y="275"/>
                </a:lnTo>
                <a:close/>
                <a:moveTo>
                  <a:pt x="1259" y="275"/>
                </a:moveTo>
                <a:lnTo>
                  <a:pt x="1212" y="275"/>
                </a:lnTo>
                <a:lnTo>
                  <a:pt x="1212" y="228"/>
                </a:lnTo>
                <a:lnTo>
                  <a:pt x="1259" y="228"/>
                </a:lnTo>
                <a:lnTo>
                  <a:pt x="1259" y="275"/>
                </a:lnTo>
                <a:close/>
                <a:moveTo>
                  <a:pt x="1184" y="275"/>
                </a:moveTo>
                <a:lnTo>
                  <a:pt x="1136" y="275"/>
                </a:lnTo>
                <a:lnTo>
                  <a:pt x="1136" y="228"/>
                </a:lnTo>
                <a:lnTo>
                  <a:pt x="1184" y="228"/>
                </a:lnTo>
                <a:lnTo>
                  <a:pt x="1184" y="275"/>
                </a:lnTo>
                <a:close/>
                <a:moveTo>
                  <a:pt x="1108" y="275"/>
                </a:moveTo>
                <a:lnTo>
                  <a:pt x="1060" y="275"/>
                </a:lnTo>
                <a:lnTo>
                  <a:pt x="1060" y="228"/>
                </a:lnTo>
                <a:lnTo>
                  <a:pt x="1108" y="228"/>
                </a:lnTo>
                <a:lnTo>
                  <a:pt x="1108" y="275"/>
                </a:lnTo>
                <a:close/>
                <a:moveTo>
                  <a:pt x="881" y="275"/>
                </a:moveTo>
                <a:lnTo>
                  <a:pt x="833" y="275"/>
                </a:lnTo>
                <a:lnTo>
                  <a:pt x="833" y="228"/>
                </a:lnTo>
                <a:lnTo>
                  <a:pt x="881" y="228"/>
                </a:lnTo>
                <a:lnTo>
                  <a:pt x="881" y="275"/>
                </a:lnTo>
                <a:close/>
                <a:moveTo>
                  <a:pt x="805" y="275"/>
                </a:moveTo>
                <a:lnTo>
                  <a:pt x="758" y="275"/>
                </a:lnTo>
                <a:lnTo>
                  <a:pt x="758" y="228"/>
                </a:lnTo>
                <a:lnTo>
                  <a:pt x="805" y="228"/>
                </a:lnTo>
                <a:lnTo>
                  <a:pt x="805" y="275"/>
                </a:lnTo>
                <a:close/>
                <a:moveTo>
                  <a:pt x="729" y="275"/>
                </a:moveTo>
                <a:lnTo>
                  <a:pt x="682" y="275"/>
                </a:lnTo>
                <a:lnTo>
                  <a:pt x="682" y="228"/>
                </a:lnTo>
                <a:lnTo>
                  <a:pt x="729" y="228"/>
                </a:lnTo>
                <a:lnTo>
                  <a:pt x="729" y="275"/>
                </a:lnTo>
                <a:close/>
                <a:moveTo>
                  <a:pt x="578" y="275"/>
                </a:moveTo>
                <a:lnTo>
                  <a:pt x="530" y="275"/>
                </a:lnTo>
                <a:lnTo>
                  <a:pt x="530" y="228"/>
                </a:lnTo>
                <a:lnTo>
                  <a:pt x="578" y="228"/>
                </a:lnTo>
                <a:lnTo>
                  <a:pt x="578" y="275"/>
                </a:lnTo>
                <a:close/>
                <a:moveTo>
                  <a:pt x="502" y="275"/>
                </a:moveTo>
                <a:lnTo>
                  <a:pt x="455" y="275"/>
                </a:lnTo>
                <a:lnTo>
                  <a:pt x="455" y="228"/>
                </a:lnTo>
                <a:lnTo>
                  <a:pt x="502" y="228"/>
                </a:lnTo>
                <a:lnTo>
                  <a:pt x="502" y="275"/>
                </a:lnTo>
                <a:close/>
                <a:moveTo>
                  <a:pt x="426" y="275"/>
                </a:moveTo>
                <a:lnTo>
                  <a:pt x="379" y="275"/>
                </a:lnTo>
                <a:lnTo>
                  <a:pt x="379" y="228"/>
                </a:lnTo>
                <a:lnTo>
                  <a:pt x="426" y="228"/>
                </a:lnTo>
                <a:lnTo>
                  <a:pt x="426" y="275"/>
                </a:lnTo>
                <a:close/>
                <a:moveTo>
                  <a:pt x="123" y="275"/>
                </a:moveTo>
                <a:lnTo>
                  <a:pt x="76" y="275"/>
                </a:lnTo>
                <a:lnTo>
                  <a:pt x="76" y="228"/>
                </a:lnTo>
                <a:lnTo>
                  <a:pt x="123" y="228"/>
                </a:lnTo>
                <a:lnTo>
                  <a:pt x="123" y="275"/>
                </a:lnTo>
                <a:close/>
                <a:moveTo>
                  <a:pt x="3003" y="199"/>
                </a:moveTo>
                <a:lnTo>
                  <a:pt x="2954" y="199"/>
                </a:lnTo>
                <a:lnTo>
                  <a:pt x="2954" y="152"/>
                </a:lnTo>
                <a:lnTo>
                  <a:pt x="3003" y="152"/>
                </a:lnTo>
                <a:lnTo>
                  <a:pt x="3003" y="199"/>
                </a:lnTo>
                <a:close/>
                <a:moveTo>
                  <a:pt x="2700" y="199"/>
                </a:moveTo>
                <a:lnTo>
                  <a:pt x="2651" y="199"/>
                </a:lnTo>
                <a:lnTo>
                  <a:pt x="2651" y="152"/>
                </a:lnTo>
                <a:lnTo>
                  <a:pt x="2700" y="152"/>
                </a:lnTo>
                <a:lnTo>
                  <a:pt x="2700" y="199"/>
                </a:lnTo>
                <a:close/>
                <a:moveTo>
                  <a:pt x="2622" y="199"/>
                </a:moveTo>
                <a:lnTo>
                  <a:pt x="2575" y="199"/>
                </a:lnTo>
                <a:lnTo>
                  <a:pt x="2575" y="152"/>
                </a:lnTo>
                <a:lnTo>
                  <a:pt x="2622" y="152"/>
                </a:lnTo>
                <a:lnTo>
                  <a:pt x="2622" y="199"/>
                </a:lnTo>
                <a:close/>
                <a:moveTo>
                  <a:pt x="2547" y="199"/>
                </a:moveTo>
                <a:lnTo>
                  <a:pt x="2499" y="199"/>
                </a:lnTo>
                <a:lnTo>
                  <a:pt x="2499" y="152"/>
                </a:lnTo>
                <a:lnTo>
                  <a:pt x="2547" y="152"/>
                </a:lnTo>
                <a:lnTo>
                  <a:pt x="2547" y="199"/>
                </a:lnTo>
                <a:close/>
                <a:moveTo>
                  <a:pt x="2244" y="199"/>
                </a:moveTo>
                <a:lnTo>
                  <a:pt x="2196" y="199"/>
                </a:lnTo>
                <a:lnTo>
                  <a:pt x="2196" y="152"/>
                </a:lnTo>
                <a:lnTo>
                  <a:pt x="2244" y="152"/>
                </a:lnTo>
                <a:lnTo>
                  <a:pt x="2244" y="199"/>
                </a:lnTo>
                <a:close/>
                <a:moveTo>
                  <a:pt x="1865" y="199"/>
                </a:moveTo>
                <a:lnTo>
                  <a:pt x="1818" y="199"/>
                </a:lnTo>
                <a:lnTo>
                  <a:pt x="1818" y="152"/>
                </a:lnTo>
                <a:lnTo>
                  <a:pt x="1865" y="152"/>
                </a:lnTo>
                <a:lnTo>
                  <a:pt x="1865" y="199"/>
                </a:lnTo>
                <a:close/>
                <a:moveTo>
                  <a:pt x="1411" y="199"/>
                </a:moveTo>
                <a:lnTo>
                  <a:pt x="1363" y="199"/>
                </a:lnTo>
                <a:lnTo>
                  <a:pt x="1363" y="152"/>
                </a:lnTo>
                <a:lnTo>
                  <a:pt x="1411" y="152"/>
                </a:lnTo>
                <a:lnTo>
                  <a:pt x="1411" y="199"/>
                </a:lnTo>
                <a:close/>
                <a:moveTo>
                  <a:pt x="1335" y="199"/>
                </a:moveTo>
                <a:lnTo>
                  <a:pt x="1288" y="199"/>
                </a:lnTo>
                <a:lnTo>
                  <a:pt x="1288" y="152"/>
                </a:lnTo>
                <a:lnTo>
                  <a:pt x="1335" y="152"/>
                </a:lnTo>
                <a:lnTo>
                  <a:pt x="1335" y="199"/>
                </a:lnTo>
                <a:close/>
                <a:moveTo>
                  <a:pt x="1259" y="199"/>
                </a:moveTo>
                <a:lnTo>
                  <a:pt x="1212" y="199"/>
                </a:lnTo>
                <a:lnTo>
                  <a:pt x="1212" y="152"/>
                </a:lnTo>
                <a:lnTo>
                  <a:pt x="1259" y="152"/>
                </a:lnTo>
                <a:lnTo>
                  <a:pt x="1259" y="199"/>
                </a:lnTo>
                <a:close/>
                <a:moveTo>
                  <a:pt x="1184" y="199"/>
                </a:moveTo>
                <a:lnTo>
                  <a:pt x="1136" y="199"/>
                </a:lnTo>
                <a:lnTo>
                  <a:pt x="1136" y="152"/>
                </a:lnTo>
                <a:lnTo>
                  <a:pt x="1184" y="152"/>
                </a:lnTo>
                <a:lnTo>
                  <a:pt x="1184" y="199"/>
                </a:lnTo>
                <a:close/>
                <a:moveTo>
                  <a:pt x="1108" y="199"/>
                </a:moveTo>
                <a:lnTo>
                  <a:pt x="1060" y="199"/>
                </a:lnTo>
                <a:lnTo>
                  <a:pt x="1060" y="152"/>
                </a:lnTo>
                <a:lnTo>
                  <a:pt x="1108" y="152"/>
                </a:lnTo>
                <a:lnTo>
                  <a:pt x="1108" y="199"/>
                </a:lnTo>
                <a:close/>
                <a:moveTo>
                  <a:pt x="1032" y="199"/>
                </a:moveTo>
                <a:lnTo>
                  <a:pt x="985" y="199"/>
                </a:lnTo>
                <a:lnTo>
                  <a:pt x="985" y="152"/>
                </a:lnTo>
                <a:lnTo>
                  <a:pt x="1032" y="152"/>
                </a:lnTo>
                <a:lnTo>
                  <a:pt x="1032" y="199"/>
                </a:lnTo>
                <a:close/>
                <a:moveTo>
                  <a:pt x="805" y="199"/>
                </a:moveTo>
                <a:lnTo>
                  <a:pt x="758" y="199"/>
                </a:lnTo>
                <a:lnTo>
                  <a:pt x="758" y="152"/>
                </a:lnTo>
                <a:lnTo>
                  <a:pt x="805" y="152"/>
                </a:lnTo>
                <a:lnTo>
                  <a:pt x="805" y="199"/>
                </a:lnTo>
                <a:close/>
                <a:moveTo>
                  <a:pt x="729" y="199"/>
                </a:moveTo>
                <a:lnTo>
                  <a:pt x="682" y="199"/>
                </a:lnTo>
                <a:lnTo>
                  <a:pt x="682" y="152"/>
                </a:lnTo>
                <a:lnTo>
                  <a:pt x="729" y="152"/>
                </a:lnTo>
                <a:lnTo>
                  <a:pt x="729" y="199"/>
                </a:lnTo>
                <a:close/>
                <a:moveTo>
                  <a:pt x="653" y="199"/>
                </a:moveTo>
                <a:lnTo>
                  <a:pt x="606" y="199"/>
                </a:lnTo>
                <a:lnTo>
                  <a:pt x="606" y="152"/>
                </a:lnTo>
                <a:lnTo>
                  <a:pt x="653" y="152"/>
                </a:lnTo>
                <a:lnTo>
                  <a:pt x="653" y="199"/>
                </a:lnTo>
                <a:close/>
                <a:moveTo>
                  <a:pt x="578" y="199"/>
                </a:moveTo>
                <a:lnTo>
                  <a:pt x="530" y="199"/>
                </a:lnTo>
                <a:lnTo>
                  <a:pt x="530" y="152"/>
                </a:lnTo>
                <a:lnTo>
                  <a:pt x="578" y="152"/>
                </a:lnTo>
                <a:lnTo>
                  <a:pt x="578" y="199"/>
                </a:lnTo>
                <a:close/>
                <a:moveTo>
                  <a:pt x="502" y="199"/>
                </a:moveTo>
                <a:lnTo>
                  <a:pt x="455" y="199"/>
                </a:lnTo>
                <a:lnTo>
                  <a:pt x="455" y="152"/>
                </a:lnTo>
                <a:lnTo>
                  <a:pt x="502" y="152"/>
                </a:lnTo>
                <a:lnTo>
                  <a:pt x="502" y="199"/>
                </a:lnTo>
                <a:close/>
                <a:moveTo>
                  <a:pt x="2622" y="123"/>
                </a:moveTo>
                <a:lnTo>
                  <a:pt x="2575" y="123"/>
                </a:lnTo>
                <a:lnTo>
                  <a:pt x="2575" y="76"/>
                </a:lnTo>
                <a:lnTo>
                  <a:pt x="2622" y="76"/>
                </a:lnTo>
                <a:lnTo>
                  <a:pt x="2622" y="123"/>
                </a:lnTo>
                <a:close/>
                <a:moveTo>
                  <a:pt x="1865" y="123"/>
                </a:moveTo>
                <a:lnTo>
                  <a:pt x="1818" y="123"/>
                </a:lnTo>
                <a:lnTo>
                  <a:pt x="1818" y="76"/>
                </a:lnTo>
                <a:lnTo>
                  <a:pt x="1865" y="76"/>
                </a:lnTo>
                <a:lnTo>
                  <a:pt x="1865" y="123"/>
                </a:lnTo>
                <a:close/>
                <a:moveTo>
                  <a:pt x="1789" y="123"/>
                </a:moveTo>
                <a:lnTo>
                  <a:pt x="1742" y="123"/>
                </a:lnTo>
                <a:lnTo>
                  <a:pt x="1742" y="76"/>
                </a:lnTo>
                <a:lnTo>
                  <a:pt x="1789" y="76"/>
                </a:lnTo>
                <a:lnTo>
                  <a:pt x="1789" y="123"/>
                </a:lnTo>
                <a:close/>
                <a:moveTo>
                  <a:pt x="1411" y="123"/>
                </a:moveTo>
                <a:lnTo>
                  <a:pt x="1363" y="123"/>
                </a:lnTo>
                <a:lnTo>
                  <a:pt x="1363" y="76"/>
                </a:lnTo>
                <a:lnTo>
                  <a:pt x="1411" y="76"/>
                </a:lnTo>
                <a:lnTo>
                  <a:pt x="1411" y="123"/>
                </a:lnTo>
                <a:close/>
                <a:moveTo>
                  <a:pt x="1335" y="123"/>
                </a:moveTo>
                <a:lnTo>
                  <a:pt x="1288" y="123"/>
                </a:lnTo>
                <a:lnTo>
                  <a:pt x="1288" y="76"/>
                </a:lnTo>
                <a:lnTo>
                  <a:pt x="1335" y="76"/>
                </a:lnTo>
                <a:lnTo>
                  <a:pt x="1335" y="123"/>
                </a:lnTo>
                <a:close/>
                <a:moveTo>
                  <a:pt x="1259" y="123"/>
                </a:moveTo>
                <a:lnTo>
                  <a:pt x="1212" y="123"/>
                </a:lnTo>
                <a:lnTo>
                  <a:pt x="1212" y="76"/>
                </a:lnTo>
                <a:lnTo>
                  <a:pt x="1259" y="76"/>
                </a:lnTo>
                <a:lnTo>
                  <a:pt x="1259" y="123"/>
                </a:lnTo>
                <a:close/>
                <a:moveTo>
                  <a:pt x="1184" y="123"/>
                </a:moveTo>
                <a:lnTo>
                  <a:pt x="1136" y="123"/>
                </a:lnTo>
                <a:lnTo>
                  <a:pt x="1136" y="76"/>
                </a:lnTo>
                <a:lnTo>
                  <a:pt x="1184" y="76"/>
                </a:lnTo>
                <a:lnTo>
                  <a:pt x="1184" y="123"/>
                </a:lnTo>
                <a:close/>
                <a:moveTo>
                  <a:pt x="1108" y="123"/>
                </a:moveTo>
                <a:lnTo>
                  <a:pt x="1060" y="123"/>
                </a:lnTo>
                <a:lnTo>
                  <a:pt x="1060" y="76"/>
                </a:lnTo>
                <a:lnTo>
                  <a:pt x="1108" y="76"/>
                </a:lnTo>
                <a:lnTo>
                  <a:pt x="1108" y="123"/>
                </a:lnTo>
                <a:close/>
                <a:moveTo>
                  <a:pt x="1032" y="123"/>
                </a:moveTo>
                <a:lnTo>
                  <a:pt x="985" y="123"/>
                </a:lnTo>
                <a:lnTo>
                  <a:pt x="985" y="76"/>
                </a:lnTo>
                <a:lnTo>
                  <a:pt x="1032" y="76"/>
                </a:lnTo>
                <a:lnTo>
                  <a:pt x="1032" y="123"/>
                </a:lnTo>
                <a:close/>
                <a:moveTo>
                  <a:pt x="881" y="123"/>
                </a:moveTo>
                <a:lnTo>
                  <a:pt x="833" y="123"/>
                </a:lnTo>
                <a:lnTo>
                  <a:pt x="833" y="76"/>
                </a:lnTo>
                <a:lnTo>
                  <a:pt x="881" y="76"/>
                </a:lnTo>
                <a:lnTo>
                  <a:pt x="881" y="123"/>
                </a:lnTo>
                <a:close/>
                <a:moveTo>
                  <a:pt x="805" y="123"/>
                </a:moveTo>
                <a:lnTo>
                  <a:pt x="758" y="123"/>
                </a:lnTo>
                <a:lnTo>
                  <a:pt x="758" y="76"/>
                </a:lnTo>
                <a:lnTo>
                  <a:pt x="805" y="76"/>
                </a:lnTo>
                <a:lnTo>
                  <a:pt x="805" y="123"/>
                </a:lnTo>
                <a:close/>
                <a:moveTo>
                  <a:pt x="729" y="123"/>
                </a:moveTo>
                <a:lnTo>
                  <a:pt x="682" y="123"/>
                </a:lnTo>
                <a:lnTo>
                  <a:pt x="682" y="76"/>
                </a:lnTo>
                <a:lnTo>
                  <a:pt x="729" y="76"/>
                </a:lnTo>
                <a:lnTo>
                  <a:pt x="729" y="123"/>
                </a:lnTo>
                <a:close/>
                <a:moveTo>
                  <a:pt x="578" y="123"/>
                </a:moveTo>
                <a:lnTo>
                  <a:pt x="530" y="123"/>
                </a:lnTo>
                <a:lnTo>
                  <a:pt x="530" y="76"/>
                </a:lnTo>
                <a:lnTo>
                  <a:pt x="578" y="76"/>
                </a:lnTo>
                <a:lnTo>
                  <a:pt x="578" y="123"/>
                </a:lnTo>
                <a:close/>
                <a:moveTo>
                  <a:pt x="2547" y="48"/>
                </a:moveTo>
                <a:lnTo>
                  <a:pt x="2499" y="48"/>
                </a:lnTo>
                <a:lnTo>
                  <a:pt x="2499" y="0"/>
                </a:lnTo>
                <a:lnTo>
                  <a:pt x="2547" y="0"/>
                </a:lnTo>
                <a:lnTo>
                  <a:pt x="2547" y="48"/>
                </a:lnTo>
                <a:close/>
                <a:moveTo>
                  <a:pt x="2244" y="48"/>
                </a:moveTo>
                <a:lnTo>
                  <a:pt x="2196" y="48"/>
                </a:lnTo>
                <a:lnTo>
                  <a:pt x="2196" y="0"/>
                </a:lnTo>
                <a:lnTo>
                  <a:pt x="2244" y="0"/>
                </a:lnTo>
                <a:lnTo>
                  <a:pt x="2244" y="48"/>
                </a:lnTo>
                <a:close/>
                <a:moveTo>
                  <a:pt x="2168" y="48"/>
                </a:moveTo>
                <a:lnTo>
                  <a:pt x="2121" y="48"/>
                </a:lnTo>
                <a:lnTo>
                  <a:pt x="2121" y="0"/>
                </a:lnTo>
                <a:lnTo>
                  <a:pt x="2168" y="0"/>
                </a:lnTo>
                <a:lnTo>
                  <a:pt x="2168" y="48"/>
                </a:lnTo>
                <a:close/>
                <a:moveTo>
                  <a:pt x="1335" y="48"/>
                </a:moveTo>
                <a:lnTo>
                  <a:pt x="1288" y="48"/>
                </a:lnTo>
                <a:lnTo>
                  <a:pt x="1288" y="0"/>
                </a:lnTo>
                <a:lnTo>
                  <a:pt x="1335" y="0"/>
                </a:lnTo>
                <a:lnTo>
                  <a:pt x="1335" y="48"/>
                </a:lnTo>
                <a:close/>
                <a:moveTo>
                  <a:pt x="1259" y="48"/>
                </a:moveTo>
                <a:lnTo>
                  <a:pt x="1212" y="48"/>
                </a:lnTo>
                <a:lnTo>
                  <a:pt x="1212" y="0"/>
                </a:lnTo>
                <a:lnTo>
                  <a:pt x="1259" y="0"/>
                </a:lnTo>
                <a:lnTo>
                  <a:pt x="1259" y="48"/>
                </a:lnTo>
                <a:close/>
                <a:moveTo>
                  <a:pt x="1184" y="48"/>
                </a:moveTo>
                <a:lnTo>
                  <a:pt x="1136" y="48"/>
                </a:lnTo>
                <a:lnTo>
                  <a:pt x="1136" y="0"/>
                </a:lnTo>
                <a:lnTo>
                  <a:pt x="1184" y="0"/>
                </a:lnTo>
                <a:lnTo>
                  <a:pt x="1184" y="48"/>
                </a:lnTo>
                <a:close/>
                <a:moveTo>
                  <a:pt x="1032" y="48"/>
                </a:moveTo>
                <a:lnTo>
                  <a:pt x="985" y="48"/>
                </a:lnTo>
                <a:lnTo>
                  <a:pt x="985" y="0"/>
                </a:lnTo>
                <a:lnTo>
                  <a:pt x="1032" y="0"/>
                </a:lnTo>
                <a:lnTo>
                  <a:pt x="1032" y="48"/>
                </a:lnTo>
                <a:close/>
                <a:moveTo>
                  <a:pt x="956" y="48"/>
                </a:moveTo>
                <a:lnTo>
                  <a:pt x="909" y="48"/>
                </a:lnTo>
                <a:lnTo>
                  <a:pt x="909" y="0"/>
                </a:lnTo>
                <a:lnTo>
                  <a:pt x="956" y="0"/>
                </a:lnTo>
                <a:lnTo>
                  <a:pt x="956" y="48"/>
                </a:lnTo>
                <a:close/>
                <a:moveTo>
                  <a:pt x="881" y="48"/>
                </a:moveTo>
                <a:lnTo>
                  <a:pt x="833" y="48"/>
                </a:lnTo>
                <a:lnTo>
                  <a:pt x="833" y="0"/>
                </a:lnTo>
                <a:lnTo>
                  <a:pt x="881" y="0"/>
                </a:lnTo>
                <a:lnTo>
                  <a:pt x="881" y="48"/>
                </a:lnTo>
                <a:close/>
                <a:moveTo>
                  <a:pt x="805" y="48"/>
                </a:moveTo>
                <a:lnTo>
                  <a:pt x="758" y="48"/>
                </a:lnTo>
                <a:lnTo>
                  <a:pt x="758" y="0"/>
                </a:lnTo>
                <a:lnTo>
                  <a:pt x="805" y="0"/>
                </a:lnTo>
                <a:lnTo>
                  <a:pt x="805" y="48"/>
                </a:lnTo>
                <a:close/>
              </a:path>
            </a:pathLst>
          </a:custGeom>
          <a:solidFill>
            <a:srgbClr val="40937D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extBox 57"/>
          <p:cNvSpPr txBox="1"/>
          <p:nvPr/>
        </p:nvSpPr>
        <p:spPr bwMode="auto">
          <a:xfrm>
            <a:off x="342900" y="1373484"/>
            <a:ext cx="51054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Clr>
                <a:srgbClr val="40937D"/>
              </a:buClr>
              <a:buFont typeface="+mj-lt"/>
              <a:buAutoNum type="arabicPeriod"/>
            </a:pPr>
            <a:r>
              <a:rPr lang="zh-CN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项目的核心业务是什么；</a:t>
            </a:r>
            <a:r>
              <a:rPr lang="en-GB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              </a:t>
            </a:r>
          </a:p>
          <a:p>
            <a:pPr marL="342900" indent="-342900">
              <a:lnSpc>
                <a:spcPct val="200000"/>
              </a:lnSpc>
              <a:buClr>
                <a:srgbClr val="40937D"/>
              </a:buClr>
              <a:buFont typeface="+mj-lt"/>
              <a:buAutoNum type="arabicPeriod"/>
            </a:pPr>
            <a:r>
              <a:rPr lang="zh-CN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项目的商业模式和盈利模式是什么；</a:t>
            </a:r>
            <a:r>
              <a:rPr lang="en-GB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 </a:t>
            </a:r>
          </a:p>
          <a:p>
            <a:pPr marL="342900" indent="-342900">
              <a:lnSpc>
                <a:spcPct val="200000"/>
              </a:lnSpc>
              <a:buClr>
                <a:srgbClr val="40937D"/>
              </a:buClr>
              <a:buFont typeface="+mj-lt"/>
              <a:buAutoNum type="arabicPeriod"/>
            </a:pPr>
            <a:r>
              <a:rPr lang="zh-CN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市场容量多大；</a:t>
            </a:r>
          </a:p>
          <a:p>
            <a:pPr marL="342900" indent="-342900">
              <a:lnSpc>
                <a:spcPct val="200000"/>
              </a:lnSpc>
              <a:buClr>
                <a:srgbClr val="40937D"/>
              </a:buClr>
              <a:buFont typeface="+mj-lt"/>
              <a:buAutoNum type="arabicPeriod"/>
            </a:pPr>
            <a:r>
              <a:rPr lang="zh-CN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核心技术或商业模式的门槛是什么；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200000"/>
              </a:lnSpc>
              <a:buClr>
                <a:srgbClr val="40937D"/>
              </a:buClr>
              <a:buFont typeface="+mj-lt"/>
              <a:buAutoNum type="arabicPeriod"/>
            </a:pPr>
            <a:r>
              <a:rPr lang="zh-CN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项目现状简述</a:t>
            </a:r>
            <a:b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  </a:t>
            </a:r>
            <a:r>
              <a:rPr lang="zh-CN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（比如客户数量，财务数据，关键里程碑）；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42900" indent="-342900">
              <a:lnSpc>
                <a:spcPct val="200000"/>
              </a:lnSpc>
              <a:buClr>
                <a:srgbClr val="40937D"/>
              </a:buClr>
              <a:buFont typeface="+mj-lt"/>
              <a:buAutoNum type="arabicPeriod"/>
            </a:pPr>
            <a:r>
              <a:rPr lang="zh-CN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未来方向或公司</a:t>
            </a:r>
            <a:r>
              <a:rPr lang="en-GB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vision.</a:t>
            </a:r>
            <a:endParaRPr lang="zh-CN" altLang="zh-CN" sz="1400" b="1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2737112" y="204580"/>
            <a:ext cx="57536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600" b="1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（用</a:t>
            </a:r>
            <a:r>
              <a:rPr lang="en-US" altLang="zh-CN" sz="1600" b="1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30</a:t>
            </a:r>
            <a:r>
              <a:rPr lang="zh-CN" altLang="en-US" sz="1600" b="1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秒左右讲解</a:t>
            </a:r>
            <a:r>
              <a:rPr lang="zh-CN" altLang="en-US" sz="1600" b="1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Wingdings"/>
              </a:rPr>
              <a:t>）简短 清楚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Microsoft YaHei" charset="-122"/>
                <a:ea typeface="Microsoft YaHei" charset="-122"/>
                <a:cs typeface="Microsoft YaHei" charset="-122"/>
                <a:sym typeface="Wingdings"/>
              </a:rPr>
              <a:t>（</a:t>
            </a:r>
            <a:r>
              <a:rPr lang="en-US" altLang="zh-CN" sz="1600" b="1" dirty="0" err="1">
                <a:solidFill>
                  <a:srgbClr val="FF0000"/>
                </a:solidFill>
                <a:highlight>
                  <a:srgbClr val="FFFF00"/>
                </a:highlight>
                <a:latin typeface="Microsoft YaHei" charset="-122"/>
                <a:ea typeface="Microsoft YaHei" charset="-122"/>
                <a:cs typeface="Microsoft YaHei" charset="-122"/>
                <a:sym typeface="Wingdings"/>
              </a:rPr>
              <a:t>kxk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Microsoft YaHei" charset="-122"/>
                <a:ea typeface="Microsoft YaHei" charset="-122"/>
                <a:cs typeface="Microsoft YaHei" charset="-122"/>
                <a:sym typeface="Wingdings"/>
              </a:rPr>
              <a:t>）</a:t>
            </a:r>
            <a:endParaRPr lang="zh-CN" altLang="en-US" sz="1600" b="1" dirty="0">
              <a:solidFill>
                <a:srgbClr val="FF0000"/>
              </a:solidFill>
              <a:highlight>
                <a:srgbClr val="FFFF00"/>
              </a:highlight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314323" y="994478"/>
            <a:ext cx="42258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1800" b="1" dirty="0">
                <a:solidFill>
                  <a:srgbClr val="40937D"/>
                </a:solidFill>
                <a:latin typeface="Microsoft YaHei" charset="-122"/>
                <a:ea typeface="Microsoft YaHei" charset="-122"/>
                <a:cs typeface="Microsoft YaHei" charset="-122"/>
              </a:rPr>
              <a:t>用几句话，连续并简明扼要地表达：</a:t>
            </a:r>
          </a:p>
        </p:txBody>
      </p:sp>
    </p:spTree>
    <p:extLst>
      <p:ext uri="{BB962C8B-B14F-4D97-AF65-F5344CB8AC3E}">
        <p14:creationId xmlns:p14="http://schemas.microsoft.com/office/powerpoint/2010/main" val="40161118"/>
      </p:ext>
    </p:extLst>
  </p:cSld>
  <p:clrMapOvr>
    <a:masterClrMapping/>
  </p:clrMapOvr>
  <p:transition spd="slow" advTm="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59" y="0"/>
            <a:ext cx="9140282" cy="5143500"/>
          </a:xfrm>
          <a:prstGeom prst="rect">
            <a:avLst/>
          </a:prstGeom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1579600" y="1296246"/>
            <a:ext cx="2992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项目最核心部分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5498916" y="1323778"/>
            <a:ext cx="31440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逻辑及数据要合理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1607354" y="2687967"/>
            <a:ext cx="25073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靠实际数据说话</a:t>
            </a: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5517044" y="2698202"/>
            <a:ext cx="33985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这么牛的事情由谁来做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885469" y="1256956"/>
            <a:ext cx="516731" cy="516731"/>
            <a:chOff x="1775223" y="1694260"/>
            <a:chExt cx="516731" cy="516731"/>
          </a:xfrm>
        </p:grpSpPr>
        <p:sp>
          <p:nvSpPr>
            <p:cNvPr id="5" name="椭圆 4"/>
            <p:cNvSpPr>
              <a:spLocks noChangeArrowheads="1"/>
            </p:cNvSpPr>
            <p:nvPr/>
          </p:nvSpPr>
          <p:spPr bwMode="auto">
            <a:xfrm>
              <a:off x="1775223" y="1694260"/>
              <a:ext cx="516731" cy="5167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Freeform 68"/>
            <p:cNvSpPr>
              <a:spLocks noEditPoints="1"/>
            </p:cNvSpPr>
            <p:nvPr/>
          </p:nvSpPr>
          <p:spPr bwMode="auto">
            <a:xfrm>
              <a:off x="1894285" y="1815704"/>
              <a:ext cx="271463" cy="273844"/>
            </a:xfrm>
            <a:custGeom>
              <a:avLst/>
              <a:gdLst>
                <a:gd name="T0" fmla="*/ 2147483647 w 286"/>
                <a:gd name="T1" fmla="*/ 2147483647 h 288"/>
                <a:gd name="T2" fmla="*/ 2147483647 w 286"/>
                <a:gd name="T3" fmla="*/ 2147483647 h 288"/>
                <a:gd name="T4" fmla="*/ 2147483647 w 286"/>
                <a:gd name="T5" fmla="*/ 2147483647 h 288"/>
                <a:gd name="T6" fmla="*/ 2147483647 w 286"/>
                <a:gd name="T7" fmla="*/ 0 h 288"/>
                <a:gd name="T8" fmla="*/ 2147483647 w 286"/>
                <a:gd name="T9" fmla="*/ 0 h 288"/>
                <a:gd name="T10" fmla="*/ 2147483647 w 286"/>
                <a:gd name="T11" fmla="*/ 2147483647 h 288"/>
                <a:gd name="T12" fmla="*/ 2147483647 w 286"/>
                <a:gd name="T13" fmla="*/ 2147483647 h 288"/>
                <a:gd name="T14" fmla="*/ 0 w 286"/>
                <a:gd name="T15" fmla="*/ 2147483647 h 288"/>
                <a:gd name="T16" fmla="*/ 0 w 286"/>
                <a:gd name="T17" fmla="*/ 2147483647 h 288"/>
                <a:gd name="T18" fmla="*/ 2147483647 w 286"/>
                <a:gd name="T19" fmla="*/ 2147483647 h 288"/>
                <a:gd name="T20" fmla="*/ 2147483647 w 286"/>
                <a:gd name="T21" fmla="*/ 2147483647 h 288"/>
                <a:gd name="T22" fmla="*/ 2147483647 w 286"/>
                <a:gd name="T23" fmla="*/ 2147483647 h 288"/>
                <a:gd name="T24" fmla="*/ 2147483647 w 286"/>
                <a:gd name="T25" fmla="*/ 2147483647 h 288"/>
                <a:gd name="T26" fmla="*/ 2147483647 w 286"/>
                <a:gd name="T27" fmla="*/ 2147483647 h 288"/>
                <a:gd name="T28" fmla="*/ 2147483647 w 286"/>
                <a:gd name="T29" fmla="*/ 2147483647 h 288"/>
                <a:gd name="T30" fmla="*/ 2147483647 w 286"/>
                <a:gd name="T31" fmla="*/ 2147483647 h 288"/>
                <a:gd name="T32" fmla="*/ 2147483647 w 286"/>
                <a:gd name="T33" fmla="*/ 2147483647 h 288"/>
                <a:gd name="T34" fmla="*/ 2147483647 w 286"/>
                <a:gd name="T35" fmla="*/ 2147483647 h 288"/>
                <a:gd name="T36" fmla="*/ 2147483647 w 286"/>
                <a:gd name="T37" fmla="*/ 2147483647 h 288"/>
                <a:gd name="T38" fmla="*/ 2147483647 w 286"/>
                <a:gd name="T39" fmla="*/ 2147483647 h 288"/>
                <a:gd name="T40" fmla="*/ 2147483647 w 286"/>
                <a:gd name="T41" fmla="*/ 2147483647 h 288"/>
                <a:gd name="T42" fmla="*/ 2147483647 w 286"/>
                <a:gd name="T43" fmla="*/ 2147483647 h 288"/>
                <a:gd name="T44" fmla="*/ 2147483647 w 286"/>
                <a:gd name="T45" fmla="*/ 2147483647 h 288"/>
                <a:gd name="T46" fmla="*/ 2147483647 w 286"/>
                <a:gd name="T47" fmla="*/ 2147483647 h 288"/>
                <a:gd name="T48" fmla="*/ 2147483647 w 286"/>
                <a:gd name="T49" fmla="*/ 2147483647 h 288"/>
                <a:gd name="T50" fmla="*/ 2147483647 w 286"/>
                <a:gd name="T51" fmla="*/ 2147483647 h 288"/>
                <a:gd name="T52" fmla="*/ 2147483647 w 286"/>
                <a:gd name="T53" fmla="*/ 2147483647 h 288"/>
                <a:gd name="T54" fmla="*/ 2147483647 w 286"/>
                <a:gd name="T55" fmla="*/ 2147483647 h 288"/>
                <a:gd name="T56" fmla="*/ 2147483647 w 286"/>
                <a:gd name="T57" fmla="*/ 2147483647 h 288"/>
                <a:gd name="T58" fmla="*/ 2147483647 w 286"/>
                <a:gd name="T59" fmla="*/ 2147483647 h 288"/>
                <a:gd name="T60" fmla="*/ 2147483647 w 286"/>
                <a:gd name="T61" fmla="*/ 2147483647 h 288"/>
                <a:gd name="T62" fmla="*/ 2147483647 w 286"/>
                <a:gd name="T63" fmla="*/ 2147483647 h 288"/>
                <a:gd name="T64" fmla="*/ 2147483647 w 286"/>
                <a:gd name="T65" fmla="*/ 2147483647 h 28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86" h="288">
                  <a:moveTo>
                    <a:pt x="286" y="131"/>
                  </a:moveTo>
                  <a:cubicBezTo>
                    <a:pt x="259" y="131"/>
                    <a:pt x="259" y="131"/>
                    <a:pt x="259" y="131"/>
                  </a:cubicBezTo>
                  <a:cubicBezTo>
                    <a:pt x="254" y="76"/>
                    <a:pt x="210" y="31"/>
                    <a:pt x="155" y="26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26"/>
                    <a:pt x="131" y="26"/>
                    <a:pt x="131" y="26"/>
                  </a:cubicBezTo>
                  <a:cubicBezTo>
                    <a:pt x="76" y="32"/>
                    <a:pt x="32" y="76"/>
                    <a:pt x="27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28" y="155"/>
                    <a:pt x="28" y="155"/>
                    <a:pt x="28" y="155"/>
                  </a:cubicBezTo>
                  <a:cubicBezTo>
                    <a:pt x="33" y="209"/>
                    <a:pt x="77" y="252"/>
                    <a:pt x="131" y="258"/>
                  </a:cubicBezTo>
                  <a:cubicBezTo>
                    <a:pt x="131" y="288"/>
                    <a:pt x="131" y="288"/>
                    <a:pt x="131" y="288"/>
                  </a:cubicBezTo>
                  <a:cubicBezTo>
                    <a:pt x="155" y="288"/>
                    <a:pt x="155" y="288"/>
                    <a:pt x="155" y="288"/>
                  </a:cubicBezTo>
                  <a:cubicBezTo>
                    <a:pt x="155" y="258"/>
                    <a:pt x="155" y="258"/>
                    <a:pt x="155" y="258"/>
                  </a:cubicBezTo>
                  <a:cubicBezTo>
                    <a:pt x="210" y="253"/>
                    <a:pt x="253" y="209"/>
                    <a:pt x="259" y="155"/>
                  </a:cubicBezTo>
                  <a:cubicBezTo>
                    <a:pt x="286" y="155"/>
                    <a:pt x="286" y="155"/>
                    <a:pt x="286" y="155"/>
                  </a:cubicBezTo>
                  <a:lnTo>
                    <a:pt x="286" y="131"/>
                  </a:lnTo>
                  <a:close/>
                  <a:moveTo>
                    <a:pt x="235" y="131"/>
                  </a:moveTo>
                  <a:cubicBezTo>
                    <a:pt x="155" y="131"/>
                    <a:pt x="155" y="131"/>
                    <a:pt x="155" y="131"/>
                  </a:cubicBezTo>
                  <a:cubicBezTo>
                    <a:pt x="155" y="50"/>
                    <a:pt x="155" y="50"/>
                    <a:pt x="155" y="50"/>
                  </a:cubicBezTo>
                  <a:cubicBezTo>
                    <a:pt x="197" y="55"/>
                    <a:pt x="231" y="89"/>
                    <a:pt x="235" y="131"/>
                  </a:cubicBezTo>
                  <a:close/>
                  <a:moveTo>
                    <a:pt x="131" y="50"/>
                  </a:moveTo>
                  <a:cubicBezTo>
                    <a:pt x="131" y="131"/>
                    <a:pt x="131" y="131"/>
                    <a:pt x="131" y="131"/>
                  </a:cubicBezTo>
                  <a:cubicBezTo>
                    <a:pt x="51" y="131"/>
                    <a:pt x="51" y="131"/>
                    <a:pt x="51" y="131"/>
                  </a:cubicBezTo>
                  <a:cubicBezTo>
                    <a:pt x="56" y="89"/>
                    <a:pt x="89" y="56"/>
                    <a:pt x="131" y="50"/>
                  </a:cubicBezTo>
                  <a:close/>
                  <a:moveTo>
                    <a:pt x="52" y="155"/>
                  </a:moveTo>
                  <a:cubicBezTo>
                    <a:pt x="131" y="155"/>
                    <a:pt x="131" y="155"/>
                    <a:pt x="131" y="155"/>
                  </a:cubicBezTo>
                  <a:cubicBezTo>
                    <a:pt x="131" y="234"/>
                    <a:pt x="131" y="234"/>
                    <a:pt x="131" y="234"/>
                  </a:cubicBezTo>
                  <a:cubicBezTo>
                    <a:pt x="90" y="228"/>
                    <a:pt x="57" y="196"/>
                    <a:pt x="52" y="155"/>
                  </a:cubicBezTo>
                  <a:close/>
                  <a:moveTo>
                    <a:pt x="155" y="234"/>
                  </a:moveTo>
                  <a:cubicBezTo>
                    <a:pt x="155" y="155"/>
                    <a:pt x="155" y="155"/>
                    <a:pt x="155" y="155"/>
                  </a:cubicBezTo>
                  <a:cubicBezTo>
                    <a:pt x="235" y="155"/>
                    <a:pt x="235" y="155"/>
                    <a:pt x="235" y="155"/>
                  </a:cubicBezTo>
                  <a:cubicBezTo>
                    <a:pt x="229" y="196"/>
                    <a:pt x="196" y="229"/>
                    <a:pt x="155" y="234"/>
                  </a:cubicBezTo>
                  <a:close/>
                </a:path>
              </a:pathLst>
            </a:custGeom>
            <a:solidFill>
              <a:srgbClr val="409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856053" y="1296246"/>
            <a:ext cx="516731" cy="516731"/>
            <a:chOff x="4899423" y="1694260"/>
            <a:chExt cx="516731" cy="516731"/>
          </a:xfrm>
        </p:grpSpPr>
        <p:sp>
          <p:nvSpPr>
            <p:cNvPr id="7" name="椭圆 6"/>
            <p:cNvSpPr>
              <a:spLocks noChangeArrowheads="1"/>
            </p:cNvSpPr>
            <p:nvPr/>
          </p:nvSpPr>
          <p:spPr bwMode="auto">
            <a:xfrm>
              <a:off x="4899423" y="1694260"/>
              <a:ext cx="516731" cy="5167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pic>
          <p:nvPicPr>
            <p:cNvPr id="14" name="组合 13"/>
            <p:cNvPicPr>
              <a:picLocks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0872" y="1814513"/>
              <a:ext cx="232172" cy="275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7" name="组合 36"/>
          <p:cNvGrpSpPr/>
          <p:nvPr/>
        </p:nvGrpSpPr>
        <p:grpSpPr>
          <a:xfrm>
            <a:off x="881896" y="2670670"/>
            <a:ext cx="516731" cy="516731"/>
            <a:chOff x="1775223" y="3187304"/>
            <a:chExt cx="516731" cy="516731"/>
          </a:xfrm>
        </p:grpSpPr>
        <p:sp>
          <p:nvSpPr>
            <p:cNvPr id="9" name="椭圆 8"/>
            <p:cNvSpPr>
              <a:spLocks noChangeArrowheads="1"/>
            </p:cNvSpPr>
            <p:nvPr/>
          </p:nvSpPr>
          <p:spPr bwMode="auto">
            <a:xfrm>
              <a:off x="1775223" y="3187304"/>
              <a:ext cx="516731" cy="5167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pic>
          <p:nvPicPr>
            <p:cNvPr id="15" name="组合 16"/>
            <p:cNvPicPr>
              <a:picLocks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6191" y="3300413"/>
              <a:ext cx="270272" cy="27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" name="组合 35"/>
          <p:cNvGrpSpPr/>
          <p:nvPr/>
        </p:nvGrpSpPr>
        <p:grpSpPr>
          <a:xfrm>
            <a:off x="881895" y="3848078"/>
            <a:ext cx="516731" cy="516731"/>
            <a:chOff x="2445493" y="4593496"/>
            <a:chExt cx="516731" cy="516731"/>
          </a:xfrm>
        </p:grpSpPr>
        <p:sp>
          <p:nvSpPr>
            <p:cNvPr id="11" name="椭圆 10"/>
            <p:cNvSpPr>
              <a:spLocks noChangeArrowheads="1"/>
            </p:cNvSpPr>
            <p:nvPr/>
          </p:nvSpPr>
          <p:spPr bwMode="auto">
            <a:xfrm>
              <a:off x="2445493" y="4593496"/>
              <a:ext cx="516731" cy="5167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Freeform 372"/>
            <p:cNvSpPr>
              <a:spLocks/>
            </p:cNvSpPr>
            <p:nvPr/>
          </p:nvSpPr>
          <p:spPr bwMode="auto">
            <a:xfrm>
              <a:off x="2558601" y="4754229"/>
              <a:ext cx="291704" cy="195263"/>
            </a:xfrm>
            <a:custGeom>
              <a:avLst/>
              <a:gdLst>
                <a:gd name="T0" fmla="*/ 2147483647 w 174"/>
                <a:gd name="T1" fmla="*/ 2147483647 h 117"/>
                <a:gd name="T2" fmla="*/ 2147483647 w 174"/>
                <a:gd name="T3" fmla="*/ 0 h 117"/>
                <a:gd name="T4" fmla="*/ 2147483647 w 174"/>
                <a:gd name="T5" fmla="*/ 2147483647 h 117"/>
                <a:gd name="T6" fmla="*/ 2147483647 w 174"/>
                <a:gd name="T7" fmla="*/ 2147483647 h 117"/>
                <a:gd name="T8" fmla="*/ 2147483647 w 174"/>
                <a:gd name="T9" fmla="*/ 2147483647 h 117"/>
                <a:gd name="T10" fmla="*/ 2147483647 w 174"/>
                <a:gd name="T11" fmla="*/ 2147483647 h 117"/>
                <a:gd name="T12" fmla="*/ 0 w 174"/>
                <a:gd name="T13" fmla="*/ 2147483647 h 117"/>
                <a:gd name="T14" fmla="*/ 2147483647 w 174"/>
                <a:gd name="T15" fmla="*/ 2147483647 h 117"/>
                <a:gd name="T16" fmla="*/ 2147483647 w 174"/>
                <a:gd name="T17" fmla="*/ 2147483647 h 117"/>
                <a:gd name="T18" fmla="*/ 2147483647 w 174"/>
                <a:gd name="T19" fmla="*/ 2147483647 h 117"/>
                <a:gd name="T20" fmla="*/ 2147483647 w 174"/>
                <a:gd name="T21" fmla="*/ 2147483647 h 117"/>
                <a:gd name="T22" fmla="*/ 2147483647 w 174"/>
                <a:gd name="T23" fmla="*/ 2147483647 h 117"/>
                <a:gd name="T24" fmla="*/ 2147483647 w 174"/>
                <a:gd name="T25" fmla="*/ 2147483647 h 1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74" h="117">
                  <a:moveTo>
                    <a:pt x="156" y="71"/>
                  </a:moveTo>
                  <a:lnTo>
                    <a:pt x="174" y="0"/>
                  </a:lnTo>
                  <a:lnTo>
                    <a:pt x="103" y="18"/>
                  </a:lnTo>
                  <a:lnTo>
                    <a:pt x="121" y="35"/>
                  </a:lnTo>
                  <a:lnTo>
                    <a:pt x="90" y="66"/>
                  </a:lnTo>
                  <a:lnTo>
                    <a:pt x="62" y="37"/>
                  </a:lnTo>
                  <a:lnTo>
                    <a:pt x="0" y="99"/>
                  </a:lnTo>
                  <a:lnTo>
                    <a:pt x="19" y="117"/>
                  </a:lnTo>
                  <a:lnTo>
                    <a:pt x="62" y="74"/>
                  </a:lnTo>
                  <a:lnTo>
                    <a:pt x="90" y="103"/>
                  </a:lnTo>
                  <a:lnTo>
                    <a:pt x="140" y="55"/>
                  </a:lnTo>
                  <a:lnTo>
                    <a:pt x="156" y="71"/>
                  </a:lnTo>
                  <a:close/>
                </a:path>
              </a:pathLst>
            </a:custGeom>
            <a:solidFill>
              <a:srgbClr val="409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" name="文本框 20"/>
          <p:cNvSpPr txBox="1">
            <a:spLocks noChangeArrowheads="1"/>
          </p:cNvSpPr>
          <p:nvPr/>
        </p:nvSpPr>
        <p:spPr bwMode="auto">
          <a:xfrm>
            <a:off x="1579601" y="1811340"/>
            <a:ext cx="20473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、作品设计的目的</a:t>
            </a:r>
            <a:endParaRPr lang="zh-CN" altLang="zh-CN" sz="16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1" name="文本框 24"/>
          <p:cNvSpPr txBox="1">
            <a:spLocks noChangeArrowheads="1"/>
          </p:cNvSpPr>
          <p:nvPr/>
        </p:nvSpPr>
        <p:spPr bwMode="auto">
          <a:xfrm>
            <a:off x="5517044" y="1832284"/>
            <a:ext cx="1386914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、市场分析 </a:t>
            </a:r>
          </a:p>
        </p:txBody>
      </p:sp>
      <p:sp>
        <p:nvSpPr>
          <p:cNvPr id="22" name="文本框 25"/>
          <p:cNvSpPr txBox="1">
            <a:spLocks noChangeArrowheads="1"/>
          </p:cNvSpPr>
          <p:nvPr/>
        </p:nvSpPr>
        <p:spPr bwMode="auto">
          <a:xfrm>
            <a:off x="6882331" y="1808392"/>
            <a:ext cx="146653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、竞争分析 </a:t>
            </a:r>
          </a:p>
        </p:txBody>
      </p:sp>
      <p:sp>
        <p:nvSpPr>
          <p:cNvPr id="23" name="文本框 26"/>
          <p:cNvSpPr txBox="1">
            <a:spLocks noChangeArrowheads="1"/>
          </p:cNvSpPr>
          <p:nvPr/>
        </p:nvSpPr>
        <p:spPr bwMode="auto">
          <a:xfrm>
            <a:off x="5525527" y="2170838"/>
            <a:ext cx="141871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、商业模式 </a:t>
            </a:r>
          </a:p>
        </p:txBody>
      </p:sp>
      <p:sp>
        <p:nvSpPr>
          <p:cNvPr id="24" name="文本框 27"/>
          <p:cNvSpPr txBox="1">
            <a:spLocks noChangeArrowheads="1"/>
          </p:cNvSpPr>
          <p:nvPr/>
        </p:nvSpPr>
        <p:spPr bwMode="auto">
          <a:xfrm>
            <a:off x="6882331" y="2163938"/>
            <a:ext cx="135744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、市场推广</a:t>
            </a:r>
          </a:p>
        </p:txBody>
      </p:sp>
      <p:sp>
        <p:nvSpPr>
          <p:cNvPr id="25" name="文本框 28"/>
          <p:cNvSpPr txBox="1">
            <a:spLocks noChangeArrowheads="1"/>
          </p:cNvSpPr>
          <p:nvPr/>
        </p:nvSpPr>
        <p:spPr bwMode="auto">
          <a:xfrm>
            <a:off x="1608587" y="3285271"/>
            <a:ext cx="339788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、业务</a:t>
            </a:r>
            <a:r>
              <a:rPr lang="en-US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财务现状</a:t>
            </a:r>
            <a:r>
              <a:rPr lang="en-US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业务计划</a:t>
            </a:r>
            <a:r>
              <a:rPr lang="en-US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+</a:t>
            </a:r>
          </a:p>
          <a:p>
            <a:r>
              <a:rPr lang="en-US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财务预期</a:t>
            </a:r>
            <a:r>
              <a:rPr lang="en-US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融资需求</a:t>
            </a:r>
          </a:p>
        </p:txBody>
      </p:sp>
      <p:sp>
        <p:nvSpPr>
          <p:cNvPr id="29" name="文本框 32"/>
          <p:cNvSpPr txBox="1">
            <a:spLocks noChangeArrowheads="1"/>
          </p:cNvSpPr>
          <p:nvPr/>
        </p:nvSpPr>
        <p:spPr bwMode="auto">
          <a:xfrm>
            <a:off x="5525527" y="3290762"/>
            <a:ext cx="3616614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、团队：创始人</a:t>
            </a:r>
            <a:r>
              <a:rPr lang="en-US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核心团队</a:t>
            </a:r>
            <a:r>
              <a:rPr lang="en-US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顾问团队 </a:t>
            </a:r>
          </a:p>
        </p:txBody>
      </p:sp>
      <p:sp>
        <p:nvSpPr>
          <p:cNvPr id="30" name="文本框 33"/>
          <p:cNvSpPr txBox="1">
            <a:spLocks noChangeArrowheads="1"/>
          </p:cNvSpPr>
          <p:nvPr/>
        </p:nvSpPr>
        <p:spPr bwMode="auto">
          <a:xfrm>
            <a:off x="1608588" y="4392311"/>
            <a:ext cx="275667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、获奖、专利、合同、荣誉</a:t>
            </a:r>
          </a:p>
        </p:txBody>
      </p:sp>
      <p:sp>
        <p:nvSpPr>
          <p:cNvPr id="31" name="文本框 34"/>
          <p:cNvSpPr txBox="1">
            <a:spLocks noChangeArrowheads="1"/>
          </p:cNvSpPr>
          <p:nvPr/>
        </p:nvSpPr>
        <p:spPr bwMode="auto">
          <a:xfrm>
            <a:off x="1608589" y="4715476"/>
            <a:ext cx="120651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15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、愿景</a:t>
            </a:r>
          </a:p>
        </p:txBody>
      </p:sp>
      <p:sp>
        <p:nvSpPr>
          <p:cNvPr id="33" name="文本框 36"/>
          <p:cNvSpPr txBox="1">
            <a:spLocks noChangeArrowheads="1"/>
          </p:cNvSpPr>
          <p:nvPr/>
        </p:nvSpPr>
        <p:spPr bwMode="auto">
          <a:xfrm>
            <a:off x="3338452" y="462679"/>
            <a:ext cx="274967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 录 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—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文本框 20"/>
          <p:cNvSpPr txBox="1">
            <a:spLocks noChangeArrowheads="1"/>
          </p:cNvSpPr>
          <p:nvPr/>
        </p:nvSpPr>
        <p:spPr bwMode="auto">
          <a:xfrm>
            <a:off x="1579600" y="2171890"/>
            <a:ext cx="15319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lang="zh-CN" altLang="en-US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、数据验证 </a:t>
            </a:r>
            <a:endParaRPr lang="zh-CN" altLang="zh-CN" sz="16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9" name="文本框 20"/>
          <p:cNvSpPr txBox="1">
            <a:spLocks noChangeArrowheads="1"/>
          </p:cNvSpPr>
          <p:nvPr/>
        </p:nvSpPr>
        <p:spPr bwMode="auto">
          <a:xfrm>
            <a:off x="3395593" y="1816290"/>
            <a:ext cx="14604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zh-CN" altLang="en-US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zh-CN" altLang="zh-CN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解决方案</a:t>
            </a:r>
          </a:p>
        </p:txBody>
      </p:sp>
      <p:sp>
        <p:nvSpPr>
          <p:cNvPr id="40" name="文本框 20"/>
          <p:cNvSpPr txBox="1">
            <a:spLocks noChangeArrowheads="1"/>
          </p:cNvSpPr>
          <p:nvPr/>
        </p:nvSpPr>
        <p:spPr bwMode="auto">
          <a:xfrm>
            <a:off x="3120766" y="2155449"/>
            <a:ext cx="16579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4</a:t>
            </a:r>
            <a:r>
              <a:rPr lang="zh-CN" altLang="en-US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、产品</a:t>
            </a:r>
            <a:r>
              <a:rPr lang="en-US" altLang="zh-CN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lang="zh-CN" altLang="en-US" sz="1600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服务</a:t>
            </a:r>
            <a:endParaRPr lang="zh-CN" altLang="zh-CN" sz="16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2" name="Oval 13"/>
          <p:cNvSpPr>
            <a:spLocks noChangeArrowheads="1"/>
          </p:cNvSpPr>
          <p:nvPr/>
        </p:nvSpPr>
        <p:spPr bwMode="auto">
          <a:xfrm>
            <a:off x="4885222" y="2664557"/>
            <a:ext cx="516731" cy="52895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Freeform 81"/>
          <p:cNvSpPr>
            <a:spLocks noEditPoints="1"/>
          </p:cNvSpPr>
          <p:nvPr/>
        </p:nvSpPr>
        <p:spPr bwMode="auto">
          <a:xfrm>
            <a:off x="5006475" y="2784667"/>
            <a:ext cx="274226" cy="315973"/>
          </a:xfrm>
          <a:custGeom>
            <a:avLst/>
            <a:gdLst>
              <a:gd name="T0" fmla="*/ 1 w 143"/>
              <a:gd name="T1" fmla="*/ 139 h 139"/>
              <a:gd name="T2" fmla="*/ 33 w 143"/>
              <a:gd name="T3" fmla="*/ 139 h 139"/>
              <a:gd name="T4" fmla="*/ 17 w 143"/>
              <a:gd name="T5" fmla="*/ 92 h 139"/>
              <a:gd name="T6" fmla="*/ 17 w 143"/>
              <a:gd name="T7" fmla="*/ 109 h 139"/>
              <a:gd name="T8" fmla="*/ 57 w 143"/>
              <a:gd name="T9" fmla="*/ 113 h 139"/>
              <a:gd name="T10" fmla="*/ 73 w 143"/>
              <a:gd name="T11" fmla="*/ 139 h 139"/>
              <a:gd name="T12" fmla="*/ 66 w 143"/>
              <a:gd name="T13" fmla="*/ 101 h 139"/>
              <a:gd name="T14" fmla="*/ 48 w 143"/>
              <a:gd name="T15" fmla="*/ 101 h 139"/>
              <a:gd name="T16" fmla="*/ 66 w 143"/>
              <a:gd name="T17" fmla="*/ 101 h 139"/>
              <a:gd name="T18" fmla="*/ 81 w 143"/>
              <a:gd name="T19" fmla="*/ 139 h 139"/>
              <a:gd name="T20" fmla="*/ 97 w 143"/>
              <a:gd name="T21" fmla="*/ 113 h 139"/>
              <a:gd name="T22" fmla="*/ 97 w 143"/>
              <a:gd name="T23" fmla="*/ 92 h 139"/>
              <a:gd name="T24" fmla="*/ 97 w 143"/>
              <a:gd name="T25" fmla="*/ 109 h 139"/>
              <a:gd name="T26" fmla="*/ 118 w 143"/>
              <a:gd name="T27" fmla="*/ 30 h 139"/>
              <a:gd name="T28" fmla="*/ 118 w 143"/>
              <a:gd name="T29" fmla="*/ 14 h 139"/>
              <a:gd name="T30" fmla="*/ 118 w 143"/>
              <a:gd name="T31" fmla="*/ 30 h 139"/>
              <a:gd name="T32" fmla="*/ 130 w 143"/>
              <a:gd name="T33" fmla="*/ 53 h 139"/>
              <a:gd name="T34" fmla="*/ 112 w 143"/>
              <a:gd name="T35" fmla="*/ 74 h 139"/>
              <a:gd name="T36" fmla="*/ 135 w 143"/>
              <a:gd name="T37" fmla="*/ 85 h 139"/>
              <a:gd name="T38" fmla="*/ 104 w 143"/>
              <a:gd name="T39" fmla="*/ 63 h 139"/>
              <a:gd name="T40" fmla="*/ 90 w 143"/>
              <a:gd name="T41" fmla="*/ 63 h 139"/>
              <a:gd name="T42" fmla="*/ 1 w 143"/>
              <a:gd name="T43" fmla="*/ 76 h 139"/>
              <a:gd name="T44" fmla="*/ 89 w 143"/>
              <a:gd name="T45" fmla="*/ 0 h 139"/>
              <a:gd name="T46" fmla="*/ 90 w 143"/>
              <a:gd name="T47" fmla="*/ 51 h 139"/>
              <a:gd name="T48" fmla="*/ 101 w 143"/>
              <a:gd name="T49" fmla="*/ 46 h 139"/>
              <a:gd name="T50" fmla="*/ 136 w 143"/>
              <a:gd name="T51" fmla="*/ 45 h 139"/>
              <a:gd name="T52" fmla="*/ 134 w 143"/>
              <a:gd name="T53" fmla="*/ 72 h 139"/>
              <a:gd name="T54" fmla="*/ 113 w 143"/>
              <a:gd name="T55" fmla="*/ 65 h 139"/>
              <a:gd name="T56" fmla="*/ 88 w 143"/>
              <a:gd name="T57" fmla="*/ 2 h 139"/>
              <a:gd name="T58" fmla="*/ 3 w 143"/>
              <a:gd name="T59" fmla="*/ 74 h 139"/>
              <a:gd name="T60" fmla="*/ 88 w 143"/>
              <a:gd name="T61" fmla="*/ 61 h 139"/>
              <a:gd name="T62" fmla="*/ 76 w 143"/>
              <a:gd name="T63" fmla="*/ 50 h 139"/>
              <a:gd name="T64" fmla="*/ 50 w 143"/>
              <a:gd name="T65" fmla="*/ 32 h 139"/>
              <a:gd name="T66" fmla="*/ 79 w 143"/>
              <a:gd name="T67" fmla="*/ 45 h 139"/>
              <a:gd name="T68" fmla="*/ 88 w 143"/>
              <a:gd name="T69" fmla="*/ 2 h 139"/>
              <a:gd name="T70" fmla="*/ 20 w 143"/>
              <a:gd name="T71" fmla="*/ 46 h 139"/>
              <a:gd name="T72" fmla="*/ 40 w 143"/>
              <a:gd name="T73" fmla="*/ 38 h 139"/>
              <a:gd name="T74" fmla="*/ 65 w 143"/>
              <a:gd name="T75" fmla="*/ 38 h 139"/>
              <a:gd name="T76" fmla="*/ 71 w 143"/>
              <a:gd name="T77" fmla="*/ 13 h 139"/>
              <a:gd name="T78" fmla="*/ 64 w 143"/>
              <a:gd name="T79" fmla="*/ 29 h 139"/>
              <a:gd name="T80" fmla="*/ 40 w 143"/>
              <a:gd name="T81" fmla="*/ 30 h 139"/>
              <a:gd name="T82" fmla="*/ 16 w 143"/>
              <a:gd name="T83" fmla="*/ 45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43" h="139">
                <a:moveTo>
                  <a:pt x="33" y="139"/>
                </a:moveTo>
                <a:cubicBezTo>
                  <a:pt x="1" y="139"/>
                  <a:pt x="1" y="139"/>
                  <a:pt x="1" y="139"/>
                </a:cubicBezTo>
                <a:cubicBezTo>
                  <a:pt x="0" y="111"/>
                  <a:pt x="17" y="113"/>
                  <a:pt x="17" y="113"/>
                </a:cubicBezTo>
                <a:cubicBezTo>
                  <a:pt x="17" y="113"/>
                  <a:pt x="34" y="111"/>
                  <a:pt x="33" y="139"/>
                </a:cubicBezTo>
                <a:close/>
                <a:moveTo>
                  <a:pt x="26" y="101"/>
                </a:moveTo>
                <a:cubicBezTo>
                  <a:pt x="26" y="96"/>
                  <a:pt x="22" y="92"/>
                  <a:pt x="17" y="92"/>
                </a:cubicBezTo>
                <a:cubicBezTo>
                  <a:pt x="12" y="92"/>
                  <a:pt x="9" y="96"/>
                  <a:pt x="9" y="101"/>
                </a:cubicBezTo>
                <a:cubicBezTo>
                  <a:pt x="9" y="105"/>
                  <a:pt x="12" y="109"/>
                  <a:pt x="17" y="109"/>
                </a:cubicBezTo>
                <a:cubicBezTo>
                  <a:pt x="22" y="109"/>
                  <a:pt x="26" y="105"/>
                  <a:pt x="26" y="101"/>
                </a:cubicBezTo>
                <a:close/>
                <a:moveTo>
                  <a:pt x="57" y="113"/>
                </a:moveTo>
                <a:cubicBezTo>
                  <a:pt x="57" y="113"/>
                  <a:pt x="40" y="111"/>
                  <a:pt x="41" y="139"/>
                </a:cubicBezTo>
                <a:cubicBezTo>
                  <a:pt x="73" y="139"/>
                  <a:pt x="73" y="139"/>
                  <a:pt x="73" y="139"/>
                </a:cubicBezTo>
                <a:cubicBezTo>
                  <a:pt x="74" y="111"/>
                  <a:pt x="57" y="113"/>
                  <a:pt x="57" y="113"/>
                </a:cubicBezTo>
                <a:close/>
                <a:moveTo>
                  <a:pt x="66" y="101"/>
                </a:moveTo>
                <a:cubicBezTo>
                  <a:pt x="66" y="96"/>
                  <a:pt x="62" y="92"/>
                  <a:pt x="57" y="92"/>
                </a:cubicBezTo>
                <a:cubicBezTo>
                  <a:pt x="52" y="92"/>
                  <a:pt x="48" y="96"/>
                  <a:pt x="48" y="101"/>
                </a:cubicBezTo>
                <a:cubicBezTo>
                  <a:pt x="48" y="105"/>
                  <a:pt x="52" y="109"/>
                  <a:pt x="57" y="109"/>
                </a:cubicBezTo>
                <a:cubicBezTo>
                  <a:pt x="62" y="109"/>
                  <a:pt x="66" y="105"/>
                  <a:pt x="66" y="101"/>
                </a:cubicBezTo>
                <a:close/>
                <a:moveTo>
                  <a:pt x="97" y="113"/>
                </a:moveTo>
                <a:cubicBezTo>
                  <a:pt x="97" y="113"/>
                  <a:pt x="80" y="111"/>
                  <a:pt x="81" y="139"/>
                </a:cubicBezTo>
                <a:cubicBezTo>
                  <a:pt x="113" y="139"/>
                  <a:pt x="113" y="139"/>
                  <a:pt x="113" y="139"/>
                </a:cubicBezTo>
                <a:cubicBezTo>
                  <a:pt x="114" y="111"/>
                  <a:pt x="97" y="113"/>
                  <a:pt x="97" y="113"/>
                </a:cubicBezTo>
                <a:close/>
                <a:moveTo>
                  <a:pt x="105" y="101"/>
                </a:moveTo>
                <a:cubicBezTo>
                  <a:pt x="105" y="96"/>
                  <a:pt x="102" y="92"/>
                  <a:pt x="97" y="92"/>
                </a:cubicBezTo>
                <a:cubicBezTo>
                  <a:pt x="92" y="92"/>
                  <a:pt x="88" y="96"/>
                  <a:pt x="88" y="101"/>
                </a:cubicBezTo>
                <a:cubicBezTo>
                  <a:pt x="88" y="105"/>
                  <a:pt x="92" y="109"/>
                  <a:pt x="97" y="109"/>
                </a:cubicBezTo>
                <a:cubicBezTo>
                  <a:pt x="102" y="109"/>
                  <a:pt x="105" y="105"/>
                  <a:pt x="105" y="101"/>
                </a:cubicBezTo>
                <a:close/>
                <a:moveTo>
                  <a:pt x="118" y="30"/>
                </a:moveTo>
                <a:cubicBezTo>
                  <a:pt x="123" y="30"/>
                  <a:pt x="126" y="27"/>
                  <a:pt x="126" y="22"/>
                </a:cubicBezTo>
                <a:cubicBezTo>
                  <a:pt x="126" y="18"/>
                  <a:pt x="123" y="14"/>
                  <a:pt x="118" y="14"/>
                </a:cubicBezTo>
                <a:cubicBezTo>
                  <a:pt x="114" y="14"/>
                  <a:pt x="110" y="18"/>
                  <a:pt x="110" y="22"/>
                </a:cubicBezTo>
                <a:cubicBezTo>
                  <a:pt x="110" y="27"/>
                  <a:pt x="114" y="30"/>
                  <a:pt x="118" y="30"/>
                </a:cubicBezTo>
                <a:close/>
                <a:moveTo>
                  <a:pt x="130" y="61"/>
                </a:moveTo>
                <a:cubicBezTo>
                  <a:pt x="130" y="53"/>
                  <a:pt x="130" y="53"/>
                  <a:pt x="130" y="53"/>
                </a:cubicBezTo>
                <a:cubicBezTo>
                  <a:pt x="112" y="53"/>
                  <a:pt x="112" y="53"/>
                  <a:pt x="112" y="53"/>
                </a:cubicBezTo>
                <a:cubicBezTo>
                  <a:pt x="112" y="74"/>
                  <a:pt x="112" y="74"/>
                  <a:pt x="112" y="74"/>
                </a:cubicBezTo>
                <a:cubicBezTo>
                  <a:pt x="135" y="74"/>
                  <a:pt x="135" y="74"/>
                  <a:pt x="135" y="74"/>
                </a:cubicBezTo>
                <a:cubicBezTo>
                  <a:pt x="135" y="85"/>
                  <a:pt x="135" y="85"/>
                  <a:pt x="135" y="85"/>
                </a:cubicBezTo>
                <a:cubicBezTo>
                  <a:pt x="104" y="85"/>
                  <a:pt x="104" y="85"/>
                  <a:pt x="104" y="85"/>
                </a:cubicBezTo>
                <a:cubicBezTo>
                  <a:pt x="104" y="63"/>
                  <a:pt x="104" y="63"/>
                  <a:pt x="104" y="63"/>
                </a:cubicBezTo>
                <a:cubicBezTo>
                  <a:pt x="104" y="63"/>
                  <a:pt x="100" y="68"/>
                  <a:pt x="92" y="64"/>
                </a:cubicBezTo>
                <a:cubicBezTo>
                  <a:pt x="92" y="63"/>
                  <a:pt x="91" y="63"/>
                  <a:pt x="90" y="63"/>
                </a:cubicBezTo>
                <a:cubicBezTo>
                  <a:pt x="90" y="76"/>
                  <a:pt x="90" y="76"/>
                  <a:pt x="90" y="76"/>
                </a:cubicBezTo>
                <a:cubicBezTo>
                  <a:pt x="1" y="76"/>
                  <a:pt x="1" y="76"/>
                  <a:pt x="1" y="76"/>
                </a:cubicBezTo>
                <a:cubicBezTo>
                  <a:pt x="1" y="0"/>
                  <a:pt x="1" y="0"/>
                  <a:pt x="1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0" y="51"/>
                  <a:pt x="90" y="51"/>
                  <a:pt x="90" y="51"/>
                </a:cubicBezTo>
                <a:cubicBezTo>
                  <a:pt x="97" y="54"/>
                  <a:pt x="97" y="54"/>
                  <a:pt x="97" y="54"/>
                </a:cubicBezTo>
                <a:cubicBezTo>
                  <a:pt x="98" y="51"/>
                  <a:pt x="99" y="49"/>
                  <a:pt x="101" y="46"/>
                </a:cubicBezTo>
                <a:cubicBezTo>
                  <a:pt x="108" y="34"/>
                  <a:pt x="118" y="34"/>
                  <a:pt x="118" y="34"/>
                </a:cubicBezTo>
                <a:cubicBezTo>
                  <a:pt x="118" y="34"/>
                  <a:pt x="129" y="33"/>
                  <a:pt x="136" y="45"/>
                </a:cubicBezTo>
                <a:cubicBezTo>
                  <a:pt x="138" y="49"/>
                  <a:pt x="139" y="52"/>
                  <a:pt x="140" y="57"/>
                </a:cubicBezTo>
                <a:cubicBezTo>
                  <a:pt x="143" y="69"/>
                  <a:pt x="138" y="72"/>
                  <a:pt x="134" y="72"/>
                </a:cubicBezTo>
                <a:cubicBezTo>
                  <a:pt x="134" y="72"/>
                  <a:pt x="115" y="72"/>
                  <a:pt x="114" y="72"/>
                </a:cubicBezTo>
                <a:cubicBezTo>
                  <a:pt x="114" y="70"/>
                  <a:pt x="113" y="66"/>
                  <a:pt x="113" y="65"/>
                </a:cubicBezTo>
                <a:cubicBezTo>
                  <a:pt x="115" y="65"/>
                  <a:pt x="130" y="61"/>
                  <a:pt x="130" y="61"/>
                </a:cubicBezTo>
                <a:close/>
                <a:moveTo>
                  <a:pt x="88" y="2"/>
                </a:moveTo>
                <a:cubicBezTo>
                  <a:pt x="85" y="2"/>
                  <a:pt x="6" y="2"/>
                  <a:pt x="3" y="2"/>
                </a:cubicBezTo>
                <a:cubicBezTo>
                  <a:pt x="3" y="4"/>
                  <a:pt x="3" y="71"/>
                  <a:pt x="3" y="74"/>
                </a:cubicBezTo>
                <a:cubicBezTo>
                  <a:pt x="6" y="74"/>
                  <a:pt x="85" y="74"/>
                  <a:pt x="88" y="74"/>
                </a:cubicBezTo>
                <a:cubicBezTo>
                  <a:pt x="88" y="73"/>
                  <a:pt x="88" y="68"/>
                  <a:pt x="88" y="61"/>
                </a:cubicBezTo>
                <a:cubicBezTo>
                  <a:pt x="82" y="57"/>
                  <a:pt x="75" y="53"/>
                  <a:pt x="75" y="53"/>
                </a:cubicBezTo>
                <a:cubicBezTo>
                  <a:pt x="76" y="50"/>
                  <a:pt x="76" y="50"/>
                  <a:pt x="76" y="50"/>
                </a:cubicBezTo>
                <a:cubicBezTo>
                  <a:pt x="48" y="35"/>
                  <a:pt x="48" y="35"/>
                  <a:pt x="48" y="35"/>
                </a:cubicBezTo>
                <a:cubicBezTo>
                  <a:pt x="50" y="32"/>
                  <a:pt x="50" y="32"/>
                  <a:pt x="50" y="32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5"/>
                  <a:pt x="79" y="45"/>
                  <a:pt x="79" y="45"/>
                </a:cubicBezTo>
                <a:cubicBezTo>
                  <a:pt x="88" y="50"/>
                  <a:pt x="88" y="50"/>
                  <a:pt x="88" y="50"/>
                </a:cubicBezTo>
                <a:cubicBezTo>
                  <a:pt x="88" y="30"/>
                  <a:pt x="88" y="3"/>
                  <a:pt x="88" y="2"/>
                </a:cubicBezTo>
                <a:close/>
                <a:moveTo>
                  <a:pt x="18" y="47"/>
                </a:moveTo>
                <a:cubicBezTo>
                  <a:pt x="19" y="48"/>
                  <a:pt x="20" y="47"/>
                  <a:pt x="20" y="46"/>
                </a:cubicBezTo>
                <a:cubicBezTo>
                  <a:pt x="29" y="20"/>
                  <a:pt x="29" y="20"/>
                  <a:pt x="29" y="20"/>
                </a:cubicBezTo>
                <a:cubicBezTo>
                  <a:pt x="40" y="38"/>
                  <a:pt x="40" y="38"/>
                  <a:pt x="40" y="38"/>
                </a:cubicBezTo>
                <a:cubicBezTo>
                  <a:pt x="52" y="19"/>
                  <a:pt x="52" y="19"/>
                  <a:pt x="52" y="19"/>
                </a:cubicBezTo>
                <a:cubicBezTo>
                  <a:pt x="65" y="38"/>
                  <a:pt x="65" y="38"/>
                  <a:pt x="65" y="38"/>
                </a:cubicBezTo>
                <a:cubicBezTo>
                  <a:pt x="73" y="16"/>
                  <a:pt x="73" y="16"/>
                  <a:pt x="73" y="16"/>
                </a:cubicBezTo>
                <a:cubicBezTo>
                  <a:pt x="73" y="15"/>
                  <a:pt x="72" y="13"/>
                  <a:pt x="71" y="13"/>
                </a:cubicBezTo>
                <a:cubicBezTo>
                  <a:pt x="70" y="13"/>
                  <a:pt x="69" y="13"/>
                  <a:pt x="69" y="14"/>
                </a:cubicBezTo>
                <a:cubicBezTo>
                  <a:pt x="64" y="29"/>
                  <a:pt x="64" y="29"/>
                  <a:pt x="64" y="29"/>
                </a:cubicBezTo>
                <a:cubicBezTo>
                  <a:pt x="52" y="11"/>
                  <a:pt x="52" y="11"/>
                  <a:pt x="52" y="11"/>
                </a:cubicBezTo>
                <a:cubicBezTo>
                  <a:pt x="40" y="30"/>
                  <a:pt x="40" y="30"/>
                  <a:pt x="40" y="30"/>
                </a:cubicBezTo>
                <a:cubicBezTo>
                  <a:pt x="28" y="10"/>
                  <a:pt x="28" y="10"/>
                  <a:pt x="28" y="10"/>
                </a:cubicBezTo>
                <a:cubicBezTo>
                  <a:pt x="16" y="45"/>
                  <a:pt x="16" y="45"/>
                  <a:pt x="16" y="45"/>
                </a:cubicBezTo>
                <a:cubicBezTo>
                  <a:pt x="16" y="46"/>
                  <a:pt x="17" y="47"/>
                  <a:pt x="18" y="47"/>
                </a:cubicBezTo>
                <a:close/>
              </a:path>
            </a:pathLst>
          </a:custGeom>
          <a:solidFill>
            <a:srgbClr val="40937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文本框 9"/>
          <p:cNvSpPr txBox="1">
            <a:spLocks noChangeArrowheads="1"/>
          </p:cNvSpPr>
          <p:nvPr/>
        </p:nvSpPr>
        <p:spPr bwMode="auto">
          <a:xfrm>
            <a:off x="1608588" y="3875612"/>
            <a:ext cx="60962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证明项目价值的材料 及 提升一个高度</a:t>
            </a:r>
          </a:p>
        </p:txBody>
      </p:sp>
    </p:spTree>
    <p:extLst>
      <p:ext uri="{BB962C8B-B14F-4D97-AF65-F5344CB8AC3E}">
        <p14:creationId xmlns:p14="http://schemas.microsoft.com/office/powerpoint/2010/main" val="367841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Tm="0">
        <p14:warp dir="in"/>
      </p:transition>
    </mc:Choice>
    <mc:Fallback xmlns="">
      <p:transition spd="slow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2290" y="623889"/>
            <a:ext cx="3019425" cy="3018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30"/>
          <p:cNvGrpSpPr>
            <a:grpSpLocks/>
          </p:cNvGrpSpPr>
          <p:nvPr/>
        </p:nvGrpSpPr>
        <p:grpSpPr bwMode="auto">
          <a:xfrm>
            <a:off x="3133727" y="1175149"/>
            <a:ext cx="1265635" cy="2401490"/>
            <a:chOff x="0" y="0"/>
            <a:chExt cx="1687976" cy="3202328"/>
          </a:xfrm>
        </p:grpSpPr>
        <p:cxnSp>
          <p:nvCxnSpPr>
            <p:cNvPr id="6" name="直接连接符 9"/>
            <p:cNvCxnSpPr>
              <a:cxnSpLocks noChangeShapeType="1"/>
            </p:cNvCxnSpPr>
            <p:nvPr/>
          </p:nvCxnSpPr>
          <p:spPr bwMode="auto">
            <a:xfrm>
              <a:off x="723014" y="2282514"/>
              <a:ext cx="340242" cy="818707"/>
            </a:xfrm>
            <a:prstGeom prst="line">
              <a:avLst/>
            </a:prstGeom>
            <a:noFill/>
            <a:ln w="3175">
              <a:solidFill>
                <a:schemeClr val="bg1">
                  <a:alpha val="41176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" name="直接连接符 12"/>
            <p:cNvCxnSpPr>
              <a:cxnSpLocks noChangeShapeType="1"/>
            </p:cNvCxnSpPr>
            <p:nvPr/>
          </p:nvCxnSpPr>
          <p:spPr bwMode="auto">
            <a:xfrm flipV="1">
              <a:off x="489098" y="2282514"/>
              <a:ext cx="233916" cy="409353"/>
            </a:xfrm>
            <a:prstGeom prst="line">
              <a:avLst/>
            </a:prstGeom>
            <a:noFill/>
            <a:ln w="3175">
              <a:solidFill>
                <a:schemeClr val="bg1">
                  <a:alpha val="41176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直接连接符 15"/>
            <p:cNvCxnSpPr>
              <a:cxnSpLocks noChangeShapeType="1"/>
            </p:cNvCxnSpPr>
            <p:nvPr/>
          </p:nvCxnSpPr>
          <p:spPr bwMode="auto">
            <a:xfrm flipH="1" flipV="1">
              <a:off x="0" y="1931640"/>
              <a:ext cx="723014" cy="350874"/>
            </a:xfrm>
            <a:prstGeom prst="line">
              <a:avLst/>
            </a:prstGeom>
            <a:noFill/>
            <a:ln w="3175">
              <a:solidFill>
                <a:schemeClr val="bg1">
                  <a:alpha val="41176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直接连接符 18"/>
            <p:cNvCxnSpPr>
              <a:cxnSpLocks noChangeShapeType="1"/>
            </p:cNvCxnSpPr>
            <p:nvPr/>
          </p:nvCxnSpPr>
          <p:spPr bwMode="auto">
            <a:xfrm flipH="1" flipV="1">
              <a:off x="723014" y="2282514"/>
              <a:ext cx="946298" cy="204676"/>
            </a:xfrm>
            <a:prstGeom prst="line">
              <a:avLst/>
            </a:prstGeom>
            <a:noFill/>
            <a:ln w="3175">
              <a:solidFill>
                <a:schemeClr val="bg1">
                  <a:alpha val="41176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直接连接符 21"/>
            <p:cNvCxnSpPr>
              <a:cxnSpLocks noChangeShapeType="1"/>
            </p:cNvCxnSpPr>
            <p:nvPr/>
          </p:nvCxnSpPr>
          <p:spPr bwMode="auto">
            <a:xfrm flipV="1">
              <a:off x="1307805" y="2487192"/>
              <a:ext cx="349656" cy="715136"/>
            </a:xfrm>
            <a:prstGeom prst="line">
              <a:avLst/>
            </a:prstGeom>
            <a:noFill/>
            <a:ln w="3175">
              <a:solidFill>
                <a:schemeClr val="bg1">
                  <a:alpha val="41176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24"/>
            <p:cNvCxnSpPr>
              <a:cxnSpLocks noChangeShapeType="1"/>
            </p:cNvCxnSpPr>
            <p:nvPr/>
          </p:nvCxnSpPr>
          <p:spPr bwMode="auto">
            <a:xfrm flipH="1" flipV="1">
              <a:off x="361507" y="0"/>
              <a:ext cx="361508" cy="2284010"/>
            </a:xfrm>
            <a:prstGeom prst="line">
              <a:avLst/>
            </a:prstGeom>
            <a:noFill/>
            <a:ln w="3175">
              <a:solidFill>
                <a:schemeClr val="bg1">
                  <a:alpha val="41176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椭圆 27"/>
            <p:cNvSpPr>
              <a:spLocks noChangeArrowheads="1"/>
            </p:cNvSpPr>
            <p:nvPr/>
          </p:nvSpPr>
          <p:spPr bwMode="auto">
            <a:xfrm>
              <a:off x="702570" y="2256088"/>
              <a:ext cx="67468" cy="67468"/>
            </a:xfrm>
            <a:prstGeom prst="ellipse">
              <a:avLst/>
            </a:prstGeom>
            <a:solidFill>
              <a:schemeClr val="bg1">
                <a:alpha val="9882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椭圆 29"/>
            <p:cNvSpPr>
              <a:spLocks noChangeArrowheads="1"/>
            </p:cNvSpPr>
            <p:nvPr/>
          </p:nvSpPr>
          <p:spPr bwMode="auto">
            <a:xfrm>
              <a:off x="1620508" y="2451020"/>
              <a:ext cx="67468" cy="67468"/>
            </a:xfrm>
            <a:prstGeom prst="ellipse">
              <a:avLst/>
            </a:prstGeom>
            <a:solidFill>
              <a:schemeClr val="bg1">
                <a:alpha val="9882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4" name="文本框 31"/>
          <p:cNvSpPr txBox="1">
            <a:spLocks noChangeArrowheads="1"/>
          </p:cNvSpPr>
          <p:nvPr/>
        </p:nvSpPr>
        <p:spPr bwMode="auto">
          <a:xfrm>
            <a:off x="3676650" y="1235869"/>
            <a:ext cx="180141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4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</a:t>
            </a:r>
          </a:p>
          <a:p>
            <a:pPr algn="ctr" eaLnBrk="1" hangingPunct="1"/>
            <a:r>
              <a:rPr lang="en-US" altLang="zh-CN" sz="4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45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文本框 32"/>
          <p:cNvSpPr txBox="1">
            <a:spLocks noChangeArrowheads="1"/>
          </p:cNvSpPr>
          <p:nvPr/>
        </p:nvSpPr>
        <p:spPr bwMode="auto">
          <a:xfrm>
            <a:off x="3286357" y="2578679"/>
            <a:ext cx="26532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项目最核心的部分</a:t>
            </a:r>
          </a:p>
        </p:txBody>
      </p:sp>
      <p:sp>
        <p:nvSpPr>
          <p:cNvPr id="20" name="文本框 20"/>
          <p:cNvSpPr txBox="1">
            <a:spLocks noChangeArrowheads="1"/>
          </p:cNvSpPr>
          <p:nvPr/>
        </p:nvSpPr>
        <p:spPr bwMode="auto">
          <a:xfrm>
            <a:off x="1577794" y="4028707"/>
            <a:ext cx="142220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600" b="1" dirty="0">
                <a:solidFill>
                  <a:srgbClr val="40937D"/>
                </a:solidFill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1600" b="1" dirty="0">
                <a:solidFill>
                  <a:srgbClr val="40937D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zh-CN" altLang="zh-CN" sz="1600" b="1" dirty="0">
                <a:solidFill>
                  <a:srgbClr val="40937D"/>
                </a:solidFill>
                <a:latin typeface="Microsoft YaHei" charset="-122"/>
                <a:ea typeface="Microsoft YaHei" charset="-122"/>
                <a:cs typeface="Microsoft YaHei" charset="-122"/>
              </a:rPr>
              <a:t>问题</a:t>
            </a:r>
            <a:r>
              <a:rPr lang="en-GB" altLang="zh-CN" sz="1600" b="1" dirty="0">
                <a:solidFill>
                  <a:srgbClr val="40937D"/>
                </a:solidFill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lang="zh-CN" altLang="zh-CN" sz="1600" b="1" dirty="0">
                <a:solidFill>
                  <a:srgbClr val="40937D"/>
                </a:solidFill>
                <a:latin typeface="Microsoft YaHei" charset="-122"/>
                <a:ea typeface="Microsoft YaHei" charset="-122"/>
                <a:cs typeface="Microsoft YaHei" charset="-122"/>
              </a:rPr>
              <a:t>痛点</a:t>
            </a: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5234666" y="4028707"/>
            <a:ext cx="14099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600" b="1" dirty="0">
                <a:solidFill>
                  <a:srgbClr val="40937D"/>
                </a:solidFill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lang="zh-CN" altLang="en-US" sz="1600" b="1" dirty="0">
                <a:solidFill>
                  <a:srgbClr val="40937D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、数据验证 </a:t>
            </a:r>
            <a:endParaRPr lang="zh-CN" altLang="zh-CN" sz="1600" b="1" dirty="0">
              <a:solidFill>
                <a:srgbClr val="40937D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2" name="文本框 20"/>
          <p:cNvSpPr txBox="1">
            <a:spLocks noChangeArrowheads="1"/>
          </p:cNvSpPr>
          <p:nvPr/>
        </p:nvSpPr>
        <p:spPr bwMode="auto">
          <a:xfrm>
            <a:off x="3500450" y="4019758"/>
            <a:ext cx="14062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600" b="1" dirty="0">
                <a:solidFill>
                  <a:srgbClr val="40937D"/>
                </a:solidFill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zh-CN" altLang="en-US" sz="1600" b="1" dirty="0">
                <a:solidFill>
                  <a:srgbClr val="40937D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zh-CN" altLang="zh-CN" sz="1600" b="1" dirty="0">
                <a:solidFill>
                  <a:srgbClr val="40937D"/>
                </a:solidFill>
                <a:latin typeface="Microsoft YaHei" charset="-122"/>
                <a:ea typeface="Microsoft YaHei" charset="-122"/>
                <a:cs typeface="Microsoft YaHei" charset="-122"/>
              </a:rPr>
              <a:t>解决方案</a:t>
            </a:r>
          </a:p>
        </p:txBody>
      </p:sp>
      <p:sp>
        <p:nvSpPr>
          <p:cNvPr id="17" name="文本框 20"/>
          <p:cNvSpPr txBox="1">
            <a:spLocks noChangeArrowheads="1"/>
          </p:cNvSpPr>
          <p:nvPr/>
        </p:nvSpPr>
        <p:spPr bwMode="auto">
          <a:xfrm>
            <a:off x="6780910" y="4028707"/>
            <a:ext cx="16633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600" b="1" dirty="0">
                <a:solidFill>
                  <a:srgbClr val="40937D"/>
                </a:solidFill>
                <a:latin typeface="Microsoft YaHei" charset="-122"/>
                <a:ea typeface="Microsoft YaHei" charset="-122"/>
                <a:cs typeface="Microsoft YaHei" charset="-122"/>
              </a:rPr>
              <a:t>4</a:t>
            </a:r>
            <a:r>
              <a:rPr lang="zh-CN" altLang="en-US" sz="1600" b="1" dirty="0">
                <a:solidFill>
                  <a:srgbClr val="40937D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、产品</a:t>
            </a:r>
            <a:r>
              <a:rPr lang="en-US" altLang="zh-CN" sz="1600" b="1" dirty="0">
                <a:solidFill>
                  <a:srgbClr val="40937D"/>
                </a:solidFill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lang="zh-CN" altLang="en-US" sz="1600" b="1" dirty="0">
                <a:solidFill>
                  <a:srgbClr val="40937D"/>
                </a:solidFill>
                <a:latin typeface="Microsoft YaHei" charset="-122"/>
                <a:ea typeface="Microsoft YaHei" charset="-122"/>
                <a:cs typeface="Microsoft YaHei" charset="-122"/>
              </a:rPr>
              <a:t>服务 </a:t>
            </a:r>
            <a:endParaRPr lang="zh-CN" altLang="zh-CN" sz="1600" b="1" dirty="0">
              <a:solidFill>
                <a:srgbClr val="40937D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011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0" y="245270"/>
            <a:ext cx="342900" cy="257175"/>
            <a:chOff x="0" y="0"/>
            <a:chExt cx="457201" cy="285750"/>
          </a:xfrm>
        </p:grpSpPr>
        <p:sp>
          <p:nvSpPr>
            <p:cNvPr id="9" name="矩形 8"/>
            <p:cNvSpPr>
              <a:spLocks noChangeArrowheads="1"/>
            </p:cNvSpPr>
            <p:nvPr/>
          </p:nvSpPr>
          <p:spPr bwMode="auto">
            <a:xfrm>
              <a:off x="0" y="0"/>
              <a:ext cx="342900" cy="285750"/>
            </a:xfrm>
            <a:prstGeom prst="rect">
              <a:avLst/>
            </a:prstGeom>
            <a:solidFill>
              <a:srgbClr val="409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381000" y="0"/>
              <a:ext cx="76201" cy="285750"/>
            </a:xfrm>
            <a:prstGeom prst="rect">
              <a:avLst/>
            </a:prstGeom>
            <a:solidFill>
              <a:srgbClr val="409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421481" y="112247"/>
            <a:ext cx="377680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zh-CN" altLang="en-US" sz="2800" b="1" dirty="0">
                <a:latin typeface="Microsoft YaHei" charset="-122"/>
                <a:ea typeface="Microsoft YaHei" charset="-122"/>
              </a:rPr>
              <a:t>：</a:t>
            </a:r>
            <a:r>
              <a:rPr lang="zh-CN" altLang="zh-CN" sz="2800" b="1" dirty="0">
                <a:latin typeface="Microsoft YaHei" charset="-122"/>
                <a:ea typeface="Microsoft YaHei" charset="-122"/>
              </a:rPr>
              <a:t>作品设计</a:t>
            </a:r>
            <a:r>
              <a:rPr lang="zh-CN" altLang="en-US" sz="2800" b="1" dirty="0">
                <a:latin typeface="Microsoft YaHei" charset="-122"/>
                <a:ea typeface="Microsoft YaHei" charset="-122"/>
              </a:rPr>
              <a:t>的目的</a:t>
            </a:r>
            <a:r>
              <a:rPr lang="zh-CN" altLang="en-US" sz="2800" b="1" dirty="0">
                <a:highlight>
                  <a:srgbClr val="FFFF00"/>
                </a:highlight>
                <a:latin typeface="Microsoft YaHei" charset="-122"/>
                <a:ea typeface="Microsoft YaHei" charset="-122"/>
              </a:rPr>
              <a:t>（</a:t>
            </a:r>
            <a:r>
              <a:rPr lang="en-US" altLang="zh-CN" sz="2800" b="1" dirty="0" err="1">
                <a:highlight>
                  <a:srgbClr val="FFFF00"/>
                </a:highlight>
                <a:latin typeface="Microsoft YaHei" charset="-122"/>
                <a:ea typeface="Microsoft YaHei" charset="-122"/>
              </a:rPr>
              <a:t>kxk</a:t>
            </a:r>
            <a:r>
              <a:rPr lang="zh-CN" altLang="en-US" sz="2800" b="1" dirty="0">
                <a:highlight>
                  <a:srgbClr val="FFFF00"/>
                </a:highlight>
                <a:latin typeface="Microsoft YaHei" charset="-122"/>
                <a:ea typeface="Microsoft YaHei" charset="-122"/>
              </a:rPr>
              <a:t>）</a:t>
            </a:r>
            <a:endParaRPr lang="zh-CN" altLang="en-US" sz="2800" b="1" dirty="0">
              <a:solidFill>
                <a:srgbClr val="262626"/>
              </a:solidFill>
              <a:highlight>
                <a:srgbClr val="FFFF00"/>
              </a:highlight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82032" y="1557576"/>
            <a:ext cx="4671422" cy="3320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Clr>
                <a:srgbClr val="40937D"/>
              </a:buClr>
              <a:buFont typeface="+mj-lt"/>
              <a:buAutoNum type="arabicPeriod"/>
              <a:defRPr/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面对的问题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痛点是什么？</a:t>
            </a:r>
            <a:r>
              <a:rPr lang="zh-CN" altLang="zh-CN" sz="1800" kern="100" dirty="0">
                <a:effectLst/>
                <a:ea typeface="楷体" panose="02010609060101010101" pitchFamily="49" charset="-122"/>
                <a:cs typeface="楷体" panose="02010609060101010101" pitchFamily="49" charset="-122"/>
              </a:rPr>
              <a:t>执法者目前暂时无法便捷地准确地获得非机动车速度信息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Clr>
                <a:srgbClr val="40937D"/>
              </a:buClr>
              <a:buFont typeface="+mj-lt"/>
              <a:buAutoNum type="arabicPeriod"/>
              <a:defRPr/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你怎么知道这是一个问题？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Clr>
                <a:srgbClr val="40937D"/>
              </a:buClr>
              <a:buFont typeface="+mj-lt"/>
              <a:buAutoNum type="arabicPeriod"/>
              <a:defRPr/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你有一手或者二手的研究数据来支持这个问题吗？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latin typeface="微软雅黑" pitchFamily="34" charset="-122"/>
                <a:ea typeface="微软雅黑" pitchFamily="34" charset="-122"/>
              </a:rPr>
              <a:t>法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latin typeface="微软雅黑" pitchFamily="34" charset="-122"/>
                <a:ea typeface="微软雅黑" pitchFamily="34" charset="-122"/>
              </a:rPr>
              <a:t>》</a:t>
            </a:r>
          </a:p>
          <a:p>
            <a:pPr marL="228600" indent="-2286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Clr>
                <a:srgbClr val="40937D"/>
              </a:buClr>
              <a:buFont typeface="+mj-lt"/>
              <a:buAutoNum type="arabicPeriod"/>
              <a:defRPr/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你要为谁解决这个问题？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latin typeface="微软雅黑" pitchFamily="34" charset="-122"/>
                <a:ea typeface="微软雅黑" pitchFamily="34" charset="-122"/>
              </a:rPr>
              <a:t>交通</a:t>
            </a:r>
          </a:p>
        </p:txBody>
      </p:sp>
      <p:sp>
        <p:nvSpPr>
          <p:cNvPr id="12" name="Rectangle 12"/>
          <p:cNvSpPr/>
          <p:nvPr/>
        </p:nvSpPr>
        <p:spPr bwMode="auto">
          <a:xfrm>
            <a:off x="806458" y="1557575"/>
            <a:ext cx="2453181" cy="2419987"/>
          </a:xfrm>
          <a:prstGeom prst="rect">
            <a:avLst/>
          </a:prstGeom>
          <a:solidFill>
            <a:srgbClr val="40937D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37166" tIns="68583" rIns="34292" bIns="34292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99000"/>
                </a:srgbClr>
              </a:solidFill>
              <a:effectLst/>
              <a:uLnTx/>
              <a:uFillTx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13" name="文本框 81"/>
          <p:cNvSpPr txBox="1">
            <a:spLocks noChangeArrowheads="1"/>
          </p:cNvSpPr>
          <p:nvPr/>
        </p:nvSpPr>
        <p:spPr bwMode="auto">
          <a:xfrm>
            <a:off x="1060940" y="1829102"/>
            <a:ext cx="1944216" cy="1734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强调问题所在而非解决方案</a:t>
            </a: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3760965" y="112247"/>
            <a:ext cx="5217431" cy="787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（项目一定是以背景痛点开篇，引起评委的注意和关注，在此张幻灯片中你需要尽可能简洁地说明以下几点：</a:t>
            </a:r>
            <a:r>
              <a:rPr lang="zh-CN" altLang="en-US" sz="1600" b="1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  <a:sym typeface="Wingdings"/>
              </a:rPr>
              <a:t>）</a:t>
            </a:r>
            <a:endParaRPr lang="zh-CN" altLang="en-US" sz="1600" b="1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84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0" y="245270"/>
            <a:ext cx="342900" cy="257175"/>
            <a:chOff x="0" y="0"/>
            <a:chExt cx="457201" cy="285750"/>
          </a:xfrm>
        </p:grpSpPr>
        <p:sp>
          <p:nvSpPr>
            <p:cNvPr id="9" name="矩形 8"/>
            <p:cNvSpPr>
              <a:spLocks noChangeArrowheads="1"/>
            </p:cNvSpPr>
            <p:nvPr/>
          </p:nvSpPr>
          <p:spPr bwMode="auto">
            <a:xfrm>
              <a:off x="0" y="0"/>
              <a:ext cx="342900" cy="285750"/>
            </a:xfrm>
            <a:prstGeom prst="rect">
              <a:avLst/>
            </a:prstGeom>
            <a:solidFill>
              <a:srgbClr val="409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381000" y="0"/>
              <a:ext cx="76201" cy="285750"/>
            </a:xfrm>
            <a:prstGeom prst="rect">
              <a:avLst/>
            </a:prstGeom>
            <a:solidFill>
              <a:srgbClr val="409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421481" y="112247"/>
            <a:ext cx="46101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幻灯片</a:t>
            </a:r>
            <a:r>
              <a:rPr lang="en-US" altLang="zh-CN" sz="28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：解决方案</a:t>
            </a:r>
            <a:r>
              <a:rPr lang="zh-CN" altLang="en-US" sz="2800" b="1" dirty="0">
                <a:solidFill>
                  <a:srgbClr val="262626"/>
                </a:solidFill>
                <a:highlight>
                  <a:srgbClr val="FFFF00"/>
                </a:highlight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b="1" dirty="0" err="1">
                <a:solidFill>
                  <a:srgbClr val="262626"/>
                </a:solidFill>
                <a:highlight>
                  <a:srgbClr val="FFFF00"/>
                </a:highlight>
                <a:latin typeface="微软雅黑" pitchFamily="34" charset="-122"/>
                <a:ea typeface="微软雅黑" pitchFamily="34" charset="-122"/>
              </a:rPr>
              <a:t>kxk</a:t>
            </a:r>
            <a:r>
              <a:rPr lang="zh-CN" altLang="en-US" sz="2800" b="1" dirty="0">
                <a:solidFill>
                  <a:srgbClr val="262626"/>
                </a:solidFill>
                <a:highlight>
                  <a:srgbClr val="FFFF00"/>
                </a:highlight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12" name="圆角矩形 8"/>
          <p:cNvSpPr>
            <a:spLocks noChangeArrowheads="1"/>
          </p:cNvSpPr>
          <p:nvPr/>
        </p:nvSpPr>
        <p:spPr bwMode="auto">
          <a:xfrm>
            <a:off x="1691436" y="1333978"/>
            <a:ext cx="2065849" cy="485522"/>
          </a:xfrm>
          <a:prstGeom prst="roundRect">
            <a:avLst>
              <a:gd name="adj" fmla="val 50000"/>
            </a:avLst>
          </a:prstGeom>
          <a:solidFill>
            <a:srgbClr val="40937D"/>
          </a:solidFill>
          <a:ln>
            <a:noFill/>
          </a:ln>
        </p:spPr>
        <p:txBody>
          <a:bodyPr anchor="ctr"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574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" name="文本框 12"/>
          <p:cNvSpPr>
            <a:spLocks noChangeArrowheads="1"/>
          </p:cNvSpPr>
          <p:nvPr/>
        </p:nvSpPr>
        <p:spPr bwMode="auto">
          <a:xfrm>
            <a:off x="2244731" y="1400620"/>
            <a:ext cx="992579" cy="334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574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当前方案</a:t>
            </a:r>
            <a:endParaRPr lang="en-US" sz="1574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Freeform 12"/>
          <p:cNvSpPr>
            <a:spLocks noEditPoints="1" noChangeArrowheads="1"/>
          </p:cNvSpPr>
          <p:nvPr/>
        </p:nvSpPr>
        <p:spPr bwMode="auto">
          <a:xfrm>
            <a:off x="1102381" y="1333978"/>
            <a:ext cx="418882" cy="421262"/>
          </a:xfrm>
          <a:custGeom>
            <a:avLst/>
            <a:gdLst>
              <a:gd name="T0" fmla="*/ 2147483647 w 85"/>
              <a:gd name="T1" fmla="*/ 2147483647 h 85"/>
              <a:gd name="T2" fmla="*/ 2147483647 w 85"/>
              <a:gd name="T3" fmla="*/ 2147483647 h 85"/>
              <a:gd name="T4" fmla="*/ 2147483647 w 85"/>
              <a:gd name="T5" fmla="*/ 2147483647 h 85"/>
              <a:gd name="T6" fmla="*/ 2147483647 w 85"/>
              <a:gd name="T7" fmla="*/ 2147483647 h 85"/>
              <a:gd name="T8" fmla="*/ 2147483647 w 85"/>
              <a:gd name="T9" fmla="*/ 2147483647 h 85"/>
              <a:gd name="T10" fmla="*/ 2147483647 w 85"/>
              <a:gd name="T11" fmla="*/ 2147483647 h 85"/>
              <a:gd name="T12" fmla="*/ 2147483647 w 85"/>
              <a:gd name="T13" fmla="*/ 2147483647 h 85"/>
              <a:gd name="T14" fmla="*/ 2147483647 w 85"/>
              <a:gd name="T15" fmla="*/ 2147483647 h 85"/>
              <a:gd name="T16" fmla="*/ 2147483647 w 85"/>
              <a:gd name="T17" fmla="*/ 2147483647 h 85"/>
              <a:gd name="T18" fmla="*/ 2147483647 w 85"/>
              <a:gd name="T19" fmla="*/ 2147483647 h 85"/>
              <a:gd name="T20" fmla="*/ 2147483647 w 85"/>
              <a:gd name="T21" fmla="*/ 2147483647 h 85"/>
              <a:gd name="T22" fmla="*/ 2147483647 w 85"/>
              <a:gd name="T23" fmla="*/ 2147483647 h 85"/>
              <a:gd name="T24" fmla="*/ 2147483647 w 85"/>
              <a:gd name="T25" fmla="*/ 2147483647 h 85"/>
              <a:gd name="T26" fmla="*/ 2147483647 w 85"/>
              <a:gd name="T27" fmla="*/ 2147483647 h 85"/>
              <a:gd name="T28" fmla="*/ 2147483647 w 85"/>
              <a:gd name="T29" fmla="*/ 2147483647 h 85"/>
              <a:gd name="T30" fmla="*/ 2147483647 w 85"/>
              <a:gd name="T31" fmla="*/ 2147483647 h 85"/>
              <a:gd name="T32" fmla="*/ 2147483647 w 85"/>
              <a:gd name="T33" fmla="*/ 2147483647 h 85"/>
              <a:gd name="T34" fmla="*/ 2147483647 w 85"/>
              <a:gd name="T35" fmla="*/ 2147483647 h 85"/>
              <a:gd name="T36" fmla="*/ 2147483647 w 85"/>
              <a:gd name="T37" fmla="*/ 2147483647 h 85"/>
              <a:gd name="T38" fmla="*/ 2147483647 w 85"/>
              <a:gd name="T39" fmla="*/ 2147483647 h 85"/>
              <a:gd name="T40" fmla="*/ 2147483647 w 85"/>
              <a:gd name="T41" fmla="*/ 2147483647 h 85"/>
              <a:gd name="T42" fmla="*/ 2147483647 w 85"/>
              <a:gd name="T43" fmla="*/ 2147483647 h 85"/>
              <a:gd name="T44" fmla="*/ 2147483647 w 85"/>
              <a:gd name="T45" fmla="*/ 2147483647 h 85"/>
              <a:gd name="T46" fmla="*/ 2147483647 w 85"/>
              <a:gd name="T47" fmla="*/ 0 h 85"/>
              <a:gd name="T48" fmla="*/ 2147483647 w 85"/>
              <a:gd name="T49" fmla="*/ 0 h 85"/>
              <a:gd name="T50" fmla="*/ 2147483647 w 85"/>
              <a:gd name="T51" fmla="*/ 2147483647 h 85"/>
              <a:gd name="T52" fmla="*/ 2147483647 w 85"/>
              <a:gd name="T53" fmla="*/ 2147483647 h 85"/>
              <a:gd name="T54" fmla="*/ 2147483647 w 85"/>
              <a:gd name="T55" fmla="*/ 2147483647 h 85"/>
              <a:gd name="T56" fmla="*/ 2147483647 w 85"/>
              <a:gd name="T57" fmla="*/ 2147483647 h 85"/>
              <a:gd name="T58" fmla="*/ 2147483647 w 85"/>
              <a:gd name="T59" fmla="*/ 2147483647 h 85"/>
              <a:gd name="T60" fmla="*/ 2147483647 w 85"/>
              <a:gd name="T61" fmla="*/ 2147483647 h 85"/>
              <a:gd name="T62" fmla="*/ 2147483647 w 85"/>
              <a:gd name="T63" fmla="*/ 2147483647 h 85"/>
              <a:gd name="T64" fmla="*/ 2147483647 w 85"/>
              <a:gd name="T65" fmla="*/ 2147483647 h 85"/>
              <a:gd name="T66" fmla="*/ 2147483647 w 85"/>
              <a:gd name="T67" fmla="*/ 0 h 85"/>
              <a:gd name="T68" fmla="*/ 0 w 85"/>
              <a:gd name="T69" fmla="*/ 2147483647 h 85"/>
              <a:gd name="T70" fmla="*/ 0 w 85"/>
              <a:gd name="T71" fmla="*/ 2147483647 h 85"/>
              <a:gd name="T72" fmla="*/ 2147483647 w 85"/>
              <a:gd name="T73" fmla="*/ 2147483647 h 85"/>
              <a:gd name="T74" fmla="*/ 2147483647 w 85"/>
              <a:gd name="T75" fmla="*/ 2147483647 h 85"/>
              <a:gd name="T76" fmla="*/ 0 w 85"/>
              <a:gd name="T77" fmla="*/ 2147483647 h 85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85"/>
              <a:gd name="T118" fmla="*/ 0 h 85"/>
              <a:gd name="T119" fmla="*/ 85 w 85"/>
              <a:gd name="T120" fmla="*/ 85 h 85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85" h="85">
                <a:moveTo>
                  <a:pt x="80" y="53"/>
                </a:moveTo>
                <a:cubicBezTo>
                  <a:pt x="80" y="80"/>
                  <a:pt x="80" y="80"/>
                  <a:pt x="80" y="80"/>
                </a:cubicBezTo>
                <a:cubicBezTo>
                  <a:pt x="80" y="83"/>
                  <a:pt x="78" y="85"/>
                  <a:pt x="74" y="85"/>
                </a:cubicBezTo>
                <a:cubicBezTo>
                  <a:pt x="10" y="85"/>
                  <a:pt x="10" y="85"/>
                  <a:pt x="10" y="85"/>
                </a:cubicBezTo>
                <a:cubicBezTo>
                  <a:pt x="7" y="85"/>
                  <a:pt x="5" y="83"/>
                  <a:pt x="5" y="80"/>
                </a:cubicBezTo>
                <a:cubicBezTo>
                  <a:pt x="5" y="53"/>
                  <a:pt x="5" y="53"/>
                  <a:pt x="5" y="53"/>
                </a:cubicBezTo>
                <a:cubicBezTo>
                  <a:pt x="9" y="54"/>
                  <a:pt x="13" y="55"/>
                  <a:pt x="17" y="56"/>
                </a:cubicBezTo>
                <a:cubicBezTo>
                  <a:pt x="17" y="60"/>
                  <a:pt x="17" y="60"/>
                  <a:pt x="17" y="60"/>
                </a:cubicBezTo>
                <a:cubicBezTo>
                  <a:pt x="20" y="60"/>
                  <a:pt x="20" y="60"/>
                  <a:pt x="20" y="60"/>
                </a:cubicBezTo>
                <a:cubicBezTo>
                  <a:pt x="20" y="68"/>
                  <a:pt x="20" y="68"/>
                  <a:pt x="20" y="68"/>
                </a:cubicBezTo>
                <a:cubicBezTo>
                  <a:pt x="27" y="68"/>
                  <a:pt x="27" y="68"/>
                  <a:pt x="27" y="68"/>
                </a:cubicBezTo>
                <a:cubicBezTo>
                  <a:pt x="27" y="60"/>
                  <a:pt x="27" y="60"/>
                  <a:pt x="27" y="60"/>
                </a:cubicBezTo>
                <a:cubicBezTo>
                  <a:pt x="30" y="60"/>
                  <a:pt x="30" y="60"/>
                  <a:pt x="30" y="60"/>
                </a:cubicBezTo>
                <a:cubicBezTo>
                  <a:pt x="30" y="57"/>
                  <a:pt x="30" y="57"/>
                  <a:pt x="30" y="57"/>
                </a:cubicBezTo>
                <a:cubicBezTo>
                  <a:pt x="38" y="58"/>
                  <a:pt x="46" y="58"/>
                  <a:pt x="54" y="57"/>
                </a:cubicBezTo>
                <a:cubicBezTo>
                  <a:pt x="54" y="60"/>
                  <a:pt x="54" y="60"/>
                  <a:pt x="54" y="60"/>
                </a:cubicBezTo>
                <a:cubicBezTo>
                  <a:pt x="57" y="60"/>
                  <a:pt x="57" y="60"/>
                  <a:pt x="57" y="60"/>
                </a:cubicBezTo>
                <a:cubicBezTo>
                  <a:pt x="57" y="68"/>
                  <a:pt x="57" y="68"/>
                  <a:pt x="57" y="68"/>
                </a:cubicBezTo>
                <a:cubicBezTo>
                  <a:pt x="63" y="68"/>
                  <a:pt x="63" y="68"/>
                  <a:pt x="63" y="68"/>
                </a:cubicBezTo>
                <a:cubicBezTo>
                  <a:pt x="63" y="60"/>
                  <a:pt x="63" y="60"/>
                  <a:pt x="63" y="60"/>
                </a:cubicBezTo>
                <a:cubicBezTo>
                  <a:pt x="66" y="60"/>
                  <a:pt x="66" y="60"/>
                  <a:pt x="66" y="60"/>
                </a:cubicBezTo>
                <a:cubicBezTo>
                  <a:pt x="66" y="56"/>
                  <a:pt x="66" y="56"/>
                  <a:pt x="66" y="56"/>
                </a:cubicBezTo>
                <a:cubicBezTo>
                  <a:pt x="71" y="55"/>
                  <a:pt x="75" y="54"/>
                  <a:pt x="80" y="53"/>
                </a:cubicBezTo>
                <a:close/>
                <a:moveTo>
                  <a:pt x="31" y="0"/>
                </a:moveTo>
                <a:cubicBezTo>
                  <a:pt x="54" y="0"/>
                  <a:pt x="54" y="0"/>
                  <a:pt x="54" y="0"/>
                </a:cubicBezTo>
                <a:cubicBezTo>
                  <a:pt x="58" y="0"/>
                  <a:pt x="61" y="3"/>
                  <a:pt x="61" y="7"/>
                </a:cubicBezTo>
                <a:cubicBezTo>
                  <a:pt x="61" y="16"/>
                  <a:pt x="61" y="16"/>
                  <a:pt x="61" y="16"/>
                </a:cubicBezTo>
                <a:cubicBezTo>
                  <a:pt x="53" y="16"/>
                  <a:pt x="53" y="16"/>
                  <a:pt x="53" y="16"/>
                </a:cubicBezTo>
                <a:cubicBezTo>
                  <a:pt x="53" y="8"/>
                  <a:pt x="53" y="8"/>
                  <a:pt x="53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16"/>
                  <a:pt x="32" y="16"/>
                  <a:pt x="32" y="16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7"/>
                  <a:pt x="24" y="7"/>
                  <a:pt x="24" y="7"/>
                </a:cubicBezTo>
                <a:cubicBezTo>
                  <a:pt x="24" y="3"/>
                  <a:pt x="27" y="0"/>
                  <a:pt x="31" y="0"/>
                </a:cubicBezTo>
                <a:close/>
                <a:moveTo>
                  <a:pt x="0" y="20"/>
                </a:moveTo>
                <a:cubicBezTo>
                  <a:pt x="0" y="48"/>
                  <a:pt x="0" y="48"/>
                  <a:pt x="0" y="48"/>
                </a:cubicBezTo>
                <a:cubicBezTo>
                  <a:pt x="27" y="55"/>
                  <a:pt x="56" y="55"/>
                  <a:pt x="85" y="48"/>
                </a:cubicBezTo>
                <a:cubicBezTo>
                  <a:pt x="85" y="20"/>
                  <a:pt x="85" y="20"/>
                  <a:pt x="85" y="20"/>
                </a:cubicBezTo>
                <a:lnTo>
                  <a:pt x="0" y="20"/>
                </a:lnTo>
                <a:close/>
              </a:path>
            </a:pathLst>
          </a:custGeom>
          <a:solidFill>
            <a:srgbClr val="40937D"/>
          </a:solidFill>
          <a:ln>
            <a:noFill/>
          </a:ln>
        </p:spPr>
        <p:txBody>
          <a:bodyPr anchor="ctr"/>
          <a:lstStyle/>
          <a:p>
            <a:endParaRPr lang="zh-CN" altLang="en-US" sz="1180"/>
          </a:p>
        </p:txBody>
      </p:sp>
      <p:sp>
        <p:nvSpPr>
          <p:cNvPr id="15" name="圆角矩形 13"/>
          <p:cNvSpPr>
            <a:spLocks noChangeArrowheads="1"/>
          </p:cNvSpPr>
          <p:nvPr/>
        </p:nvSpPr>
        <p:spPr bwMode="auto">
          <a:xfrm>
            <a:off x="1725946" y="2178288"/>
            <a:ext cx="2065849" cy="483142"/>
          </a:xfrm>
          <a:prstGeom prst="roundRect">
            <a:avLst>
              <a:gd name="adj" fmla="val 50000"/>
            </a:avLst>
          </a:prstGeom>
          <a:solidFill>
            <a:srgbClr val="40937D"/>
          </a:solidFill>
          <a:ln>
            <a:noFill/>
          </a:ln>
        </p:spPr>
        <p:txBody>
          <a:bodyPr anchor="ctr"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574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6" name="Freeform 5"/>
          <p:cNvSpPr>
            <a:spLocks noEditPoints="1" noChangeArrowheads="1"/>
          </p:cNvSpPr>
          <p:nvPr/>
        </p:nvSpPr>
        <p:spPr bwMode="auto">
          <a:xfrm>
            <a:off x="1089291" y="2176503"/>
            <a:ext cx="443872" cy="446252"/>
          </a:xfrm>
          <a:custGeom>
            <a:avLst/>
            <a:gdLst>
              <a:gd name="T0" fmla="*/ 2147483647 w 104"/>
              <a:gd name="T1" fmla="*/ 2147483647 h 104"/>
              <a:gd name="T2" fmla="*/ 2147483647 w 104"/>
              <a:gd name="T3" fmla="*/ 2147483647 h 104"/>
              <a:gd name="T4" fmla="*/ 2147483647 w 104"/>
              <a:gd name="T5" fmla="*/ 2147483647 h 104"/>
              <a:gd name="T6" fmla="*/ 2147483647 w 104"/>
              <a:gd name="T7" fmla="*/ 0 h 104"/>
              <a:gd name="T8" fmla="*/ 0 w 104"/>
              <a:gd name="T9" fmla="*/ 2147483647 h 104"/>
              <a:gd name="T10" fmla="*/ 2147483647 w 104"/>
              <a:gd name="T11" fmla="*/ 2147483647 h 104"/>
              <a:gd name="T12" fmla="*/ 2147483647 w 104"/>
              <a:gd name="T13" fmla="*/ 2147483647 h 104"/>
              <a:gd name="T14" fmla="*/ 2147483647 w 104"/>
              <a:gd name="T15" fmla="*/ 0 h 104"/>
              <a:gd name="T16" fmla="*/ 2147483647 w 104"/>
              <a:gd name="T17" fmla="*/ 2147483647 h 104"/>
              <a:gd name="T18" fmla="*/ 2147483647 w 104"/>
              <a:gd name="T19" fmla="*/ 2147483647 h 104"/>
              <a:gd name="T20" fmla="*/ 2147483647 w 104"/>
              <a:gd name="T21" fmla="*/ 2147483647 h 104"/>
              <a:gd name="T22" fmla="*/ 2147483647 w 104"/>
              <a:gd name="T23" fmla="*/ 2147483647 h 104"/>
              <a:gd name="T24" fmla="*/ 2147483647 w 104"/>
              <a:gd name="T25" fmla="*/ 2147483647 h 104"/>
              <a:gd name="T26" fmla="*/ 2147483647 w 104"/>
              <a:gd name="T27" fmla="*/ 2147483647 h 104"/>
              <a:gd name="T28" fmla="*/ 2147483647 w 104"/>
              <a:gd name="T29" fmla="*/ 2147483647 h 104"/>
              <a:gd name="T30" fmla="*/ 2147483647 w 104"/>
              <a:gd name="T31" fmla="*/ 2147483647 h 104"/>
              <a:gd name="T32" fmla="*/ 2147483647 w 104"/>
              <a:gd name="T33" fmla="*/ 2147483647 h 104"/>
              <a:gd name="T34" fmla="*/ 2147483647 w 104"/>
              <a:gd name="T35" fmla="*/ 2147483647 h 104"/>
              <a:gd name="T36" fmla="*/ 2147483647 w 104"/>
              <a:gd name="T37" fmla="*/ 2147483647 h 104"/>
              <a:gd name="T38" fmla="*/ 2147483647 w 104"/>
              <a:gd name="T39" fmla="*/ 2147483647 h 104"/>
              <a:gd name="T40" fmla="*/ 2147483647 w 104"/>
              <a:gd name="T41" fmla="*/ 2147483647 h 104"/>
              <a:gd name="T42" fmla="*/ 2147483647 w 104"/>
              <a:gd name="T43" fmla="*/ 2147483647 h 104"/>
              <a:gd name="T44" fmla="*/ 2147483647 w 104"/>
              <a:gd name="T45" fmla="*/ 2147483647 h 104"/>
              <a:gd name="T46" fmla="*/ 2147483647 w 104"/>
              <a:gd name="T47" fmla="*/ 2147483647 h 104"/>
              <a:gd name="T48" fmla="*/ 2147483647 w 104"/>
              <a:gd name="T49" fmla="*/ 2147483647 h 104"/>
              <a:gd name="T50" fmla="*/ 2147483647 w 104"/>
              <a:gd name="T51" fmla="*/ 2147483647 h 104"/>
              <a:gd name="T52" fmla="*/ 2147483647 w 104"/>
              <a:gd name="T53" fmla="*/ 2147483647 h 104"/>
              <a:gd name="T54" fmla="*/ 2147483647 w 104"/>
              <a:gd name="T55" fmla="*/ 2147483647 h 104"/>
              <a:gd name="T56" fmla="*/ 2147483647 w 104"/>
              <a:gd name="T57" fmla="*/ 2147483647 h 104"/>
              <a:gd name="T58" fmla="*/ 2147483647 w 104"/>
              <a:gd name="T59" fmla="*/ 2147483647 h 104"/>
              <a:gd name="T60" fmla="*/ 2147483647 w 104"/>
              <a:gd name="T61" fmla="*/ 2147483647 h 104"/>
              <a:gd name="T62" fmla="*/ 2147483647 w 104"/>
              <a:gd name="T63" fmla="*/ 2147483647 h 104"/>
              <a:gd name="T64" fmla="*/ 2147483647 w 104"/>
              <a:gd name="T65" fmla="*/ 2147483647 h 104"/>
              <a:gd name="T66" fmla="*/ 2147483647 w 104"/>
              <a:gd name="T67" fmla="*/ 2147483647 h 104"/>
              <a:gd name="T68" fmla="*/ 2147483647 w 104"/>
              <a:gd name="T69" fmla="*/ 2147483647 h 104"/>
              <a:gd name="T70" fmla="*/ 2147483647 w 104"/>
              <a:gd name="T71" fmla="*/ 2147483647 h 104"/>
              <a:gd name="T72" fmla="*/ 2147483647 w 104"/>
              <a:gd name="T73" fmla="*/ 2147483647 h 104"/>
              <a:gd name="T74" fmla="*/ 2147483647 w 104"/>
              <a:gd name="T75" fmla="*/ 2147483647 h 10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104"/>
              <a:gd name="T115" fmla="*/ 0 h 104"/>
              <a:gd name="T116" fmla="*/ 104 w 104"/>
              <a:gd name="T117" fmla="*/ 104 h 104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104" h="104">
                <a:moveTo>
                  <a:pt x="45" y="50"/>
                </a:moveTo>
                <a:cubicBezTo>
                  <a:pt x="43" y="27"/>
                  <a:pt x="43" y="27"/>
                  <a:pt x="43" y="27"/>
                </a:cubicBezTo>
                <a:cubicBezTo>
                  <a:pt x="55" y="46"/>
                  <a:pt x="55" y="46"/>
                  <a:pt x="55" y="46"/>
                </a:cubicBezTo>
                <a:cubicBezTo>
                  <a:pt x="60" y="47"/>
                  <a:pt x="63" y="51"/>
                  <a:pt x="63" y="56"/>
                </a:cubicBezTo>
                <a:cubicBezTo>
                  <a:pt x="63" y="62"/>
                  <a:pt x="59" y="67"/>
                  <a:pt x="53" y="67"/>
                </a:cubicBezTo>
                <a:cubicBezTo>
                  <a:pt x="48" y="67"/>
                  <a:pt x="43" y="62"/>
                  <a:pt x="43" y="56"/>
                </a:cubicBezTo>
                <a:cubicBezTo>
                  <a:pt x="43" y="54"/>
                  <a:pt x="44" y="52"/>
                  <a:pt x="45" y="50"/>
                </a:cubicBezTo>
                <a:close/>
                <a:moveTo>
                  <a:pt x="52" y="0"/>
                </a:moveTo>
                <a:cubicBezTo>
                  <a:pt x="38" y="0"/>
                  <a:pt x="25" y="6"/>
                  <a:pt x="15" y="15"/>
                </a:cubicBezTo>
                <a:cubicBezTo>
                  <a:pt x="6" y="25"/>
                  <a:pt x="0" y="38"/>
                  <a:pt x="0" y="52"/>
                </a:cubicBezTo>
                <a:cubicBezTo>
                  <a:pt x="0" y="66"/>
                  <a:pt x="6" y="79"/>
                  <a:pt x="15" y="89"/>
                </a:cubicBezTo>
                <a:cubicBezTo>
                  <a:pt x="25" y="98"/>
                  <a:pt x="38" y="104"/>
                  <a:pt x="52" y="104"/>
                </a:cubicBezTo>
                <a:cubicBezTo>
                  <a:pt x="67" y="104"/>
                  <a:pt x="80" y="98"/>
                  <a:pt x="89" y="89"/>
                </a:cubicBezTo>
                <a:cubicBezTo>
                  <a:pt x="98" y="79"/>
                  <a:pt x="104" y="66"/>
                  <a:pt x="104" y="52"/>
                </a:cubicBezTo>
                <a:cubicBezTo>
                  <a:pt x="104" y="38"/>
                  <a:pt x="98" y="25"/>
                  <a:pt x="89" y="15"/>
                </a:cubicBezTo>
                <a:cubicBezTo>
                  <a:pt x="80" y="6"/>
                  <a:pt x="67" y="0"/>
                  <a:pt x="52" y="0"/>
                </a:cubicBezTo>
                <a:close/>
                <a:moveTo>
                  <a:pt x="83" y="22"/>
                </a:moveTo>
                <a:cubicBezTo>
                  <a:pt x="75" y="14"/>
                  <a:pt x="64" y="9"/>
                  <a:pt x="52" y="9"/>
                </a:cubicBezTo>
                <a:cubicBezTo>
                  <a:pt x="40" y="9"/>
                  <a:pt x="30" y="14"/>
                  <a:pt x="22" y="22"/>
                </a:cubicBezTo>
                <a:cubicBezTo>
                  <a:pt x="14" y="30"/>
                  <a:pt x="9" y="40"/>
                  <a:pt x="9" y="52"/>
                </a:cubicBezTo>
                <a:cubicBezTo>
                  <a:pt x="9" y="64"/>
                  <a:pt x="14" y="75"/>
                  <a:pt x="22" y="82"/>
                </a:cubicBezTo>
                <a:cubicBezTo>
                  <a:pt x="30" y="90"/>
                  <a:pt x="40" y="95"/>
                  <a:pt x="52" y="95"/>
                </a:cubicBezTo>
                <a:cubicBezTo>
                  <a:pt x="64" y="95"/>
                  <a:pt x="75" y="90"/>
                  <a:pt x="83" y="82"/>
                </a:cubicBezTo>
                <a:cubicBezTo>
                  <a:pt x="90" y="75"/>
                  <a:pt x="95" y="64"/>
                  <a:pt x="95" y="52"/>
                </a:cubicBezTo>
                <a:cubicBezTo>
                  <a:pt x="95" y="40"/>
                  <a:pt x="90" y="30"/>
                  <a:pt x="83" y="22"/>
                </a:cubicBezTo>
                <a:close/>
                <a:moveTo>
                  <a:pt x="24" y="64"/>
                </a:moveTo>
                <a:cubicBezTo>
                  <a:pt x="23" y="62"/>
                  <a:pt x="22" y="58"/>
                  <a:pt x="22" y="55"/>
                </a:cubicBezTo>
                <a:cubicBezTo>
                  <a:pt x="28" y="55"/>
                  <a:pt x="28" y="55"/>
                  <a:pt x="28" y="55"/>
                </a:cubicBezTo>
                <a:cubicBezTo>
                  <a:pt x="28" y="49"/>
                  <a:pt x="28" y="49"/>
                  <a:pt x="28" y="49"/>
                </a:cubicBezTo>
                <a:cubicBezTo>
                  <a:pt x="22" y="49"/>
                  <a:pt x="22" y="49"/>
                  <a:pt x="22" y="49"/>
                </a:cubicBezTo>
                <a:cubicBezTo>
                  <a:pt x="22" y="46"/>
                  <a:pt x="23" y="43"/>
                  <a:pt x="24" y="40"/>
                </a:cubicBezTo>
                <a:cubicBezTo>
                  <a:pt x="28" y="43"/>
                  <a:pt x="28" y="43"/>
                  <a:pt x="28" y="43"/>
                </a:cubicBezTo>
                <a:cubicBezTo>
                  <a:pt x="32" y="37"/>
                  <a:pt x="32" y="37"/>
                  <a:pt x="32" y="37"/>
                </a:cubicBezTo>
                <a:cubicBezTo>
                  <a:pt x="27" y="34"/>
                  <a:pt x="27" y="34"/>
                  <a:pt x="27" y="34"/>
                </a:cubicBezTo>
                <a:cubicBezTo>
                  <a:pt x="28" y="33"/>
                  <a:pt x="29" y="32"/>
                  <a:pt x="31" y="30"/>
                </a:cubicBezTo>
                <a:cubicBezTo>
                  <a:pt x="31" y="30"/>
                  <a:pt x="32" y="29"/>
                  <a:pt x="33" y="28"/>
                </a:cubicBezTo>
                <a:cubicBezTo>
                  <a:pt x="35" y="32"/>
                  <a:pt x="35" y="32"/>
                  <a:pt x="35" y="32"/>
                </a:cubicBezTo>
                <a:cubicBezTo>
                  <a:pt x="41" y="29"/>
                  <a:pt x="41" y="29"/>
                  <a:pt x="41" y="29"/>
                </a:cubicBezTo>
                <a:cubicBezTo>
                  <a:pt x="39" y="24"/>
                  <a:pt x="39" y="24"/>
                  <a:pt x="39" y="24"/>
                </a:cubicBezTo>
                <a:cubicBezTo>
                  <a:pt x="42" y="23"/>
                  <a:pt x="44" y="22"/>
                  <a:pt x="47" y="22"/>
                </a:cubicBezTo>
                <a:cubicBezTo>
                  <a:pt x="47" y="26"/>
                  <a:pt x="47" y="26"/>
                  <a:pt x="47" y="26"/>
                </a:cubicBezTo>
                <a:cubicBezTo>
                  <a:pt x="54" y="26"/>
                  <a:pt x="54" y="26"/>
                  <a:pt x="54" y="26"/>
                </a:cubicBezTo>
                <a:cubicBezTo>
                  <a:pt x="54" y="21"/>
                  <a:pt x="54" y="21"/>
                  <a:pt x="54" y="21"/>
                </a:cubicBezTo>
                <a:cubicBezTo>
                  <a:pt x="57" y="22"/>
                  <a:pt x="59" y="22"/>
                  <a:pt x="62" y="23"/>
                </a:cubicBezTo>
                <a:cubicBezTo>
                  <a:pt x="60" y="27"/>
                  <a:pt x="60" y="27"/>
                  <a:pt x="60" y="27"/>
                </a:cubicBezTo>
                <a:cubicBezTo>
                  <a:pt x="66" y="30"/>
                  <a:pt x="66" y="30"/>
                  <a:pt x="66" y="30"/>
                </a:cubicBezTo>
                <a:cubicBezTo>
                  <a:pt x="68" y="26"/>
                  <a:pt x="68" y="26"/>
                  <a:pt x="68" y="26"/>
                </a:cubicBezTo>
                <a:cubicBezTo>
                  <a:pt x="70" y="27"/>
                  <a:pt x="72" y="29"/>
                  <a:pt x="74" y="30"/>
                </a:cubicBezTo>
                <a:cubicBezTo>
                  <a:pt x="74" y="31"/>
                  <a:pt x="75" y="31"/>
                  <a:pt x="75" y="32"/>
                </a:cubicBezTo>
                <a:cubicBezTo>
                  <a:pt x="70" y="34"/>
                  <a:pt x="70" y="34"/>
                  <a:pt x="70" y="34"/>
                </a:cubicBezTo>
                <a:cubicBezTo>
                  <a:pt x="74" y="40"/>
                  <a:pt x="74" y="40"/>
                  <a:pt x="74" y="40"/>
                </a:cubicBezTo>
                <a:cubicBezTo>
                  <a:pt x="79" y="37"/>
                  <a:pt x="79" y="37"/>
                  <a:pt x="79" y="37"/>
                </a:cubicBezTo>
                <a:cubicBezTo>
                  <a:pt x="80" y="40"/>
                  <a:pt x="82" y="43"/>
                  <a:pt x="82" y="46"/>
                </a:cubicBezTo>
                <a:cubicBezTo>
                  <a:pt x="76" y="46"/>
                  <a:pt x="76" y="46"/>
                  <a:pt x="76" y="46"/>
                </a:cubicBezTo>
                <a:cubicBezTo>
                  <a:pt x="76" y="52"/>
                  <a:pt x="76" y="52"/>
                  <a:pt x="76" y="52"/>
                </a:cubicBezTo>
                <a:cubicBezTo>
                  <a:pt x="83" y="52"/>
                  <a:pt x="83" y="52"/>
                  <a:pt x="83" y="52"/>
                </a:cubicBezTo>
                <a:cubicBezTo>
                  <a:pt x="83" y="55"/>
                  <a:pt x="82" y="59"/>
                  <a:pt x="81" y="62"/>
                </a:cubicBezTo>
                <a:cubicBezTo>
                  <a:pt x="75" y="58"/>
                  <a:pt x="75" y="58"/>
                  <a:pt x="75" y="58"/>
                </a:cubicBezTo>
                <a:cubicBezTo>
                  <a:pt x="72" y="64"/>
                  <a:pt x="72" y="64"/>
                  <a:pt x="72" y="64"/>
                </a:cubicBezTo>
                <a:cubicBezTo>
                  <a:pt x="78" y="68"/>
                  <a:pt x="78" y="68"/>
                  <a:pt x="78" y="68"/>
                </a:cubicBezTo>
                <a:cubicBezTo>
                  <a:pt x="84" y="71"/>
                  <a:pt x="84" y="71"/>
                  <a:pt x="84" y="71"/>
                </a:cubicBezTo>
                <a:cubicBezTo>
                  <a:pt x="87" y="66"/>
                  <a:pt x="90" y="58"/>
                  <a:pt x="90" y="52"/>
                </a:cubicBezTo>
                <a:cubicBezTo>
                  <a:pt x="90" y="42"/>
                  <a:pt x="85" y="32"/>
                  <a:pt x="79" y="26"/>
                </a:cubicBezTo>
                <a:cubicBezTo>
                  <a:pt x="72" y="19"/>
                  <a:pt x="63" y="15"/>
                  <a:pt x="52" y="15"/>
                </a:cubicBezTo>
                <a:cubicBezTo>
                  <a:pt x="42" y="15"/>
                  <a:pt x="33" y="19"/>
                  <a:pt x="26" y="26"/>
                </a:cubicBezTo>
                <a:cubicBezTo>
                  <a:pt x="19" y="32"/>
                  <a:pt x="15" y="42"/>
                  <a:pt x="15" y="52"/>
                </a:cubicBezTo>
                <a:cubicBezTo>
                  <a:pt x="15" y="60"/>
                  <a:pt x="18" y="68"/>
                  <a:pt x="22" y="74"/>
                </a:cubicBezTo>
                <a:cubicBezTo>
                  <a:pt x="27" y="70"/>
                  <a:pt x="27" y="70"/>
                  <a:pt x="27" y="70"/>
                </a:cubicBezTo>
                <a:cubicBezTo>
                  <a:pt x="27" y="70"/>
                  <a:pt x="27" y="70"/>
                  <a:pt x="27" y="70"/>
                </a:cubicBezTo>
                <a:cubicBezTo>
                  <a:pt x="33" y="67"/>
                  <a:pt x="33" y="67"/>
                  <a:pt x="33" y="67"/>
                </a:cubicBezTo>
                <a:cubicBezTo>
                  <a:pt x="30" y="61"/>
                  <a:pt x="30" y="61"/>
                  <a:pt x="30" y="61"/>
                </a:cubicBezTo>
                <a:cubicBezTo>
                  <a:pt x="24" y="64"/>
                  <a:pt x="24" y="64"/>
                  <a:pt x="24" y="64"/>
                </a:cubicBezTo>
                <a:close/>
                <a:moveTo>
                  <a:pt x="53" y="51"/>
                </a:moveTo>
                <a:cubicBezTo>
                  <a:pt x="50" y="51"/>
                  <a:pt x="48" y="53"/>
                  <a:pt x="48" y="56"/>
                </a:cubicBezTo>
                <a:cubicBezTo>
                  <a:pt x="48" y="59"/>
                  <a:pt x="50" y="61"/>
                  <a:pt x="53" y="61"/>
                </a:cubicBezTo>
                <a:cubicBezTo>
                  <a:pt x="56" y="61"/>
                  <a:pt x="58" y="59"/>
                  <a:pt x="58" y="56"/>
                </a:cubicBezTo>
                <a:cubicBezTo>
                  <a:pt x="58" y="53"/>
                  <a:pt x="56" y="51"/>
                  <a:pt x="53" y="51"/>
                </a:cubicBezTo>
                <a:close/>
              </a:path>
            </a:pathLst>
          </a:custGeom>
          <a:solidFill>
            <a:srgbClr val="40937D"/>
          </a:solidFill>
          <a:ln>
            <a:noFill/>
          </a:ln>
        </p:spPr>
        <p:txBody>
          <a:bodyPr anchor="ctr"/>
          <a:lstStyle/>
          <a:p>
            <a:endParaRPr lang="zh-CN" altLang="en-US" sz="1180"/>
          </a:p>
        </p:txBody>
      </p:sp>
      <p:sp>
        <p:nvSpPr>
          <p:cNvPr id="17" name="圆角矩形 18"/>
          <p:cNvSpPr>
            <a:spLocks noChangeArrowheads="1"/>
          </p:cNvSpPr>
          <p:nvPr/>
        </p:nvSpPr>
        <p:spPr bwMode="auto">
          <a:xfrm>
            <a:off x="1734276" y="3026166"/>
            <a:ext cx="2064659" cy="483142"/>
          </a:xfrm>
          <a:prstGeom prst="roundRect">
            <a:avLst>
              <a:gd name="adj" fmla="val 50000"/>
            </a:avLst>
          </a:prstGeom>
          <a:solidFill>
            <a:srgbClr val="40937D"/>
          </a:solidFill>
          <a:ln>
            <a:noFill/>
          </a:ln>
        </p:spPr>
        <p:txBody>
          <a:bodyPr anchor="ctr"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574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8" name="Freeform 22"/>
          <p:cNvSpPr>
            <a:spLocks noEditPoints="1" noChangeArrowheads="1"/>
          </p:cNvSpPr>
          <p:nvPr/>
        </p:nvSpPr>
        <p:spPr bwMode="auto">
          <a:xfrm>
            <a:off x="1080961" y="3066626"/>
            <a:ext cx="483142" cy="390322"/>
          </a:xfrm>
          <a:custGeom>
            <a:avLst/>
            <a:gdLst>
              <a:gd name="T0" fmla="*/ 2147483647 w 109"/>
              <a:gd name="T1" fmla="*/ 2147483647 h 88"/>
              <a:gd name="T2" fmla="*/ 2147483647 w 109"/>
              <a:gd name="T3" fmla="*/ 2147483647 h 88"/>
              <a:gd name="T4" fmla="*/ 2147483647 w 109"/>
              <a:gd name="T5" fmla="*/ 2147483647 h 88"/>
              <a:gd name="T6" fmla="*/ 2147483647 w 109"/>
              <a:gd name="T7" fmla="*/ 0 h 88"/>
              <a:gd name="T8" fmla="*/ 2147483647 w 109"/>
              <a:gd name="T9" fmla="*/ 2147483647 h 88"/>
              <a:gd name="T10" fmla="*/ 2147483647 w 109"/>
              <a:gd name="T11" fmla="*/ 2147483647 h 88"/>
              <a:gd name="T12" fmla="*/ 2147483647 w 109"/>
              <a:gd name="T13" fmla="*/ 2147483647 h 88"/>
              <a:gd name="T14" fmla="*/ 2147483647 w 109"/>
              <a:gd name="T15" fmla="*/ 2147483647 h 88"/>
              <a:gd name="T16" fmla="*/ 2147483647 w 109"/>
              <a:gd name="T17" fmla="*/ 2147483647 h 88"/>
              <a:gd name="T18" fmla="*/ 0 w 109"/>
              <a:gd name="T19" fmla="*/ 2147483647 h 88"/>
              <a:gd name="T20" fmla="*/ 2147483647 w 109"/>
              <a:gd name="T21" fmla="*/ 2147483647 h 88"/>
              <a:gd name="T22" fmla="*/ 2147483647 w 109"/>
              <a:gd name="T23" fmla="*/ 2147483647 h 88"/>
              <a:gd name="T24" fmla="*/ 2147483647 w 109"/>
              <a:gd name="T25" fmla="*/ 2147483647 h 88"/>
              <a:gd name="T26" fmla="*/ 2147483647 w 109"/>
              <a:gd name="T27" fmla="*/ 2147483647 h 88"/>
              <a:gd name="T28" fmla="*/ 2147483647 w 109"/>
              <a:gd name="T29" fmla="*/ 2147483647 h 88"/>
              <a:gd name="T30" fmla="*/ 2147483647 w 109"/>
              <a:gd name="T31" fmla="*/ 2147483647 h 88"/>
              <a:gd name="T32" fmla="*/ 2147483647 w 109"/>
              <a:gd name="T33" fmla="*/ 2147483647 h 88"/>
              <a:gd name="T34" fmla="*/ 2147483647 w 109"/>
              <a:gd name="T35" fmla="*/ 2147483647 h 88"/>
              <a:gd name="T36" fmla="*/ 2147483647 w 109"/>
              <a:gd name="T37" fmla="*/ 2147483647 h 88"/>
              <a:gd name="T38" fmla="*/ 2147483647 w 109"/>
              <a:gd name="T39" fmla="*/ 2147483647 h 88"/>
              <a:gd name="T40" fmla="*/ 2147483647 w 109"/>
              <a:gd name="T41" fmla="*/ 2147483647 h 88"/>
              <a:gd name="T42" fmla="*/ 2147483647 w 109"/>
              <a:gd name="T43" fmla="*/ 2147483647 h 88"/>
              <a:gd name="T44" fmla="*/ 2147483647 w 109"/>
              <a:gd name="T45" fmla="*/ 2147483647 h 88"/>
              <a:gd name="T46" fmla="*/ 2147483647 w 109"/>
              <a:gd name="T47" fmla="*/ 2147483647 h 88"/>
              <a:gd name="T48" fmla="*/ 2147483647 w 109"/>
              <a:gd name="T49" fmla="*/ 2147483647 h 88"/>
              <a:gd name="T50" fmla="*/ 2147483647 w 109"/>
              <a:gd name="T51" fmla="*/ 2147483647 h 88"/>
              <a:gd name="T52" fmla="*/ 2147483647 w 109"/>
              <a:gd name="T53" fmla="*/ 2147483647 h 88"/>
              <a:gd name="T54" fmla="*/ 2147483647 w 109"/>
              <a:gd name="T55" fmla="*/ 2147483647 h 88"/>
              <a:gd name="T56" fmla="*/ 2147483647 w 109"/>
              <a:gd name="T57" fmla="*/ 2147483647 h 88"/>
              <a:gd name="T58" fmla="*/ 2147483647 w 109"/>
              <a:gd name="T59" fmla="*/ 2147483647 h 88"/>
              <a:gd name="T60" fmla="*/ 2147483647 w 109"/>
              <a:gd name="T61" fmla="*/ 2147483647 h 88"/>
              <a:gd name="T62" fmla="*/ 2147483647 w 109"/>
              <a:gd name="T63" fmla="*/ 2147483647 h 88"/>
              <a:gd name="T64" fmla="*/ 2147483647 w 109"/>
              <a:gd name="T65" fmla="*/ 2147483647 h 88"/>
              <a:gd name="T66" fmla="*/ 2147483647 w 109"/>
              <a:gd name="T67" fmla="*/ 2147483647 h 88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109"/>
              <a:gd name="T103" fmla="*/ 0 h 88"/>
              <a:gd name="T104" fmla="*/ 109 w 109"/>
              <a:gd name="T105" fmla="*/ 88 h 88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109" h="88">
                <a:moveTo>
                  <a:pt x="80" y="88"/>
                </a:moveTo>
                <a:cubicBezTo>
                  <a:pt x="86" y="88"/>
                  <a:pt x="86" y="88"/>
                  <a:pt x="86" y="88"/>
                </a:cubicBezTo>
                <a:cubicBezTo>
                  <a:pt x="86" y="44"/>
                  <a:pt x="86" y="44"/>
                  <a:pt x="86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2" y="70"/>
                  <a:pt x="82" y="70"/>
                  <a:pt x="82" y="70"/>
                </a:cubicBezTo>
                <a:cubicBezTo>
                  <a:pt x="80" y="71"/>
                  <a:pt x="80" y="71"/>
                  <a:pt x="80" y="71"/>
                </a:cubicBezTo>
                <a:cubicBezTo>
                  <a:pt x="80" y="88"/>
                  <a:pt x="80" y="88"/>
                  <a:pt x="80" y="88"/>
                </a:cubicBezTo>
                <a:close/>
                <a:moveTo>
                  <a:pt x="109" y="0"/>
                </a:moveTo>
                <a:cubicBezTo>
                  <a:pt x="100" y="17"/>
                  <a:pt x="100" y="17"/>
                  <a:pt x="100" y="17"/>
                </a:cubicBezTo>
                <a:cubicBezTo>
                  <a:pt x="92" y="33"/>
                  <a:pt x="92" y="33"/>
                  <a:pt x="92" y="33"/>
                </a:cubicBezTo>
                <a:cubicBezTo>
                  <a:pt x="84" y="22"/>
                  <a:pt x="84" y="22"/>
                  <a:pt x="84" y="22"/>
                </a:cubicBezTo>
                <a:cubicBezTo>
                  <a:pt x="80" y="25"/>
                  <a:pt x="80" y="25"/>
                  <a:pt x="80" y="25"/>
                </a:cubicBezTo>
                <a:cubicBezTo>
                  <a:pt x="77" y="64"/>
                  <a:pt x="77" y="64"/>
                  <a:pt x="77" y="64"/>
                </a:cubicBezTo>
                <a:cubicBezTo>
                  <a:pt x="67" y="68"/>
                  <a:pt x="67" y="68"/>
                  <a:pt x="67" y="68"/>
                </a:cubicBezTo>
                <a:cubicBezTo>
                  <a:pt x="48" y="50"/>
                  <a:pt x="48" y="50"/>
                  <a:pt x="48" y="50"/>
                </a:cubicBezTo>
                <a:cubicBezTo>
                  <a:pt x="37" y="73"/>
                  <a:pt x="37" y="73"/>
                  <a:pt x="37" y="73"/>
                </a:cubicBezTo>
                <a:cubicBezTo>
                  <a:pt x="26" y="73"/>
                  <a:pt x="26" y="73"/>
                  <a:pt x="26" y="73"/>
                </a:cubicBezTo>
                <a:cubicBezTo>
                  <a:pt x="19" y="63"/>
                  <a:pt x="19" y="63"/>
                  <a:pt x="19" y="63"/>
                </a:cubicBezTo>
                <a:cubicBezTo>
                  <a:pt x="4" y="67"/>
                  <a:pt x="4" y="67"/>
                  <a:pt x="4" y="67"/>
                </a:cubicBezTo>
                <a:cubicBezTo>
                  <a:pt x="0" y="56"/>
                  <a:pt x="0" y="56"/>
                  <a:pt x="0" y="56"/>
                </a:cubicBezTo>
                <a:cubicBezTo>
                  <a:pt x="20" y="50"/>
                  <a:pt x="20" y="50"/>
                  <a:pt x="20" y="50"/>
                </a:cubicBezTo>
                <a:cubicBezTo>
                  <a:pt x="25" y="48"/>
                  <a:pt x="25" y="48"/>
                  <a:pt x="25" y="48"/>
                </a:cubicBezTo>
                <a:cubicBezTo>
                  <a:pt x="27" y="52"/>
                  <a:pt x="27" y="52"/>
                  <a:pt x="27" y="52"/>
                </a:cubicBezTo>
                <a:cubicBezTo>
                  <a:pt x="30" y="57"/>
                  <a:pt x="30" y="57"/>
                  <a:pt x="30" y="57"/>
                </a:cubicBezTo>
                <a:cubicBezTo>
                  <a:pt x="40" y="37"/>
                  <a:pt x="40" y="37"/>
                  <a:pt x="40" y="37"/>
                </a:cubicBezTo>
                <a:cubicBezTo>
                  <a:pt x="44" y="29"/>
                  <a:pt x="44" y="29"/>
                  <a:pt x="44" y="29"/>
                </a:cubicBezTo>
                <a:cubicBezTo>
                  <a:pt x="50" y="35"/>
                  <a:pt x="50" y="35"/>
                  <a:pt x="50" y="35"/>
                </a:cubicBezTo>
                <a:cubicBezTo>
                  <a:pt x="66" y="50"/>
                  <a:pt x="66" y="50"/>
                  <a:pt x="66" y="50"/>
                </a:cubicBezTo>
                <a:cubicBezTo>
                  <a:pt x="68" y="21"/>
                  <a:pt x="68" y="21"/>
                  <a:pt x="68" y="21"/>
                </a:cubicBezTo>
                <a:cubicBezTo>
                  <a:pt x="68" y="18"/>
                  <a:pt x="68" y="18"/>
                  <a:pt x="68" y="18"/>
                </a:cubicBezTo>
                <a:cubicBezTo>
                  <a:pt x="71" y="16"/>
                  <a:pt x="71" y="16"/>
                  <a:pt x="71" y="16"/>
                </a:cubicBezTo>
                <a:cubicBezTo>
                  <a:pt x="78" y="12"/>
                  <a:pt x="78" y="12"/>
                  <a:pt x="78" y="12"/>
                </a:cubicBezTo>
                <a:cubicBezTo>
                  <a:pt x="72" y="2"/>
                  <a:pt x="72" y="2"/>
                  <a:pt x="72" y="2"/>
                </a:cubicBezTo>
                <a:cubicBezTo>
                  <a:pt x="90" y="1"/>
                  <a:pt x="90" y="1"/>
                  <a:pt x="90" y="1"/>
                </a:cubicBezTo>
                <a:cubicBezTo>
                  <a:pt x="109" y="0"/>
                  <a:pt x="109" y="0"/>
                  <a:pt x="109" y="0"/>
                </a:cubicBezTo>
                <a:close/>
                <a:moveTo>
                  <a:pt x="22" y="88"/>
                </a:moveTo>
                <a:cubicBezTo>
                  <a:pt x="24" y="88"/>
                  <a:pt x="27" y="88"/>
                  <a:pt x="29" y="88"/>
                </a:cubicBezTo>
                <a:cubicBezTo>
                  <a:pt x="29" y="80"/>
                  <a:pt x="29" y="80"/>
                  <a:pt x="29" y="80"/>
                </a:cubicBezTo>
                <a:cubicBezTo>
                  <a:pt x="23" y="81"/>
                  <a:pt x="23" y="81"/>
                  <a:pt x="23" y="81"/>
                </a:cubicBezTo>
                <a:cubicBezTo>
                  <a:pt x="22" y="79"/>
                  <a:pt x="22" y="79"/>
                  <a:pt x="22" y="79"/>
                </a:cubicBezTo>
                <a:cubicBezTo>
                  <a:pt x="22" y="88"/>
                  <a:pt x="22" y="88"/>
                  <a:pt x="22" y="88"/>
                </a:cubicBezTo>
                <a:close/>
                <a:moveTo>
                  <a:pt x="11" y="88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1"/>
                  <a:pt x="17" y="71"/>
                  <a:pt x="17" y="71"/>
                </a:cubicBezTo>
                <a:cubicBezTo>
                  <a:pt x="11" y="73"/>
                  <a:pt x="11" y="73"/>
                  <a:pt x="11" y="73"/>
                </a:cubicBezTo>
                <a:cubicBezTo>
                  <a:pt x="11" y="88"/>
                  <a:pt x="11" y="88"/>
                  <a:pt x="11" y="88"/>
                </a:cubicBezTo>
                <a:close/>
                <a:moveTo>
                  <a:pt x="34" y="88"/>
                </a:moveTo>
                <a:cubicBezTo>
                  <a:pt x="36" y="88"/>
                  <a:pt x="38" y="88"/>
                  <a:pt x="40" y="88"/>
                </a:cubicBezTo>
                <a:cubicBezTo>
                  <a:pt x="40" y="79"/>
                  <a:pt x="40" y="79"/>
                  <a:pt x="40" y="79"/>
                </a:cubicBezTo>
                <a:cubicBezTo>
                  <a:pt x="40" y="80"/>
                  <a:pt x="40" y="80"/>
                  <a:pt x="40" y="80"/>
                </a:cubicBezTo>
                <a:cubicBezTo>
                  <a:pt x="34" y="80"/>
                  <a:pt x="34" y="80"/>
                  <a:pt x="34" y="80"/>
                </a:cubicBezTo>
                <a:cubicBezTo>
                  <a:pt x="34" y="88"/>
                  <a:pt x="34" y="88"/>
                  <a:pt x="34" y="88"/>
                </a:cubicBezTo>
                <a:close/>
                <a:moveTo>
                  <a:pt x="45" y="88"/>
                </a:moveTo>
                <a:cubicBezTo>
                  <a:pt x="47" y="88"/>
                  <a:pt x="50" y="88"/>
                  <a:pt x="52" y="88"/>
                </a:cubicBezTo>
                <a:cubicBezTo>
                  <a:pt x="52" y="63"/>
                  <a:pt x="52" y="63"/>
                  <a:pt x="52" y="63"/>
                </a:cubicBezTo>
                <a:cubicBezTo>
                  <a:pt x="49" y="60"/>
                  <a:pt x="49" y="60"/>
                  <a:pt x="49" y="60"/>
                </a:cubicBezTo>
                <a:cubicBezTo>
                  <a:pt x="45" y="69"/>
                  <a:pt x="45" y="69"/>
                  <a:pt x="45" y="69"/>
                </a:cubicBezTo>
                <a:cubicBezTo>
                  <a:pt x="45" y="88"/>
                  <a:pt x="45" y="88"/>
                  <a:pt x="45" y="88"/>
                </a:cubicBezTo>
                <a:close/>
                <a:moveTo>
                  <a:pt x="57" y="88"/>
                </a:moveTo>
                <a:cubicBezTo>
                  <a:pt x="59" y="88"/>
                  <a:pt x="61" y="88"/>
                  <a:pt x="63" y="88"/>
                </a:cubicBezTo>
                <a:cubicBezTo>
                  <a:pt x="63" y="73"/>
                  <a:pt x="63" y="73"/>
                  <a:pt x="63" y="73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88"/>
                  <a:pt x="57" y="88"/>
                  <a:pt x="57" y="88"/>
                </a:cubicBezTo>
                <a:close/>
                <a:moveTo>
                  <a:pt x="68" y="88"/>
                </a:moveTo>
                <a:cubicBezTo>
                  <a:pt x="70" y="88"/>
                  <a:pt x="73" y="88"/>
                  <a:pt x="75" y="88"/>
                </a:cubicBezTo>
                <a:cubicBezTo>
                  <a:pt x="75" y="72"/>
                  <a:pt x="75" y="72"/>
                  <a:pt x="75" y="72"/>
                </a:cubicBezTo>
                <a:cubicBezTo>
                  <a:pt x="68" y="75"/>
                  <a:pt x="68" y="75"/>
                  <a:pt x="68" y="75"/>
                </a:cubicBezTo>
                <a:lnTo>
                  <a:pt x="68" y="88"/>
                </a:lnTo>
                <a:close/>
              </a:path>
            </a:pathLst>
          </a:custGeom>
          <a:solidFill>
            <a:srgbClr val="40937D"/>
          </a:solidFill>
          <a:ln>
            <a:noFill/>
          </a:ln>
        </p:spPr>
        <p:txBody>
          <a:bodyPr anchor="ctr"/>
          <a:lstStyle/>
          <a:p>
            <a:endParaRPr lang="zh-CN" altLang="en-US" sz="1180"/>
          </a:p>
        </p:txBody>
      </p:sp>
      <p:sp>
        <p:nvSpPr>
          <p:cNvPr id="19" name="圆角矩形 23"/>
          <p:cNvSpPr>
            <a:spLocks noChangeArrowheads="1"/>
          </p:cNvSpPr>
          <p:nvPr/>
        </p:nvSpPr>
        <p:spPr bwMode="auto">
          <a:xfrm>
            <a:off x="1708096" y="3862144"/>
            <a:ext cx="2065849" cy="484332"/>
          </a:xfrm>
          <a:prstGeom prst="roundRect">
            <a:avLst>
              <a:gd name="adj" fmla="val 50000"/>
            </a:avLst>
          </a:prstGeom>
          <a:solidFill>
            <a:srgbClr val="40937D"/>
          </a:solidFill>
          <a:ln>
            <a:noFill/>
          </a:ln>
        </p:spPr>
        <p:txBody>
          <a:bodyPr anchor="ctr"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574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" name="Freeform 24"/>
          <p:cNvSpPr>
            <a:spLocks noEditPoints="1" noChangeArrowheads="1"/>
          </p:cNvSpPr>
          <p:nvPr/>
        </p:nvSpPr>
        <p:spPr bwMode="auto">
          <a:xfrm>
            <a:off x="1076201" y="3868690"/>
            <a:ext cx="471242" cy="487902"/>
          </a:xfrm>
          <a:custGeom>
            <a:avLst/>
            <a:gdLst>
              <a:gd name="T0" fmla="*/ 2147483647 w 89"/>
              <a:gd name="T1" fmla="*/ 2147483647 h 92"/>
              <a:gd name="T2" fmla="*/ 2147483647 w 89"/>
              <a:gd name="T3" fmla="*/ 2147483647 h 92"/>
              <a:gd name="T4" fmla="*/ 2147483647 w 89"/>
              <a:gd name="T5" fmla="*/ 2147483647 h 92"/>
              <a:gd name="T6" fmla="*/ 2147483647 w 89"/>
              <a:gd name="T7" fmla="*/ 2147483647 h 92"/>
              <a:gd name="T8" fmla="*/ 2147483647 w 89"/>
              <a:gd name="T9" fmla="*/ 2147483647 h 92"/>
              <a:gd name="T10" fmla="*/ 2147483647 w 89"/>
              <a:gd name="T11" fmla="*/ 2147483647 h 92"/>
              <a:gd name="T12" fmla="*/ 2147483647 w 89"/>
              <a:gd name="T13" fmla="*/ 2147483647 h 92"/>
              <a:gd name="T14" fmla="*/ 2147483647 w 89"/>
              <a:gd name="T15" fmla="*/ 2147483647 h 92"/>
              <a:gd name="T16" fmla="*/ 2147483647 w 89"/>
              <a:gd name="T17" fmla="*/ 2147483647 h 92"/>
              <a:gd name="T18" fmla="*/ 2147483647 w 89"/>
              <a:gd name="T19" fmla="*/ 2147483647 h 92"/>
              <a:gd name="T20" fmla="*/ 2147483647 w 89"/>
              <a:gd name="T21" fmla="*/ 2147483647 h 92"/>
              <a:gd name="T22" fmla="*/ 2147483647 w 89"/>
              <a:gd name="T23" fmla="*/ 2147483647 h 92"/>
              <a:gd name="T24" fmla="*/ 2147483647 w 89"/>
              <a:gd name="T25" fmla="*/ 2147483647 h 92"/>
              <a:gd name="T26" fmla="*/ 2147483647 w 89"/>
              <a:gd name="T27" fmla="*/ 2147483647 h 92"/>
              <a:gd name="T28" fmla="*/ 2147483647 w 89"/>
              <a:gd name="T29" fmla="*/ 2147483647 h 92"/>
              <a:gd name="T30" fmla="*/ 2147483647 w 89"/>
              <a:gd name="T31" fmla="*/ 2147483647 h 92"/>
              <a:gd name="T32" fmla="*/ 2147483647 w 89"/>
              <a:gd name="T33" fmla="*/ 2147483647 h 92"/>
              <a:gd name="T34" fmla="*/ 2147483647 w 89"/>
              <a:gd name="T35" fmla="*/ 2147483647 h 92"/>
              <a:gd name="T36" fmla="*/ 2147483647 w 89"/>
              <a:gd name="T37" fmla="*/ 2147483647 h 92"/>
              <a:gd name="T38" fmla="*/ 2147483647 w 89"/>
              <a:gd name="T39" fmla="*/ 2147483647 h 92"/>
              <a:gd name="T40" fmla="*/ 2147483647 w 89"/>
              <a:gd name="T41" fmla="*/ 2147483647 h 92"/>
              <a:gd name="T42" fmla="*/ 2147483647 w 89"/>
              <a:gd name="T43" fmla="*/ 2147483647 h 92"/>
              <a:gd name="T44" fmla="*/ 2147483647 w 89"/>
              <a:gd name="T45" fmla="*/ 2147483647 h 92"/>
              <a:gd name="T46" fmla="*/ 2147483647 w 89"/>
              <a:gd name="T47" fmla="*/ 2147483647 h 92"/>
              <a:gd name="T48" fmla="*/ 2147483647 w 89"/>
              <a:gd name="T49" fmla="*/ 2147483647 h 92"/>
              <a:gd name="T50" fmla="*/ 2147483647 w 89"/>
              <a:gd name="T51" fmla="*/ 2147483647 h 92"/>
              <a:gd name="T52" fmla="*/ 2147483647 w 89"/>
              <a:gd name="T53" fmla="*/ 2147483647 h 92"/>
              <a:gd name="T54" fmla="*/ 2147483647 w 89"/>
              <a:gd name="T55" fmla="*/ 2147483647 h 92"/>
              <a:gd name="T56" fmla="*/ 2147483647 w 89"/>
              <a:gd name="T57" fmla="*/ 2147483647 h 92"/>
              <a:gd name="T58" fmla="*/ 2147483647 w 89"/>
              <a:gd name="T59" fmla="*/ 2147483647 h 92"/>
              <a:gd name="T60" fmla="*/ 2147483647 w 89"/>
              <a:gd name="T61" fmla="*/ 2147483647 h 92"/>
              <a:gd name="T62" fmla="*/ 2147483647 w 89"/>
              <a:gd name="T63" fmla="*/ 2147483647 h 92"/>
              <a:gd name="T64" fmla="*/ 2147483647 w 89"/>
              <a:gd name="T65" fmla="*/ 2147483647 h 92"/>
              <a:gd name="T66" fmla="*/ 2147483647 w 89"/>
              <a:gd name="T67" fmla="*/ 2147483647 h 92"/>
              <a:gd name="T68" fmla="*/ 2147483647 w 89"/>
              <a:gd name="T69" fmla="*/ 2147483647 h 92"/>
              <a:gd name="T70" fmla="*/ 2147483647 w 89"/>
              <a:gd name="T71" fmla="*/ 2147483647 h 92"/>
              <a:gd name="T72" fmla="*/ 2147483647 w 89"/>
              <a:gd name="T73" fmla="*/ 2147483647 h 9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89"/>
              <a:gd name="T112" fmla="*/ 0 h 92"/>
              <a:gd name="T113" fmla="*/ 89 w 89"/>
              <a:gd name="T114" fmla="*/ 92 h 92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89" h="92">
                <a:moveTo>
                  <a:pt x="45" y="0"/>
                </a:moveTo>
                <a:cubicBezTo>
                  <a:pt x="40" y="0"/>
                  <a:pt x="35" y="5"/>
                  <a:pt x="35" y="11"/>
                </a:cubicBezTo>
                <a:cubicBezTo>
                  <a:pt x="35" y="16"/>
                  <a:pt x="40" y="21"/>
                  <a:pt x="45" y="21"/>
                </a:cubicBezTo>
                <a:cubicBezTo>
                  <a:pt x="51" y="21"/>
                  <a:pt x="56" y="16"/>
                  <a:pt x="56" y="11"/>
                </a:cubicBezTo>
                <a:cubicBezTo>
                  <a:pt x="56" y="5"/>
                  <a:pt x="51" y="0"/>
                  <a:pt x="45" y="0"/>
                </a:cubicBezTo>
                <a:close/>
                <a:moveTo>
                  <a:pt x="70" y="10"/>
                </a:moveTo>
                <a:cubicBezTo>
                  <a:pt x="65" y="10"/>
                  <a:pt x="61" y="14"/>
                  <a:pt x="61" y="18"/>
                </a:cubicBezTo>
                <a:cubicBezTo>
                  <a:pt x="61" y="23"/>
                  <a:pt x="65" y="27"/>
                  <a:pt x="70" y="27"/>
                </a:cubicBezTo>
                <a:cubicBezTo>
                  <a:pt x="74" y="27"/>
                  <a:pt x="78" y="23"/>
                  <a:pt x="78" y="18"/>
                </a:cubicBezTo>
                <a:cubicBezTo>
                  <a:pt x="78" y="14"/>
                  <a:pt x="74" y="10"/>
                  <a:pt x="70" y="10"/>
                </a:cubicBezTo>
                <a:close/>
                <a:moveTo>
                  <a:pt x="30" y="52"/>
                </a:moveTo>
                <a:cubicBezTo>
                  <a:pt x="30" y="55"/>
                  <a:pt x="30" y="55"/>
                  <a:pt x="30" y="55"/>
                </a:cubicBezTo>
                <a:cubicBezTo>
                  <a:pt x="30" y="55"/>
                  <a:pt x="30" y="55"/>
                  <a:pt x="30" y="55"/>
                </a:cubicBezTo>
                <a:cubicBezTo>
                  <a:pt x="32" y="85"/>
                  <a:pt x="32" y="85"/>
                  <a:pt x="32" y="85"/>
                </a:cubicBezTo>
                <a:cubicBezTo>
                  <a:pt x="24" y="85"/>
                  <a:pt x="24" y="85"/>
                  <a:pt x="24" y="85"/>
                </a:cubicBezTo>
                <a:cubicBezTo>
                  <a:pt x="22" y="59"/>
                  <a:pt x="22" y="59"/>
                  <a:pt x="22" y="59"/>
                </a:cubicBezTo>
                <a:cubicBezTo>
                  <a:pt x="19" y="59"/>
                  <a:pt x="19" y="59"/>
                  <a:pt x="19" y="59"/>
                </a:cubicBezTo>
                <a:cubicBezTo>
                  <a:pt x="17" y="85"/>
                  <a:pt x="17" y="85"/>
                  <a:pt x="17" y="85"/>
                </a:cubicBezTo>
                <a:cubicBezTo>
                  <a:pt x="10" y="85"/>
                  <a:pt x="10" y="85"/>
                  <a:pt x="10" y="85"/>
                </a:cubicBezTo>
                <a:cubicBezTo>
                  <a:pt x="11" y="55"/>
                  <a:pt x="11" y="55"/>
                  <a:pt x="11" y="55"/>
                </a:cubicBezTo>
                <a:cubicBezTo>
                  <a:pt x="10" y="43"/>
                  <a:pt x="10" y="43"/>
                  <a:pt x="10" y="43"/>
                </a:cubicBezTo>
                <a:cubicBezTo>
                  <a:pt x="4" y="53"/>
                  <a:pt x="4" y="53"/>
                  <a:pt x="4" y="53"/>
                </a:cubicBezTo>
                <a:cubicBezTo>
                  <a:pt x="0" y="50"/>
                  <a:pt x="0" y="50"/>
                  <a:pt x="0" y="50"/>
                </a:cubicBezTo>
                <a:cubicBezTo>
                  <a:pt x="10" y="28"/>
                  <a:pt x="10" y="28"/>
                  <a:pt x="10" y="28"/>
                </a:cubicBezTo>
                <a:cubicBezTo>
                  <a:pt x="16" y="28"/>
                  <a:pt x="16" y="28"/>
                  <a:pt x="16" y="28"/>
                </a:cubicBezTo>
                <a:cubicBezTo>
                  <a:pt x="21" y="35"/>
                  <a:pt x="21" y="35"/>
                  <a:pt x="21" y="35"/>
                </a:cubicBezTo>
                <a:cubicBezTo>
                  <a:pt x="26" y="28"/>
                  <a:pt x="26" y="28"/>
                  <a:pt x="26" y="28"/>
                </a:cubicBezTo>
                <a:cubicBezTo>
                  <a:pt x="31" y="28"/>
                  <a:pt x="31" y="28"/>
                  <a:pt x="31" y="28"/>
                </a:cubicBezTo>
                <a:cubicBezTo>
                  <a:pt x="33" y="24"/>
                  <a:pt x="33" y="24"/>
                  <a:pt x="33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43" y="25"/>
                  <a:pt x="43" y="25"/>
                  <a:pt x="43" y="25"/>
                </a:cubicBezTo>
                <a:cubicBezTo>
                  <a:pt x="44" y="27"/>
                  <a:pt x="44" y="27"/>
                  <a:pt x="44" y="27"/>
                </a:cubicBezTo>
                <a:cubicBezTo>
                  <a:pt x="41" y="44"/>
                  <a:pt x="41" y="44"/>
                  <a:pt x="41" y="44"/>
                </a:cubicBezTo>
                <a:cubicBezTo>
                  <a:pt x="45" y="48"/>
                  <a:pt x="45" y="48"/>
                  <a:pt x="45" y="48"/>
                </a:cubicBezTo>
                <a:cubicBezTo>
                  <a:pt x="45" y="48"/>
                  <a:pt x="45" y="48"/>
                  <a:pt x="45" y="48"/>
                </a:cubicBezTo>
                <a:cubicBezTo>
                  <a:pt x="45" y="48"/>
                  <a:pt x="45" y="48"/>
                  <a:pt x="45" y="48"/>
                </a:cubicBezTo>
                <a:cubicBezTo>
                  <a:pt x="45" y="48"/>
                  <a:pt x="45" y="48"/>
                  <a:pt x="45" y="48"/>
                </a:cubicBezTo>
                <a:cubicBezTo>
                  <a:pt x="45" y="48"/>
                  <a:pt x="45" y="48"/>
                  <a:pt x="45" y="48"/>
                </a:cubicBezTo>
                <a:cubicBezTo>
                  <a:pt x="49" y="44"/>
                  <a:pt x="49" y="44"/>
                  <a:pt x="49" y="44"/>
                </a:cubicBezTo>
                <a:cubicBezTo>
                  <a:pt x="47" y="27"/>
                  <a:pt x="47" y="27"/>
                  <a:pt x="47" y="27"/>
                </a:cubicBezTo>
                <a:cubicBezTo>
                  <a:pt x="48" y="25"/>
                  <a:pt x="48" y="25"/>
                  <a:pt x="48" y="25"/>
                </a:cubicBezTo>
                <a:cubicBezTo>
                  <a:pt x="47" y="24"/>
                  <a:pt x="47" y="24"/>
                  <a:pt x="47" y="24"/>
                </a:cubicBezTo>
                <a:cubicBezTo>
                  <a:pt x="58" y="24"/>
                  <a:pt x="58" y="24"/>
                  <a:pt x="58" y="24"/>
                </a:cubicBezTo>
                <a:cubicBezTo>
                  <a:pt x="59" y="28"/>
                  <a:pt x="59" y="28"/>
                  <a:pt x="59" y="28"/>
                </a:cubicBezTo>
                <a:cubicBezTo>
                  <a:pt x="64" y="28"/>
                  <a:pt x="64" y="28"/>
                  <a:pt x="64" y="28"/>
                </a:cubicBezTo>
                <a:cubicBezTo>
                  <a:pt x="70" y="35"/>
                  <a:pt x="70" y="35"/>
                  <a:pt x="70" y="35"/>
                </a:cubicBezTo>
                <a:cubicBezTo>
                  <a:pt x="75" y="28"/>
                  <a:pt x="75" y="28"/>
                  <a:pt x="75" y="28"/>
                </a:cubicBezTo>
                <a:cubicBezTo>
                  <a:pt x="80" y="28"/>
                  <a:pt x="80" y="28"/>
                  <a:pt x="80" y="28"/>
                </a:cubicBezTo>
                <a:cubicBezTo>
                  <a:pt x="89" y="48"/>
                  <a:pt x="89" y="48"/>
                  <a:pt x="89" y="48"/>
                </a:cubicBezTo>
                <a:cubicBezTo>
                  <a:pt x="85" y="51"/>
                  <a:pt x="85" y="51"/>
                  <a:pt x="85" y="51"/>
                </a:cubicBezTo>
                <a:cubicBezTo>
                  <a:pt x="79" y="41"/>
                  <a:pt x="79" y="41"/>
                  <a:pt x="79" y="41"/>
                </a:cubicBezTo>
                <a:cubicBezTo>
                  <a:pt x="79" y="55"/>
                  <a:pt x="79" y="55"/>
                  <a:pt x="79" y="55"/>
                </a:cubicBezTo>
                <a:cubicBezTo>
                  <a:pt x="79" y="55"/>
                  <a:pt x="79" y="55"/>
                  <a:pt x="79" y="55"/>
                </a:cubicBezTo>
                <a:cubicBezTo>
                  <a:pt x="80" y="85"/>
                  <a:pt x="80" y="85"/>
                  <a:pt x="80" y="85"/>
                </a:cubicBezTo>
                <a:cubicBezTo>
                  <a:pt x="72" y="85"/>
                  <a:pt x="72" y="85"/>
                  <a:pt x="72" y="85"/>
                </a:cubicBezTo>
                <a:cubicBezTo>
                  <a:pt x="71" y="59"/>
                  <a:pt x="71" y="59"/>
                  <a:pt x="71" y="59"/>
                </a:cubicBezTo>
                <a:cubicBezTo>
                  <a:pt x="68" y="59"/>
                  <a:pt x="68" y="59"/>
                  <a:pt x="68" y="59"/>
                </a:cubicBezTo>
                <a:cubicBezTo>
                  <a:pt x="66" y="85"/>
                  <a:pt x="66" y="85"/>
                  <a:pt x="66" y="85"/>
                </a:cubicBezTo>
                <a:cubicBezTo>
                  <a:pt x="59" y="85"/>
                  <a:pt x="59" y="85"/>
                  <a:pt x="59" y="85"/>
                </a:cubicBezTo>
                <a:cubicBezTo>
                  <a:pt x="60" y="55"/>
                  <a:pt x="60" y="55"/>
                  <a:pt x="60" y="55"/>
                </a:cubicBezTo>
                <a:cubicBezTo>
                  <a:pt x="60" y="53"/>
                  <a:pt x="60" y="53"/>
                  <a:pt x="60" y="53"/>
                </a:cubicBezTo>
                <a:cubicBezTo>
                  <a:pt x="57" y="55"/>
                  <a:pt x="57" y="55"/>
                  <a:pt x="57" y="55"/>
                </a:cubicBezTo>
                <a:cubicBezTo>
                  <a:pt x="58" y="92"/>
                  <a:pt x="58" y="92"/>
                  <a:pt x="58" y="92"/>
                </a:cubicBezTo>
                <a:cubicBezTo>
                  <a:pt x="49" y="92"/>
                  <a:pt x="49" y="92"/>
                  <a:pt x="49" y="92"/>
                </a:cubicBezTo>
                <a:cubicBezTo>
                  <a:pt x="47" y="61"/>
                  <a:pt x="47" y="61"/>
                  <a:pt x="47" y="61"/>
                </a:cubicBezTo>
                <a:cubicBezTo>
                  <a:pt x="43" y="61"/>
                  <a:pt x="43" y="61"/>
                  <a:pt x="43" y="61"/>
                </a:cubicBezTo>
                <a:cubicBezTo>
                  <a:pt x="42" y="92"/>
                  <a:pt x="42" y="92"/>
                  <a:pt x="42" y="92"/>
                </a:cubicBezTo>
                <a:cubicBezTo>
                  <a:pt x="32" y="92"/>
                  <a:pt x="32" y="92"/>
                  <a:pt x="32" y="92"/>
                </a:cubicBezTo>
                <a:cubicBezTo>
                  <a:pt x="34" y="55"/>
                  <a:pt x="34" y="55"/>
                  <a:pt x="34" y="55"/>
                </a:cubicBezTo>
                <a:cubicBezTo>
                  <a:pt x="30" y="52"/>
                  <a:pt x="30" y="52"/>
                  <a:pt x="30" y="52"/>
                </a:cubicBezTo>
                <a:close/>
                <a:moveTo>
                  <a:pt x="21" y="10"/>
                </a:moveTo>
                <a:cubicBezTo>
                  <a:pt x="16" y="10"/>
                  <a:pt x="13" y="14"/>
                  <a:pt x="13" y="18"/>
                </a:cubicBezTo>
                <a:cubicBezTo>
                  <a:pt x="13" y="23"/>
                  <a:pt x="16" y="27"/>
                  <a:pt x="21" y="27"/>
                </a:cubicBezTo>
                <a:cubicBezTo>
                  <a:pt x="25" y="27"/>
                  <a:pt x="29" y="23"/>
                  <a:pt x="29" y="18"/>
                </a:cubicBezTo>
                <a:cubicBezTo>
                  <a:pt x="29" y="14"/>
                  <a:pt x="25" y="10"/>
                  <a:pt x="21" y="10"/>
                </a:cubicBezTo>
                <a:close/>
              </a:path>
            </a:pathLst>
          </a:custGeom>
          <a:solidFill>
            <a:srgbClr val="40937D"/>
          </a:solidFill>
          <a:ln>
            <a:noFill/>
          </a:ln>
        </p:spPr>
        <p:txBody>
          <a:bodyPr anchor="ctr"/>
          <a:lstStyle/>
          <a:p>
            <a:endParaRPr lang="zh-CN" altLang="en-US" sz="1180"/>
          </a:p>
        </p:txBody>
      </p:sp>
      <p:sp>
        <p:nvSpPr>
          <p:cNvPr id="21" name="TextBox 47"/>
          <p:cNvSpPr>
            <a:spLocks noChangeArrowheads="1"/>
          </p:cNvSpPr>
          <p:nvPr/>
        </p:nvSpPr>
        <p:spPr bwMode="auto">
          <a:xfrm>
            <a:off x="3936973" y="2252570"/>
            <a:ext cx="431852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你的解决方案是什么？</a:t>
            </a:r>
          </a:p>
        </p:txBody>
      </p:sp>
      <p:sp>
        <p:nvSpPr>
          <p:cNvPr id="22" name="TextBox 48"/>
          <p:cNvSpPr>
            <a:spLocks noChangeArrowheads="1"/>
          </p:cNvSpPr>
          <p:nvPr/>
        </p:nvSpPr>
        <p:spPr bwMode="auto">
          <a:xfrm>
            <a:off x="3936973" y="2913857"/>
            <a:ext cx="431852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你的方案为什么比其他解决方案更好？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最终能带来的好处是什么？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1. 2. 3.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3" name="TextBox 50"/>
          <p:cNvSpPr>
            <a:spLocks noChangeArrowheads="1"/>
          </p:cNvSpPr>
          <p:nvPr/>
        </p:nvSpPr>
        <p:spPr bwMode="auto">
          <a:xfrm>
            <a:off x="3936972" y="3967771"/>
            <a:ext cx="431852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你的方案有什么专利或者独特之处吗？</a:t>
            </a:r>
          </a:p>
        </p:txBody>
      </p:sp>
      <p:sp>
        <p:nvSpPr>
          <p:cNvPr id="24" name="TextBox 51"/>
          <p:cNvSpPr>
            <a:spLocks noChangeArrowheads="1"/>
          </p:cNvSpPr>
          <p:nvPr/>
        </p:nvSpPr>
        <p:spPr bwMode="auto">
          <a:xfrm>
            <a:off x="3936973" y="1221669"/>
            <a:ext cx="431852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人们现在正在使用的其他解决方案是什么？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（摄像头）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为什么这些解决方案都没有真正解决问题？</a:t>
            </a:r>
          </a:p>
        </p:txBody>
      </p:sp>
      <p:sp>
        <p:nvSpPr>
          <p:cNvPr id="25" name="文本框 12"/>
          <p:cNvSpPr>
            <a:spLocks noChangeArrowheads="1"/>
          </p:cNvSpPr>
          <p:nvPr/>
        </p:nvSpPr>
        <p:spPr bwMode="auto">
          <a:xfrm>
            <a:off x="2244731" y="2269324"/>
            <a:ext cx="992579" cy="334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574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破局思路</a:t>
            </a:r>
            <a:endParaRPr lang="en-US" sz="1574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" name="文本框 12"/>
          <p:cNvSpPr>
            <a:spLocks noChangeArrowheads="1"/>
          </p:cNvSpPr>
          <p:nvPr/>
        </p:nvSpPr>
        <p:spPr bwMode="auto">
          <a:xfrm>
            <a:off x="2244731" y="3107087"/>
            <a:ext cx="992579" cy="334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574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项目对比</a:t>
            </a:r>
            <a:endParaRPr lang="en-US" sz="1574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" name="文本框 12"/>
          <p:cNvSpPr>
            <a:spLocks noChangeArrowheads="1"/>
          </p:cNvSpPr>
          <p:nvPr/>
        </p:nvSpPr>
        <p:spPr bwMode="auto">
          <a:xfrm>
            <a:off x="2244731" y="3954371"/>
            <a:ext cx="992579" cy="334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574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项目壁垒</a:t>
            </a:r>
            <a:endParaRPr lang="en-US" sz="1574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03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0" y="245270"/>
            <a:ext cx="342900" cy="257175"/>
            <a:chOff x="0" y="0"/>
            <a:chExt cx="457201" cy="285750"/>
          </a:xfrm>
        </p:grpSpPr>
        <p:sp>
          <p:nvSpPr>
            <p:cNvPr id="9" name="矩形 8"/>
            <p:cNvSpPr>
              <a:spLocks noChangeArrowheads="1"/>
            </p:cNvSpPr>
            <p:nvPr/>
          </p:nvSpPr>
          <p:spPr bwMode="auto">
            <a:xfrm>
              <a:off x="0" y="0"/>
              <a:ext cx="342900" cy="285750"/>
            </a:xfrm>
            <a:prstGeom prst="rect">
              <a:avLst/>
            </a:prstGeom>
            <a:solidFill>
              <a:srgbClr val="409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381000" y="0"/>
              <a:ext cx="76201" cy="285750"/>
            </a:xfrm>
            <a:prstGeom prst="rect">
              <a:avLst/>
            </a:prstGeom>
            <a:solidFill>
              <a:srgbClr val="409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421480" y="112247"/>
            <a:ext cx="34985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8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：实验验证</a:t>
            </a:r>
          </a:p>
        </p:txBody>
      </p:sp>
      <p:sp>
        <p:nvSpPr>
          <p:cNvPr id="7" name="单圆角矩形 4"/>
          <p:cNvSpPr>
            <a:spLocks noChangeArrowheads="1"/>
          </p:cNvSpPr>
          <p:nvPr/>
        </p:nvSpPr>
        <p:spPr bwMode="auto">
          <a:xfrm>
            <a:off x="567444" y="1351954"/>
            <a:ext cx="2543041" cy="1545816"/>
          </a:xfrm>
          <a:custGeom>
            <a:avLst/>
            <a:gdLst>
              <a:gd name="T0" fmla="*/ 0 w 3486972"/>
              <a:gd name="T1" fmla="*/ 0 h 2329590"/>
              <a:gd name="T2" fmla="*/ 3072476 w 3486972"/>
              <a:gd name="T3" fmla="*/ 0 h 2329590"/>
              <a:gd name="T4" fmla="*/ 3299786 w 3486972"/>
              <a:gd name="T5" fmla="*/ 188290 h 2329590"/>
              <a:gd name="T6" fmla="*/ 3299786 w 3486972"/>
              <a:gd name="T7" fmla="*/ 1826107 h 2329590"/>
              <a:gd name="T8" fmla="*/ 0 w 3486972"/>
              <a:gd name="T9" fmla="*/ 1826107 h 2329590"/>
              <a:gd name="T10" fmla="*/ 0 w 3486972"/>
              <a:gd name="T11" fmla="*/ 0 h 232959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486972"/>
              <a:gd name="T19" fmla="*/ 0 h 2329590"/>
              <a:gd name="T20" fmla="*/ 3486972 w 3486972"/>
              <a:gd name="T21" fmla="*/ 2329590 h 232959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486972" h="2329590">
                <a:moveTo>
                  <a:pt x="0" y="0"/>
                </a:moveTo>
                <a:lnTo>
                  <a:pt x="3246768" y="0"/>
                </a:lnTo>
                <a:cubicBezTo>
                  <a:pt x="3379429" y="0"/>
                  <a:pt x="3486972" y="107543"/>
                  <a:pt x="3486972" y="240204"/>
                </a:cubicBezTo>
                <a:lnTo>
                  <a:pt x="3486972" y="2329590"/>
                </a:lnTo>
                <a:lnTo>
                  <a:pt x="0" y="2329590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180"/>
          </a:p>
        </p:txBody>
      </p:sp>
      <p:sp>
        <p:nvSpPr>
          <p:cNvPr id="12" name="单圆角矩形 5"/>
          <p:cNvSpPr>
            <a:spLocks noChangeArrowheads="1"/>
          </p:cNvSpPr>
          <p:nvPr/>
        </p:nvSpPr>
        <p:spPr bwMode="auto">
          <a:xfrm>
            <a:off x="3208899" y="1343626"/>
            <a:ext cx="2543041" cy="1545816"/>
          </a:xfrm>
          <a:custGeom>
            <a:avLst/>
            <a:gdLst>
              <a:gd name="T0" fmla="*/ 0 w 3486972"/>
              <a:gd name="T1" fmla="*/ 0 h 2329590"/>
              <a:gd name="T2" fmla="*/ 3072475 w 3486972"/>
              <a:gd name="T3" fmla="*/ 0 h 2329590"/>
              <a:gd name="T4" fmla="*/ 3299784 w 3486972"/>
              <a:gd name="T5" fmla="*/ 188290 h 2329590"/>
              <a:gd name="T6" fmla="*/ 3299784 w 3486972"/>
              <a:gd name="T7" fmla="*/ 1826107 h 2329590"/>
              <a:gd name="T8" fmla="*/ 0 w 3486972"/>
              <a:gd name="T9" fmla="*/ 1826107 h 2329590"/>
              <a:gd name="T10" fmla="*/ 0 w 3486972"/>
              <a:gd name="T11" fmla="*/ 0 h 232959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486972"/>
              <a:gd name="T19" fmla="*/ 0 h 2329590"/>
              <a:gd name="T20" fmla="*/ 3486972 w 3486972"/>
              <a:gd name="T21" fmla="*/ 2329590 h 232959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486972" h="2329590">
                <a:moveTo>
                  <a:pt x="0" y="0"/>
                </a:moveTo>
                <a:lnTo>
                  <a:pt x="3246768" y="0"/>
                </a:lnTo>
                <a:cubicBezTo>
                  <a:pt x="3379429" y="0"/>
                  <a:pt x="3486972" y="107543"/>
                  <a:pt x="3486972" y="240204"/>
                </a:cubicBezTo>
                <a:lnTo>
                  <a:pt x="3486972" y="2329590"/>
                </a:lnTo>
                <a:lnTo>
                  <a:pt x="0" y="2329590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180"/>
          </a:p>
        </p:txBody>
      </p:sp>
      <p:sp>
        <p:nvSpPr>
          <p:cNvPr id="13" name="单圆角矩形 6"/>
          <p:cNvSpPr>
            <a:spLocks noChangeArrowheads="1"/>
          </p:cNvSpPr>
          <p:nvPr/>
        </p:nvSpPr>
        <p:spPr bwMode="auto">
          <a:xfrm>
            <a:off x="5830480" y="1343626"/>
            <a:ext cx="2544231" cy="1545816"/>
          </a:xfrm>
          <a:custGeom>
            <a:avLst/>
            <a:gdLst>
              <a:gd name="T0" fmla="*/ 0 w 3486972"/>
              <a:gd name="T1" fmla="*/ 0 h 2329590"/>
              <a:gd name="T2" fmla="*/ 3076751 w 3486972"/>
              <a:gd name="T3" fmla="*/ 0 h 2329590"/>
              <a:gd name="T4" fmla="*/ 3304379 w 3486972"/>
              <a:gd name="T5" fmla="*/ 188290 h 2329590"/>
              <a:gd name="T6" fmla="*/ 3304379 w 3486972"/>
              <a:gd name="T7" fmla="*/ 1826107 h 2329590"/>
              <a:gd name="T8" fmla="*/ 0 w 3486972"/>
              <a:gd name="T9" fmla="*/ 1826107 h 2329590"/>
              <a:gd name="T10" fmla="*/ 0 w 3486972"/>
              <a:gd name="T11" fmla="*/ 0 h 232959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486972"/>
              <a:gd name="T19" fmla="*/ 0 h 2329590"/>
              <a:gd name="T20" fmla="*/ 3486972 w 3486972"/>
              <a:gd name="T21" fmla="*/ 2329590 h 232959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486972" h="2329590">
                <a:moveTo>
                  <a:pt x="0" y="0"/>
                </a:moveTo>
                <a:lnTo>
                  <a:pt x="3246768" y="0"/>
                </a:lnTo>
                <a:cubicBezTo>
                  <a:pt x="3379429" y="0"/>
                  <a:pt x="3486972" y="107543"/>
                  <a:pt x="3486972" y="240204"/>
                </a:cubicBezTo>
                <a:lnTo>
                  <a:pt x="3486972" y="2329590"/>
                </a:lnTo>
                <a:lnTo>
                  <a:pt x="0" y="2329590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180"/>
          </a:p>
        </p:txBody>
      </p:sp>
      <p:sp>
        <p:nvSpPr>
          <p:cNvPr id="14" name="TextBox 14"/>
          <p:cNvSpPr>
            <a:spLocks noChangeArrowheads="1"/>
          </p:cNvSpPr>
          <p:nvPr/>
        </p:nvSpPr>
        <p:spPr bwMode="auto">
          <a:xfrm>
            <a:off x="587317" y="1694677"/>
            <a:ext cx="2543041" cy="37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实物照片</a:t>
            </a:r>
          </a:p>
        </p:txBody>
      </p:sp>
      <p:sp>
        <p:nvSpPr>
          <p:cNvPr id="15" name="TextBox 15"/>
          <p:cNvSpPr>
            <a:spLocks noChangeArrowheads="1"/>
          </p:cNvSpPr>
          <p:nvPr/>
        </p:nvSpPr>
        <p:spPr bwMode="auto">
          <a:xfrm>
            <a:off x="3333128" y="1758046"/>
            <a:ext cx="2291950" cy="37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接收到准确的数据</a:t>
            </a:r>
          </a:p>
        </p:txBody>
      </p:sp>
      <p:sp>
        <p:nvSpPr>
          <p:cNvPr id="16" name="TextBox 16"/>
          <p:cNvSpPr>
            <a:spLocks noChangeArrowheads="1"/>
          </p:cNvSpPr>
          <p:nvPr/>
        </p:nvSpPr>
        <p:spPr bwMode="auto">
          <a:xfrm>
            <a:off x="5966139" y="1694677"/>
            <a:ext cx="2291950" cy="37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准确报警</a:t>
            </a:r>
          </a:p>
        </p:txBody>
      </p:sp>
      <p:grpSp>
        <p:nvGrpSpPr>
          <p:cNvPr id="17" name="组合 48"/>
          <p:cNvGrpSpPr>
            <a:grpSpLocks/>
          </p:cNvGrpSpPr>
          <p:nvPr/>
        </p:nvGrpSpPr>
        <p:grpSpPr bwMode="auto">
          <a:xfrm>
            <a:off x="1575021" y="1078254"/>
            <a:ext cx="567633" cy="566442"/>
            <a:chOff x="0" y="0"/>
            <a:chExt cx="755970" cy="755970"/>
          </a:xfrm>
        </p:grpSpPr>
        <p:grpSp>
          <p:nvGrpSpPr>
            <p:cNvPr id="18" name="组合 49"/>
            <p:cNvGrpSpPr>
              <a:grpSpLocks/>
            </p:cNvGrpSpPr>
            <p:nvPr/>
          </p:nvGrpSpPr>
          <p:grpSpPr bwMode="auto">
            <a:xfrm>
              <a:off x="0" y="0"/>
              <a:ext cx="755970" cy="755970"/>
              <a:chOff x="0" y="0"/>
              <a:chExt cx="2360814" cy="2360814"/>
            </a:xfrm>
          </p:grpSpPr>
          <p:sp>
            <p:nvSpPr>
              <p:cNvPr id="20" name="椭圆 2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359771" cy="2360814"/>
              </a:xfrm>
              <a:prstGeom prst="ellipse">
                <a:avLst/>
              </a:prstGeom>
              <a:solidFill>
                <a:srgbClr val="4093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089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089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089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089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574">
                  <a:solidFill>
                    <a:srgbClr val="40937D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1" name="椭圆 22"/>
              <p:cNvSpPr>
                <a:spLocks noChangeArrowheads="1"/>
              </p:cNvSpPr>
              <p:nvPr/>
            </p:nvSpPr>
            <p:spPr bwMode="auto">
              <a:xfrm>
                <a:off x="138810" y="138871"/>
                <a:ext cx="2082151" cy="2083071"/>
              </a:xfrm>
              <a:prstGeom prst="ellipse">
                <a:avLst/>
              </a:prstGeom>
              <a:gradFill rotWithShape="1">
                <a:gsLst>
                  <a:gs pos="0">
                    <a:srgbClr val="FEFFFF"/>
                  </a:gs>
                  <a:gs pos="100000">
                    <a:srgbClr val="D0D0D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089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089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089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089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574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2" name="椭圆 23"/>
              <p:cNvSpPr>
                <a:spLocks noChangeArrowheads="1"/>
              </p:cNvSpPr>
              <p:nvPr/>
            </p:nvSpPr>
            <p:spPr bwMode="auto">
              <a:xfrm>
                <a:off x="366855" y="367017"/>
                <a:ext cx="1626061" cy="1626779"/>
              </a:xfrm>
              <a:prstGeom prst="ellipse">
                <a:avLst/>
              </a:prstGeom>
              <a:gradFill rotWithShape="1">
                <a:gsLst>
                  <a:gs pos="0">
                    <a:srgbClr val="DCDCDC"/>
                  </a:gs>
                  <a:gs pos="100000">
                    <a:srgbClr val="FBFBFB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089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089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089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089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574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19" name="文本框 50"/>
            <p:cNvSpPr>
              <a:spLocks noChangeArrowheads="1"/>
            </p:cNvSpPr>
            <p:nvPr/>
          </p:nvSpPr>
          <p:spPr bwMode="auto">
            <a:xfrm>
              <a:off x="119041" y="138620"/>
              <a:ext cx="527739" cy="49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089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089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089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089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799" dirty="0">
                  <a:solidFill>
                    <a:srgbClr val="40937D"/>
                  </a:solidFill>
                  <a:latin typeface="Impact" panose="020B0806030902050204" pitchFamily="34" charset="0"/>
                  <a:sym typeface="Impact" panose="020B0806030902050204" pitchFamily="34" charset="0"/>
                </a:rPr>
                <a:t>01</a:t>
              </a:r>
              <a:endParaRPr lang="zh-CN" altLang="en-US" sz="1799" dirty="0">
                <a:solidFill>
                  <a:srgbClr val="40937D"/>
                </a:solidFill>
                <a:latin typeface="Impact" panose="020B0806030902050204" pitchFamily="34" charset="0"/>
                <a:sym typeface="Impact" panose="020B0806030902050204" pitchFamily="34" charset="0"/>
              </a:endParaRPr>
            </a:p>
          </p:txBody>
        </p:sp>
      </p:grpSp>
      <p:grpSp>
        <p:nvGrpSpPr>
          <p:cNvPr id="23" name="组合 54"/>
          <p:cNvGrpSpPr>
            <a:grpSpLocks/>
          </p:cNvGrpSpPr>
          <p:nvPr/>
        </p:nvGrpSpPr>
        <p:grpSpPr bwMode="auto">
          <a:xfrm>
            <a:off x="4195413" y="1066354"/>
            <a:ext cx="567633" cy="566442"/>
            <a:chOff x="0" y="0"/>
            <a:chExt cx="755970" cy="755970"/>
          </a:xfrm>
        </p:grpSpPr>
        <p:grpSp>
          <p:nvGrpSpPr>
            <p:cNvPr id="24" name="组合 55"/>
            <p:cNvGrpSpPr>
              <a:grpSpLocks/>
            </p:cNvGrpSpPr>
            <p:nvPr/>
          </p:nvGrpSpPr>
          <p:grpSpPr bwMode="auto">
            <a:xfrm>
              <a:off x="0" y="0"/>
              <a:ext cx="755970" cy="755970"/>
              <a:chOff x="0" y="0"/>
              <a:chExt cx="2360814" cy="2360814"/>
            </a:xfrm>
          </p:grpSpPr>
          <p:sp>
            <p:nvSpPr>
              <p:cNvPr id="26" name="椭圆 2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359771" cy="2360814"/>
              </a:xfrm>
              <a:prstGeom prst="ellipse">
                <a:avLst/>
              </a:prstGeom>
              <a:solidFill>
                <a:srgbClr val="4093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089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089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089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089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574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7" name="椭圆 28"/>
              <p:cNvSpPr>
                <a:spLocks noChangeArrowheads="1"/>
              </p:cNvSpPr>
              <p:nvPr/>
            </p:nvSpPr>
            <p:spPr bwMode="auto">
              <a:xfrm>
                <a:off x="138810" y="138871"/>
                <a:ext cx="2082151" cy="2083071"/>
              </a:xfrm>
              <a:prstGeom prst="ellipse">
                <a:avLst/>
              </a:prstGeom>
              <a:gradFill rotWithShape="1">
                <a:gsLst>
                  <a:gs pos="0">
                    <a:srgbClr val="FEFFFF"/>
                  </a:gs>
                  <a:gs pos="100000">
                    <a:srgbClr val="D0D0D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089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089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089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089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574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8" name="椭圆 29"/>
              <p:cNvSpPr>
                <a:spLocks noChangeArrowheads="1"/>
              </p:cNvSpPr>
              <p:nvPr/>
            </p:nvSpPr>
            <p:spPr bwMode="auto">
              <a:xfrm>
                <a:off x="366855" y="367017"/>
                <a:ext cx="1626061" cy="1626779"/>
              </a:xfrm>
              <a:prstGeom prst="ellipse">
                <a:avLst/>
              </a:prstGeom>
              <a:gradFill rotWithShape="1">
                <a:gsLst>
                  <a:gs pos="0">
                    <a:srgbClr val="DCDCDC"/>
                  </a:gs>
                  <a:gs pos="100000">
                    <a:srgbClr val="FBFBFB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089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089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089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089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574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25" name="文本框 56"/>
            <p:cNvSpPr>
              <a:spLocks noChangeArrowheads="1"/>
            </p:cNvSpPr>
            <p:nvPr/>
          </p:nvSpPr>
          <p:spPr bwMode="auto">
            <a:xfrm>
              <a:off x="119041" y="138620"/>
              <a:ext cx="564033" cy="49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089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089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089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089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799" dirty="0">
                  <a:solidFill>
                    <a:srgbClr val="40937D"/>
                  </a:solidFill>
                  <a:latin typeface="Impact" panose="020B0806030902050204" pitchFamily="34" charset="0"/>
                  <a:sym typeface="Impact" panose="020B0806030902050204" pitchFamily="34" charset="0"/>
                </a:rPr>
                <a:t>02</a:t>
              </a:r>
              <a:endParaRPr lang="zh-CN" altLang="en-US" sz="1799" dirty="0">
                <a:solidFill>
                  <a:srgbClr val="40937D"/>
                </a:solidFill>
                <a:latin typeface="Impact" panose="020B0806030902050204" pitchFamily="34" charset="0"/>
                <a:sym typeface="Impact" panose="020B0806030902050204" pitchFamily="34" charset="0"/>
              </a:endParaRPr>
            </a:p>
          </p:txBody>
        </p:sp>
      </p:grpSp>
      <p:grpSp>
        <p:nvGrpSpPr>
          <p:cNvPr id="29" name="组合 60"/>
          <p:cNvGrpSpPr>
            <a:grpSpLocks/>
          </p:cNvGrpSpPr>
          <p:nvPr/>
        </p:nvGrpSpPr>
        <p:grpSpPr bwMode="auto">
          <a:xfrm>
            <a:off x="6828893" y="1068734"/>
            <a:ext cx="567632" cy="566442"/>
            <a:chOff x="0" y="0"/>
            <a:chExt cx="755970" cy="755970"/>
          </a:xfrm>
        </p:grpSpPr>
        <p:grpSp>
          <p:nvGrpSpPr>
            <p:cNvPr id="30" name="组合 61"/>
            <p:cNvGrpSpPr>
              <a:grpSpLocks/>
            </p:cNvGrpSpPr>
            <p:nvPr/>
          </p:nvGrpSpPr>
          <p:grpSpPr bwMode="auto">
            <a:xfrm>
              <a:off x="0" y="0"/>
              <a:ext cx="755970" cy="755970"/>
              <a:chOff x="0" y="0"/>
              <a:chExt cx="2360814" cy="2360814"/>
            </a:xfrm>
          </p:grpSpPr>
          <p:sp>
            <p:nvSpPr>
              <p:cNvPr id="32" name="椭圆 3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359771" cy="2360814"/>
              </a:xfrm>
              <a:prstGeom prst="ellipse">
                <a:avLst/>
              </a:prstGeom>
              <a:solidFill>
                <a:srgbClr val="4093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089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089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089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089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574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33" name="椭圆 34"/>
              <p:cNvSpPr>
                <a:spLocks noChangeArrowheads="1"/>
              </p:cNvSpPr>
              <p:nvPr/>
            </p:nvSpPr>
            <p:spPr bwMode="auto">
              <a:xfrm>
                <a:off x="138810" y="138871"/>
                <a:ext cx="2082151" cy="2083071"/>
              </a:xfrm>
              <a:prstGeom prst="ellipse">
                <a:avLst/>
              </a:prstGeom>
              <a:gradFill rotWithShape="1">
                <a:gsLst>
                  <a:gs pos="0">
                    <a:srgbClr val="FEFFFF"/>
                  </a:gs>
                  <a:gs pos="100000">
                    <a:srgbClr val="D0D0D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089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089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089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089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574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34" name="椭圆 35"/>
              <p:cNvSpPr>
                <a:spLocks noChangeArrowheads="1"/>
              </p:cNvSpPr>
              <p:nvPr/>
            </p:nvSpPr>
            <p:spPr bwMode="auto">
              <a:xfrm>
                <a:off x="366855" y="367017"/>
                <a:ext cx="1626061" cy="1626779"/>
              </a:xfrm>
              <a:prstGeom prst="ellipse">
                <a:avLst/>
              </a:prstGeom>
              <a:gradFill rotWithShape="1">
                <a:gsLst>
                  <a:gs pos="0">
                    <a:srgbClr val="DCDCDC"/>
                  </a:gs>
                  <a:gs pos="100000">
                    <a:srgbClr val="FBFBFB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defTabSz="1089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defTabSz="1089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defTabSz="1089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defTabSz="1089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1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1574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31" name="文本框 62"/>
            <p:cNvSpPr>
              <a:spLocks noChangeArrowheads="1"/>
            </p:cNvSpPr>
            <p:nvPr/>
          </p:nvSpPr>
          <p:spPr bwMode="auto">
            <a:xfrm>
              <a:off x="119041" y="147154"/>
              <a:ext cx="572574" cy="492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1089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1089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1089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1089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799" dirty="0">
                  <a:solidFill>
                    <a:srgbClr val="40937D"/>
                  </a:solidFill>
                  <a:latin typeface="Impact" panose="020B0806030902050204" pitchFamily="34" charset="0"/>
                  <a:sym typeface="Impact" panose="020B0806030902050204" pitchFamily="34" charset="0"/>
                </a:rPr>
                <a:t>03</a:t>
              </a:r>
              <a:endParaRPr lang="zh-CN" altLang="en-US" sz="1799" dirty="0">
                <a:solidFill>
                  <a:srgbClr val="40937D"/>
                </a:solidFill>
                <a:latin typeface="Impact" panose="020B0806030902050204" pitchFamily="34" charset="0"/>
                <a:sym typeface="Impact" panose="020B0806030902050204" pitchFamily="34" charset="0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DD8B29D-ECE9-456A-8421-53A738AD39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02" y="2571750"/>
            <a:ext cx="2988988" cy="224174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8A87F66-2F40-4D3C-AFE1-A8887FF12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041" y="2222160"/>
            <a:ext cx="4880523" cy="291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4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switch dir="r"/>
      </p:transition>
    </mc:Choice>
    <mc:Fallback xmlns="">
      <p:transition spd="slow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0" y="245270"/>
            <a:ext cx="342900" cy="257175"/>
            <a:chOff x="0" y="0"/>
            <a:chExt cx="457201" cy="285750"/>
          </a:xfrm>
        </p:grpSpPr>
        <p:sp>
          <p:nvSpPr>
            <p:cNvPr id="9" name="矩形 8"/>
            <p:cNvSpPr>
              <a:spLocks noChangeArrowheads="1"/>
            </p:cNvSpPr>
            <p:nvPr/>
          </p:nvSpPr>
          <p:spPr bwMode="auto">
            <a:xfrm>
              <a:off x="0" y="0"/>
              <a:ext cx="342900" cy="285750"/>
            </a:xfrm>
            <a:prstGeom prst="rect">
              <a:avLst/>
            </a:prstGeom>
            <a:solidFill>
              <a:srgbClr val="409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381000" y="0"/>
              <a:ext cx="76201" cy="285750"/>
            </a:xfrm>
            <a:prstGeom prst="rect">
              <a:avLst/>
            </a:prstGeom>
            <a:solidFill>
              <a:srgbClr val="409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421480" y="112247"/>
            <a:ext cx="35382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8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幻灯片</a:t>
            </a:r>
            <a:r>
              <a:rPr lang="en-US" altLang="zh-CN" sz="28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800" b="1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：项目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697811" y="1784723"/>
            <a:ext cx="1741657" cy="82291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你的产品是如何工作的？流程图（语言介绍）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4CB79E-43B5-4294-8EC7-F90786D70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80" y="899770"/>
            <a:ext cx="4423643" cy="421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4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62290" y="623889"/>
            <a:ext cx="3019425" cy="3018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组合 30"/>
          <p:cNvGrpSpPr>
            <a:grpSpLocks/>
          </p:cNvGrpSpPr>
          <p:nvPr/>
        </p:nvGrpSpPr>
        <p:grpSpPr bwMode="auto">
          <a:xfrm>
            <a:off x="3133727" y="1175149"/>
            <a:ext cx="1265635" cy="2401490"/>
            <a:chOff x="0" y="0"/>
            <a:chExt cx="1687976" cy="3202328"/>
          </a:xfrm>
        </p:grpSpPr>
        <p:cxnSp>
          <p:nvCxnSpPr>
            <p:cNvPr id="6" name="直接连接符 9"/>
            <p:cNvCxnSpPr>
              <a:cxnSpLocks noChangeShapeType="1"/>
            </p:cNvCxnSpPr>
            <p:nvPr/>
          </p:nvCxnSpPr>
          <p:spPr bwMode="auto">
            <a:xfrm>
              <a:off x="723014" y="2282514"/>
              <a:ext cx="340242" cy="818707"/>
            </a:xfrm>
            <a:prstGeom prst="line">
              <a:avLst/>
            </a:prstGeom>
            <a:noFill/>
            <a:ln w="3175">
              <a:solidFill>
                <a:schemeClr val="bg1">
                  <a:alpha val="41176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" name="直接连接符 12"/>
            <p:cNvCxnSpPr>
              <a:cxnSpLocks noChangeShapeType="1"/>
            </p:cNvCxnSpPr>
            <p:nvPr/>
          </p:nvCxnSpPr>
          <p:spPr bwMode="auto">
            <a:xfrm flipV="1">
              <a:off x="489098" y="2282514"/>
              <a:ext cx="233916" cy="409353"/>
            </a:xfrm>
            <a:prstGeom prst="line">
              <a:avLst/>
            </a:prstGeom>
            <a:noFill/>
            <a:ln w="3175">
              <a:solidFill>
                <a:schemeClr val="bg1">
                  <a:alpha val="41176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直接连接符 15"/>
            <p:cNvCxnSpPr>
              <a:cxnSpLocks noChangeShapeType="1"/>
            </p:cNvCxnSpPr>
            <p:nvPr/>
          </p:nvCxnSpPr>
          <p:spPr bwMode="auto">
            <a:xfrm flipH="1" flipV="1">
              <a:off x="0" y="1931640"/>
              <a:ext cx="723014" cy="350874"/>
            </a:xfrm>
            <a:prstGeom prst="line">
              <a:avLst/>
            </a:prstGeom>
            <a:noFill/>
            <a:ln w="3175">
              <a:solidFill>
                <a:schemeClr val="bg1">
                  <a:alpha val="41176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直接连接符 18"/>
            <p:cNvCxnSpPr>
              <a:cxnSpLocks noChangeShapeType="1"/>
            </p:cNvCxnSpPr>
            <p:nvPr/>
          </p:nvCxnSpPr>
          <p:spPr bwMode="auto">
            <a:xfrm flipH="1" flipV="1">
              <a:off x="723014" y="2282514"/>
              <a:ext cx="946298" cy="204676"/>
            </a:xfrm>
            <a:prstGeom prst="line">
              <a:avLst/>
            </a:prstGeom>
            <a:noFill/>
            <a:ln w="3175">
              <a:solidFill>
                <a:schemeClr val="bg1">
                  <a:alpha val="41176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直接连接符 21"/>
            <p:cNvCxnSpPr>
              <a:cxnSpLocks noChangeShapeType="1"/>
            </p:cNvCxnSpPr>
            <p:nvPr/>
          </p:nvCxnSpPr>
          <p:spPr bwMode="auto">
            <a:xfrm flipV="1">
              <a:off x="1307805" y="2487192"/>
              <a:ext cx="349656" cy="715136"/>
            </a:xfrm>
            <a:prstGeom prst="line">
              <a:avLst/>
            </a:prstGeom>
            <a:noFill/>
            <a:ln w="3175">
              <a:solidFill>
                <a:schemeClr val="bg1">
                  <a:alpha val="41176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24"/>
            <p:cNvCxnSpPr>
              <a:cxnSpLocks noChangeShapeType="1"/>
            </p:cNvCxnSpPr>
            <p:nvPr/>
          </p:nvCxnSpPr>
          <p:spPr bwMode="auto">
            <a:xfrm flipH="1" flipV="1">
              <a:off x="361507" y="0"/>
              <a:ext cx="361508" cy="2284010"/>
            </a:xfrm>
            <a:prstGeom prst="line">
              <a:avLst/>
            </a:prstGeom>
            <a:noFill/>
            <a:ln w="3175">
              <a:solidFill>
                <a:schemeClr val="bg1">
                  <a:alpha val="41176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椭圆 27"/>
            <p:cNvSpPr>
              <a:spLocks noChangeArrowheads="1"/>
            </p:cNvSpPr>
            <p:nvPr/>
          </p:nvSpPr>
          <p:spPr bwMode="auto">
            <a:xfrm>
              <a:off x="702570" y="2256088"/>
              <a:ext cx="67468" cy="67468"/>
            </a:xfrm>
            <a:prstGeom prst="ellipse">
              <a:avLst/>
            </a:prstGeom>
            <a:solidFill>
              <a:schemeClr val="bg1">
                <a:alpha val="9882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椭圆 29"/>
            <p:cNvSpPr>
              <a:spLocks noChangeArrowheads="1"/>
            </p:cNvSpPr>
            <p:nvPr/>
          </p:nvSpPr>
          <p:spPr bwMode="auto">
            <a:xfrm>
              <a:off x="1620508" y="2451020"/>
              <a:ext cx="67468" cy="67468"/>
            </a:xfrm>
            <a:prstGeom prst="ellipse">
              <a:avLst/>
            </a:prstGeom>
            <a:solidFill>
              <a:schemeClr val="bg1">
                <a:alpha val="98822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4" name="文本框 31"/>
          <p:cNvSpPr txBox="1">
            <a:spLocks noChangeArrowheads="1"/>
          </p:cNvSpPr>
          <p:nvPr/>
        </p:nvSpPr>
        <p:spPr bwMode="auto">
          <a:xfrm>
            <a:off x="3676650" y="1235869"/>
            <a:ext cx="180141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4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PART</a:t>
            </a:r>
          </a:p>
          <a:p>
            <a:pPr algn="ctr" eaLnBrk="1" hangingPunct="1"/>
            <a:r>
              <a:rPr lang="en-US" altLang="zh-CN" sz="4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45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文本框 32"/>
          <p:cNvSpPr txBox="1">
            <a:spLocks noChangeArrowheads="1"/>
          </p:cNvSpPr>
          <p:nvPr/>
        </p:nvSpPr>
        <p:spPr bwMode="auto">
          <a:xfrm>
            <a:off x="3259191" y="2623725"/>
            <a:ext cx="26363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逻辑及数据要合理</a:t>
            </a:r>
          </a:p>
        </p:txBody>
      </p:sp>
      <p:sp>
        <p:nvSpPr>
          <p:cNvPr id="20" name="文本框 24"/>
          <p:cNvSpPr txBox="1">
            <a:spLocks noChangeArrowheads="1"/>
          </p:cNvSpPr>
          <p:nvPr/>
        </p:nvSpPr>
        <p:spPr bwMode="auto">
          <a:xfrm>
            <a:off x="6726804" y="4114048"/>
            <a:ext cx="152707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600" b="1" dirty="0">
                <a:solidFill>
                  <a:srgbClr val="40937D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600" b="1" dirty="0">
                <a:solidFill>
                  <a:srgbClr val="40937D"/>
                </a:solidFill>
                <a:latin typeface="微软雅黑" pitchFamily="34" charset="-122"/>
                <a:ea typeface="微软雅黑" pitchFamily="34" charset="-122"/>
              </a:rPr>
              <a:t>、市场推广</a:t>
            </a:r>
          </a:p>
        </p:txBody>
      </p:sp>
      <p:sp>
        <p:nvSpPr>
          <p:cNvPr id="21" name="文本框 25"/>
          <p:cNvSpPr txBox="1">
            <a:spLocks noChangeArrowheads="1"/>
          </p:cNvSpPr>
          <p:nvPr/>
        </p:nvSpPr>
        <p:spPr bwMode="auto">
          <a:xfrm>
            <a:off x="1320111" y="4114048"/>
            <a:ext cx="158463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600" b="1" dirty="0">
                <a:solidFill>
                  <a:srgbClr val="40937D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600" b="1" dirty="0">
                <a:solidFill>
                  <a:srgbClr val="40937D"/>
                </a:solidFill>
                <a:latin typeface="微软雅黑" pitchFamily="34" charset="-122"/>
                <a:ea typeface="微软雅黑" pitchFamily="34" charset="-122"/>
              </a:rPr>
              <a:t>、市场分析 </a:t>
            </a:r>
          </a:p>
        </p:txBody>
      </p:sp>
      <p:sp>
        <p:nvSpPr>
          <p:cNvPr id="22" name="文本框 26"/>
          <p:cNvSpPr txBox="1">
            <a:spLocks noChangeArrowheads="1"/>
          </p:cNvSpPr>
          <p:nvPr/>
        </p:nvSpPr>
        <p:spPr bwMode="auto">
          <a:xfrm>
            <a:off x="3117350" y="4114048"/>
            <a:ext cx="140652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600" b="1" dirty="0">
                <a:solidFill>
                  <a:srgbClr val="40937D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600" b="1" dirty="0">
                <a:solidFill>
                  <a:srgbClr val="40937D"/>
                </a:solidFill>
                <a:latin typeface="微软雅黑" pitchFamily="34" charset="-122"/>
                <a:ea typeface="微软雅黑" pitchFamily="34" charset="-122"/>
              </a:rPr>
              <a:t>、竞争分析 </a:t>
            </a:r>
          </a:p>
        </p:txBody>
      </p:sp>
      <p:sp>
        <p:nvSpPr>
          <p:cNvPr id="23" name="文本框 27"/>
          <p:cNvSpPr txBox="1">
            <a:spLocks noChangeArrowheads="1"/>
          </p:cNvSpPr>
          <p:nvPr/>
        </p:nvSpPr>
        <p:spPr bwMode="auto">
          <a:xfrm>
            <a:off x="4855744" y="4114048"/>
            <a:ext cx="166609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1600" b="1" dirty="0">
                <a:solidFill>
                  <a:srgbClr val="40937D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600" b="1" dirty="0">
                <a:solidFill>
                  <a:srgbClr val="40937D"/>
                </a:solidFill>
                <a:latin typeface="微软雅黑" pitchFamily="34" charset="-122"/>
                <a:ea typeface="微软雅黑" pitchFamily="34" charset="-122"/>
              </a:rPr>
              <a:t>、商业模式 </a:t>
            </a:r>
          </a:p>
        </p:txBody>
      </p:sp>
    </p:spTree>
    <p:extLst>
      <p:ext uri="{BB962C8B-B14F-4D97-AF65-F5344CB8AC3E}">
        <p14:creationId xmlns:p14="http://schemas.microsoft.com/office/powerpoint/2010/main" val="415906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1253</TotalTime>
  <Words>902</Words>
  <Application>Microsoft Office PowerPoint</Application>
  <PresentationFormat>全屏显示(16:9)</PresentationFormat>
  <Paragraphs>135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DengXian</vt:lpstr>
      <vt:lpstr>宋体</vt:lpstr>
      <vt:lpstr>Microsoft YaHei</vt:lpstr>
      <vt:lpstr>Microsoft YaHei</vt:lpstr>
      <vt:lpstr>Arial</vt:lpstr>
      <vt:lpstr>Calibri</vt:lpstr>
      <vt:lpstr>Calibri Light</vt:lpstr>
      <vt:lpstr>Impact</vt:lpstr>
      <vt:lpstr>Segoe UI Light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完美路演PPT核心要素</dc:title>
  <dc:creator>www.1ppt.com</dc:creator>
  <cp:keywords>靓米资本</cp:keywords>
  <cp:lastModifiedBy>1815428635@qq.com</cp:lastModifiedBy>
  <cp:revision>392</cp:revision>
  <dcterms:created xsi:type="dcterms:W3CDTF">2016-08-05T11:43:45Z</dcterms:created>
  <dcterms:modified xsi:type="dcterms:W3CDTF">2023-03-19T16:16:46Z</dcterms:modified>
  <cp:category>PPT</cp:category>
</cp:coreProperties>
</file>