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2E183-77E9-44E6-B1A0-E327C4A4FD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CA6F58-57FB-4DFE-A528-0221BF0FFE52}">
      <dgm:prSet phldrT="[文本]" custT="1"/>
      <dgm:spPr/>
      <dgm:t>
        <a:bodyPr/>
        <a:lstStyle/>
        <a:p>
          <a:r>
            <a:rPr lang="en-US" altLang="zh-CN" sz="4000" dirty="0" err="1"/>
            <a:t>Maimai</a:t>
          </a:r>
          <a:r>
            <a:rPr lang="en-US" altLang="zh-CN" sz="4000" dirty="0"/>
            <a:t>(2012)</a:t>
          </a:r>
          <a:endParaRPr lang="zh-CN" altLang="en-US" sz="4000" dirty="0"/>
        </a:p>
      </dgm:t>
    </dgm:pt>
    <dgm:pt modelId="{9FFF94AD-FAD4-41C6-A6FB-887E3CDC368D}" type="parTrans" cxnId="{E884F4F5-7664-4412-AAD9-B871CD3D11AE}">
      <dgm:prSet/>
      <dgm:spPr/>
      <dgm:t>
        <a:bodyPr/>
        <a:lstStyle/>
        <a:p>
          <a:endParaRPr lang="zh-CN" altLang="en-US"/>
        </a:p>
      </dgm:t>
    </dgm:pt>
    <dgm:pt modelId="{4A393A3E-D9B9-4ECA-8319-1889E82A5211}" type="sibTrans" cxnId="{E884F4F5-7664-4412-AAD9-B871CD3D11AE}">
      <dgm:prSet/>
      <dgm:spPr/>
      <dgm:t>
        <a:bodyPr/>
        <a:lstStyle/>
        <a:p>
          <a:endParaRPr lang="zh-CN" altLang="en-US"/>
        </a:p>
      </dgm:t>
    </dgm:pt>
    <dgm:pt modelId="{63720B8C-5678-425C-AAF4-866601358FE2}">
      <dgm:prSet phldrT="[文本]" custT="1"/>
      <dgm:spPr/>
      <dgm:t>
        <a:bodyPr/>
        <a:lstStyle/>
        <a:p>
          <a:r>
            <a:rPr lang="en-US" altLang="zh-CN" sz="4000" dirty="0" err="1"/>
            <a:t>GreeN</a:t>
          </a:r>
          <a:endParaRPr lang="zh-CN" altLang="en-US" sz="4000" dirty="0"/>
        </a:p>
      </dgm:t>
    </dgm:pt>
    <dgm:pt modelId="{44A800E0-5CCC-4163-A277-A483FBC8E379}" type="parTrans" cxnId="{3FAC9CDF-0846-402F-A506-F8F0C26479F7}">
      <dgm:prSet/>
      <dgm:spPr/>
      <dgm:t>
        <a:bodyPr/>
        <a:lstStyle/>
        <a:p>
          <a:endParaRPr lang="zh-CN" altLang="en-US" sz="4000"/>
        </a:p>
      </dgm:t>
    </dgm:pt>
    <dgm:pt modelId="{B392A8B6-34E7-44D7-8B46-B8FC6ADF118A}" type="sibTrans" cxnId="{3FAC9CDF-0846-402F-A506-F8F0C26479F7}">
      <dgm:prSet/>
      <dgm:spPr/>
      <dgm:t>
        <a:bodyPr/>
        <a:lstStyle/>
        <a:p>
          <a:endParaRPr lang="zh-CN" altLang="en-US"/>
        </a:p>
      </dgm:t>
    </dgm:pt>
    <dgm:pt modelId="{A5B74A24-4B35-4BA7-A73E-28650E06E87E}">
      <dgm:prSet phldrT="[文本]" custT="1"/>
      <dgm:spPr/>
      <dgm:t>
        <a:bodyPr/>
        <a:lstStyle/>
        <a:p>
          <a:r>
            <a:rPr lang="en-US" altLang="zh-CN" sz="4000" dirty="0" err="1"/>
            <a:t>PiNK</a:t>
          </a:r>
          <a:endParaRPr lang="zh-CN" altLang="en-US" sz="4000" dirty="0"/>
        </a:p>
      </dgm:t>
    </dgm:pt>
    <dgm:pt modelId="{3C984333-50BF-41BF-91E8-F88B187B369D}" type="parTrans" cxnId="{26A59193-6799-408F-8C0A-2F8C2A546B98}">
      <dgm:prSet/>
      <dgm:spPr/>
      <dgm:t>
        <a:bodyPr/>
        <a:lstStyle/>
        <a:p>
          <a:endParaRPr lang="zh-CN" altLang="en-US" sz="4000"/>
        </a:p>
      </dgm:t>
    </dgm:pt>
    <dgm:pt modelId="{5784FF44-ED0A-49C2-91A7-8D517C55400B}" type="sibTrans" cxnId="{26A59193-6799-408F-8C0A-2F8C2A546B98}">
      <dgm:prSet/>
      <dgm:spPr/>
      <dgm:t>
        <a:bodyPr/>
        <a:lstStyle/>
        <a:p>
          <a:endParaRPr lang="zh-CN" altLang="en-US"/>
        </a:p>
      </dgm:t>
    </dgm:pt>
    <dgm:pt modelId="{BCFB34AC-9CA5-4EF6-81CB-DC06C1479958}">
      <dgm:prSet phldrT="[文本]" custT="1"/>
      <dgm:spPr/>
      <dgm:t>
        <a:bodyPr/>
        <a:lstStyle/>
        <a:p>
          <a:r>
            <a:rPr lang="en-US" altLang="zh-CN" sz="4000" dirty="0" err="1"/>
            <a:t>Maimai</a:t>
          </a:r>
          <a:r>
            <a:rPr lang="en-US" altLang="zh-CN" sz="4000" dirty="0"/>
            <a:t> DX(2019)</a:t>
          </a:r>
          <a:endParaRPr lang="zh-CN" altLang="en-US" sz="4000" dirty="0"/>
        </a:p>
      </dgm:t>
    </dgm:pt>
    <dgm:pt modelId="{DC5007C0-B25D-436A-AA55-ADFA061D3182}" type="parTrans" cxnId="{8CA93902-2842-4B19-B031-A8A7D87AC875}">
      <dgm:prSet/>
      <dgm:spPr/>
      <dgm:t>
        <a:bodyPr/>
        <a:lstStyle/>
        <a:p>
          <a:endParaRPr lang="zh-CN" altLang="en-US"/>
        </a:p>
      </dgm:t>
    </dgm:pt>
    <dgm:pt modelId="{077EC725-8749-471D-997A-67103D1D46AE}" type="sibTrans" cxnId="{8CA93902-2842-4B19-B031-A8A7D87AC875}">
      <dgm:prSet/>
      <dgm:spPr/>
      <dgm:t>
        <a:bodyPr/>
        <a:lstStyle/>
        <a:p>
          <a:endParaRPr lang="zh-CN" altLang="en-US"/>
        </a:p>
      </dgm:t>
    </dgm:pt>
    <dgm:pt modelId="{D014DC85-C0E0-41A6-8881-161721E9923D}">
      <dgm:prSet phldrT="[文本]" custT="1"/>
      <dgm:spPr/>
      <dgm:t>
        <a:bodyPr/>
        <a:lstStyle/>
        <a:p>
          <a:r>
            <a:rPr lang="en-US" altLang="zh-CN" sz="4000" dirty="0"/>
            <a:t>Splash</a:t>
          </a:r>
          <a:endParaRPr lang="zh-CN" altLang="en-US" sz="4000" dirty="0"/>
        </a:p>
      </dgm:t>
    </dgm:pt>
    <dgm:pt modelId="{090E9465-6936-4941-A085-D5E1C596E6E7}" type="parTrans" cxnId="{00A1F7BC-9159-4E1D-AB70-38CCE1BFC6D8}">
      <dgm:prSet/>
      <dgm:spPr/>
      <dgm:t>
        <a:bodyPr/>
        <a:lstStyle/>
        <a:p>
          <a:endParaRPr lang="zh-CN" altLang="en-US" sz="4000"/>
        </a:p>
      </dgm:t>
    </dgm:pt>
    <dgm:pt modelId="{2E33A04B-8039-43FA-9DD0-D07863A4A1E2}" type="sibTrans" cxnId="{00A1F7BC-9159-4E1D-AB70-38CCE1BFC6D8}">
      <dgm:prSet/>
      <dgm:spPr/>
      <dgm:t>
        <a:bodyPr/>
        <a:lstStyle/>
        <a:p>
          <a:endParaRPr lang="zh-CN" altLang="en-US"/>
        </a:p>
      </dgm:t>
    </dgm:pt>
    <dgm:pt modelId="{D29472C3-35A6-4FDA-9753-AC8927A218C2}">
      <dgm:prSet phldrT="[文本]" custT="1"/>
      <dgm:spPr/>
      <dgm:t>
        <a:bodyPr/>
        <a:lstStyle/>
        <a:p>
          <a:r>
            <a:rPr lang="en-US" altLang="zh-CN" sz="4000" dirty="0"/>
            <a:t>Milk</a:t>
          </a:r>
          <a:endParaRPr lang="zh-CN" altLang="en-US" sz="4000" dirty="0"/>
        </a:p>
      </dgm:t>
    </dgm:pt>
    <dgm:pt modelId="{934EEB56-B4C8-4880-97F7-63FDECC980EC}" type="parTrans" cxnId="{7080B786-C6A4-462B-BDA1-CB7ABA471E3D}">
      <dgm:prSet/>
      <dgm:spPr/>
      <dgm:t>
        <a:bodyPr/>
        <a:lstStyle/>
        <a:p>
          <a:endParaRPr lang="zh-CN" altLang="en-US" sz="4000"/>
        </a:p>
      </dgm:t>
    </dgm:pt>
    <dgm:pt modelId="{77ADBEB5-E196-40EE-A625-B33D9203A1EA}" type="sibTrans" cxnId="{7080B786-C6A4-462B-BDA1-CB7ABA471E3D}">
      <dgm:prSet/>
      <dgm:spPr/>
      <dgm:t>
        <a:bodyPr/>
        <a:lstStyle/>
        <a:p>
          <a:endParaRPr lang="zh-CN" altLang="en-US"/>
        </a:p>
      </dgm:t>
    </dgm:pt>
    <dgm:pt modelId="{571F2043-3ABE-4DB1-85DF-4122E60AF540}">
      <dgm:prSet phldrT="[文本]" custT="1"/>
      <dgm:spPr/>
      <dgm:t>
        <a:bodyPr/>
        <a:lstStyle/>
        <a:p>
          <a:r>
            <a:rPr lang="en-US" altLang="zh-CN" sz="4000" dirty="0" err="1"/>
            <a:t>MURASAKi</a:t>
          </a:r>
          <a:endParaRPr lang="zh-CN" altLang="en-US" sz="4000" dirty="0"/>
        </a:p>
      </dgm:t>
    </dgm:pt>
    <dgm:pt modelId="{479FC386-3CF5-4AAD-8EAD-4E3A5184CDAF}" type="parTrans" cxnId="{B2ADD341-EFDF-4AC9-BF33-942CD714A40A}">
      <dgm:prSet/>
      <dgm:spPr/>
      <dgm:t>
        <a:bodyPr/>
        <a:lstStyle/>
        <a:p>
          <a:endParaRPr lang="zh-CN" altLang="en-US" sz="4000"/>
        </a:p>
      </dgm:t>
    </dgm:pt>
    <dgm:pt modelId="{C3FB5E10-E87F-4487-A034-F54ED512E569}" type="sibTrans" cxnId="{B2ADD341-EFDF-4AC9-BF33-942CD714A40A}">
      <dgm:prSet/>
      <dgm:spPr/>
      <dgm:t>
        <a:bodyPr/>
        <a:lstStyle/>
        <a:p>
          <a:endParaRPr lang="zh-CN" altLang="en-US"/>
        </a:p>
      </dgm:t>
    </dgm:pt>
    <dgm:pt modelId="{16A0483F-418A-4277-A905-0F172DE255E9}">
      <dgm:prSet phldrT="[文本]" custT="1"/>
      <dgm:spPr/>
      <dgm:t>
        <a:bodyPr/>
        <a:lstStyle/>
        <a:p>
          <a:r>
            <a:rPr lang="en-US" altLang="zh-CN" sz="4000" dirty="0"/>
            <a:t>Universe</a:t>
          </a:r>
          <a:endParaRPr lang="zh-CN" altLang="en-US" sz="4000" dirty="0"/>
        </a:p>
      </dgm:t>
    </dgm:pt>
    <dgm:pt modelId="{149E4E1A-7106-4BEC-A5E0-F672011D43D4}" type="parTrans" cxnId="{97A15848-4238-4D4F-A1B9-A720C1305E8E}">
      <dgm:prSet/>
      <dgm:spPr/>
      <dgm:t>
        <a:bodyPr/>
        <a:lstStyle/>
        <a:p>
          <a:endParaRPr lang="zh-CN" altLang="en-US" sz="4000"/>
        </a:p>
      </dgm:t>
    </dgm:pt>
    <dgm:pt modelId="{B97EE05F-8D3C-49C7-BB8D-C7BD3A75927A}" type="sibTrans" cxnId="{97A15848-4238-4D4F-A1B9-A720C1305E8E}">
      <dgm:prSet/>
      <dgm:spPr/>
      <dgm:t>
        <a:bodyPr/>
        <a:lstStyle/>
        <a:p>
          <a:endParaRPr lang="zh-CN" altLang="en-US"/>
        </a:p>
      </dgm:t>
    </dgm:pt>
    <dgm:pt modelId="{E0F3F1F1-A12A-4F35-85DC-84C6BFED8E6D}">
      <dgm:prSet phldrT="[文本]" custT="1"/>
      <dgm:spPr/>
      <dgm:t>
        <a:bodyPr/>
        <a:lstStyle/>
        <a:p>
          <a:r>
            <a:rPr lang="en-US" altLang="zh-CN" sz="4000" dirty="0"/>
            <a:t>Festival(2022)</a:t>
          </a:r>
          <a:endParaRPr lang="zh-CN" altLang="en-US" sz="4000" dirty="0"/>
        </a:p>
      </dgm:t>
    </dgm:pt>
    <dgm:pt modelId="{EAD9CA44-335D-45F0-ABEB-21F0758CCCC3}" type="parTrans" cxnId="{3C2CE9D3-F3E4-4975-88A3-D44262E65A16}">
      <dgm:prSet/>
      <dgm:spPr/>
      <dgm:t>
        <a:bodyPr/>
        <a:lstStyle/>
        <a:p>
          <a:endParaRPr lang="zh-CN" altLang="en-US" sz="4000"/>
        </a:p>
      </dgm:t>
    </dgm:pt>
    <dgm:pt modelId="{0198FE51-28FC-40E8-9410-41BA4CA8008D}" type="sibTrans" cxnId="{3C2CE9D3-F3E4-4975-88A3-D44262E65A16}">
      <dgm:prSet/>
      <dgm:spPr/>
      <dgm:t>
        <a:bodyPr/>
        <a:lstStyle/>
        <a:p>
          <a:endParaRPr lang="zh-CN" altLang="en-US"/>
        </a:p>
      </dgm:t>
    </dgm:pt>
    <dgm:pt modelId="{B3E89940-61F8-45F9-BBF3-D4A2DB475B8F}">
      <dgm:prSet phldrT="[文本]" custT="1"/>
      <dgm:spPr/>
      <dgm:t>
        <a:bodyPr/>
        <a:lstStyle/>
        <a:p>
          <a:r>
            <a:rPr lang="en-US" altLang="zh-CN" sz="4000" dirty="0"/>
            <a:t>ORANGE</a:t>
          </a:r>
          <a:endParaRPr lang="zh-CN" altLang="en-US" sz="4000" dirty="0"/>
        </a:p>
      </dgm:t>
    </dgm:pt>
    <dgm:pt modelId="{242DE017-EC96-496C-9869-F6100844FF76}" type="parTrans" cxnId="{9A823710-A64F-47C5-A608-0391936F0499}">
      <dgm:prSet/>
      <dgm:spPr/>
      <dgm:t>
        <a:bodyPr/>
        <a:lstStyle/>
        <a:p>
          <a:endParaRPr lang="zh-CN" altLang="en-US" sz="4000"/>
        </a:p>
      </dgm:t>
    </dgm:pt>
    <dgm:pt modelId="{DA52389A-44DD-4D49-A997-50697E96F5FE}" type="sibTrans" cxnId="{9A823710-A64F-47C5-A608-0391936F0499}">
      <dgm:prSet/>
      <dgm:spPr/>
      <dgm:t>
        <a:bodyPr/>
        <a:lstStyle/>
        <a:p>
          <a:endParaRPr lang="zh-CN" altLang="en-US"/>
        </a:p>
      </dgm:t>
    </dgm:pt>
    <dgm:pt modelId="{3E904AF5-E6E6-4F5F-987D-27504950BFAC}">
      <dgm:prSet phldrT="[文本]" custT="1"/>
      <dgm:spPr/>
      <dgm:t>
        <a:bodyPr/>
        <a:lstStyle/>
        <a:p>
          <a:r>
            <a:rPr lang="en-US" altLang="zh-CN" sz="4000" dirty="0" err="1"/>
            <a:t>FiNALE</a:t>
          </a:r>
          <a:r>
            <a:rPr lang="en-US" altLang="zh-CN" sz="4000" dirty="0"/>
            <a:t>(2018)</a:t>
          </a:r>
          <a:endParaRPr lang="zh-CN" altLang="en-US" sz="4000" dirty="0"/>
        </a:p>
      </dgm:t>
    </dgm:pt>
    <dgm:pt modelId="{75F341B2-A1E1-49E9-B6D6-C14AE6D11588}" type="parTrans" cxnId="{68BA67A7-CA8B-4262-9149-623EFF5509DA}">
      <dgm:prSet/>
      <dgm:spPr/>
      <dgm:t>
        <a:bodyPr/>
        <a:lstStyle/>
        <a:p>
          <a:endParaRPr lang="zh-CN" altLang="en-US" sz="4000"/>
        </a:p>
      </dgm:t>
    </dgm:pt>
    <dgm:pt modelId="{ED1F2AD1-C0EE-4FBC-B5A5-C12F4D3646B9}" type="sibTrans" cxnId="{68BA67A7-CA8B-4262-9149-623EFF5509DA}">
      <dgm:prSet/>
      <dgm:spPr/>
      <dgm:t>
        <a:bodyPr/>
        <a:lstStyle/>
        <a:p>
          <a:endParaRPr lang="zh-CN" altLang="en-US"/>
        </a:p>
      </dgm:t>
    </dgm:pt>
    <dgm:pt modelId="{3A433989-876B-41ED-8261-32851A6FAA6E}">
      <dgm:prSet phldrT="[文本]" custT="1"/>
      <dgm:spPr/>
      <dgm:t>
        <a:bodyPr/>
        <a:lstStyle/>
        <a:p>
          <a:r>
            <a:rPr lang="en-US" altLang="zh-CN" sz="4000" dirty="0"/>
            <a:t>In China</a:t>
          </a:r>
          <a:endParaRPr lang="zh-CN" altLang="en-US" sz="4000" dirty="0"/>
        </a:p>
      </dgm:t>
    </dgm:pt>
    <dgm:pt modelId="{BCBF7918-7F23-4908-AADF-DA10E7AB0AA2}" type="parTrans" cxnId="{A4916881-D156-44F3-BE54-1AA496CFD88C}">
      <dgm:prSet/>
      <dgm:spPr/>
      <dgm:t>
        <a:bodyPr/>
        <a:lstStyle/>
        <a:p>
          <a:endParaRPr lang="zh-CN" altLang="en-US"/>
        </a:p>
      </dgm:t>
    </dgm:pt>
    <dgm:pt modelId="{0B733221-802F-4C52-BF42-C18BA5B1AE73}" type="sibTrans" cxnId="{A4916881-D156-44F3-BE54-1AA496CFD88C}">
      <dgm:prSet/>
      <dgm:spPr/>
      <dgm:t>
        <a:bodyPr/>
        <a:lstStyle/>
        <a:p>
          <a:endParaRPr lang="zh-CN" altLang="en-US"/>
        </a:p>
      </dgm:t>
    </dgm:pt>
    <dgm:pt modelId="{D3DBB70C-7F5A-4E93-B56E-C7F497C35138}">
      <dgm:prSet phldrT="[文本]" custT="1"/>
      <dgm:spPr/>
      <dgm:t>
        <a:bodyPr/>
        <a:lstStyle/>
        <a:p>
          <a:r>
            <a:rPr lang="en-US" altLang="zh-CN" sz="4000" dirty="0"/>
            <a:t>DX2021</a:t>
          </a:r>
        </a:p>
      </dgm:t>
    </dgm:pt>
    <dgm:pt modelId="{0FDF4861-A7D8-4ABC-87D9-DF6319A0C214}" type="parTrans" cxnId="{713A517F-43A3-4DB7-8903-2F336E9DFBE9}">
      <dgm:prSet/>
      <dgm:spPr/>
      <dgm:t>
        <a:bodyPr/>
        <a:lstStyle/>
        <a:p>
          <a:endParaRPr lang="zh-CN" altLang="en-US"/>
        </a:p>
      </dgm:t>
    </dgm:pt>
    <dgm:pt modelId="{A2CE2016-1796-40DE-9D6D-C61475BE13F1}" type="sibTrans" cxnId="{713A517F-43A3-4DB7-8903-2F336E9DFBE9}">
      <dgm:prSet/>
      <dgm:spPr/>
      <dgm:t>
        <a:bodyPr/>
        <a:lstStyle/>
        <a:p>
          <a:endParaRPr lang="zh-CN" altLang="en-US"/>
        </a:p>
      </dgm:t>
    </dgm:pt>
    <dgm:pt modelId="{EB895BD1-8ED1-4394-A318-14CC1F3C34E4}">
      <dgm:prSet phldrT="[文本]" custT="1"/>
      <dgm:spPr/>
      <dgm:t>
        <a:bodyPr/>
        <a:lstStyle/>
        <a:p>
          <a:r>
            <a:rPr lang="en-US" altLang="zh-CN" sz="4000" dirty="0"/>
            <a:t>DX2022</a:t>
          </a:r>
        </a:p>
      </dgm:t>
    </dgm:pt>
    <dgm:pt modelId="{71CC2A10-3BF3-4F65-9399-B8760BC57EE9}" type="parTrans" cxnId="{8CF57D1B-6E9C-4C2D-B0BE-DD4A58389599}">
      <dgm:prSet/>
      <dgm:spPr/>
      <dgm:t>
        <a:bodyPr/>
        <a:lstStyle/>
        <a:p>
          <a:endParaRPr lang="zh-CN" altLang="en-US"/>
        </a:p>
      </dgm:t>
    </dgm:pt>
    <dgm:pt modelId="{4FC1F2C5-B531-42CC-B552-152D7C4E9DE0}" type="sibTrans" cxnId="{8CF57D1B-6E9C-4C2D-B0BE-DD4A58389599}">
      <dgm:prSet/>
      <dgm:spPr/>
      <dgm:t>
        <a:bodyPr/>
        <a:lstStyle/>
        <a:p>
          <a:endParaRPr lang="zh-CN" altLang="en-US"/>
        </a:p>
      </dgm:t>
    </dgm:pt>
    <dgm:pt modelId="{038FD0DA-5F20-4671-BB63-A4FE1111BE2B}" type="pres">
      <dgm:prSet presAssocID="{CA42E183-77E9-44E6-B1A0-E327C4A4FD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51A5B4-76E7-4941-81F0-D3FA908F3AC1}" type="pres">
      <dgm:prSet presAssocID="{16CA6F58-57FB-4DFE-A528-0221BF0FFE52}" presName="root" presStyleCnt="0"/>
      <dgm:spPr/>
    </dgm:pt>
    <dgm:pt modelId="{5B068A4F-4F98-4E02-BF6C-505D235FF6B4}" type="pres">
      <dgm:prSet presAssocID="{16CA6F58-57FB-4DFE-A528-0221BF0FFE52}" presName="rootComposite" presStyleCnt="0"/>
      <dgm:spPr/>
    </dgm:pt>
    <dgm:pt modelId="{3FF76311-E538-4FE8-BA9C-936F5C6C3610}" type="pres">
      <dgm:prSet presAssocID="{16CA6F58-57FB-4DFE-A528-0221BF0FFE52}" presName="rootText" presStyleLbl="node1" presStyleIdx="0" presStyleCnt="3" custScaleX="438882"/>
      <dgm:spPr/>
    </dgm:pt>
    <dgm:pt modelId="{802E7942-7934-43DF-ACD8-650A47E57CD8}" type="pres">
      <dgm:prSet presAssocID="{16CA6F58-57FB-4DFE-A528-0221BF0FFE52}" presName="rootConnector" presStyleLbl="node1" presStyleIdx="0" presStyleCnt="3"/>
      <dgm:spPr/>
    </dgm:pt>
    <dgm:pt modelId="{B87C82A2-C01A-4B23-BEB5-9A80B2AA78DA}" type="pres">
      <dgm:prSet presAssocID="{16CA6F58-57FB-4DFE-A528-0221BF0FFE52}" presName="childShape" presStyleCnt="0"/>
      <dgm:spPr/>
    </dgm:pt>
    <dgm:pt modelId="{1C69CB64-4011-4DF6-9085-A0079134EE66}" type="pres">
      <dgm:prSet presAssocID="{44A800E0-5CCC-4163-A277-A483FBC8E379}" presName="Name13" presStyleLbl="parChTrans1D2" presStyleIdx="0" presStyleCnt="11" custSzX="449003"/>
      <dgm:spPr/>
    </dgm:pt>
    <dgm:pt modelId="{F74DAD8D-45B7-483C-BF29-1DEC814DDC7C}" type="pres">
      <dgm:prSet presAssocID="{63720B8C-5678-425C-AAF4-866601358FE2}" presName="childText" presStyleLbl="bgAcc1" presStyleIdx="0" presStyleCnt="11" custScaleX="438882" custLinFactNeighborX="5038" custLinFactNeighborY="1344">
        <dgm:presLayoutVars>
          <dgm:bulletEnabled val="1"/>
        </dgm:presLayoutVars>
      </dgm:prSet>
      <dgm:spPr/>
    </dgm:pt>
    <dgm:pt modelId="{7F39164B-606E-4654-B409-C8D771BE87A4}" type="pres">
      <dgm:prSet presAssocID="{242DE017-EC96-496C-9869-F6100844FF76}" presName="Name13" presStyleLbl="parChTrans1D2" presStyleIdx="1" presStyleCnt="11" custSzX="449003"/>
      <dgm:spPr/>
    </dgm:pt>
    <dgm:pt modelId="{DE498338-56D5-4047-B8DA-D88AC6D6B7CA}" type="pres">
      <dgm:prSet presAssocID="{B3E89940-61F8-45F9-BBF3-D4A2DB475B8F}" presName="childText" presStyleLbl="bgAcc1" presStyleIdx="1" presStyleCnt="11" custScaleX="438882">
        <dgm:presLayoutVars>
          <dgm:bulletEnabled val="1"/>
        </dgm:presLayoutVars>
      </dgm:prSet>
      <dgm:spPr/>
    </dgm:pt>
    <dgm:pt modelId="{CDEA046D-A7E7-4784-AE98-66E1A9A34823}" type="pres">
      <dgm:prSet presAssocID="{3C984333-50BF-41BF-91E8-F88B187B369D}" presName="Name13" presStyleLbl="parChTrans1D2" presStyleIdx="2" presStyleCnt="11" custSzX="449003"/>
      <dgm:spPr/>
    </dgm:pt>
    <dgm:pt modelId="{F536753D-E48F-4F92-9A6D-61B1FC466107}" type="pres">
      <dgm:prSet presAssocID="{A5B74A24-4B35-4BA7-A73E-28650E06E87E}" presName="childText" presStyleLbl="bgAcc1" presStyleIdx="2" presStyleCnt="11" custScaleX="438882">
        <dgm:presLayoutVars>
          <dgm:bulletEnabled val="1"/>
        </dgm:presLayoutVars>
      </dgm:prSet>
      <dgm:spPr/>
    </dgm:pt>
    <dgm:pt modelId="{A780416E-246D-4258-98F7-D3B9AA081D40}" type="pres">
      <dgm:prSet presAssocID="{479FC386-3CF5-4AAD-8EAD-4E3A5184CDAF}" presName="Name13" presStyleLbl="parChTrans1D2" presStyleIdx="3" presStyleCnt="11" custSzX="449003"/>
      <dgm:spPr/>
    </dgm:pt>
    <dgm:pt modelId="{4BA33292-8505-47C7-B967-E89FDC132702}" type="pres">
      <dgm:prSet presAssocID="{571F2043-3ABE-4DB1-85DF-4122E60AF540}" presName="childText" presStyleLbl="bgAcc1" presStyleIdx="3" presStyleCnt="11" custScaleX="438882">
        <dgm:presLayoutVars>
          <dgm:bulletEnabled val="1"/>
        </dgm:presLayoutVars>
      </dgm:prSet>
      <dgm:spPr/>
    </dgm:pt>
    <dgm:pt modelId="{460C3AB2-8E4C-438F-A77C-21CE63885231}" type="pres">
      <dgm:prSet presAssocID="{934EEB56-B4C8-4880-97F7-63FDECC980EC}" presName="Name13" presStyleLbl="parChTrans1D2" presStyleIdx="4" presStyleCnt="11" custSzX="449003"/>
      <dgm:spPr/>
    </dgm:pt>
    <dgm:pt modelId="{586EE2BF-BE76-44AA-ABA8-F0319C09A669}" type="pres">
      <dgm:prSet presAssocID="{D29472C3-35A6-4FDA-9753-AC8927A218C2}" presName="childText" presStyleLbl="bgAcc1" presStyleIdx="4" presStyleCnt="11" custScaleX="438882">
        <dgm:presLayoutVars>
          <dgm:bulletEnabled val="1"/>
        </dgm:presLayoutVars>
      </dgm:prSet>
      <dgm:spPr/>
    </dgm:pt>
    <dgm:pt modelId="{A7CEA130-552C-4B8A-B158-FA99D3165C46}" type="pres">
      <dgm:prSet presAssocID="{75F341B2-A1E1-49E9-B6D6-C14AE6D11588}" presName="Name13" presStyleLbl="parChTrans1D2" presStyleIdx="5" presStyleCnt="11" custSzX="449003"/>
      <dgm:spPr/>
    </dgm:pt>
    <dgm:pt modelId="{E0B755CF-8BAC-47CD-9A0B-AE9A3C270839}" type="pres">
      <dgm:prSet presAssocID="{3E904AF5-E6E6-4F5F-987D-27504950BFAC}" presName="childText" presStyleLbl="bgAcc1" presStyleIdx="5" presStyleCnt="11" custScaleX="434789" custLinFactNeighborX="3360" custLinFactNeighborY="-4032">
        <dgm:presLayoutVars>
          <dgm:bulletEnabled val="1"/>
        </dgm:presLayoutVars>
      </dgm:prSet>
      <dgm:spPr/>
    </dgm:pt>
    <dgm:pt modelId="{78F18AC7-C601-4B33-9B68-0E2921C58BC5}" type="pres">
      <dgm:prSet presAssocID="{BCFB34AC-9CA5-4EF6-81CB-DC06C1479958}" presName="root" presStyleCnt="0"/>
      <dgm:spPr/>
    </dgm:pt>
    <dgm:pt modelId="{D9F08AAF-1F1B-45DE-A0E4-F1ED09915D73}" type="pres">
      <dgm:prSet presAssocID="{BCFB34AC-9CA5-4EF6-81CB-DC06C1479958}" presName="rootComposite" presStyleCnt="0"/>
      <dgm:spPr/>
    </dgm:pt>
    <dgm:pt modelId="{77D8B87F-2B62-440C-983E-7A234E2DA75B}" type="pres">
      <dgm:prSet presAssocID="{BCFB34AC-9CA5-4EF6-81CB-DC06C1479958}" presName="rootText" presStyleLbl="node1" presStyleIdx="1" presStyleCnt="3" custScaleX="438882"/>
      <dgm:spPr/>
    </dgm:pt>
    <dgm:pt modelId="{29BA0B34-B6F6-4431-9C21-C7A41B987929}" type="pres">
      <dgm:prSet presAssocID="{BCFB34AC-9CA5-4EF6-81CB-DC06C1479958}" presName="rootConnector" presStyleLbl="node1" presStyleIdx="1" presStyleCnt="3"/>
      <dgm:spPr/>
    </dgm:pt>
    <dgm:pt modelId="{55B33618-8849-4653-85F1-0C58F882F3AE}" type="pres">
      <dgm:prSet presAssocID="{BCFB34AC-9CA5-4EF6-81CB-DC06C1479958}" presName="childShape" presStyleCnt="0"/>
      <dgm:spPr/>
    </dgm:pt>
    <dgm:pt modelId="{FA5B51AF-BA66-4614-942D-5F6801B2F20E}" type="pres">
      <dgm:prSet presAssocID="{090E9465-6936-4941-A085-D5E1C596E6E7}" presName="Name13" presStyleLbl="parChTrans1D2" presStyleIdx="6" presStyleCnt="11" custSzX="449003"/>
      <dgm:spPr/>
    </dgm:pt>
    <dgm:pt modelId="{B26B8848-4E9B-4445-8A21-C7548977C445}" type="pres">
      <dgm:prSet presAssocID="{D014DC85-C0E0-41A6-8881-161721E9923D}" presName="childText" presStyleLbl="bgAcc1" presStyleIdx="6" presStyleCnt="11" custScaleX="438882">
        <dgm:presLayoutVars>
          <dgm:bulletEnabled val="1"/>
        </dgm:presLayoutVars>
      </dgm:prSet>
      <dgm:spPr/>
    </dgm:pt>
    <dgm:pt modelId="{16D93029-F75C-4146-A234-D659B0D78EEA}" type="pres">
      <dgm:prSet presAssocID="{149E4E1A-7106-4BEC-A5E0-F672011D43D4}" presName="Name13" presStyleLbl="parChTrans1D2" presStyleIdx="7" presStyleCnt="11" custSzX="449003"/>
      <dgm:spPr/>
    </dgm:pt>
    <dgm:pt modelId="{22662429-5E86-4E56-B729-4A64E78947E2}" type="pres">
      <dgm:prSet presAssocID="{16A0483F-418A-4277-A905-0F172DE255E9}" presName="childText" presStyleLbl="bgAcc1" presStyleIdx="7" presStyleCnt="11" custScaleX="438882">
        <dgm:presLayoutVars>
          <dgm:bulletEnabled val="1"/>
        </dgm:presLayoutVars>
      </dgm:prSet>
      <dgm:spPr/>
    </dgm:pt>
    <dgm:pt modelId="{95D5D6E5-BC79-4505-9837-E13DAF517392}" type="pres">
      <dgm:prSet presAssocID="{EAD9CA44-335D-45F0-ABEB-21F0758CCCC3}" presName="Name13" presStyleLbl="parChTrans1D2" presStyleIdx="8" presStyleCnt="11" custSzX="449003"/>
      <dgm:spPr/>
    </dgm:pt>
    <dgm:pt modelId="{61F3242B-2631-4F0B-8905-97EECAA5B9A2}" type="pres">
      <dgm:prSet presAssocID="{E0F3F1F1-A12A-4F35-85DC-84C6BFED8E6D}" presName="childText" presStyleLbl="bgAcc1" presStyleIdx="8" presStyleCnt="11" custScaleX="438882">
        <dgm:presLayoutVars>
          <dgm:bulletEnabled val="1"/>
        </dgm:presLayoutVars>
      </dgm:prSet>
      <dgm:spPr/>
    </dgm:pt>
    <dgm:pt modelId="{54E122B1-AB56-4221-BE55-2010FFD599CF}" type="pres">
      <dgm:prSet presAssocID="{3A433989-876B-41ED-8261-32851A6FAA6E}" presName="root" presStyleCnt="0"/>
      <dgm:spPr/>
    </dgm:pt>
    <dgm:pt modelId="{D7CA1399-BFA3-45A0-AEB7-FCEB1F4E650D}" type="pres">
      <dgm:prSet presAssocID="{3A433989-876B-41ED-8261-32851A6FAA6E}" presName="rootComposite" presStyleCnt="0"/>
      <dgm:spPr/>
    </dgm:pt>
    <dgm:pt modelId="{F5D0DE08-AB41-4A1B-B8D0-8690B4F76CEB}" type="pres">
      <dgm:prSet presAssocID="{3A433989-876B-41ED-8261-32851A6FAA6E}" presName="rootText" presStyleLbl="node1" presStyleIdx="2" presStyleCnt="3" custScaleX="260668"/>
      <dgm:spPr/>
    </dgm:pt>
    <dgm:pt modelId="{7CB53441-122A-459E-BB9D-5E6DDD5E1DCD}" type="pres">
      <dgm:prSet presAssocID="{3A433989-876B-41ED-8261-32851A6FAA6E}" presName="rootConnector" presStyleLbl="node1" presStyleIdx="2" presStyleCnt="3"/>
      <dgm:spPr/>
    </dgm:pt>
    <dgm:pt modelId="{9B873375-5F36-43EB-A9BD-1089CE078A53}" type="pres">
      <dgm:prSet presAssocID="{3A433989-876B-41ED-8261-32851A6FAA6E}" presName="childShape" presStyleCnt="0"/>
      <dgm:spPr/>
    </dgm:pt>
    <dgm:pt modelId="{04580BED-15C4-43C9-BD20-E67B7626DA71}" type="pres">
      <dgm:prSet presAssocID="{0FDF4861-A7D8-4ABC-87D9-DF6319A0C214}" presName="Name13" presStyleLbl="parChTrans1D2" presStyleIdx="9" presStyleCnt="11"/>
      <dgm:spPr/>
    </dgm:pt>
    <dgm:pt modelId="{278E5DE5-A7BF-456A-AD41-C6EEB44A3625}" type="pres">
      <dgm:prSet presAssocID="{D3DBB70C-7F5A-4E93-B56E-C7F497C35138}" presName="childText" presStyleLbl="bgAcc1" presStyleIdx="9" presStyleCnt="11" custScaleX="282658">
        <dgm:presLayoutVars>
          <dgm:bulletEnabled val="1"/>
        </dgm:presLayoutVars>
      </dgm:prSet>
      <dgm:spPr/>
    </dgm:pt>
    <dgm:pt modelId="{F7E627CD-E651-475A-B31C-78E6F3AF5057}" type="pres">
      <dgm:prSet presAssocID="{71CC2A10-3BF3-4F65-9399-B8760BC57EE9}" presName="Name13" presStyleLbl="parChTrans1D2" presStyleIdx="10" presStyleCnt="11"/>
      <dgm:spPr/>
    </dgm:pt>
    <dgm:pt modelId="{A959AF16-FF70-45EF-996F-A98F3670BB41}" type="pres">
      <dgm:prSet presAssocID="{EB895BD1-8ED1-4394-A318-14CC1F3C34E4}" presName="childText" presStyleLbl="bgAcc1" presStyleIdx="10" presStyleCnt="11" custScaleX="275682">
        <dgm:presLayoutVars>
          <dgm:bulletEnabled val="1"/>
        </dgm:presLayoutVars>
      </dgm:prSet>
      <dgm:spPr/>
    </dgm:pt>
  </dgm:ptLst>
  <dgm:cxnLst>
    <dgm:cxn modelId="{8CA93902-2842-4B19-B031-A8A7D87AC875}" srcId="{CA42E183-77E9-44E6-B1A0-E327C4A4FDB8}" destId="{BCFB34AC-9CA5-4EF6-81CB-DC06C1479958}" srcOrd="1" destOrd="0" parTransId="{DC5007C0-B25D-436A-AA55-ADFA061D3182}" sibTransId="{077EC725-8749-471D-997A-67103D1D46AE}"/>
    <dgm:cxn modelId="{9A823710-A64F-47C5-A608-0391936F0499}" srcId="{16CA6F58-57FB-4DFE-A528-0221BF0FFE52}" destId="{B3E89940-61F8-45F9-BBF3-D4A2DB475B8F}" srcOrd="1" destOrd="0" parTransId="{242DE017-EC96-496C-9869-F6100844FF76}" sibTransId="{DA52389A-44DD-4D49-A997-50697E96F5FE}"/>
    <dgm:cxn modelId="{8CF57D1B-6E9C-4C2D-B0BE-DD4A58389599}" srcId="{3A433989-876B-41ED-8261-32851A6FAA6E}" destId="{EB895BD1-8ED1-4394-A318-14CC1F3C34E4}" srcOrd="1" destOrd="0" parTransId="{71CC2A10-3BF3-4F65-9399-B8760BC57EE9}" sibTransId="{4FC1F2C5-B531-42CC-B552-152D7C4E9DE0}"/>
    <dgm:cxn modelId="{A76A171D-A08C-4EFC-B7FF-25A9C2D07077}" type="presOf" srcId="{479FC386-3CF5-4AAD-8EAD-4E3A5184CDAF}" destId="{A780416E-246D-4258-98F7-D3B9AA081D40}" srcOrd="0" destOrd="0" presId="urn:microsoft.com/office/officeart/2005/8/layout/hierarchy3"/>
    <dgm:cxn modelId="{A8D4D824-46A3-4FA9-B90F-0BDEAB5EBB92}" type="presOf" srcId="{EB895BD1-8ED1-4394-A318-14CC1F3C34E4}" destId="{A959AF16-FF70-45EF-996F-A98F3670BB41}" srcOrd="0" destOrd="0" presId="urn:microsoft.com/office/officeart/2005/8/layout/hierarchy3"/>
    <dgm:cxn modelId="{B400012A-637C-4EE5-A77B-AFF20B634E07}" type="presOf" srcId="{571F2043-3ABE-4DB1-85DF-4122E60AF540}" destId="{4BA33292-8505-47C7-B967-E89FDC132702}" srcOrd="0" destOrd="0" presId="urn:microsoft.com/office/officeart/2005/8/layout/hierarchy3"/>
    <dgm:cxn modelId="{AE2C322A-6C70-48D3-AEAF-BDB042D8DD79}" type="presOf" srcId="{A5B74A24-4B35-4BA7-A73E-28650E06E87E}" destId="{F536753D-E48F-4F92-9A6D-61B1FC466107}" srcOrd="0" destOrd="0" presId="urn:microsoft.com/office/officeart/2005/8/layout/hierarchy3"/>
    <dgm:cxn modelId="{E14BD438-9D15-4317-A85D-B5E108FD888B}" type="presOf" srcId="{16CA6F58-57FB-4DFE-A528-0221BF0FFE52}" destId="{802E7942-7934-43DF-ACD8-650A47E57CD8}" srcOrd="1" destOrd="0" presId="urn:microsoft.com/office/officeart/2005/8/layout/hierarchy3"/>
    <dgm:cxn modelId="{B2044461-C7A6-484F-917E-68ABB77CF0F4}" type="presOf" srcId="{149E4E1A-7106-4BEC-A5E0-F672011D43D4}" destId="{16D93029-F75C-4146-A234-D659B0D78EEA}" srcOrd="0" destOrd="0" presId="urn:microsoft.com/office/officeart/2005/8/layout/hierarchy3"/>
    <dgm:cxn modelId="{B2ADD341-EFDF-4AC9-BF33-942CD714A40A}" srcId="{16CA6F58-57FB-4DFE-A528-0221BF0FFE52}" destId="{571F2043-3ABE-4DB1-85DF-4122E60AF540}" srcOrd="3" destOrd="0" parTransId="{479FC386-3CF5-4AAD-8EAD-4E3A5184CDAF}" sibTransId="{C3FB5E10-E87F-4487-A034-F54ED512E569}"/>
    <dgm:cxn modelId="{97A15848-4238-4D4F-A1B9-A720C1305E8E}" srcId="{BCFB34AC-9CA5-4EF6-81CB-DC06C1479958}" destId="{16A0483F-418A-4277-A905-0F172DE255E9}" srcOrd="1" destOrd="0" parTransId="{149E4E1A-7106-4BEC-A5E0-F672011D43D4}" sibTransId="{B97EE05F-8D3C-49C7-BB8D-C7BD3A75927A}"/>
    <dgm:cxn modelId="{DCE98048-DD93-4DC1-A636-2FE4744C907D}" type="presOf" srcId="{3E904AF5-E6E6-4F5F-987D-27504950BFAC}" destId="{E0B755CF-8BAC-47CD-9A0B-AE9A3C270839}" srcOrd="0" destOrd="0" presId="urn:microsoft.com/office/officeart/2005/8/layout/hierarchy3"/>
    <dgm:cxn modelId="{1F4CB26C-B68A-400B-91C0-44994CAFDC51}" type="presOf" srcId="{BCFB34AC-9CA5-4EF6-81CB-DC06C1479958}" destId="{29BA0B34-B6F6-4431-9C21-C7A41B987929}" srcOrd="1" destOrd="0" presId="urn:microsoft.com/office/officeart/2005/8/layout/hierarchy3"/>
    <dgm:cxn modelId="{5CDC744E-794B-46EC-83B3-3AF07F2C80D1}" type="presOf" srcId="{090E9465-6936-4941-A085-D5E1C596E6E7}" destId="{FA5B51AF-BA66-4614-942D-5F6801B2F20E}" srcOrd="0" destOrd="0" presId="urn:microsoft.com/office/officeart/2005/8/layout/hierarchy3"/>
    <dgm:cxn modelId="{48988070-DF53-4125-8A8F-222823556980}" type="presOf" srcId="{3A433989-876B-41ED-8261-32851A6FAA6E}" destId="{7CB53441-122A-459E-BB9D-5E6DDD5E1DCD}" srcOrd="1" destOrd="0" presId="urn:microsoft.com/office/officeart/2005/8/layout/hierarchy3"/>
    <dgm:cxn modelId="{B42BC676-78A4-4FB2-B928-B29E6AC7E655}" type="presOf" srcId="{D3DBB70C-7F5A-4E93-B56E-C7F497C35138}" destId="{278E5DE5-A7BF-456A-AD41-C6EEB44A3625}" srcOrd="0" destOrd="0" presId="urn:microsoft.com/office/officeart/2005/8/layout/hierarchy3"/>
    <dgm:cxn modelId="{713A517F-43A3-4DB7-8903-2F336E9DFBE9}" srcId="{3A433989-876B-41ED-8261-32851A6FAA6E}" destId="{D3DBB70C-7F5A-4E93-B56E-C7F497C35138}" srcOrd="0" destOrd="0" parTransId="{0FDF4861-A7D8-4ABC-87D9-DF6319A0C214}" sibTransId="{A2CE2016-1796-40DE-9D6D-C61475BE13F1}"/>
    <dgm:cxn modelId="{A4916881-D156-44F3-BE54-1AA496CFD88C}" srcId="{CA42E183-77E9-44E6-B1A0-E327C4A4FDB8}" destId="{3A433989-876B-41ED-8261-32851A6FAA6E}" srcOrd="2" destOrd="0" parTransId="{BCBF7918-7F23-4908-AADF-DA10E7AB0AA2}" sibTransId="{0B733221-802F-4C52-BF42-C18BA5B1AE73}"/>
    <dgm:cxn modelId="{68901886-D92E-44AC-9DE8-F2BA53C5AD95}" type="presOf" srcId="{D29472C3-35A6-4FDA-9753-AC8927A218C2}" destId="{586EE2BF-BE76-44AA-ABA8-F0319C09A669}" srcOrd="0" destOrd="0" presId="urn:microsoft.com/office/officeart/2005/8/layout/hierarchy3"/>
    <dgm:cxn modelId="{7080B786-C6A4-462B-BDA1-CB7ABA471E3D}" srcId="{16CA6F58-57FB-4DFE-A528-0221BF0FFE52}" destId="{D29472C3-35A6-4FDA-9753-AC8927A218C2}" srcOrd="4" destOrd="0" parTransId="{934EEB56-B4C8-4880-97F7-63FDECC980EC}" sibTransId="{77ADBEB5-E196-40EE-A625-B33D9203A1EA}"/>
    <dgm:cxn modelId="{26A59193-6799-408F-8C0A-2F8C2A546B98}" srcId="{16CA6F58-57FB-4DFE-A528-0221BF0FFE52}" destId="{A5B74A24-4B35-4BA7-A73E-28650E06E87E}" srcOrd="2" destOrd="0" parTransId="{3C984333-50BF-41BF-91E8-F88B187B369D}" sibTransId="{5784FF44-ED0A-49C2-91A7-8D517C55400B}"/>
    <dgm:cxn modelId="{018A1D9C-7FF7-482D-8D54-9F1754009378}" type="presOf" srcId="{75F341B2-A1E1-49E9-B6D6-C14AE6D11588}" destId="{A7CEA130-552C-4B8A-B158-FA99D3165C46}" srcOrd="0" destOrd="0" presId="urn:microsoft.com/office/officeart/2005/8/layout/hierarchy3"/>
    <dgm:cxn modelId="{68BA67A7-CA8B-4262-9149-623EFF5509DA}" srcId="{16CA6F58-57FB-4DFE-A528-0221BF0FFE52}" destId="{3E904AF5-E6E6-4F5F-987D-27504950BFAC}" srcOrd="5" destOrd="0" parTransId="{75F341B2-A1E1-49E9-B6D6-C14AE6D11588}" sibTransId="{ED1F2AD1-C0EE-4FBC-B5A5-C12F4D3646B9}"/>
    <dgm:cxn modelId="{07E8F2B1-2757-4455-A194-0B9B8BA32E3B}" type="presOf" srcId="{B3E89940-61F8-45F9-BBF3-D4A2DB475B8F}" destId="{DE498338-56D5-4047-B8DA-D88AC6D6B7CA}" srcOrd="0" destOrd="0" presId="urn:microsoft.com/office/officeart/2005/8/layout/hierarchy3"/>
    <dgm:cxn modelId="{858222B2-36E0-4D25-B4A2-A1CAD7FA356C}" type="presOf" srcId="{242DE017-EC96-496C-9869-F6100844FF76}" destId="{7F39164B-606E-4654-B409-C8D771BE87A4}" srcOrd="0" destOrd="0" presId="urn:microsoft.com/office/officeart/2005/8/layout/hierarchy3"/>
    <dgm:cxn modelId="{B0BD9CB2-8A65-4205-87F7-0FE0165659CA}" type="presOf" srcId="{3A433989-876B-41ED-8261-32851A6FAA6E}" destId="{F5D0DE08-AB41-4A1B-B8D0-8690B4F76CEB}" srcOrd="0" destOrd="0" presId="urn:microsoft.com/office/officeart/2005/8/layout/hierarchy3"/>
    <dgm:cxn modelId="{00A1F7BC-9159-4E1D-AB70-38CCE1BFC6D8}" srcId="{BCFB34AC-9CA5-4EF6-81CB-DC06C1479958}" destId="{D014DC85-C0E0-41A6-8881-161721E9923D}" srcOrd="0" destOrd="0" parTransId="{090E9465-6936-4941-A085-D5E1C596E6E7}" sibTransId="{2E33A04B-8039-43FA-9DD0-D07863A4A1E2}"/>
    <dgm:cxn modelId="{EA1BA7C5-F03B-4AF5-A1A9-8155FF957053}" type="presOf" srcId="{3C984333-50BF-41BF-91E8-F88B187B369D}" destId="{CDEA046D-A7E7-4784-AE98-66E1A9A34823}" srcOrd="0" destOrd="0" presId="urn:microsoft.com/office/officeart/2005/8/layout/hierarchy3"/>
    <dgm:cxn modelId="{972DF0C6-9E7F-4D84-865B-5CD1207F05E7}" type="presOf" srcId="{BCFB34AC-9CA5-4EF6-81CB-DC06C1479958}" destId="{77D8B87F-2B62-440C-983E-7A234E2DA75B}" srcOrd="0" destOrd="0" presId="urn:microsoft.com/office/officeart/2005/8/layout/hierarchy3"/>
    <dgm:cxn modelId="{6FDCBAC9-15E5-4FDD-BBAE-F174E31ACD2D}" type="presOf" srcId="{934EEB56-B4C8-4880-97F7-63FDECC980EC}" destId="{460C3AB2-8E4C-438F-A77C-21CE63885231}" srcOrd="0" destOrd="0" presId="urn:microsoft.com/office/officeart/2005/8/layout/hierarchy3"/>
    <dgm:cxn modelId="{377DB3CA-2758-42BC-A379-4AC77D61AD9C}" type="presOf" srcId="{16CA6F58-57FB-4DFE-A528-0221BF0FFE52}" destId="{3FF76311-E538-4FE8-BA9C-936F5C6C3610}" srcOrd="0" destOrd="0" presId="urn:microsoft.com/office/officeart/2005/8/layout/hierarchy3"/>
    <dgm:cxn modelId="{545B45CE-1C2F-4B66-BD97-4141AE8C0195}" type="presOf" srcId="{0FDF4861-A7D8-4ABC-87D9-DF6319A0C214}" destId="{04580BED-15C4-43C9-BD20-E67B7626DA71}" srcOrd="0" destOrd="0" presId="urn:microsoft.com/office/officeart/2005/8/layout/hierarchy3"/>
    <dgm:cxn modelId="{3C2CE9D3-F3E4-4975-88A3-D44262E65A16}" srcId="{BCFB34AC-9CA5-4EF6-81CB-DC06C1479958}" destId="{E0F3F1F1-A12A-4F35-85DC-84C6BFED8E6D}" srcOrd="2" destOrd="0" parTransId="{EAD9CA44-335D-45F0-ABEB-21F0758CCCC3}" sibTransId="{0198FE51-28FC-40E8-9410-41BA4CA8008D}"/>
    <dgm:cxn modelId="{150B20DE-37CF-40B3-BCE4-23190252DC0C}" type="presOf" srcId="{CA42E183-77E9-44E6-B1A0-E327C4A4FDB8}" destId="{038FD0DA-5F20-4671-BB63-A4FE1111BE2B}" srcOrd="0" destOrd="0" presId="urn:microsoft.com/office/officeart/2005/8/layout/hierarchy3"/>
    <dgm:cxn modelId="{2C52CEDE-E844-4687-922F-D5FF8016B12F}" type="presOf" srcId="{71CC2A10-3BF3-4F65-9399-B8760BC57EE9}" destId="{F7E627CD-E651-475A-B31C-78E6F3AF5057}" srcOrd="0" destOrd="0" presId="urn:microsoft.com/office/officeart/2005/8/layout/hierarchy3"/>
    <dgm:cxn modelId="{3FAC9CDF-0846-402F-A506-F8F0C26479F7}" srcId="{16CA6F58-57FB-4DFE-A528-0221BF0FFE52}" destId="{63720B8C-5678-425C-AAF4-866601358FE2}" srcOrd="0" destOrd="0" parTransId="{44A800E0-5CCC-4163-A277-A483FBC8E379}" sibTransId="{B392A8B6-34E7-44D7-8B46-B8FC6ADF118A}"/>
    <dgm:cxn modelId="{7B40BDDF-0384-4F42-AFEE-FD3522A7DB25}" type="presOf" srcId="{16A0483F-418A-4277-A905-0F172DE255E9}" destId="{22662429-5E86-4E56-B729-4A64E78947E2}" srcOrd="0" destOrd="0" presId="urn:microsoft.com/office/officeart/2005/8/layout/hierarchy3"/>
    <dgm:cxn modelId="{1D257EE0-8EF3-42C4-B4B0-5791908A6806}" type="presOf" srcId="{EAD9CA44-335D-45F0-ABEB-21F0758CCCC3}" destId="{95D5D6E5-BC79-4505-9837-E13DAF517392}" srcOrd="0" destOrd="0" presId="urn:microsoft.com/office/officeart/2005/8/layout/hierarchy3"/>
    <dgm:cxn modelId="{73ADE2E4-0F5C-4C08-A227-7ED3D4B3B2BC}" type="presOf" srcId="{63720B8C-5678-425C-AAF4-866601358FE2}" destId="{F74DAD8D-45B7-483C-BF29-1DEC814DDC7C}" srcOrd="0" destOrd="0" presId="urn:microsoft.com/office/officeart/2005/8/layout/hierarchy3"/>
    <dgm:cxn modelId="{EEA6D2EA-B6EA-497B-8A87-E227969F3C5F}" type="presOf" srcId="{44A800E0-5CCC-4163-A277-A483FBC8E379}" destId="{1C69CB64-4011-4DF6-9085-A0079134EE66}" srcOrd="0" destOrd="0" presId="urn:microsoft.com/office/officeart/2005/8/layout/hierarchy3"/>
    <dgm:cxn modelId="{DEBB7BEC-13E5-48B2-9AF4-2A3578ED2E2B}" type="presOf" srcId="{D014DC85-C0E0-41A6-8881-161721E9923D}" destId="{B26B8848-4E9B-4445-8A21-C7548977C445}" srcOrd="0" destOrd="0" presId="urn:microsoft.com/office/officeart/2005/8/layout/hierarchy3"/>
    <dgm:cxn modelId="{725062F2-762D-4048-B4D4-9EDE9A19D061}" type="presOf" srcId="{E0F3F1F1-A12A-4F35-85DC-84C6BFED8E6D}" destId="{61F3242B-2631-4F0B-8905-97EECAA5B9A2}" srcOrd="0" destOrd="0" presId="urn:microsoft.com/office/officeart/2005/8/layout/hierarchy3"/>
    <dgm:cxn modelId="{E884F4F5-7664-4412-AAD9-B871CD3D11AE}" srcId="{CA42E183-77E9-44E6-B1A0-E327C4A4FDB8}" destId="{16CA6F58-57FB-4DFE-A528-0221BF0FFE52}" srcOrd="0" destOrd="0" parTransId="{9FFF94AD-FAD4-41C6-A6FB-887E3CDC368D}" sibTransId="{4A393A3E-D9B9-4ECA-8319-1889E82A5211}"/>
    <dgm:cxn modelId="{7373749E-0E56-4EE9-8449-E2B24A3B2A7D}" type="presParOf" srcId="{038FD0DA-5F20-4671-BB63-A4FE1111BE2B}" destId="{D151A5B4-76E7-4941-81F0-D3FA908F3AC1}" srcOrd="0" destOrd="0" presId="urn:microsoft.com/office/officeart/2005/8/layout/hierarchy3"/>
    <dgm:cxn modelId="{7BF6EAC5-1863-44D7-8519-992A9AF692BD}" type="presParOf" srcId="{D151A5B4-76E7-4941-81F0-D3FA908F3AC1}" destId="{5B068A4F-4F98-4E02-BF6C-505D235FF6B4}" srcOrd="0" destOrd="0" presId="urn:microsoft.com/office/officeart/2005/8/layout/hierarchy3"/>
    <dgm:cxn modelId="{482BD2BB-BABD-4E3E-B0F7-A37C6320A428}" type="presParOf" srcId="{5B068A4F-4F98-4E02-BF6C-505D235FF6B4}" destId="{3FF76311-E538-4FE8-BA9C-936F5C6C3610}" srcOrd="0" destOrd="0" presId="urn:microsoft.com/office/officeart/2005/8/layout/hierarchy3"/>
    <dgm:cxn modelId="{5DB88128-DF6A-4D9F-BF1A-CB1DA8762A28}" type="presParOf" srcId="{5B068A4F-4F98-4E02-BF6C-505D235FF6B4}" destId="{802E7942-7934-43DF-ACD8-650A47E57CD8}" srcOrd="1" destOrd="0" presId="urn:microsoft.com/office/officeart/2005/8/layout/hierarchy3"/>
    <dgm:cxn modelId="{C66FBB13-82DE-44B2-8CC6-1BE62F1F62CB}" type="presParOf" srcId="{D151A5B4-76E7-4941-81F0-D3FA908F3AC1}" destId="{B87C82A2-C01A-4B23-BEB5-9A80B2AA78DA}" srcOrd="1" destOrd="0" presId="urn:microsoft.com/office/officeart/2005/8/layout/hierarchy3"/>
    <dgm:cxn modelId="{27A9628B-F302-4CDE-A06C-2DE17AAF206F}" type="presParOf" srcId="{B87C82A2-C01A-4B23-BEB5-9A80B2AA78DA}" destId="{1C69CB64-4011-4DF6-9085-A0079134EE66}" srcOrd="0" destOrd="0" presId="urn:microsoft.com/office/officeart/2005/8/layout/hierarchy3"/>
    <dgm:cxn modelId="{231968F3-2927-442D-94CE-0B79F9AAB7C1}" type="presParOf" srcId="{B87C82A2-C01A-4B23-BEB5-9A80B2AA78DA}" destId="{F74DAD8D-45B7-483C-BF29-1DEC814DDC7C}" srcOrd="1" destOrd="0" presId="urn:microsoft.com/office/officeart/2005/8/layout/hierarchy3"/>
    <dgm:cxn modelId="{974ABC28-A7BF-4E76-AC26-DAD8325D9B17}" type="presParOf" srcId="{B87C82A2-C01A-4B23-BEB5-9A80B2AA78DA}" destId="{7F39164B-606E-4654-B409-C8D771BE87A4}" srcOrd="2" destOrd="0" presId="urn:microsoft.com/office/officeart/2005/8/layout/hierarchy3"/>
    <dgm:cxn modelId="{64515ED3-4C8F-47B2-A385-E9299A4FDEBB}" type="presParOf" srcId="{B87C82A2-C01A-4B23-BEB5-9A80B2AA78DA}" destId="{DE498338-56D5-4047-B8DA-D88AC6D6B7CA}" srcOrd="3" destOrd="0" presId="urn:microsoft.com/office/officeart/2005/8/layout/hierarchy3"/>
    <dgm:cxn modelId="{4E8971C6-F519-48CA-8CFC-E36884BC1C53}" type="presParOf" srcId="{B87C82A2-C01A-4B23-BEB5-9A80B2AA78DA}" destId="{CDEA046D-A7E7-4784-AE98-66E1A9A34823}" srcOrd="4" destOrd="0" presId="urn:microsoft.com/office/officeart/2005/8/layout/hierarchy3"/>
    <dgm:cxn modelId="{55E37AFE-F65F-4DBD-9B55-7AFC677EA911}" type="presParOf" srcId="{B87C82A2-C01A-4B23-BEB5-9A80B2AA78DA}" destId="{F536753D-E48F-4F92-9A6D-61B1FC466107}" srcOrd="5" destOrd="0" presId="urn:microsoft.com/office/officeart/2005/8/layout/hierarchy3"/>
    <dgm:cxn modelId="{907FDC3A-66AE-475C-838E-5C37AE62CF29}" type="presParOf" srcId="{B87C82A2-C01A-4B23-BEB5-9A80B2AA78DA}" destId="{A780416E-246D-4258-98F7-D3B9AA081D40}" srcOrd="6" destOrd="0" presId="urn:microsoft.com/office/officeart/2005/8/layout/hierarchy3"/>
    <dgm:cxn modelId="{28853355-7D3D-4F2D-8596-A22E9CABAA4E}" type="presParOf" srcId="{B87C82A2-C01A-4B23-BEB5-9A80B2AA78DA}" destId="{4BA33292-8505-47C7-B967-E89FDC132702}" srcOrd="7" destOrd="0" presId="urn:microsoft.com/office/officeart/2005/8/layout/hierarchy3"/>
    <dgm:cxn modelId="{0A7B18D8-9ACE-4146-8362-8A0C4BC843EE}" type="presParOf" srcId="{B87C82A2-C01A-4B23-BEB5-9A80B2AA78DA}" destId="{460C3AB2-8E4C-438F-A77C-21CE63885231}" srcOrd="8" destOrd="0" presId="urn:microsoft.com/office/officeart/2005/8/layout/hierarchy3"/>
    <dgm:cxn modelId="{6B7A28B1-CB88-4F1C-A9EE-C80E3A72F401}" type="presParOf" srcId="{B87C82A2-C01A-4B23-BEB5-9A80B2AA78DA}" destId="{586EE2BF-BE76-44AA-ABA8-F0319C09A669}" srcOrd="9" destOrd="0" presId="urn:microsoft.com/office/officeart/2005/8/layout/hierarchy3"/>
    <dgm:cxn modelId="{824AAFC7-0049-42F5-81F8-EC9CA73E5D05}" type="presParOf" srcId="{B87C82A2-C01A-4B23-BEB5-9A80B2AA78DA}" destId="{A7CEA130-552C-4B8A-B158-FA99D3165C46}" srcOrd="10" destOrd="0" presId="urn:microsoft.com/office/officeart/2005/8/layout/hierarchy3"/>
    <dgm:cxn modelId="{252978B8-A227-4A8F-8160-CAF93C401428}" type="presParOf" srcId="{B87C82A2-C01A-4B23-BEB5-9A80B2AA78DA}" destId="{E0B755CF-8BAC-47CD-9A0B-AE9A3C270839}" srcOrd="11" destOrd="0" presId="urn:microsoft.com/office/officeart/2005/8/layout/hierarchy3"/>
    <dgm:cxn modelId="{B6363642-2D96-4FC0-A3A1-931B43FAEF5E}" type="presParOf" srcId="{038FD0DA-5F20-4671-BB63-A4FE1111BE2B}" destId="{78F18AC7-C601-4B33-9B68-0E2921C58BC5}" srcOrd="1" destOrd="0" presId="urn:microsoft.com/office/officeart/2005/8/layout/hierarchy3"/>
    <dgm:cxn modelId="{0AC530B0-5447-462D-B9DE-6F196E79CBD0}" type="presParOf" srcId="{78F18AC7-C601-4B33-9B68-0E2921C58BC5}" destId="{D9F08AAF-1F1B-45DE-A0E4-F1ED09915D73}" srcOrd="0" destOrd="0" presId="urn:microsoft.com/office/officeart/2005/8/layout/hierarchy3"/>
    <dgm:cxn modelId="{70147191-C6DB-4014-9C24-0E2448FCE97A}" type="presParOf" srcId="{D9F08AAF-1F1B-45DE-A0E4-F1ED09915D73}" destId="{77D8B87F-2B62-440C-983E-7A234E2DA75B}" srcOrd="0" destOrd="0" presId="urn:microsoft.com/office/officeart/2005/8/layout/hierarchy3"/>
    <dgm:cxn modelId="{9C4B9ED7-8C93-4A0B-A9E2-1BFD3F3EF9B1}" type="presParOf" srcId="{D9F08AAF-1F1B-45DE-A0E4-F1ED09915D73}" destId="{29BA0B34-B6F6-4431-9C21-C7A41B987929}" srcOrd="1" destOrd="0" presId="urn:microsoft.com/office/officeart/2005/8/layout/hierarchy3"/>
    <dgm:cxn modelId="{83A026E8-745C-4035-BA90-6DF0687D4252}" type="presParOf" srcId="{78F18AC7-C601-4B33-9B68-0E2921C58BC5}" destId="{55B33618-8849-4653-85F1-0C58F882F3AE}" srcOrd="1" destOrd="0" presId="urn:microsoft.com/office/officeart/2005/8/layout/hierarchy3"/>
    <dgm:cxn modelId="{2C66AE01-75B9-4174-8312-3BAAF1E65091}" type="presParOf" srcId="{55B33618-8849-4653-85F1-0C58F882F3AE}" destId="{FA5B51AF-BA66-4614-942D-5F6801B2F20E}" srcOrd="0" destOrd="0" presId="urn:microsoft.com/office/officeart/2005/8/layout/hierarchy3"/>
    <dgm:cxn modelId="{846A8E4B-11B6-4115-9D0C-C2A133E9A2EA}" type="presParOf" srcId="{55B33618-8849-4653-85F1-0C58F882F3AE}" destId="{B26B8848-4E9B-4445-8A21-C7548977C445}" srcOrd="1" destOrd="0" presId="urn:microsoft.com/office/officeart/2005/8/layout/hierarchy3"/>
    <dgm:cxn modelId="{D24F5B13-578D-4578-9809-980F72FD5D37}" type="presParOf" srcId="{55B33618-8849-4653-85F1-0C58F882F3AE}" destId="{16D93029-F75C-4146-A234-D659B0D78EEA}" srcOrd="2" destOrd="0" presId="urn:microsoft.com/office/officeart/2005/8/layout/hierarchy3"/>
    <dgm:cxn modelId="{1B9D295E-0EF9-4D63-ADEA-C2ADC604EDBB}" type="presParOf" srcId="{55B33618-8849-4653-85F1-0C58F882F3AE}" destId="{22662429-5E86-4E56-B729-4A64E78947E2}" srcOrd="3" destOrd="0" presId="urn:microsoft.com/office/officeart/2005/8/layout/hierarchy3"/>
    <dgm:cxn modelId="{9A36C21F-E5F4-481B-A205-5065B9734683}" type="presParOf" srcId="{55B33618-8849-4653-85F1-0C58F882F3AE}" destId="{95D5D6E5-BC79-4505-9837-E13DAF517392}" srcOrd="4" destOrd="0" presId="urn:microsoft.com/office/officeart/2005/8/layout/hierarchy3"/>
    <dgm:cxn modelId="{E5C01197-FF16-4B30-9960-418B4F7F2B83}" type="presParOf" srcId="{55B33618-8849-4653-85F1-0C58F882F3AE}" destId="{61F3242B-2631-4F0B-8905-97EECAA5B9A2}" srcOrd="5" destOrd="0" presId="urn:microsoft.com/office/officeart/2005/8/layout/hierarchy3"/>
    <dgm:cxn modelId="{37226D14-3A60-4990-AB84-7C7B169193EE}" type="presParOf" srcId="{038FD0DA-5F20-4671-BB63-A4FE1111BE2B}" destId="{54E122B1-AB56-4221-BE55-2010FFD599CF}" srcOrd="2" destOrd="0" presId="urn:microsoft.com/office/officeart/2005/8/layout/hierarchy3"/>
    <dgm:cxn modelId="{D32F1498-1ABB-4CE0-9321-91C76CC4CE24}" type="presParOf" srcId="{54E122B1-AB56-4221-BE55-2010FFD599CF}" destId="{D7CA1399-BFA3-45A0-AEB7-FCEB1F4E650D}" srcOrd="0" destOrd="0" presId="urn:microsoft.com/office/officeart/2005/8/layout/hierarchy3"/>
    <dgm:cxn modelId="{5ABACFB5-B062-4BE2-949B-B9DD0CD82793}" type="presParOf" srcId="{D7CA1399-BFA3-45A0-AEB7-FCEB1F4E650D}" destId="{F5D0DE08-AB41-4A1B-B8D0-8690B4F76CEB}" srcOrd="0" destOrd="0" presId="urn:microsoft.com/office/officeart/2005/8/layout/hierarchy3"/>
    <dgm:cxn modelId="{47C483A9-70D5-460D-B5A6-5C7A54072505}" type="presParOf" srcId="{D7CA1399-BFA3-45A0-AEB7-FCEB1F4E650D}" destId="{7CB53441-122A-459E-BB9D-5E6DDD5E1DCD}" srcOrd="1" destOrd="0" presId="urn:microsoft.com/office/officeart/2005/8/layout/hierarchy3"/>
    <dgm:cxn modelId="{04F452F4-963D-46E5-BEBD-C8260B7092E6}" type="presParOf" srcId="{54E122B1-AB56-4221-BE55-2010FFD599CF}" destId="{9B873375-5F36-43EB-A9BD-1089CE078A53}" srcOrd="1" destOrd="0" presId="urn:microsoft.com/office/officeart/2005/8/layout/hierarchy3"/>
    <dgm:cxn modelId="{C1DB5564-A49C-4BFF-B5A7-A17A2812ADE7}" type="presParOf" srcId="{9B873375-5F36-43EB-A9BD-1089CE078A53}" destId="{04580BED-15C4-43C9-BD20-E67B7626DA71}" srcOrd="0" destOrd="0" presId="urn:microsoft.com/office/officeart/2005/8/layout/hierarchy3"/>
    <dgm:cxn modelId="{B65507B1-7162-42D5-A3E3-E55AB3CCB022}" type="presParOf" srcId="{9B873375-5F36-43EB-A9BD-1089CE078A53}" destId="{278E5DE5-A7BF-456A-AD41-C6EEB44A3625}" srcOrd="1" destOrd="0" presId="urn:microsoft.com/office/officeart/2005/8/layout/hierarchy3"/>
    <dgm:cxn modelId="{985F1D59-070D-4DF2-85C7-036696C02546}" type="presParOf" srcId="{9B873375-5F36-43EB-A9BD-1089CE078A53}" destId="{F7E627CD-E651-475A-B31C-78E6F3AF5057}" srcOrd="2" destOrd="0" presId="urn:microsoft.com/office/officeart/2005/8/layout/hierarchy3"/>
    <dgm:cxn modelId="{BBCA12BE-15C0-4058-BE25-D61604CFB59F}" type="presParOf" srcId="{9B873375-5F36-43EB-A9BD-1089CE078A53}" destId="{A959AF16-FF70-45EF-996F-A98F3670BB4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5449A-9142-44AF-A9BF-8CE969DF756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28D7BE-9631-4F8C-B8E4-413772D04F30}">
      <dgm:prSet phldrT="[文本]" custT="1"/>
      <dgm:spPr/>
      <dgm:t>
        <a:bodyPr/>
        <a:lstStyle/>
        <a:p>
          <a:r>
            <a:rPr lang="en-US" altLang="zh-CN" sz="3200" dirty="0" err="1"/>
            <a:t>difficulites</a:t>
          </a:r>
          <a:endParaRPr lang="zh-CN" altLang="en-US" sz="3200" dirty="0"/>
        </a:p>
      </dgm:t>
    </dgm:pt>
    <dgm:pt modelId="{6C472E03-9F8D-4E5B-BBAC-78FB11E80290}" type="parTrans" cxnId="{4178C8C1-F09C-43E7-B95B-6841BA1530B0}">
      <dgm:prSet/>
      <dgm:spPr/>
      <dgm:t>
        <a:bodyPr/>
        <a:lstStyle/>
        <a:p>
          <a:endParaRPr lang="zh-CN" altLang="en-US"/>
        </a:p>
      </dgm:t>
    </dgm:pt>
    <dgm:pt modelId="{06799F8D-8FC2-46E9-8803-8AE9A19B2C83}" type="sibTrans" cxnId="{4178C8C1-F09C-43E7-B95B-6841BA1530B0}">
      <dgm:prSet/>
      <dgm:spPr/>
      <dgm:t>
        <a:bodyPr/>
        <a:lstStyle/>
        <a:p>
          <a:endParaRPr lang="zh-CN" altLang="en-US"/>
        </a:p>
      </dgm:t>
    </dgm:pt>
    <dgm:pt modelId="{34AD39AE-AACE-4BC8-961A-EB5CBC0E451F}">
      <dgm:prSet phldrT="[文本]" custT="1"/>
      <dgm:spPr/>
      <dgm:t>
        <a:bodyPr/>
        <a:lstStyle/>
        <a:p>
          <a:r>
            <a:rPr lang="en-US" altLang="zh-CN" sz="3200" dirty="0"/>
            <a:t>Basic(Green)</a:t>
          </a:r>
          <a:endParaRPr lang="zh-CN" altLang="en-US" sz="3200" dirty="0"/>
        </a:p>
      </dgm:t>
    </dgm:pt>
    <dgm:pt modelId="{1E1A47CF-956A-4582-93AF-A141F5B2FC49}" type="parTrans" cxnId="{C6E9FAA4-C7A9-4D13-B3F8-9ABB12AF3F3C}">
      <dgm:prSet/>
      <dgm:spPr/>
      <dgm:t>
        <a:bodyPr/>
        <a:lstStyle/>
        <a:p>
          <a:endParaRPr lang="zh-CN" altLang="en-US" sz="3200"/>
        </a:p>
      </dgm:t>
    </dgm:pt>
    <dgm:pt modelId="{BAB9E7B9-5945-40FD-AA94-16C77BF8EF96}" type="sibTrans" cxnId="{C6E9FAA4-C7A9-4D13-B3F8-9ABB12AF3F3C}">
      <dgm:prSet/>
      <dgm:spPr/>
      <dgm:t>
        <a:bodyPr/>
        <a:lstStyle/>
        <a:p>
          <a:endParaRPr lang="zh-CN" altLang="en-US"/>
        </a:p>
      </dgm:t>
    </dgm:pt>
    <dgm:pt modelId="{7F30736A-6435-4F6C-B033-9DDAADA1E305}">
      <dgm:prSet phldrT="[文本]" custT="1"/>
      <dgm:spPr/>
      <dgm:t>
        <a:bodyPr/>
        <a:lstStyle/>
        <a:p>
          <a:r>
            <a:rPr lang="en-US" altLang="zh-CN" sz="3200" dirty="0"/>
            <a:t>Expert(Red)</a:t>
          </a:r>
          <a:endParaRPr lang="zh-CN" altLang="en-US" sz="3200" dirty="0"/>
        </a:p>
      </dgm:t>
    </dgm:pt>
    <dgm:pt modelId="{BBCFB576-C255-49D0-A267-B2D1CCC9BF2C}" type="parTrans" cxnId="{F449EAE1-8DD6-4D5E-B093-75E1AAEFCC68}">
      <dgm:prSet/>
      <dgm:spPr/>
      <dgm:t>
        <a:bodyPr/>
        <a:lstStyle/>
        <a:p>
          <a:endParaRPr lang="zh-CN" altLang="en-US" sz="3200"/>
        </a:p>
      </dgm:t>
    </dgm:pt>
    <dgm:pt modelId="{001B768D-EFFD-427D-B0CB-62C50E8E0842}" type="sibTrans" cxnId="{F449EAE1-8DD6-4D5E-B093-75E1AAEFCC68}">
      <dgm:prSet/>
      <dgm:spPr/>
      <dgm:t>
        <a:bodyPr/>
        <a:lstStyle/>
        <a:p>
          <a:endParaRPr lang="zh-CN" altLang="en-US"/>
        </a:p>
      </dgm:t>
    </dgm:pt>
    <dgm:pt modelId="{A1B8115A-3CC0-4D87-BC65-3EE2BDE065E2}">
      <dgm:prSet phldrT="[文本]" custT="1"/>
      <dgm:spPr/>
      <dgm:t>
        <a:bodyPr/>
        <a:lstStyle/>
        <a:p>
          <a:r>
            <a:rPr lang="en-US" altLang="zh-CN" sz="3200" dirty="0"/>
            <a:t>levels</a:t>
          </a:r>
          <a:endParaRPr lang="zh-CN" altLang="en-US" sz="3200" dirty="0"/>
        </a:p>
      </dgm:t>
    </dgm:pt>
    <dgm:pt modelId="{20FA407B-F620-434E-9525-334297C83903}" type="parTrans" cxnId="{4A42D9AD-913E-4A1D-8B83-88582571029B}">
      <dgm:prSet/>
      <dgm:spPr/>
      <dgm:t>
        <a:bodyPr/>
        <a:lstStyle/>
        <a:p>
          <a:endParaRPr lang="zh-CN" altLang="en-US"/>
        </a:p>
      </dgm:t>
    </dgm:pt>
    <dgm:pt modelId="{7D2E4FDA-8722-4CE4-BFB1-A0CF1060F0DF}" type="sibTrans" cxnId="{4A42D9AD-913E-4A1D-8B83-88582571029B}">
      <dgm:prSet/>
      <dgm:spPr/>
      <dgm:t>
        <a:bodyPr/>
        <a:lstStyle/>
        <a:p>
          <a:endParaRPr lang="zh-CN" altLang="en-US"/>
        </a:p>
      </dgm:t>
    </dgm:pt>
    <dgm:pt modelId="{4F6C7934-22D0-4716-B8CD-6A3F340A3492}">
      <dgm:prSet phldrT="[文本]" custT="1"/>
      <dgm:spPr/>
      <dgm:t>
        <a:bodyPr/>
        <a:lstStyle/>
        <a:p>
          <a:r>
            <a:rPr lang="en-US" altLang="zh-CN" sz="3200" dirty="0"/>
            <a:t>1</a:t>
          </a:r>
          <a:endParaRPr lang="zh-CN" altLang="en-US" sz="3200" dirty="0"/>
        </a:p>
      </dgm:t>
    </dgm:pt>
    <dgm:pt modelId="{F3C0D9DA-009C-4F9D-9685-32FF50CC8E57}" type="parTrans" cxnId="{BAF5E0A0-2EFF-4361-A604-3206176A7EE1}">
      <dgm:prSet/>
      <dgm:spPr/>
      <dgm:t>
        <a:bodyPr/>
        <a:lstStyle/>
        <a:p>
          <a:endParaRPr lang="zh-CN" altLang="en-US" sz="3200"/>
        </a:p>
      </dgm:t>
    </dgm:pt>
    <dgm:pt modelId="{C1D3EB52-F51A-49D8-BE1B-84258D3A2655}" type="sibTrans" cxnId="{BAF5E0A0-2EFF-4361-A604-3206176A7EE1}">
      <dgm:prSet/>
      <dgm:spPr/>
      <dgm:t>
        <a:bodyPr/>
        <a:lstStyle/>
        <a:p>
          <a:endParaRPr lang="zh-CN" altLang="en-US"/>
        </a:p>
      </dgm:t>
    </dgm:pt>
    <dgm:pt modelId="{C8A19807-7115-40ED-86A0-2DE3C7A88019}">
      <dgm:prSet phldrT="[文本]" custT="1"/>
      <dgm:spPr/>
      <dgm:t>
        <a:bodyPr/>
        <a:lstStyle/>
        <a:p>
          <a:r>
            <a:rPr lang="en-US" altLang="zh-CN" sz="3200" dirty="0"/>
            <a:t>15</a:t>
          </a:r>
          <a:endParaRPr lang="zh-CN" altLang="en-US" sz="3200" dirty="0"/>
        </a:p>
      </dgm:t>
    </dgm:pt>
    <dgm:pt modelId="{4D68D50F-3893-4E54-8E1A-54505F1892C6}" type="parTrans" cxnId="{A4575037-228C-40FD-821E-C491402502A4}">
      <dgm:prSet/>
      <dgm:spPr/>
      <dgm:t>
        <a:bodyPr/>
        <a:lstStyle/>
        <a:p>
          <a:endParaRPr lang="zh-CN" altLang="en-US" sz="3200"/>
        </a:p>
      </dgm:t>
    </dgm:pt>
    <dgm:pt modelId="{4E315D41-67A7-4F1A-B653-13D302DA4504}" type="sibTrans" cxnId="{A4575037-228C-40FD-821E-C491402502A4}">
      <dgm:prSet/>
      <dgm:spPr/>
      <dgm:t>
        <a:bodyPr/>
        <a:lstStyle/>
        <a:p>
          <a:endParaRPr lang="zh-CN" altLang="en-US"/>
        </a:p>
      </dgm:t>
    </dgm:pt>
    <dgm:pt modelId="{48FC075A-C4EC-4B56-9DD6-5027545482F1}">
      <dgm:prSet phldrT="[文本]" custT="1"/>
      <dgm:spPr/>
      <dgm:t>
        <a:bodyPr/>
        <a:lstStyle/>
        <a:p>
          <a:r>
            <a:rPr lang="en-US" altLang="zh-CN" sz="3200" dirty="0"/>
            <a:t>Advance(Yellow)</a:t>
          </a:r>
          <a:endParaRPr lang="zh-CN" altLang="en-US" sz="3200" dirty="0"/>
        </a:p>
      </dgm:t>
    </dgm:pt>
    <dgm:pt modelId="{2382456F-7733-46BF-B98A-4FF76478B936}" type="parTrans" cxnId="{33D2D30E-1C4C-4AF2-BD9D-F95C699E59EF}">
      <dgm:prSet/>
      <dgm:spPr/>
      <dgm:t>
        <a:bodyPr/>
        <a:lstStyle/>
        <a:p>
          <a:endParaRPr lang="zh-CN" altLang="en-US" sz="3200"/>
        </a:p>
      </dgm:t>
    </dgm:pt>
    <dgm:pt modelId="{94D710A5-04FE-43A3-AFEF-5C1C5923955D}" type="sibTrans" cxnId="{33D2D30E-1C4C-4AF2-BD9D-F95C699E59EF}">
      <dgm:prSet/>
      <dgm:spPr/>
      <dgm:t>
        <a:bodyPr/>
        <a:lstStyle/>
        <a:p>
          <a:endParaRPr lang="zh-CN" altLang="en-US"/>
        </a:p>
      </dgm:t>
    </dgm:pt>
    <dgm:pt modelId="{16905266-2F30-40D6-8406-EEE9E691D0CF}">
      <dgm:prSet phldrT="[文本]" custT="1"/>
      <dgm:spPr/>
      <dgm:t>
        <a:bodyPr/>
        <a:lstStyle/>
        <a:p>
          <a:r>
            <a:rPr lang="en-US" altLang="zh-CN" sz="3200" dirty="0"/>
            <a:t>Master(Purple)</a:t>
          </a:r>
          <a:endParaRPr lang="zh-CN" altLang="en-US" sz="3200" dirty="0"/>
        </a:p>
      </dgm:t>
    </dgm:pt>
    <dgm:pt modelId="{B33F931A-7E3C-42D0-B7EC-3BD939F3832A}" type="parTrans" cxnId="{98C50A65-6F20-4731-919B-63F5603FE29D}">
      <dgm:prSet/>
      <dgm:spPr/>
      <dgm:t>
        <a:bodyPr/>
        <a:lstStyle/>
        <a:p>
          <a:endParaRPr lang="zh-CN" altLang="en-US" sz="3200"/>
        </a:p>
      </dgm:t>
    </dgm:pt>
    <dgm:pt modelId="{814F0BDE-EEA5-4F96-94E6-E00C6A7C3BE8}" type="sibTrans" cxnId="{98C50A65-6F20-4731-919B-63F5603FE29D}">
      <dgm:prSet/>
      <dgm:spPr/>
      <dgm:t>
        <a:bodyPr/>
        <a:lstStyle/>
        <a:p>
          <a:endParaRPr lang="zh-CN" altLang="en-US"/>
        </a:p>
      </dgm:t>
    </dgm:pt>
    <dgm:pt modelId="{F3142981-B130-422A-869C-780BF440DBFA}">
      <dgm:prSet phldrT="[文本]" custT="1"/>
      <dgm:spPr/>
      <dgm:t>
        <a:bodyPr/>
        <a:lstStyle/>
        <a:p>
          <a:r>
            <a:rPr lang="en-US" altLang="zh-CN" sz="3200" dirty="0" err="1"/>
            <a:t>Re:Master</a:t>
          </a:r>
          <a:r>
            <a:rPr lang="en-US" altLang="zh-CN" sz="3200" dirty="0"/>
            <a:t>(White)</a:t>
          </a:r>
          <a:endParaRPr lang="zh-CN" altLang="en-US" sz="3200" dirty="0"/>
        </a:p>
      </dgm:t>
    </dgm:pt>
    <dgm:pt modelId="{69E50468-1D58-4575-9AD6-4063FACE8F9E}" type="parTrans" cxnId="{BFF4265C-D469-449E-8F2B-E2C1F6516199}">
      <dgm:prSet/>
      <dgm:spPr/>
      <dgm:t>
        <a:bodyPr/>
        <a:lstStyle/>
        <a:p>
          <a:endParaRPr lang="zh-CN" altLang="en-US" sz="3200"/>
        </a:p>
      </dgm:t>
    </dgm:pt>
    <dgm:pt modelId="{4433D856-EE1E-481C-93CF-9F521720122F}" type="sibTrans" cxnId="{BFF4265C-D469-449E-8F2B-E2C1F6516199}">
      <dgm:prSet/>
      <dgm:spPr/>
      <dgm:t>
        <a:bodyPr/>
        <a:lstStyle/>
        <a:p>
          <a:endParaRPr lang="zh-CN" altLang="en-US"/>
        </a:p>
      </dgm:t>
    </dgm:pt>
    <dgm:pt modelId="{75734881-B8AD-4790-A407-C18FBCA8F936}" type="pres">
      <dgm:prSet presAssocID="{3C65449A-9142-44AF-A9BF-8CE969DF75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7716C5-950C-4E8E-A0B0-232A18155723}" type="pres">
      <dgm:prSet presAssocID="{7528D7BE-9631-4F8C-B8E4-413772D04F30}" presName="root" presStyleCnt="0"/>
      <dgm:spPr/>
    </dgm:pt>
    <dgm:pt modelId="{A373E18C-2E2A-4C49-813E-A801E05FBE09}" type="pres">
      <dgm:prSet presAssocID="{7528D7BE-9631-4F8C-B8E4-413772D04F30}" presName="rootComposite" presStyleCnt="0"/>
      <dgm:spPr/>
    </dgm:pt>
    <dgm:pt modelId="{5454D1BB-3B97-4020-B01E-BF1F87C4D113}" type="pres">
      <dgm:prSet presAssocID="{7528D7BE-9631-4F8C-B8E4-413772D04F30}" presName="rootText" presStyleLbl="node1" presStyleIdx="0" presStyleCnt="2" custScaleX="325439"/>
      <dgm:spPr/>
    </dgm:pt>
    <dgm:pt modelId="{12AA8903-6AF8-46E1-B0E3-91EE8B7D4B0D}" type="pres">
      <dgm:prSet presAssocID="{7528D7BE-9631-4F8C-B8E4-413772D04F30}" presName="rootConnector" presStyleLbl="node1" presStyleIdx="0" presStyleCnt="2"/>
      <dgm:spPr/>
    </dgm:pt>
    <dgm:pt modelId="{D490759C-0EA4-438B-B069-D929A6ACABC0}" type="pres">
      <dgm:prSet presAssocID="{7528D7BE-9631-4F8C-B8E4-413772D04F30}" presName="childShape" presStyleCnt="0"/>
      <dgm:spPr/>
    </dgm:pt>
    <dgm:pt modelId="{438F7455-F6E1-4989-B79D-398334BBAB05}" type="pres">
      <dgm:prSet presAssocID="{1E1A47CF-956A-4582-93AF-A141F5B2FC49}" presName="Name13" presStyleLbl="parChTrans1D2" presStyleIdx="0" presStyleCnt="7" custSzX="390593"/>
      <dgm:spPr/>
    </dgm:pt>
    <dgm:pt modelId="{4260D029-133E-49C0-80EC-F0C0203CA7D7}" type="pres">
      <dgm:prSet presAssocID="{34AD39AE-AACE-4BC8-961A-EB5CBC0E451F}" presName="childText" presStyleLbl="bgAcc1" presStyleIdx="0" presStyleCnt="7" custScaleX="325439">
        <dgm:presLayoutVars>
          <dgm:bulletEnabled val="1"/>
        </dgm:presLayoutVars>
      </dgm:prSet>
      <dgm:spPr/>
    </dgm:pt>
    <dgm:pt modelId="{B6534DEA-47E5-403E-938E-CDAD5296880E}" type="pres">
      <dgm:prSet presAssocID="{2382456F-7733-46BF-B98A-4FF76478B936}" presName="Name13" presStyleLbl="parChTrans1D2" presStyleIdx="1" presStyleCnt="7" custSzX="390593"/>
      <dgm:spPr/>
    </dgm:pt>
    <dgm:pt modelId="{FC6813BC-2A3F-428A-91B7-5DE1746BE2A9}" type="pres">
      <dgm:prSet presAssocID="{48FC075A-C4EC-4B56-9DD6-5027545482F1}" presName="childText" presStyleLbl="bgAcc1" presStyleIdx="1" presStyleCnt="7" custScaleX="325439">
        <dgm:presLayoutVars>
          <dgm:bulletEnabled val="1"/>
        </dgm:presLayoutVars>
      </dgm:prSet>
      <dgm:spPr/>
    </dgm:pt>
    <dgm:pt modelId="{2210A58C-6C7C-4915-962C-5E45BCDB3C2D}" type="pres">
      <dgm:prSet presAssocID="{BBCFB576-C255-49D0-A267-B2D1CCC9BF2C}" presName="Name13" presStyleLbl="parChTrans1D2" presStyleIdx="2" presStyleCnt="7" custSzX="390593"/>
      <dgm:spPr/>
    </dgm:pt>
    <dgm:pt modelId="{AD2D0E71-72BE-4ED6-8C3A-D93499C6F13A}" type="pres">
      <dgm:prSet presAssocID="{7F30736A-6435-4F6C-B033-9DDAADA1E305}" presName="childText" presStyleLbl="bgAcc1" presStyleIdx="2" presStyleCnt="7" custScaleX="325439">
        <dgm:presLayoutVars>
          <dgm:bulletEnabled val="1"/>
        </dgm:presLayoutVars>
      </dgm:prSet>
      <dgm:spPr/>
    </dgm:pt>
    <dgm:pt modelId="{B6ADF10F-75A0-4EE8-9A30-B395217C33F2}" type="pres">
      <dgm:prSet presAssocID="{B33F931A-7E3C-42D0-B7EC-3BD939F3832A}" presName="Name13" presStyleLbl="parChTrans1D2" presStyleIdx="3" presStyleCnt="7" custSzX="390593"/>
      <dgm:spPr/>
    </dgm:pt>
    <dgm:pt modelId="{3959E80D-E8B9-4890-BED6-26B1C6166752}" type="pres">
      <dgm:prSet presAssocID="{16905266-2F30-40D6-8406-EEE9E691D0CF}" presName="childText" presStyleLbl="bgAcc1" presStyleIdx="3" presStyleCnt="7" custScaleX="325439">
        <dgm:presLayoutVars>
          <dgm:bulletEnabled val="1"/>
        </dgm:presLayoutVars>
      </dgm:prSet>
      <dgm:spPr/>
    </dgm:pt>
    <dgm:pt modelId="{CE05C006-DDF0-4293-A694-63479B315BE9}" type="pres">
      <dgm:prSet presAssocID="{69E50468-1D58-4575-9AD6-4063FACE8F9E}" presName="Name13" presStyleLbl="parChTrans1D2" presStyleIdx="4" presStyleCnt="7" custSzX="390593"/>
      <dgm:spPr/>
    </dgm:pt>
    <dgm:pt modelId="{FB8EB2A4-C268-467F-90B2-6BFEC3EFADDD}" type="pres">
      <dgm:prSet presAssocID="{F3142981-B130-422A-869C-780BF440DBFA}" presName="childText" presStyleLbl="bgAcc1" presStyleIdx="4" presStyleCnt="7" custScaleX="325439">
        <dgm:presLayoutVars>
          <dgm:bulletEnabled val="1"/>
        </dgm:presLayoutVars>
      </dgm:prSet>
      <dgm:spPr/>
    </dgm:pt>
    <dgm:pt modelId="{55645384-796B-4EEF-8C3D-E2166A0B1517}" type="pres">
      <dgm:prSet presAssocID="{A1B8115A-3CC0-4D87-BC65-3EE2BDE065E2}" presName="root" presStyleCnt="0"/>
      <dgm:spPr/>
    </dgm:pt>
    <dgm:pt modelId="{793DB6C7-E947-43CA-AE42-985312CDFB08}" type="pres">
      <dgm:prSet presAssocID="{A1B8115A-3CC0-4D87-BC65-3EE2BDE065E2}" presName="rootComposite" presStyleCnt="0"/>
      <dgm:spPr/>
    </dgm:pt>
    <dgm:pt modelId="{15D9A9DF-224E-40D0-9A16-46EC47D67469}" type="pres">
      <dgm:prSet presAssocID="{A1B8115A-3CC0-4D87-BC65-3EE2BDE065E2}" presName="rootText" presStyleLbl="node1" presStyleIdx="1" presStyleCnt="2" custScaleX="325439"/>
      <dgm:spPr/>
    </dgm:pt>
    <dgm:pt modelId="{9EA093C6-E9EA-4957-9C6B-5438254C15F4}" type="pres">
      <dgm:prSet presAssocID="{A1B8115A-3CC0-4D87-BC65-3EE2BDE065E2}" presName="rootConnector" presStyleLbl="node1" presStyleIdx="1" presStyleCnt="2"/>
      <dgm:spPr/>
    </dgm:pt>
    <dgm:pt modelId="{705F778E-44B8-427E-92CA-3FC54212990E}" type="pres">
      <dgm:prSet presAssocID="{A1B8115A-3CC0-4D87-BC65-3EE2BDE065E2}" presName="childShape" presStyleCnt="0"/>
      <dgm:spPr/>
    </dgm:pt>
    <dgm:pt modelId="{C7D14B0A-B8B8-4376-9175-4F4136FA3623}" type="pres">
      <dgm:prSet presAssocID="{F3C0D9DA-009C-4F9D-9685-32FF50CC8E57}" presName="Name13" presStyleLbl="parChTrans1D2" presStyleIdx="5" presStyleCnt="7" custSzX="390593"/>
      <dgm:spPr/>
    </dgm:pt>
    <dgm:pt modelId="{C50F20BC-3608-4642-99AC-14BC39C8ED6B}" type="pres">
      <dgm:prSet presAssocID="{4F6C7934-22D0-4716-B8CD-6A3F340A3492}" presName="childText" presStyleLbl="bgAcc1" presStyleIdx="5" presStyleCnt="7" custScaleX="325439">
        <dgm:presLayoutVars>
          <dgm:bulletEnabled val="1"/>
        </dgm:presLayoutVars>
      </dgm:prSet>
      <dgm:spPr/>
    </dgm:pt>
    <dgm:pt modelId="{A6BFCB7A-5B58-4377-A8E5-997A16094E2E}" type="pres">
      <dgm:prSet presAssocID="{4D68D50F-3893-4E54-8E1A-54505F1892C6}" presName="Name13" presStyleLbl="parChTrans1D2" presStyleIdx="6" presStyleCnt="7" custSzX="390593"/>
      <dgm:spPr/>
    </dgm:pt>
    <dgm:pt modelId="{CD01DB9A-EB46-48A8-AAE9-5DF0E51BF4B5}" type="pres">
      <dgm:prSet presAssocID="{C8A19807-7115-40ED-86A0-2DE3C7A88019}" presName="childText" presStyleLbl="bgAcc1" presStyleIdx="6" presStyleCnt="7" custScaleX="325439">
        <dgm:presLayoutVars>
          <dgm:bulletEnabled val="1"/>
        </dgm:presLayoutVars>
      </dgm:prSet>
      <dgm:spPr/>
    </dgm:pt>
  </dgm:ptLst>
  <dgm:cxnLst>
    <dgm:cxn modelId="{D947F201-506A-4CBD-AAC0-4E42CC4DA85D}" type="presOf" srcId="{2382456F-7733-46BF-B98A-4FF76478B936}" destId="{B6534DEA-47E5-403E-938E-CDAD5296880E}" srcOrd="0" destOrd="0" presId="urn:microsoft.com/office/officeart/2005/8/layout/hierarchy3"/>
    <dgm:cxn modelId="{F4AD6402-1123-4AC3-A8FE-49BBB8987013}" type="presOf" srcId="{48FC075A-C4EC-4B56-9DD6-5027545482F1}" destId="{FC6813BC-2A3F-428A-91B7-5DE1746BE2A9}" srcOrd="0" destOrd="0" presId="urn:microsoft.com/office/officeart/2005/8/layout/hierarchy3"/>
    <dgm:cxn modelId="{EC7F2708-C91E-4122-B3AD-54605AA41123}" type="presOf" srcId="{3C65449A-9142-44AF-A9BF-8CE969DF756C}" destId="{75734881-B8AD-4790-A407-C18FBCA8F936}" srcOrd="0" destOrd="0" presId="urn:microsoft.com/office/officeart/2005/8/layout/hierarchy3"/>
    <dgm:cxn modelId="{33D2D30E-1C4C-4AF2-BD9D-F95C699E59EF}" srcId="{7528D7BE-9631-4F8C-B8E4-413772D04F30}" destId="{48FC075A-C4EC-4B56-9DD6-5027545482F1}" srcOrd="1" destOrd="0" parTransId="{2382456F-7733-46BF-B98A-4FF76478B936}" sibTransId="{94D710A5-04FE-43A3-AFEF-5C1C5923955D}"/>
    <dgm:cxn modelId="{A4575037-228C-40FD-821E-C491402502A4}" srcId="{A1B8115A-3CC0-4D87-BC65-3EE2BDE065E2}" destId="{C8A19807-7115-40ED-86A0-2DE3C7A88019}" srcOrd="1" destOrd="0" parTransId="{4D68D50F-3893-4E54-8E1A-54505F1892C6}" sibTransId="{4E315D41-67A7-4F1A-B653-13D302DA4504}"/>
    <dgm:cxn modelId="{F7483138-7BF7-4BB2-AF28-A95A94E8E4E3}" type="presOf" srcId="{4D68D50F-3893-4E54-8E1A-54505F1892C6}" destId="{A6BFCB7A-5B58-4377-A8E5-997A16094E2E}" srcOrd="0" destOrd="0" presId="urn:microsoft.com/office/officeart/2005/8/layout/hierarchy3"/>
    <dgm:cxn modelId="{BFF4265C-D469-449E-8F2B-E2C1F6516199}" srcId="{7528D7BE-9631-4F8C-B8E4-413772D04F30}" destId="{F3142981-B130-422A-869C-780BF440DBFA}" srcOrd="4" destOrd="0" parTransId="{69E50468-1D58-4575-9AD6-4063FACE8F9E}" sibTransId="{4433D856-EE1E-481C-93CF-9F521720122F}"/>
    <dgm:cxn modelId="{98C50A65-6F20-4731-919B-63F5603FE29D}" srcId="{7528D7BE-9631-4F8C-B8E4-413772D04F30}" destId="{16905266-2F30-40D6-8406-EEE9E691D0CF}" srcOrd="3" destOrd="0" parTransId="{B33F931A-7E3C-42D0-B7EC-3BD939F3832A}" sibTransId="{814F0BDE-EEA5-4F96-94E6-E00C6A7C3BE8}"/>
    <dgm:cxn modelId="{F4AED048-CB43-4ED9-A796-1FC1259633C2}" type="presOf" srcId="{F3C0D9DA-009C-4F9D-9685-32FF50CC8E57}" destId="{C7D14B0A-B8B8-4376-9175-4F4136FA3623}" srcOrd="0" destOrd="0" presId="urn:microsoft.com/office/officeart/2005/8/layout/hierarchy3"/>
    <dgm:cxn modelId="{939F8F6A-2AE3-4ADD-B668-336A5F099C6F}" type="presOf" srcId="{16905266-2F30-40D6-8406-EEE9E691D0CF}" destId="{3959E80D-E8B9-4890-BED6-26B1C6166752}" srcOrd="0" destOrd="0" presId="urn:microsoft.com/office/officeart/2005/8/layout/hierarchy3"/>
    <dgm:cxn modelId="{7BB77E52-2A98-43AA-B696-0C2A710CCB59}" type="presOf" srcId="{F3142981-B130-422A-869C-780BF440DBFA}" destId="{FB8EB2A4-C268-467F-90B2-6BFEC3EFADDD}" srcOrd="0" destOrd="0" presId="urn:microsoft.com/office/officeart/2005/8/layout/hierarchy3"/>
    <dgm:cxn modelId="{D65AF255-9EC7-481C-BDB6-1A7001B4CFDE}" type="presOf" srcId="{A1B8115A-3CC0-4D87-BC65-3EE2BDE065E2}" destId="{9EA093C6-E9EA-4957-9C6B-5438254C15F4}" srcOrd="1" destOrd="0" presId="urn:microsoft.com/office/officeart/2005/8/layout/hierarchy3"/>
    <dgm:cxn modelId="{9D286959-296A-403B-A039-C1551A5BD99A}" type="presOf" srcId="{1E1A47CF-956A-4582-93AF-A141F5B2FC49}" destId="{438F7455-F6E1-4989-B79D-398334BBAB05}" srcOrd="0" destOrd="0" presId="urn:microsoft.com/office/officeart/2005/8/layout/hierarchy3"/>
    <dgm:cxn modelId="{E6394B81-3022-4026-B633-1322FFAF099F}" type="presOf" srcId="{B33F931A-7E3C-42D0-B7EC-3BD939F3832A}" destId="{B6ADF10F-75A0-4EE8-9A30-B395217C33F2}" srcOrd="0" destOrd="0" presId="urn:microsoft.com/office/officeart/2005/8/layout/hierarchy3"/>
    <dgm:cxn modelId="{6FB8A88E-319A-47B1-A9FC-59D6A22429D4}" type="presOf" srcId="{7528D7BE-9631-4F8C-B8E4-413772D04F30}" destId="{12AA8903-6AF8-46E1-B0E3-91EE8B7D4B0D}" srcOrd="1" destOrd="0" presId="urn:microsoft.com/office/officeart/2005/8/layout/hierarchy3"/>
    <dgm:cxn modelId="{C93FE68E-C2CE-40B9-A1D2-84CEBB0CA77A}" type="presOf" srcId="{C8A19807-7115-40ED-86A0-2DE3C7A88019}" destId="{CD01DB9A-EB46-48A8-AAE9-5DF0E51BF4B5}" srcOrd="0" destOrd="0" presId="urn:microsoft.com/office/officeart/2005/8/layout/hierarchy3"/>
    <dgm:cxn modelId="{BAF5E0A0-2EFF-4361-A604-3206176A7EE1}" srcId="{A1B8115A-3CC0-4D87-BC65-3EE2BDE065E2}" destId="{4F6C7934-22D0-4716-B8CD-6A3F340A3492}" srcOrd="0" destOrd="0" parTransId="{F3C0D9DA-009C-4F9D-9685-32FF50CC8E57}" sibTransId="{C1D3EB52-F51A-49D8-BE1B-84258D3A2655}"/>
    <dgm:cxn modelId="{C6E9FAA4-C7A9-4D13-B3F8-9ABB12AF3F3C}" srcId="{7528D7BE-9631-4F8C-B8E4-413772D04F30}" destId="{34AD39AE-AACE-4BC8-961A-EB5CBC0E451F}" srcOrd="0" destOrd="0" parTransId="{1E1A47CF-956A-4582-93AF-A141F5B2FC49}" sibTransId="{BAB9E7B9-5945-40FD-AA94-16C77BF8EF96}"/>
    <dgm:cxn modelId="{4A42D9AD-913E-4A1D-8B83-88582571029B}" srcId="{3C65449A-9142-44AF-A9BF-8CE969DF756C}" destId="{A1B8115A-3CC0-4D87-BC65-3EE2BDE065E2}" srcOrd="1" destOrd="0" parTransId="{20FA407B-F620-434E-9525-334297C83903}" sibTransId="{7D2E4FDA-8722-4CE4-BFB1-A0CF1060F0DF}"/>
    <dgm:cxn modelId="{834A00B2-136C-4D6C-9B16-C3756652BC76}" type="presOf" srcId="{A1B8115A-3CC0-4D87-BC65-3EE2BDE065E2}" destId="{15D9A9DF-224E-40D0-9A16-46EC47D67469}" srcOrd="0" destOrd="0" presId="urn:microsoft.com/office/officeart/2005/8/layout/hierarchy3"/>
    <dgm:cxn modelId="{4B7D31B8-3638-447C-A29F-2C4B4F9989BD}" type="presOf" srcId="{7F30736A-6435-4F6C-B033-9DDAADA1E305}" destId="{AD2D0E71-72BE-4ED6-8C3A-D93499C6F13A}" srcOrd="0" destOrd="0" presId="urn:microsoft.com/office/officeart/2005/8/layout/hierarchy3"/>
    <dgm:cxn modelId="{4178C8C1-F09C-43E7-B95B-6841BA1530B0}" srcId="{3C65449A-9142-44AF-A9BF-8CE969DF756C}" destId="{7528D7BE-9631-4F8C-B8E4-413772D04F30}" srcOrd="0" destOrd="0" parTransId="{6C472E03-9F8D-4E5B-BBAC-78FB11E80290}" sibTransId="{06799F8D-8FC2-46E9-8803-8AE9A19B2C83}"/>
    <dgm:cxn modelId="{BC6D73CD-3586-4481-ACB6-6BC0009DC36E}" type="presOf" srcId="{34AD39AE-AACE-4BC8-961A-EB5CBC0E451F}" destId="{4260D029-133E-49C0-80EC-F0C0203CA7D7}" srcOrd="0" destOrd="0" presId="urn:microsoft.com/office/officeart/2005/8/layout/hierarchy3"/>
    <dgm:cxn modelId="{F449EAE1-8DD6-4D5E-B093-75E1AAEFCC68}" srcId="{7528D7BE-9631-4F8C-B8E4-413772D04F30}" destId="{7F30736A-6435-4F6C-B033-9DDAADA1E305}" srcOrd="2" destOrd="0" parTransId="{BBCFB576-C255-49D0-A267-B2D1CCC9BF2C}" sibTransId="{001B768D-EFFD-427D-B0CB-62C50E8E0842}"/>
    <dgm:cxn modelId="{BCCD89E8-1BB4-409B-BD7A-E08D3AAB73AE}" type="presOf" srcId="{7528D7BE-9631-4F8C-B8E4-413772D04F30}" destId="{5454D1BB-3B97-4020-B01E-BF1F87C4D113}" srcOrd="0" destOrd="0" presId="urn:microsoft.com/office/officeart/2005/8/layout/hierarchy3"/>
    <dgm:cxn modelId="{1C4DAAE8-9D09-426F-919E-157EBDDF352E}" type="presOf" srcId="{4F6C7934-22D0-4716-B8CD-6A3F340A3492}" destId="{C50F20BC-3608-4642-99AC-14BC39C8ED6B}" srcOrd="0" destOrd="0" presId="urn:microsoft.com/office/officeart/2005/8/layout/hierarchy3"/>
    <dgm:cxn modelId="{2DCB7FED-38D0-4C3F-9085-2ECB3E65186B}" type="presOf" srcId="{69E50468-1D58-4575-9AD6-4063FACE8F9E}" destId="{CE05C006-DDF0-4293-A694-63479B315BE9}" srcOrd="0" destOrd="0" presId="urn:microsoft.com/office/officeart/2005/8/layout/hierarchy3"/>
    <dgm:cxn modelId="{D18412F5-0F1E-4AC5-B299-1FFDE3AAFB4F}" type="presOf" srcId="{BBCFB576-C255-49D0-A267-B2D1CCC9BF2C}" destId="{2210A58C-6C7C-4915-962C-5E45BCDB3C2D}" srcOrd="0" destOrd="0" presId="urn:microsoft.com/office/officeart/2005/8/layout/hierarchy3"/>
    <dgm:cxn modelId="{E83C3950-6B2A-4597-BB62-263914FF5A93}" type="presParOf" srcId="{75734881-B8AD-4790-A407-C18FBCA8F936}" destId="{157716C5-950C-4E8E-A0B0-232A18155723}" srcOrd="0" destOrd="0" presId="urn:microsoft.com/office/officeart/2005/8/layout/hierarchy3"/>
    <dgm:cxn modelId="{C0D1166D-3324-4744-B9BE-5D19D36913F1}" type="presParOf" srcId="{157716C5-950C-4E8E-A0B0-232A18155723}" destId="{A373E18C-2E2A-4C49-813E-A801E05FBE09}" srcOrd="0" destOrd="0" presId="urn:microsoft.com/office/officeart/2005/8/layout/hierarchy3"/>
    <dgm:cxn modelId="{6F813D5E-C6CB-406E-AB82-5F40A18B746A}" type="presParOf" srcId="{A373E18C-2E2A-4C49-813E-A801E05FBE09}" destId="{5454D1BB-3B97-4020-B01E-BF1F87C4D113}" srcOrd="0" destOrd="0" presId="urn:microsoft.com/office/officeart/2005/8/layout/hierarchy3"/>
    <dgm:cxn modelId="{DAF8CBE3-9768-4FCE-9F5C-ECD8491D37CC}" type="presParOf" srcId="{A373E18C-2E2A-4C49-813E-A801E05FBE09}" destId="{12AA8903-6AF8-46E1-B0E3-91EE8B7D4B0D}" srcOrd="1" destOrd="0" presId="urn:microsoft.com/office/officeart/2005/8/layout/hierarchy3"/>
    <dgm:cxn modelId="{68E53503-0E77-45B7-8F95-F47FCD47FEE3}" type="presParOf" srcId="{157716C5-950C-4E8E-A0B0-232A18155723}" destId="{D490759C-0EA4-438B-B069-D929A6ACABC0}" srcOrd="1" destOrd="0" presId="urn:microsoft.com/office/officeart/2005/8/layout/hierarchy3"/>
    <dgm:cxn modelId="{114D3A4F-FFAE-4C96-9434-B43F5BEC899F}" type="presParOf" srcId="{D490759C-0EA4-438B-B069-D929A6ACABC0}" destId="{438F7455-F6E1-4989-B79D-398334BBAB05}" srcOrd="0" destOrd="0" presId="urn:microsoft.com/office/officeart/2005/8/layout/hierarchy3"/>
    <dgm:cxn modelId="{A3915B0B-C346-405A-9D3A-59BD4C6ED033}" type="presParOf" srcId="{D490759C-0EA4-438B-B069-D929A6ACABC0}" destId="{4260D029-133E-49C0-80EC-F0C0203CA7D7}" srcOrd="1" destOrd="0" presId="urn:microsoft.com/office/officeart/2005/8/layout/hierarchy3"/>
    <dgm:cxn modelId="{2F9AE8FB-62CA-49BF-B423-1723AB73FE0B}" type="presParOf" srcId="{D490759C-0EA4-438B-B069-D929A6ACABC0}" destId="{B6534DEA-47E5-403E-938E-CDAD5296880E}" srcOrd="2" destOrd="0" presId="urn:microsoft.com/office/officeart/2005/8/layout/hierarchy3"/>
    <dgm:cxn modelId="{74EC1A62-A67E-43BE-BDA1-552AB328A73F}" type="presParOf" srcId="{D490759C-0EA4-438B-B069-D929A6ACABC0}" destId="{FC6813BC-2A3F-428A-91B7-5DE1746BE2A9}" srcOrd="3" destOrd="0" presId="urn:microsoft.com/office/officeart/2005/8/layout/hierarchy3"/>
    <dgm:cxn modelId="{7777D91C-C4C0-4578-8EC4-F14C6FCEEAE9}" type="presParOf" srcId="{D490759C-0EA4-438B-B069-D929A6ACABC0}" destId="{2210A58C-6C7C-4915-962C-5E45BCDB3C2D}" srcOrd="4" destOrd="0" presId="urn:microsoft.com/office/officeart/2005/8/layout/hierarchy3"/>
    <dgm:cxn modelId="{1FC66366-8443-4747-855C-C50D39FDDF4B}" type="presParOf" srcId="{D490759C-0EA4-438B-B069-D929A6ACABC0}" destId="{AD2D0E71-72BE-4ED6-8C3A-D93499C6F13A}" srcOrd="5" destOrd="0" presId="urn:microsoft.com/office/officeart/2005/8/layout/hierarchy3"/>
    <dgm:cxn modelId="{2665402A-FE01-45D4-8DB7-ACFCB121DDCB}" type="presParOf" srcId="{D490759C-0EA4-438B-B069-D929A6ACABC0}" destId="{B6ADF10F-75A0-4EE8-9A30-B395217C33F2}" srcOrd="6" destOrd="0" presId="urn:microsoft.com/office/officeart/2005/8/layout/hierarchy3"/>
    <dgm:cxn modelId="{351615C8-AFA5-4EB6-9693-EEB7A8F738FD}" type="presParOf" srcId="{D490759C-0EA4-438B-B069-D929A6ACABC0}" destId="{3959E80D-E8B9-4890-BED6-26B1C6166752}" srcOrd="7" destOrd="0" presId="urn:microsoft.com/office/officeart/2005/8/layout/hierarchy3"/>
    <dgm:cxn modelId="{AD17DE4B-1B4C-437E-8883-DFD06EFD19D5}" type="presParOf" srcId="{D490759C-0EA4-438B-B069-D929A6ACABC0}" destId="{CE05C006-DDF0-4293-A694-63479B315BE9}" srcOrd="8" destOrd="0" presId="urn:microsoft.com/office/officeart/2005/8/layout/hierarchy3"/>
    <dgm:cxn modelId="{072B3603-89E3-4140-9569-8992872E7B8C}" type="presParOf" srcId="{D490759C-0EA4-438B-B069-D929A6ACABC0}" destId="{FB8EB2A4-C268-467F-90B2-6BFEC3EFADDD}" srcOrd="9" destOrd="0" presId="urn:microsoft.com/office/officeart/2005/8/layout/hierarchy3"/>
    <dgm:cxn modelId="{C3A4F7B8-445D-422E-BE6C-50D667D1D850}" type="presParOf" srcId="{75734881-B8AD-4790-A407-C18FBCA8F936}" destId="{55645384-796B-4EEF-8C3D-E2166A0B1517}" srcOrd="1" destOrd="0" presId="urn:microsoft.com/office/officeart/2005/8/layout/hierarchy3"/>
    <dgm:cxn modelId="{11ABE780-AA59-48FC-BD40-527FB344B6FD}" type="presParOf" srcId="{55645384-796B-4EEF-8C3D-E2166A0B1517}" destId="{793DB6C7-E947-43CA-AE42-985312CDFB08}" srcOrd="0" destOrd="0" presId="urn:microsoft.com/office/officeart/2005/8/layout/hierarchy3"/>
    <dgm:cxn modelId="{D190E9E8-9672-40E4-914F-D0A6D60C3507}" type="presParOf" srcId="{793DB6C7-E947-43CA-AE42-985312CDFB08}" destId="{15D9A9DF-224E-40D0-9A16-46EC47D67469}" srcOrd="0" destOrd="0" presId="urn:microsoft.com/office/officeart/2005/8/layout/hierarchy3"/>
    <dgm:cxn modelId="{401321AC-43FD-40F3-88F9-9E91C8988178}" type="presParOf" srcId="{793DB6C7-E947-43CA-AE42-985312CDFB08}" destId="{9EA093C6-E9EA-4957-9C6B-5438254C15F4}" srcOrd="1" destOrd="0" presId="urn:microsoft.com/office/officeart/2005/8/layout/hierarchy3"/>
    <dgm:cxn modelId="{661E6160-02CC-4135-B47B-A24450A9A27C}" type="presParOf" srcId="{55645384-796B-4EEF-8C3D-E2166A0B1517}" destId="{705F778E-44B8-427E-92CA-3FC54212990E}" srcOrd="1" destOrd="0" presId="urn:microsoft.com/office/officeart/2005/8/layout/hierarchy3"/>
    <dgm:cxn modelId="{C27BC3F4-C1CA-4BA5-B6F3-B7760E9E14CB}" type="presParOf" srcId="{705F778E-44B8-427E-92CA-3FC54212990E}" destId="{C7D14B0A-B8B8-4376-9175-4F4136FA3623}" srcOrd="0" destOrd="0" presId="urn:microsoft.com/office/officeart/2005/8/layout/hierarchy3"/>
    <dgm:cxn modelId="{E35EF984-4B29-479D-8D63-A174B206355C}" type="presParOf" srcId="{705F778E-44B8-427E-92CA-3FC54212990E}" destId="{C50F20BC-3608-4642-99AC-14BC39C8ED6B}" srcOrd="1" destOrd="0" presId="urn:microsoft.com/office/officeart/2005/8/layout/hierarchy3"/>
    <dgm:cxn modelId="{BB4509DB-A357-4004-9666-8490264AA44E}" type="presParOf" srcId="{705F778E-44B8-427E-92CA-3FC54212990E}" destId="{A6BFCB7A-5B58-4377-A8E5-997A16094E2E}" srcOrd="2" destOrd="0" presId="urn:microsoft.com/office/officeart/2005/8/layout/hierarchy3"/>
    <dgm:cxn modelId="{AE41CB75-49EE-47EA-8487-9D7CA4167700}" type="presParOf" srcId="{705F778E-44B8-427E-92CA-3FC54212990E}" destId="{CD01DB9A-EB46-48A8-AAE9-5DF0E51BF4B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76311-E538-4FE8-BA9C-936F5C6C3610}">
      <dsp:nvSpPr>
        <dsp:cNvPr id="0" name=""/>
        <dsp:cNvSpPr/>
      </dsp:nvSpPr>
      <dsp:spPr>
        <a:xfrm>
          <a:off x="1991" y="320404"/>
          <a:ext cx="3831727" cy="43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Maimai</a:t>
          </a:r>
          <a:r>
            <a:rPr lang="en-US" altLang="zh-CN" sz="4000" kern="1200" dirty="0"/>
            <a:t>(2012)</a:t>
          </a:r>
          <a:endParaRPr lang="zh-CN" altLang="en-US" sz="4000" kern="1200" dirty="0"/>
        </a:p>
      </dsp:txBody>
      <dsp:txXfrm>
        <a:off x="14777" y="333190"/>
        <a:ext cx="3806155" cy="410960"/>
      </dsp:txXfrm>
    </dsp:sp>
    <dsp:sp modelId="{1C69CB64-4011-4DF6-9085-A0079134EE66}">
      <dsp:nvSpPr>
        <dsp:cNvPr id="0" name=""/>
        <dsp:cNvSpPr/>
      </dsp:nvSpPr>
      <dsp:spPr>
        <a:xfrm>
          <a:off x="385163" y="756937"/>
          <a:ext cx="418360" cy="333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66"/>
              </a:lnTo>
              <a:lnTo>
                <a:pt x="418360" y="333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DAD8D-45B7-483C-BF29-1DEC814DDC7C}">
      <dsp:nvSpPr>
        <dsp:cNvPr id="0" name=""/>
        <dsp:cNvSpPr/>
      </dsp:nvSpPr>
      <dsp:spPr>
        <a:xfrm>
          <a:off x="803524" y="871937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GreeN</a:t>
          </a:r>
          <a:endParaRPr lang="zh-CN" altLang="en-US" sz="4000" kern="1200" dirty="0"/>
        </a:p>
      </dsp:txBody>
      <dsp:txXfrm>
        <a:off x="816310" y="884723"/>
        <a:ext cx="3039809" cy="410960"/>
      </dsp:txXfrm>
    </dsp:sp>
    <dsp:sp modelId="{7F39164B-606E-4654-B409-C8D771BE87A4}">
      <dsp:nvSpPr>
        <dsp:cNvPr id="0" name=""/>
        <dsp:cNvSpPr/>
      </dsp:nvSpPr>
      <dsp:spPr>
        <a:xfrm>
          <a:off x="385163" y="756937"/>
          <a:ext cx="383172" cy="87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65"/>
              </a:lnTo>
              <a:lnTo>
                <a:pt x="383172" y="873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98338-56D5-4047-B8DA-D88AC6D6B7CA}">
      <dsp:nvSpPr>
        <dsp:cNvPr id="0" name=""/>
        <dsp:cNvSpPr/>
      </dsp:nvSpPr>
      <dsp:spPr>
        <a:xfrm>
          <a:off x="768336" y="1411736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ORANGE</a:t>
          </a:r>
          <a:endParaRPr lang="zh-CN" altLang="en-US" sz="4000" kern="1200" dirty="0"/>
        </a:p>
      </dsp:txBody>
      <dsp:txXfrm>
        <a:off x="781122" y="1424522"/>
        <a:ext cx="3039809" cy="410960"/>
      </dsp:txXfrm>
    </dsp:sp>
    <dsp:sp modelId="{CDEA046D-A7E7-4784-AE98-66E1A9A34823}">
      <dsp:nvSpPr>
        <dsp:cNvPr id="0" name=""/>
        <dsp:cNvSpPr/>
      </dsp:nvSpPr>
      <dsp:spPr>
        <a:xfrm>
          <a:off x="385163" y="756937"/>
          <a:ext cx="383172" cy="141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1"/>
              </a:lnTo>
              <a:lnTo>
                <a:pt x="383172" y="1418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6753D-E48F-4F92-9A6D-61B1FC466107}">
      <dsp:nvSpPr>
        <dsp:cNvPr id="0" name=""/>
        <dsp:cNvSpPr/>
      </dsp:nvSpPr>
      <dsp:spPr>
        <a:xfrm>
          <a:off x="768336" y="1957402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PiNK</a:t>
          </a:r>
          <a:endParaRPr lang="zh-CN" altLang="en-US" sz="4000" kern="1200" dirty="0"/>
        </a:p>
      </dsp:txBody>
      <dsp:txXfrm>
        <a:off x="781122" y="1970188"/>
        <a:ext cx="3039809" cy="410960"/>
      </dsp:txXfrm>
    </dsp:sp>
    <dsp:sp modelId="{A780416E-246D-4258-98F7-D3B9AA081D40}">
      <dsp:nvSpPr>
        <dsp:cNvPr id="0" name=""/>
        <dsp:cNvSpPr/>
      </dsp:nvSpPr>
      <dsp:spPr>
        <a:xfrm>
          <a:off x="385163" y="756937"/>
          <a:ext cx="383172" cy="1964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397"/>
              </a:lnTo>
              <a:lnTo>
                <a:pt x="383172" y="1964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33292-8505-47C7-B967-E89FDC132702}">
      <dsp:nvSpPr>
        <dsp:cNvPr id="0" name=""/>
        <dsp:cNvSpPr/>
      </dsp:nvSpPr>
      <dsp:spPr>
        <a:xfrm>
          <a:off x="768336" y="2503068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MURASAKi</a:t>
          </a:r>
          <a:endParaRPr lang="zh-CN" altLang="en-US" sz="4000" kern="1200" dirty="0"/>
        </a:p>
      </dsp:txBody>
      <dsp:txXfrm>
        <a:off x="781122" y="2515854"/>
        <a:ext cx="3039809" cy="410960"/>
      </dsp:txXfrm>
    </dsp:sp>
    <dsp:sp modelId="{460C3AB2-8E4C-438F-A77C-21CE63885231}">
      <dsp:nvSpPr>
        <dsp:cNvPr id="0" name=""/>
        <dsp:cNvSpPr/>
      </dsp:nvSpPr>
      <dsp:spPr>
        <a:xfrm>
          <a:off x="385163" y="756937"/>
          <a:ext cx="383172" cy="25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063"/>
              </a:lnTo>
              <a:lnTo>
                <a:pt x="383172" y="2510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EE2BF-BE76-44AA-ABA8-F0319C09A669}">
      <dsp:nvSpPr>
        <dsp:cNvPr id="0" name=""/>
        <dsp:cNvSpPr/>
      </dsp:nvSpPr>
      <dsp:spPr>
        <a:xfrm>
          <a:off x="768336" y="3048734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Milk</a:t>
          </a:r>
          <a:endParaRPr lang="zh-CN" altLang="en-US" sz="4000" kern="1200" dirty="0"/>
        </a:p>
      </dsp:txBody>
      <dsp:txXfrm>
        <a:off x="781122" y="3061520"/>
        <a:ext cx="3039809" cy="410960"/>
      </dsp:txXfrm>
    </dsp:sp>
    <dsp:sp modelId="{A7CEA130-552C-4B8A-B158-FA99D3165C46}">
      <dsp:nvSpPr>
        <dsp:cNvPr id="0" name=""/>
        <dsp:cNvSpPr/>
      </dsp:nvSpPr>
      <dsp:spPr>
        <a:xfrm>
          <a:off x="385163" y="756937"/>
          <a:ext cx="406640" cy="3038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8128"/>
              </a:lnTo>
              <a:lnTo>
                <a:pt x="406640" y="30381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755CF-8BAC-47CD-9A0B-AE9A3C270839}">
      <dsp:nvSpPr>
        <dsp:cNvPr id="0" name=""/>
        <dsp:cNvSpPr/>
      </dsp:nvSpPr>
      <dsp:spPr>
        <a:xfrm>
          <a:off x="791804" y="3576799"/>
          <a:ext cx="3036794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FiNALE</a:t>
          </a:r>
          <a:r>
            <a:rPr lang="en-US" altLang="zh-CN" sz="4000" kern="1200" dirty="0"/>
            <a:t>(2018)</a:t>
          </a:r>
          <a:endParaRPr lang="zh-CN" altLang="en-US" sz="4000" kern="1200" dirty="0"/>
        </a:p>
      </dsp:txBody>
      <dsp:txXfrm>
        <a:off x="804590" y="3589585"/>
        <a:ext cx="3011222" cy="410960"/>
      </dsp:txXfrm>
    </dsp:sp>
    <dsp:sp modelId="{77D8B87F-2B62-440C-983E-7A234E2DA75B}">
      <dsp:nvSpPr>
        <dsp:cNvPr id="0" name=""/>
        <dsp:cNvSpPr/>
      </dsp:nvSpPr>
      <dsp:spPr>
        <a:xfrm>
          <a:off x="4051984" y="320404"/>
          <a:ext cx="3831727" cy="43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Maimai</a:t>
          </a:r>
          <a:r>
            <a:rPr lang="en-US" altLang="zh-CN" sz="4000" kern="1200" dirty="0"/>
            <a:t> DX(2019)</a:t>
          </a:r>
          <a:endParaRPr lang="zh-CN" altLang="en-US" sz="4000" kern="1200" dirty="0"/>
        </a:p>
      </dsp:txBody>
      <dsp:txXfrm>
        <a:off x="4064770" y="333190"/>
        <a:ext cx="3806155" cy="410960"/>
      </dsp:txXfrm>
    </dsp:sp>
    <dsp:sp modelId="{FA5B51AF-BA66-4614-942D-5F6801B2F20E}">
      <dsp:nvSpPr>
        <dsp:cNvPr id="0" name=""/>
        <dsp:cNvSpPr/>
      </dsp:nvSpPr>
      <dsp:spPr>
        <a:xfrm>
          <a:off x="4435157" y="756937"/>
          <a:ext cx="383172" cy="32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99"/>
              </a:lnTo>
              <a:lnTo>
                <a:pt x="383172" y="327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B8848-4E9B-4445-8A21-C7548977C445}">
      <dsp:nvSpPr>
        <dsp:cNvPr id="0" name=""/>
        <dsp:cNvSpPr/>
      </dsp:nvSpPr>
      <dsp:spPr>
        <a:xfrm>
          <a:off x="4818329" y="866070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Splash</a:t>
          </a:r>
          <a:endParaRPr lang="zh-CN" altLang="en-US" sz="4000" kern="1200" dirty="0"/>
        </a:p>
      </dsp:txBody>
      <dsp:txXfrm>
        <a:off x="4831115" y="878856"/>
        <a:ext cx="3039809" cy="410960"/>
      </dsp:txXfrm>
    </dsp:sp>
    <dsp:sp modelId="{16D93029-F75C-4146-A234-D659B0D78EEA}">
      <dsp:nvSpPr>
        <dsp:cNvPr id="0" name=""/>
        <dsp:cNvSpPr/>
      </dsp:nvSpPr>
      <dsp:spPr>
        <a:xfrm>
          <a:off x="4435157" y="756937"/>
          <a:ext cx="383172" cy="87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65"/>
              </a:lnTo>
              <a:lnTo>
                <a:pt x="383172" y="873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62429-5E86-4E56-B729-4A64E78947E2}">
      <dsp:nvSpPr>
        <dsp:cNvPr id="0" name=""/>
        <dsp:cNvSpPr/>
      </dsp:nvSpPr>
      <dsp:spPr>
        <a:xfrm>
          <a:off x="4818329" y="1411736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Universe</a:t>
          </a:r>
          <a:endParaRPr lang="zh-CN" altLang="en-US" sz="4000" kern="1200" dirty="0"/>
        </a:p>
      </dsp:txBody>
      <dsp:txXfrm>
        <a:off x="4831115" y="1424522"/>
        <a:ext cx="3039809" cy="410960"/>
      </dsp:txXfrm>
    </dsp:sp>
    <dsp:sp modelId="{95D5D6E5-BC79-4505-9837-E13DAF517392}">
      <dsp:nvSpPr>
        <dsp:cNvPr id="0" name=""/>
        <dsp:cNvSpPr/>
      </dsp:nvSpPr>
      <dsp:spPr>
        <a:xfrm>
          <a:off x="4435157" y="756937"/>
          <a:ext cx="383172" cy="141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1"/>
              </a:lnTo>
              <a:lnTo>
                <a:pt x="383172" y="1418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3242B-2631-4F0B-8905-97EECAA5B9A2}">
      <dsp:nvSpPr>
        <dsp:cNvPr id="0" name=""/>
        <dsp:cNvSpPr/>
      </dsp:nvSpPr>
      <dsp:spPr>
        <a:xfrm>
          <a:off x="4818329" y="1957402"/>
          <a:ext cx="306538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Festival(2022)</a:t>
          </a:r>
          <a:endParaRPr lang="zh-CN" altLang="en-US" sz="4000" kern="1200" dirty="0"/>
        </a:p>
      </dsp:txBody>
      <dsp:txXfrm>
        <a:off x="4831115" y="1970188"/>
        <a:ext cx="3039809" cy="410960"/>
      </dsp:txXfrm>
    </dsp:sp>
    <dsp:sp modelId="{F5D0DE08-AB41-4A1B-B8D0-8690B4F76CEB}">
      <dsp:nvSpPr>
        <dsp:cNvPr id="0" name=""/>
        <dsp:cNvSpPr/>
      </dsp:nvSpPr>
      <dsp:spPr>
        <a:xfrm>
          <a:off x="8101977" y="320404"/>
          <a:ext cx="2275802" cy="43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In China</a:t>
          </a:r>
          <a:endParaRPr lang="zh-CN" altLang="en-US" sz="4000" kern="1200" dirty="0"/>
        </a:p>
      </dsp:txBody>
      <dsp:txXfrm>
        <a:off x="8114763" y="333190"/>
        <a:ext cx="2250230" cy="410960"/>
      </dsp:txXfrm>
    </dsp:sp>
    <dsp:sp modelId="{04580BED-15C4-43C9-BD20-E67B7626DA71}">
      <dsp:nvSpPr>
        <dsp:cNvPr id="0" name=""/>
        <dsp:cNvSpPr/>
      </dsp:nvSpPr>
      <dsp:spPr>
        <a:xfrm>
          <a:off x="8329558" y="756937"/>
          <a:ext cx="227580" cy="32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99"/>
              </a:lnTo>
              <a:lnTo>
                <a:pt x="227580" y="327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E5DE5-A7BF-456A-AD41-C6EEB44A3625}">
      <dsp:nvSpPr>
        <dsp:cNvPr id="0" name=""/>
        <dsp:cNvSpPr/>
      </dsp:nvSpPr>
      <dsp:spPr>
        <a:xfrm>
          <a:off x="8557138" y="866070"/>
          <a:ext cx="1974231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DX2021</a:t>
          </a:r>
        </a:p>
      </dsp:txBody>
      <dsp:txXfrm>
        <a:off x="8569924" y="878856"/>
        <a:ext cx="1948659" cy="410960"/>
      </dsp:txXfrm>
    </dsp:sp>
    <dsp:sp modelId="{F7E627CD-E651-475A-B31C-78E6F3AF5057}">
      <dsp:nvSpPr>
        <dsp:cNvPr id="0" name=""/>
        <dsp:cNvSpPr/>
      </dsp:nvSpPr>
      <dsp:spPr>
        <a:xfrm>
          <a:off x="8329558" y="756937"/>
          <a:ext cx="227580" cy="87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065"/>
              </a:lnTo>
              <a:lnTo>
                <a:pt x="227580" y="873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AF16-FF70-45EF-996F-A98F3670BB41}">
      <dsp:nvSpPr>
        <dsp:cNvPr id="0" name=""/>
        <dsp:cNvSpPr/>
      </dsp:nvSpPr>
      <dsp:spPr>
        <a:xfrm>
          <a:off x="8557138" y="1411736"/>
          <a:ext cx="1925507" cy="43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DX2022</a:t>
          </a:r>
        </a:p>
      </dsp:txBody>
      <dsp:txXfrm>
        <a:off x="8569924" y="1424522"/>
        <a:ext cx="1899935" cy="41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4D1BB-3B97-4020-B01E-BF1F87C4D113}">
      <dsp:nvSpPr>
        <dsp:cNvPr id="0" name=""/>
        <dsp:cNvSpPr/>
      </dsp:nvSpPr>
      <dsp:spPr>
        <a:xfrm>
          <a:off x="1201836" y="295"/>
          <a:ext cx="3905937" cy="600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difficulites</a:t>
          </a:r>
          <a:endParaRPr lang="zh-CN" altLang="en-US" sz="3200" kern="1200" dirty="0"/>
        </a:p>
      </dsp:txBody>
      <dsp:txXfrm>
        <a:off x="1219412" y="17871"/>
        <a:ext cx="3870785" cy="564950"/>
      </dsp:txXfrm>
    </dsp:sp>
    <dsp:sp modelId="{438F7455-F6E1-4989-B79D-398334BBAB05}">
      <dsp:nvSpPr>
        <dsp:cNvPr id="0" name=""/>
        <dsp:cNvSpPr/>
      </dsp:nvSpPr>
      <dsp:spPr>
        <a:xfrm>
          <a:off x="1592430" y="600398"/>
          <a:ext cx="390593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390593" y="450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0D029-133E-49C0-80EC-F0C0203CA7D7}">
      <dsp:nvSpPr>
        <dsp:cNvPr id="0" name=""/>
        <dsp:cNvSpPr/>
      </dsp:nvSpPr>
      <dsp:spPr>
        <a:xfrm>
          <a:off x="1983024" y="750424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Basic(Green)</a:t>
          </a:r>
          <a:endParaRPr lang="zh-CN" altLang="en-US" sz="3200" kern="1200" dirty="0"/>
        </a:p>
      </dsp:txBody>
      <dsp:txXfrm>
        <a:off x="2000600" y="768000"/>
        <a:ext cx="3089598" cy="564950"/>
      </dsp:txXfrm>
    </dsp:sp>
    <dsp:sp modelId="{B6534DEA-47E5-403E-938E-CDAD5296880E}">
      <dsp:nvSpPr>
        <dsp:cNvPr id="0" name=""/>
        <dsp:cNvSpPr/>
      </dsp:nvSpPr>
      <dsp:spPr>
        <a:xfrm>
          <a:off x="1592430" y="600398"/>
          <a:ext cx="390593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390593" y="1200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813BC-2A3F-428A-91B7-5DE1746BE2A9}">
      <dsp:nvSpPr>
        <dsp:cNvPr id="0" name=""/>
        <dsp:cNvSpPr/>
      </dsp:nvSpPr>
      <dsp:spPr>
        <a:xfrm>
          <a:off x="1983024" y="1500553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Advance(Yellow)</a:t>
          </a:r>
          <a:endParaRPr lang="zh-CN" altLang="en-US" sz="3200" kern="1200" dirty="0"/>
        </a:p>
      </dsp:txBody>
      <dsp:txXfrm>
        <a:off x="2000600" y="1518129"/>
        <a:ext cx="3089598" cy="564950"/>
      </dsp:txXfrm>
    </dsp:sp>
    <dsp:sp modelId="{2210A58C-6C7C-4915-962C-5E45BCDB3C2D}">
      <dsp:nvSpPr>
        <dsp:cNvPr id="0" name=""/>
        <dsp:cNvSpPr/>
      </dsp:nvSpPr>
      <dsp:spPr>
        <a:xfrm>
          <a:off x="1592430" y="600398"/>
          <a:ext cx="390593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390593" y="1950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D0E71-72BE-4ED6-8C3A-D93499C6F13A}">
      <dsp:nvSpPr>
        <dsp:cNvPr id="0" name=""/>
        <dsp:cNvSpPr/>
      </dsp:nvSpPr>
      <dsp:spPr>
        <a:xfrm>
          <a:off x="1983024" y="2250681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Expert(Red)</a:t>
          </a:r>
          <a:endParaRPr lang="zh-CN" altLang="en-US" sz="3200" kern="1200" dirty="0"/>
        </a:p>
      </dsp:txBody>
      <dsp:txXfrm>
        <a:off x="2000600" y="2268257"/>
        <a:ext cx="3089598" cy="564950"/>
      </dsp:txXfrm>
    </dsp:sp>
    <dsp:sp modelId="{B6ADF10F-75A0-4EE8-9A30-B395217C33F2}">
      <dsp:nvSpPr>
        <dsp:cNvPr id="0" name=""/>
        <dsp:cNvSpPr/>
      </dsp:nvSpPr>
      <dsp:spPr>
        <a:xfrm>
          <a:off x="1592430" y="600398"/>
          <a:ext cx="390593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390593" y="2700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9E80D-E8B9-4890-BED6-26B1C6166752}">
      <dsp:nvSpPr>
        <dsp:cNvPr id="0" name=""/>
        <dsp:cNvSpPr/>
      </dsp:nvSpPr>
      <dsp:spPr>
        <a:xfrm>
          <a:off x="1983024" y="3000810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Master(Purple)</a:t>
          </a:r>
          <a:endParaRPr lang="zh-CN" altLang="en-US" sz="3200" kern="1200" dirty="0"/>
        </a:p>
      </dsp:txBody>
      <dsp:txXfrm>
        <a:off x="2000600" y="3018386"/>
        <a:ext cx="3089598" cy="564950"/>
      </dsp:txXfrm>
    </dsp:sp>
    <dsp:sp modelId="{CE05C006-DDF0-4293-A694-63479B315BE9}">
      <dsp:nvSpPr>
        <dsp:cNvPr id="0" name=""/>
        <dsp:cNvSpPr/>
      </dsp:nvSpPr>
      <dsp:spPr>
        <a:xfrm>
          <a:off x="1592430" y="600398"/>
          <a:ext cx="390593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390593" y="3450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B2A4-C268-467F-90B2-6BFEC3EFADDD}">
      <dsp:nvSpPr>
        <dsp:cNvPr id="0" name=""/>
        <dsp:cNvSpPr/>
      </dsp:nvSpPr>
      <dsp:spPr>
        <a:xfrm>
          <a:off x="1983024" y="3750939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Re:Master</a:t>
          </a:r>
          <a:r>
            <a:rPr lang="en-US" altLang="zh-CN" sz="3200" kern="1200" dirty="0"/>
            <a:t>(White)</a:t>
          </a:r>
          <a:endParaRPr lang="zh-CN" altLang="en-US" sz="3200" kern="1200" dirty="0"/>
        </a:p>
      </dsp:txBody>
      <dsp:txXfrm>
        <a:off x="2000600" y="3768515"/>
        <a:ext cx="3089598" cy="564950"/>
      </dsp:txXfrm>
    </dsp:sp>
    <dsp:sp modelId="{15D9A9DF-224E-40D0-9A16-46EC47D67469}">
      <dsp:nvSpPr>
        <dsp:cNvPr id="0" name=""/>
        <dsp:cNvSpPr/>
      </dsp:nvSpPr>
      <dsp:spPr>
        <a:xfrm>
          <a:off x="5407825" y="295"/>
          <a:ext cx="3905937" cy="600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levels</a:t>
          </a:r>
          <a:endParaRPr lang="zh-CN" altLang="en-US" sz="3200" kern="1200" dirty="0"/>
        </a:p>
      </dsp:txBody>
      <dsp:txXfrm>
        <a:off x="5425401" y="17871"/>
        <a:ext cx="3870785" cy="564950"/>
      </dsp:txXfrm>
    </dsp:sp>
    <dsp:sp modelId="{C7D14B0A-B8B8-4376-9175-4F4136FA3623}">
      <dsp:nvSpPr>
        <dsp:cNvPr id="0" name=""/>
        <dsp:cNvSpPr/>
      </dsp:nvSpPr>
      <dsp:spPr>
        <a:xfrm>
          <a:off x="5798419" y="600398"/>
          <a:ext cx="390593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390593" y="4500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F20BC-3608-4642-99AC-14BC39C8ED6B}">
      <dsp:nvSpPr>
        <dsp:cNvPr id="0" name=""/>
        <dsp:cNvSpPr/>
      </dsp:nvSpPr>
      <dsp:spPr>
        <a:xfrm>
          <a:off x="6189013" y="750424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1</a:t>
          </a:r>
          <a:endParaRPr lang="zh-CN" altLang="en-US" sz="3200" kern="1200" dirty="0"/>
        </a:p>
      </dsp:txBody>
      <dsp:txXfrm>
        <a:off x="6206589" y="768000"/>
        <a:ext cx="3089598" cy="564950"/>
      </dsp:txXfrm>
    </dsp:sp>
    <dsp:sp modelId="{A6BFCB7A-5B58-4377-A8E5-997A16094E2E}">
      <dsp:nvSpPr>
        <dsp:cNvPr id="0" name=""/>
        <dsp:cNvSpPr/>
      </dsp:nvSpPr>
      <dsp:spPr>
        <a:xfrm>
          <a:off x="5798419" y="600398"/>
          <a:ext cx="390593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390593" y="1200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DB9A-EB46-48A8-AAE9-5DF0E51BF4B5}">
      <dsp:nvSpPr>
        <dsp:cNvPr id="0" name=""/>
        <dsp:cNvSpPr/>
      </dsp:nvSpPr>
      <dsp:spPr>
        <a:xfrm>
          <a:off x="6189013" y="1500553"/>
          <a:ext cx="3124750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15</a:t>
          </a:r>
          <a:endParaRPr lang="zh-CN" altLang="en-US" sz="3200" kern="1200" dirty="0"/>
        </a:p>
      </dsp:txBody>
      <dsp:txXfrm>
        <a:off x="6206589" y="1518129"/>
        <a:ext cx="3089598" cy="56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29DFD-9D3F-41AF-A7BE-9552BF99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550B2-6F15-44A8-9A85-C96A6CE7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368BC-EF9A-4560-B86C-F4F5D250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CF380-D974-4F1D-A329-C4066643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5C463-E2A1-4DEF-AD21-084EDF4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64CD-B1D8-41EF-92B5-381FA9A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19D6E-7EBE-4833-912C-5D795E375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90F0-7493-49F4-B623-ECE5F21E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793F7-0DA1-4704-A7F5-F219855C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C83A5-ABB4-4252-B889-CB53FFB6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B5E3F9-726F-451F-ABA6-281D47BA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0AE88-D035-4071-900D-630A5CB4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BF788-7F58-4982-AA25-5F8FA3A9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92EA1-4BB4-4212-BE7E-99317A93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26E68-FBCC-4818-8E72-2CF958CB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96FE-C47C-498F-9DBF-599CCFFF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5DC28-4065-484F-A5BA-CF0B8C99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1F15F-EC1A-49D7-9F7F-B0F6EA5D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33641-6C3B-4878-A58C-89E7F913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15B-4438-4301-87A1-7874C3E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4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AC9E-4A3C-4EDF-9945-6310E0CB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E3F00-86CA-43C3-A0A0-A2A41AA0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38C31-F027-4E1C-AFC1-06F4A7C7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39D00-5BAE-45FA-A6BE-1A518808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55926-E85F-4E92-A112-F29B0DDD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4BF72-7C9E-4E62-A9D6-3F11BC8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F782C-555B-4C36-9B76-70BEECF6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DEF0A-4EBF-4E3C-9007-697447D3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AB534-E949-47B8-9AE0-96AB2ACE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B28EE-B933-4D28-9F1C-852915B8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FEE1B-2F58-4FC2-B7ED-5BAE1FC3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15F8-8F6A-4DEE-8460-A2A3C119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79B3D-E370-4C4D-A497-45DEB0C7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761B5-D92F-42A8-A613-5D4EE419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EDBC0-20C7-4CB7-8E00-102FBC01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96C9-0CEF-4CCE-AEC5-A71F6170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EEA29-5563-483F-BE18-5FB0FF3F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58A28D-F797-4955-94A5-99888E5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68D928-D724-4A00-9BA8-A13B8B81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3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7830-F2F1-42A6-B7B8-80D7F43C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F95A2-E8B6-4888-B5F5-2528918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76C0C-DDA5-4764-9CEC-F612152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860A2-9C0B-452E-9FAC-FE6D3FD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146F8F-8695-4C52-A2A4-16DB8025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44D5C-BC23-4D89-B5B6-88AC2BF5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A2071-CF86-425C-9D29-E2DA958C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5A00-D18E-4D0B-97EC-FDAF4C2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BAE65-89A8-41E9-AD91-337F1F62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8B032-E439-40B5-9A08-4C736CF2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A5871-1A88-4735-B3A9-716D3F58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1DC50-EADD-43F2-859F-9D44637D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2CAB2-A175-4874-9620-B5AF3AA1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AD81F-7EC2-46B9-81C9-98F1EF1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9738C-49B1-4178-8C54-B5C636EC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AE685-7E72-45C6-9976-FF2E7444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0B50F-2E53-4AEC-A969-2DB853F0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66CED-5FB3-47CE-B039-5C83FBB3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08292-80C2-4699-B724-FC54A49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0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8CD57-3F69-4606-AD19-AA606AA2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CAB7F-BE71-4D50-BDC8-CB2DE16F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B5A90-0E5E-47F2-A94C-6C7FD0389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35B8-DEAC-4EC9-96AE-CFF0E3A50859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221E-5F39-4B7E-B088-0EFD111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B8D33-D3DC-499C-A22E-30E00F11A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F66-AF9A-4F95-8602-E96EA7DD3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7967-75FD-49FC-8E5D-05470D3D7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6852" y="425451"/>
            <a:ext cx="9144000" cy="2387600"/>
          </a:xfrm>
        </p:spPr>
        <p:txBody>
          <a:bodyPr/>
          <a:lstStyle/>
          <a:p>
            <a:r>
              <a:rPr lang="en-US" altLang="zh-CN" dirty="0" err="1"/>
              <a:t>Maimai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02E5A0-3622-4C95-B6A0-9A1662B15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375" y="2024063"/>
            <a:ext cx="23812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55DE2D-F398-4DEE-95B0-E313A9DDB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89" y="0"/>
            <a:ext cx="5814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5004-122B-4A25-9E84-FAAE32AF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1.History(Version)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5F2C294-7C98-48D6-87C9-9FD37341E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06505"/>
              </p:ext>
            </p:extLst>
          </p:nvPr>
        </p:nvGraphicFramePr>
        <p:xfrm>
          <a:off x="838199" y="1825625"/>
          <a:ext cx="1053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1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369C5-4159-4A1E-B432-8127A8EA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2.Notes: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5010C-43E7-4AB3-981E-E7D2CA73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6000" dirty="0"/>
              <a:t>1.TAP</a:t>
            </a:r>
          </a:p>
          <a:p>
            <a:r>
              <a:rPr lang="en-US" altLang="zh-CN" sz="6000" dirty="0"/>
              <a:t>2.HOLD</a:t>
            </a:r>
          </a:p>
          <a:p>
            <a:r>
              <a:rPr lang="en-US" altLang="zh-CN" sz="6000" dirty="0"/>
              <a:t>3.SLIDE</a:t>
            </a:r>
          </a:p>
          <a:p>
            <a:r>
              <a:rPr lang="en-US" altLang="zh-CN" sz="6000" dirty="0"/>
              <a:t>4.TOUCH</a:t>
            </a:r>
          </a:p>
          <a:p>
            <a:r>
              <a:rPr lang="en-US" altLang="zh-CN" sz="6000" dirty="0"/>
              <a:t>5.BREAK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D6A61E-8D18-4E80-A771-814AD690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78" y="1254064"/>
            <a:ext cx="1206562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B39FC0-FCBC-48C5-B371-F151A36F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54" y="2602965"/>
            <a:ext cx="2508746" cy="25188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0D465D-FB99-4D6F-A048-6BEAFF1A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75" y="2342623"/>
            <a:ext cx="1611894" cy="1604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EC8FC8-79E5-4F16-A13B-C63CF3AEE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63" y="3001785"/>
            <a:ext cx="2401982" cy="1604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AF8EBA-F8D3-4C04-B8CF-746B2D3A6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934" y="5562533"/>
            <a:ext cx="1816193" cy="129546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E5A3884-B88D-43F2-9836-CB1EEAFC2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134" y="4279068"/>
            <a:ext cx="1511378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1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4919-5B46-421B-8287-1A0EA643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3.Frame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547B72-9D30-4E81-8B7F-5DC912179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5" y="79105"/>
            <a:ext cx="5831305" cy="641377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EC19FE-8391-41C5-8110-FA355E6FA3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/>
              <a:t>1.key</a:t>
            </a:r>
          </a:p>
          <a:p>
            <a:r>
              <a:rPr lang="en-US" altLang="zh-CN" sz="6000" dirty="0"/>
              <a:t>2.screen</a:t>
            </a:r>
          </a:p>
          <a:p>
            <a:r>
              <a:rPr lang="en-US" altLang="zh-CN" sz="6000" dirty="0"/>
              <a:t>3.card reader</a:t>
            </a:r>
          </a:p>
          <a:p>
            <a:r>
              <a:rPr lang="en-US" altLang="zh-CN" sz="6000" dirty="0"/>
              <a:t>4.earphone hole</a:t>
            </a:r>
          </a:p>
        </p:txBody>
      </p:sp>
    </p:spTree>
    <p:extLst>
      <p:ext uri="{BB962C8B-B14F-4D97-AF65-F5344CB8AC3E}">
        <p14:creationId xmlns:p14="http://schemas.microsoft.com/office/powerpoint/2010/main" val="348380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DEA78-F2DB-4333-80EB-6CE7396A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4.Chart</a:t>
            </a:r>
            <a:endParaRPr lang="zh-CN" altLang="en-US" dirty="0"/>
          </a:p>
        </p:txBody>
      </p:sp>
      <p:graphicFrame>
        <p:nvGraphicFramePr>
          <p:cNvPr id="50" name="内容占位符 49">
            <a:extLst>
              <a:ext uri="{FF2B5EF4-FFF2-40B4-BE49-F238E27FC236}">
                <a16:creationId xmlns:a16="http://schemas.microsoft.com/office/drawing/2014/main" id="{7BA907C1-7810-4F10-B368-869328EAB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71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7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9850E-6846-4BC6-99DB-C298163B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5.Kinds of songs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6BE0-0F0E-4015-B27B-47151E5A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/>
              <a:t>Pop’n</a:t>
            </a:r>
            <a:endParaRPr lang="en-US" altLang="zh-CN" sz="4800" dirty="0"/>
          </a:p>
          <a:p>
            <a:r>
              <a:rPr lang="en-US" altLang="zh-CN" sz="4800" dirty="0"/>
              <a:t>Vocaloid and </a:t>
            </a:r>
            <a:r>
              <a:rPr lang="en-US" altLang="zh-CN" sz="4800" dirty="0" err="1"/>
              <a:t>niconico</a:t>
            </a:r>
            <a:endParaRPr lang="en-US" altLang="zh-CN" sz="4800" dirty="0"/>
          </a:p>
          <a:p>
            <a:r>
              <a:rPr lang="en-US" altLang="zh-CN" sz="4800" dirty="0"/>
              <a:t>Original(3)</a:t>
            </a:r>
          </a:p>
          <a:p>
            <a:r>
              <a:rPr lang="en-US" altLang="zh-CN" sz="4800" dirty="0"/>
              <a:t>VARIETY</a:t>
            </a:r>
          </a:p>
          <a:p>
            <a:r>
              <a:rPr lang="en-US" altLang="zh-CN" sz="4800" dirty="0" err="1"/>
              <a:t>Touhou</a:t>
            </a:r>
            <a:r>
              <a:rPr lang="en-US" altLang="zh-CN" sz="4800" dirty="0"/>
              <a:t> Project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9CBBF-C496-47D4-A7A6-B812ECA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6.Social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6A8F9-DC4D-4D1A-9060-9CEF0318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 story</a:t>
            </a:r>
          </a:p>
          <a:p>
            <a:r>
              <a:rPr lang="en-US" altLang="zh-CN" dirty="0"/>
              <a:t>Others’ stories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26FB1-50A2-43DC-940E-4B0DB0B7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55" y="1745852"/>
            <a:ext cx="8230023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Maimai</vt:lpstr>
      <vt:lpstr>1.History(Version)</vt:lpstr>
      <vt:lpstr>2.Notes:</vt:lpstr>
      <vt:lpstr>3.Frame</vt:lpstr>
      <vt:lpstr>4.Chart</vt:lpstr>
      <vt:lpstr>5.Kinds of songs</vt:lpstr>
      <vt:lpstr>6.Social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Maimai</dc:title>
  <dc:creator>1815428635@qq.com</dc:creator>
  <cp:lastModifiedBy>1815428635@qq.com</cp:lastModifiedBy>
  <cp:revision>8</cp:revision>
  <dcterms:created xsi:type="dcterms:W3CDTF">2023-03-12T16:02:52Z</dcterms:created>
  <dcterms:modified xsi:type="dcterms:W3CDTF">2023-03-14T06:08:16Z</dcterms:modified>
</cp:coreProperties>
</file>