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3"/>
  </p:notesMasterIdLst>
  <p:sldIdLst>
    <p:sldId id="296" r:id="rId2"/>
    <p:sldId id="311" r:id="rId3"/>
    <p:sldId id="314" r:id="rId4"/>
    <p:sldId id="315" r:id="rId5"/>
    <p:sldId id="318" r:id="rId6"/>
    <p:sldId id="303" r:id="rId7"/>
    <p:sldId id="313" r:id="rId8"/>
    <p:sldId id="310" r:id="rId9"/>
    <p:sldId id="312" r:id="rId10"/>
    <p:sldId id="304" r:id="rId11"/>
    <p:sldId id="306" r:id="rId12"/>
    <p:sldId id="305" r:id="rId13"/>
    <p:sldId id="309" r:id="rId14"/>
    <p:sldId id="307" r:id="rId15"/>
    <p:sldId id="276" r:id="rId16"/>
    <p:sldId id="297" r:id="rId17"/>
    <p:sldId id="316" r:id="rId18"/>
    <p:sldId id="317" r:id="rId19"/>
    <p:sldId id="319" r:id="rId20"/>
    <p:sldId id="277" r:id="rId21"/>
    <p:sldId id="278" r:id="rId22"/>
    <p:sldId id="300"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56" r:id="rId40"/>
    <p:sldId id="301" r:id="rId41"/>
    <p:sldId id="258" r:id="rId42"/>
    <p:sldId id="259" r:id="rId43"/>
    <p:sldId id="298" r:id="rId44"/>
    <p:sldId id="257" r:id="rId45"/>
    <p:sldId id="260" r:id="rId46"/>
    <p:sldId id="261" r:id="rId47"/>
    <p:sldId id="262" r:id="rId48"/>
    <p:sldId id="263" r:id="rId49"/>
    <p:sldId id="264" r:id="rId50"/>
    <p:sldId id="265" r:id="rId51"/>
    <p:sldId id="266" r:id="rId52"/>
    <p:sldId id="267" r:id="rId53"/>
    <p:sldId id="268" r:id="rId54"/>
    <p:sldId id="269" r:id="rId55"/>
    <p:sldId id="270" r:id="rId56"/>
    <p:sldId id="272" r:id="rId57"/>
    <p:sldId id="273" r:id="rId58"/>
    <p:sldId id="271" r:id="rId59"/>
    <p:sldId id="274" r:id="rId60"/>
    <p:sldId id="308" r:id="rId61"/>
    <p:sldId id="299" r:id="rId62"/>
  </p:sldIdLst>
  <p:sldSz cx="9144000" cy="6858000" type="screen4x3"/>
  <p:notesSz cx="6858000" cy="9144000"/>
  <p:defaultTextStyle>
    <a:defPPr>
      <a:defRPr lang="en-US"/>
    </a:defPPr>
    <a:lvl1pPr algn="l" rtl="0" eaLnBrk="0" fontAlgn="base" hangingPunct="0">
      <a:spcBef>
        <a:spcPct val="0"/>
      </a:spcBef>
      <a:spcAft>
        <a:spcPct val="0"/>
      </a:spcAft>
      <a:defRPr sz="28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itchFamily="18" charset="0"/>
        <a:ea typeface="+mn-ea"/>
        <a:cs typeface="+mn-cs"/>
      </a:defRPr>
    </a:lvl5pPr>
    <a:lvl6pPr marL="2286000" algn="l" defTabSz="914400" rtl="0" eaLnBrk="1" latinLnBrk="0" hangingPunct="1">
      <a:defRPr sz="2800" b="1" kern="1200">
        <a:solidFill>
          <a:schemeClr val="tx1"/>
        </a:solidFill>
        <a:latin typeface="Times New Roman" pitchFamily="18" charset="0"/>
        <a:ea typeface="+mn-ea"/>
        <a:cs typeface="+mn-cs"/>
      </a:defRPr>
    </a:lvl6pPr>
    <a:lvl7pPr marL="2743200" algn="l" defTabSz="914400" rtl="0" eaLnBrk="1" latinLnBrk="0" hangingPunct="1">
      <a:defRPr sz="2800" b="1" kern="1200">
        <a:solidFill>
          <a:schemeClr val="tx1"/>
        </a:solidFill>
        <a:latin typeface="Times New Roman" pitchFamily="18" charset="0"/>
        <a:ea typeface="+mn-ea"/>
        <a:cs typeface="+mn-cs"/>
      </a:defRPr>
    </a:lvl7pPr>
    <a:lvl8pPr marL="3200400" algn="l" defTabSz="914400" rtl="0" eaLnBrk="1" latinLnBrk="0" hangingPunct="1">
      <a:defRPr sz="2800" b="1" kern="1200">
        <a:solidFill>
          <a:schemeClr val="tx1"/>
        </a:solidFill>
        <a:latin typeface="Times New Roman" pitchFamily="18" charset="0"/>
        <a:ea typeface="+mn-ea"/>
        <a:cs typeface="+mn-cs"/>
      </a:defRPr>
    </a:lvl8pPr>
    <a:lvl9pPr marL="3657600" algn="l" defTabSz="914400" rtl="0" eaLnBrk="1" latinLnBrk="0" hangingPunct="1">
      <a:defRPr sz="28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FF99"/>
    <a:srgbClr val="FF9900"/>
    <a:srgbClr val="CC33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autoAdjust="0"/>
    <p:restoredTop sz="90036" autoAdjust="0"/>
  </p:normalViewPr>
  <p:slideViewPr>
    <p:cSldViewPr snapToObjects="1">
      <p:cViewPr varScale="1">
        <p:scale>
          <a:sx n="82" d="100"/>
          <a:sy n="82" d="100"/>
        </p:scale>
        <p:origin x="165" y="43"/>
      </p:cViewPr>
      <p:guideLst>
        <p:guide orient="horz" pos="2160"/>
        <p:guide pos="2880"/>
      </p:guideLst>
    </p:cSldViewPr>
  </p:slideViewPr>
  <p:outlineViewPr>
    <p:cViewPr>
      <p:scale>
        <a:sx n="50" d="100"/>
        <a:sy n="50" d="100"/>
      </p:scale>
      <p:origin x="0" y="0"/>
    </p:cViewPr>
  </p:outlineViewPr>
  <p:notesTextViewPr>
    <p:cViewPr>
      <p:scale>
        <a:sx n="100" d="100"/>
        <a:sy n="100" d="100"/>
      </p:scale>
      <p:origin x="0" y="0"/>
    </p:cViewPr>
  </p:notesTextViewPr>
  <p:sorterViewPr>
    <p:cViewPr>
      <p:scale>
        <a:sx n="66" d="100"/>
        <a:sy n="66" d="100"/>
      </p:scale>
      <p:origin x="0" y="1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image" Target="../media/image76.emf"/><Relationship Id="rId6" Type="http://schemas.openxmlformats.org/officeDocument/2006/relationships/image" Target="../media/image81.emf"/><Relationship Id="rId5" Type="http://schemas.openxmlformats.org/officeDocument/2006/relationships/image" Target="../media/image80.emf"/><Relationship Id="rId4" Type="http://schemas.openxmlformats.org/officeDocument/2006/relationships/image" Target="../media/image79.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9.emf"/><Relationship Id="rId3" Type="http://schemas.openxmlformats.org/officeDocument/2006/relationships/image" Target="../media/image84.emf"/><Relationship Id="rId7" Type="http://schemas.openxmlformats.org/officeDocument/2006/relationships/image" Target="../media/image88.emf"/><Relationship Id="rId12" Type="http://schemas.openxmlformats.org/officeDocument/2006/relationships/image" Target="../media/image93.emf"/><Relationship Id="rId2" Type="http://schemas.openxmlformats.org/officeDocument/2006/relationships/image" Target="../media/image83.emf"/><Relationship Id="rId1" Type="http://schemas.openxmlformats.org/officeDocument/2006/relationships/image" Target="../media/image82.emf"/><Relationship Id="rId6" Type="http://schemas.openxmlformats.org/officeDocument/2006/relationships/image" Target="../media/image87.emf"/><Relationship Id="rId11" Type="http://schemas.openxmlformats.org/officeDocument/2006/relationships/image" Target="../media/image92.emf"/><Relationship Id="rId5" Type="http://schemas.openxmlformats.org/officeDocument/2006/relationships/image" Target="../media/image86.emf"/><Relationship Id="rId10" Type="http://schemas.openxmlformats.org/officeDocument/2006/relationships/image" Target="../media/image91.emf"/><Relationship Id="rId4" Type="http://schemas.openxmlformats.org/officeDocument/2006/relationships/image" Target="../media/image85.emf"/><Relationship Id="rId9" Type="http://schemas.openxmlformats.org/officeDocument/2006/relationships/image" Target="../media/image90.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6.emf"/><Relationship Id="rId7" Type="http://schemas.openxmlformats.org/officeDocument/2006/relationships/image" Target="../media/image100.emf"/><Relationship Id="rId2" Type="http://schemas.openxmlformats.org/officeDocument/2006/relationships/image" Target="../media/image95.emf"/><Relationship Id="rId1" Type="http://schemas.openxmlformats.org/officeDocument/2006/relationships/image" Target="../media/image94.emf"/><Relationship Id="rId6" Type="http://schemas.openxmlformats.org/officeDocument/2006/relationships/image" Target="../media/image99.emf"/><Relationship Id="rId5" Type="http://schemas.openxmlformats.org/officeDocument/2006/relationships/image" Target="../media/image98.emf"/><Relationship Id="rId4" Type="http://schemas.openxmlformats.org/officeDocument/2006/relationships/image" Target="../media/image97.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08.emf"/><Relationship Id="rId13" Type="http://schemas.openxmlformats.org/officeDocument/2006/relationships/image" Target="../media/image113.emf"/><Relationship Id="rId18" Type="http://schemas.openxmlformats.org/officeDocument/2006/relationships/image" Target="../media/image118.emf"/><Relationship Id="rId3" Type="http://schemas.openxmlformats.org/officeDocument/2006/relationships/image" Target="../media/image103.emf"/><Relationship Id="rId21" Type="http://schemas.openxmlformats.org/officeDocument/2006/relationships/image" Target="../media/image121.emf"/><Relationship Id="rId7" Type="http://schemas.openxmlformats.org/officeDocument/2006/relationships/image" Target="../media/image107.emf"/><Relationship Id="rId12" Type="http://schemas.openxmlformats.org/officeDocument/2006/relationships/image" Target="../media/image112.emf"/><Relationship Id="rId17" Type="http://schemas.openxmlformats.org/officeDocument/2006/relationships/image" Target="../media/image117.emf"/><Relationship Id="rId2" Type="http://schemas.openxmlformats.org/officeDocument/2006/relationships/image" Target="../media/image102.emf"/><Relationship Id="rId16" Type="http://schemas.openxmlformats.org/officeDocument/2006/relationships/image" Target="../media/image116.emf"/><Relationship Id="rId20" Type="http://schemas.openxmlformats.org/officeDocument/2006/relationships/image" Target="../media/image120.emf"/><Relationship Id="rId1" Type="http://schemas.openxmlformats.org/officeDocument/2006/relationships/image" Target="../media/image101.emf"/><Relationship Id="rId6" Type="http://schemas.openxmlformats.org/officeDocument/2006/relationships/image" Target="../media/image106.emf"/><Relationship Id="rId11" Type="http://schemas.openxmlformats.org/officeDocument/2006/relationships/image" Target="../media/image111.emf"/><Relationship Id="rId5" Type="http://schemas.openxmlformats.org/officeDocument/2006/relationships/image" Target="../media/image105.emf"/><Relationship Id="rId15" Type="http://schemas.openxmlformats.org/officeDocument/2006/relationships/image" Target="../media/image115.emf"/><Relationship Id="rId10" Type="http://schemas.openxmlformats.org/officeDocument/2006/relationships/image" Target="../media/image110.emf"/><Relationship Id="rId19" Type="http://schemas.openxmlformats.org/officeDocument/2006/relationships/image" Target="../media/image119.emf"/><Relationship Id="rId4" Type="http://schemas.openxmlformats.org/officeDocument/2006/relationships/image" Target="../media/image104.emf"/><Relationship Id="rId9" Type="http://schemas.openxmlformats.org/officeDocument/2006/relationships/image" Target="../media/image109.emf"/><Relationship Id="rId14" Type="http://schemas.openxmlformats.org/officeDocument/2006/relationships/image" Target="../media/image114.emf"/><Relationship Id="rId22" Type="http://schemas.openxmlformats.org/officeDocument/2006/relationships/image" Target="../media/image122.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30.emf"/><Relationship Id="rId3" Type="http://schemas.openxmlformats.org/officeDocument/2006/relationships/image" Target="../media/image125.emf"/><Relationship Id="rId7" Type="http://schemas.openxmlformats.org/officeDocument/2006/relationships/image" Target="../media/image129.emf"/><Relationship Id="rId2" Type="http://schemas.openxmlformats.org/officeDocument/2006/relationships/image" Target="../media/image124.emf"/><Relationship Id="rId1" Type="http://schemas.openxmlformats.org/officeDocument/2006/relationships/image" Target="../media/image123.emf"/><Relationship Id="rId6" Type="http://schemas.openxmlformats.org/officeDocument/2006/relationships/image" Target="../media/image128.emf"/><Relationship Id="rId11" Type="http://schemas.openxmlformats.org/officeDocument/2006/relationships/image" Target="../media/image133.emf"/><Relationship Id="rId5" Type="http://schemas.openxmlformats.org/officeDocument/2006/relationships/image" Target="../media/image127.emf"/><Relationship Id="rId10" Type="http://schemas.openxmlformats.org/officeDocument/2006/relationships/image" Target="../media/image132.emf"/><Relationship Id="rId4" Type="http://schemas.openxmlformats.org/officeDocument/2006/relationships/image" Target="../media/image126.emf"/><Relationship Id="rId9" Type="http://schemas.openxmlformats.org/officeDocument/2006/relationships/image" Target="../media/image131.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41.emf"/><Relationship Id="rId3" Type="http://schemas.openxmlformats.org/officeDocument/2006/relationships/image" Target="../media/image136.emf"/><Relationship Id="rId7" Type="http://schemas.openxmlformats.org/officeDocument/2006/relationships/image" Target="../media/image140.emf"/><Relationship Id="rId12" Type="http://schemas.openxmlformats.org/officeDocument/2006/relationships/image" Target="../media/image145.emf"/><Relationship Id="rId2" Type="http://schemas.openxmlformats.org/officeDocument/2006/relationships/image" Target="../media/image135.emf"/><Relationship Id="rId1" Type="http://schemas.openxmlformats.org/officeDocument/2006/relationships/image" Target="../media/image134.emf"/><Relationship Id="rId6" Type="http://schemas.openxmlformats.org/officeDocument/2006/relationships/image" Target="../media/image139.emf"/><Relationship Id="rId11" Type="http://schemas.openxmlformats.org/officeDocument/2006/relationships/image" Target="../media/image144.emf"/><Relationship Id="rId5" Type="http://schemas.openxmlformats.org/officeDocument/2006/relationships/image" Target="../media/image138.emf"/><Relationship Id="rId10" Type="http://schemas.openxmlformats.org/officeDocument/2006/relationships/image" Target="../media/image143.emf"/><Relationship Id="rId4" Type="http://schemas.openxmlformats.org/officeDocument/2006/relationships/image" Target="../media/image137.emf"/><Relationship Id="rId9" Type="http://schemas.openxmlformats.org/officeDocument/2006/relationships/image" Target="../media/image142.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48.emf"/><Relationship Id="rId2" Type="http://schemas.openxmlformats.org/officeDocument/2006/relationships/image" Target="../media/image147.emf"/><Relationship Id="rId1" Type="http://schemas.openxmlformats.org/officeDocument/2006/relationships/image" Target="../media/image146.emf"/><Relationship Id="rId6" Type="http://schemas.openxmlformats.org/officeDocument/2006/relationships/image" Target="../media/image151.emf"/><Relationship Id="rId5" Type="http://schemas.openxmlformats.org/officeDocument/2006/relationships/image" Target="../media/image150.emf"/><Relationship Id="rId4" Type="http://schemas.openxmlformats.org/officeDocument/2006/relationships/image" Target="../media/image149.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59.emf"/><Relationship Id="rId3" Type="http://schemas.openxmlformats.org/officeDocument/2006/relationships/image" Target="../media/image154.emf"/><Relationship Id="rId7" Type="http://schemas.openxmlformats.org/officeDocument/2006/relationships/image" Target="../media/image158.emf"/><Relationship Id="rId2" Type="http://schemas.openxmlformats.org/officeDocument/2006/relationships/image" Target="../media/image153.wmf"/><Relationship Id="rId1" Type="http://schemas.openxmlformats.org/officeDocument/2006/relationships/image" Target="../media/image152.emf"/><Relationship Id="rId6" Type="http://schemas.openxmlformats.org/officeDocument/2006/relationships/image" Target="../media/image157.emf"/><Relationship Id="rId5" Type="http://schemas.openxmlformats.org/officeDocument/2006/relationships/image" Target="../media/image156.emf"/><Relationship Id="rId10" Type="http://schemas.openxmlformats.org/officeDocument/2006/relationships/image" Target="../media/image161.emf"/><Relationship Id="rId4" Type="http://schemas.openxmlformats.org/officeDocument/2006/relationships/image" Target="../media/image155.emf"/><Relationship Id="rId9" Type="http://schemas.openxmlformats.org/officeDocument/2006/relationships/image" Target="../media/image160.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69.emf"/><Relationship Id="rId3" Type="http://schemas.openxmlformats.org/officeDocument/2006/relationships/image" Target="../media/image164.emf"/><Relationship Id="rId7" Type="http://schemas.openxmlformats.org/officeDocument/2006/relationships/image" Target="../media/image168.emf"/><Relationship Id="rId12" Type="http://schemas.openxmlformats.org/officeDocument/2006/relationships/image" Target="../media/image173.emf"/><Relationship Id="rId2" Type="http://schemas.openxmlformats.org/officeDocument/2006/relationships/image" Target="../media/image163.emf"/><Relationship Id="rId1" Type="http://schemas.openxmlformats.org/officeDocument/2006/relationships/image" Target="../media/image162.emf"/><Relationship Id="rId6" Type="http://schemas.openxmlformats.org/officeDocument/2006/relationships/image" Target="../media/image167.emf"/><Relationship Id="rId11" Type="http://schemas.openxmlformats.org/officeDocument/2006/relationships/image" Target="../media/image172.emf"/><Relationship Id="rId5" Type="http://schemas.openxmlformats.org/officeDocument/2006/relationships/image" Target="../media/image166.wmf"/><Relationship Id="rId10" Type="http://schemas.openxmlformats.org/officeDocument/2006/relationships/image" Target="../media/image171.emf"/><Relationship Id="rId4" Type="http://schemas.openxmlformats.org/officeDocument/2006/relationships/image" Target="../media/image165.emf"/><Relationship Id="rId9" Type="http://schemas.openxmlformats.org/officeDocument/2006/relationships/image" Target="../media/image170.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81.wmf"/><Relationship Id="rId3" Type="http://schemas.openxmlformats.org/officeDocument/2006/relationships/image" Target="../media/image176.emf"/><Relationship Id="rId7" Type="http://schemas.openxmlformats.org/officeDocument/2006/relationships/image" Target="../media/image180.wmf"/><Relationship Id="rId2" Type="http://schemas.openxmlformats.org/officeDocument/2006/relationships/image" Target="../media/image175.emf"/><Relationship Id="rId1" Type="http://schemas.openxmlformats.org/officeDocument/2006/relationships/image" Target="../media/image174.emf"/><Relationship Id="rId6" Type="http://schemas.openxmlformats.org/officeDocument/2006/relationships/image" Target="../media/image179.wmf"/><Relationship Id="rId11" Type="http://schemas.openxmlformats.org/officeDocument/2006/relationships/image" Target="../media/image184.emf"/><Relationship Id="rId5" Type="http://schemas.openxmlformats.org/officeDocument/2006/relationships/image" Target="../media/image178.emf"/><Relationship Id="rId10" Type="http://schemas.openxmlformats.org/officeDocument/2006/relationships/image" Target="../media/image183.emf"/><Relationship Id="rId4" Type="http://schemas.openxmlformats.org/officeDocument/2006/relationships/image" Target="../media/image177.emf"/><Relationship Id="rId9" Type="http://schemas.openxmlformats.org/officeDocument/2006/relationships/image" Target="../media/image18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87.emf"/><Relationship Id="rId2" Type="http://schemas.openxmlformats.org/officeDocument/2006/relationships/image" Target="../media/image186.emf"/><Relationship Id="rId1" Type="http://schemas.openxmlformats.org/officeDocument/2006/relationships/image" Target="../media/image185.emf"/><Relationship Id="rId6" Type="http://schemas.openxmlformats.org/officeDocument/2006/relationships/image" Target="../media/image83.emf"/><Relationship Id="rId5" Type="http://schemas.openxmlformats.org/officeDocument/2006/relationships/image" Target="../media/image189.emf"/><Relationship Id="rId4" Type="http://schemas.openxmlformats.org/officeDocument/2006/relationships/image" Target="../media/image188.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92.emf"/><Relationship Id="rId2" Type="http://schemas.openxmlformats.org/officeDocument/2006/relationships/image" Target="../media/image191.emf"/><Relationship Id="rId1" Type="http://schemas.openxmlformats.org/officeDocument/2006/relationships/image" Target="../media/image190.emf"/><Relationship Id="rId4" Type="http://schemas.openxmlformats.org/officeDocument/2006/relationships/image" Target="../media/image193.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96.emf"/><Relationship Id="rId2" Type="http://schemas.openxmlformats.org/officeDocument/2006/relationships/image" Target="../media/image195.emf"/><Relationship Id="rId1" Type="http://schemas.openxmlformats.org/officeDocument/2006/relationships/image" Target="../media/image194.emf"/><Relationship Id="rId5" Type="http://schemas.openxmlformats.org/officeDocument/2006/relationships/image" Target="../media/image198.emf"/><Relationship Id="rId4" Type="http://schemas.openxmlformats.org/officeDocument/2006/relationships/image" Target="../media/image197.e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206.emf"/><Relationship Id="rId3" Type="http://schemas.openxmlformats.org/officeDocument/2006/relationships/image" Target="../media/image201.emf"/><Relationship Id="rId7" Type="http://schemas.openxmlformats.org/officeDocument/2006/relationships/image" Target="../media/image205.emf"/><Relationship Id="rId2" Type="http://schemas.openxmlformats.org/officeDocument/2006/relationships/image" Target="../media/image200.emf"/><Relationship Id="rId1" Type="http://schemas.openxmlformats.org/officeDocument/2006/relationships/image" Target="../media/image199.emf"/><Relationship Id="rId6" Type="http://schemas.openxmlformats.org/officeDocument/2006/relationships/image" Target="../media/image204.emf"/><Relationship Id="rId5" Type="http://schemas.openxmlformats.org/officeDocument/2006/relationships/image" Target="../media/image203.emf"/><Relationship Id="rId4" Type="http://schemas.openxmlformats.org/officeDocument/2006/relationships/image" Target="../media/image202.emf"/><Relationship Id="rId9" Type="http://schemas.openxmlformats.org/officeDocument/2006/relationships/image" Target="../media/image207.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210.emf"/><Relationship Id="rId2" Type="http://schemas.openxmlformats.org/officeDocument/2006/relationships/image" Target="../media/image209.emf"/><Relationship Id="rId1" Type="http://schemas.openxmlformats.org/officeDocument/2006/relationships/image" Target="../media/image208.emf"/><Relationship Id="rId6" Type="http://schemas.openxmlformats.org/officeDocument/2006/relationships/image" Target="../media/image213.emf"/><Relationship Id="rId5" Type="http://schemas.openxmlformats.org/officeDocument/2006/relationships/image" Target="../media/image212.emf"/><Relationship Id="rId4" Type="http://schemas.openxmlformats.org/officeDocument/2006/relationships/image" Target="../media/image211.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216.emf"/><Relationship Id="rId7" Type="http://schemas.openxmlformats.org/officeDocument/2006/relationships/image" Target="../media/image220.emf"/><Relationship Id="rId2" Type="http://schemas.openxmlformats.org/officeDocument/2006/relationships/image" Target="../media/image215.emf"/><Relationship Id="rId1" Type="http://schemas.openxmlformats.org/officeDocument/2006/relationships/image" Target="../media/image214.emf"/><Relationship Id="rId6" Type="http://schemas.openxmlformats.org/officeDocument/2006/relationships/image" Target="../media/image219.emf"/><Relationship Id="rId5" Type="http://schemas.openxmlformats.org/officeDocument/2006/relationships/image" Target="../media/image218.emf"/><Relationship Id="rId4" Type="http://schemas.openxmlformats.org/officeDocument/2006/relationships/image" Target="../media/image217.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223.emf"/><Relationship Id="rId7" Type="http://schemas.openxmlformats.org/officeDocument/2006/relationships/image" Target="../media/image227.emf"/><Relationship Id="rId2" Type="http://schemas.openxmlformats.org/officeDocument/2006/relationships/image" Target="../media/image222.emf"/><Relationship Id="rId1" Type="http://schemas.openxmlformats.org/officeDocument/2006/relationships/image" Target="../media/image221.emf"/><Relationship Id="rId6" Type="http://schemas.openxmlformats.org/officeDocument/2006/relationships/image" Target="../media/image226.emf"/><Relationship Id="rId5" Type="http://schemas.openxmlformats.org/officeDocument/2006/relationships/image" Target="../media/image225.emf"/><Relationship Id="rId4" Type="http://schemas.openxmlformats.org/officeDocument/2006/relationships/image" Target="../media/image224.e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235.emf"/><Relationship Id="rId3" Type="http://schemas.openxmlformats.org/officeDocument/2006/relationships/image" Target="../media/image230.emf"/><Relationship Id="rId7" Type="http://schemas.openxmlformats.org/officeDocument/2006/relationships/image" Target="../media/image234.emf"/><Relationship Id="rId2" Type="http://schemas.openxmlformats.org/officeDocument/2006/relationships/image" Target="../media/image229.emf"/><Relationship Id="rId1" Type="http://schemas.openxmlformats.org/officeDocument/2006/relationships/image" Target="../media/image228.emf"/><Relationship Id="rId6" Type="http://schemas.openxmlformats.org/officeDocument/2006/relationships/image" Target="../media/image233.emf"/><Relationship Id="rId5" Type="http://schemas.openxmlformats.org/officeDocument/2006/relationships/image" Target="../media/image232.emf"/><Relationship Id="rId10" Type="http://schemas.openxmlformats.org/officeDocument/2006/relationships/image" Target="../media/image237.emf"/><Relationship Id="rId4" Type="http://schemas.openxmlformats.org/officeDocument/2006/relationships/image" Target="../media/image231.emf"/><Relationship Id="rId9" Type="http://schemas.openxmlformats.org/officeDocument/2006/relationships/image" Target="../media/image236.e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245.emf"/><Relationship Id="rId3" Type="http://schemas.openxmlformats.org/officeDocument/2006/relationships/image" Target="../media/image240.emf"/><Relationship Id="rId7" Type="http://schemas.openxmlformats.org/officeDocument/2006/relationships/image" Target="../media/image244.emf"/><Relationship Id="rId2" Type="http://schemas.openxmlformats.org/officeDocument/2006/relationships/image" Target="../media/image239.emf"/><Relationship Id="rId1" Type="http://schemas.openxmlformats.org/officeDocument/2006/relationships/image" Target="../media/image238.emf"/><Relationship Id="rId6" Type="http://schemas.openxmlformats.org/officeDocument/2006/relationships/image" Target="../media/image243.emf"/><Relationship Id="rId5" Type="http://schemas.openxmlformats.org/officeDocument/2006/relationships/image" Target="../media/image242.emf"/><Relationship Id="rId4" Type="http://schemas.openxmlformats.org/officeDocument/2006/relationships/image" Target="../media/image241.emf"/><Relationship Id="rId9" Type="http://schemas.openxmlformats.org/officeDocument/2006/relationships/image" Target="../media/image246.e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254.emf"/><Relationship Id="rId3" Type="http://schemas.openxmlformats.org/officeDocument/2006/relationships/image" Target="../media/image249.emf"/><Relationship Id="rId7" Type="http://schemas.openxmlformats.org/officeDocument/2006/relationships/image" Target="../media/image253.emf"/><Relationship Id="rId2" Type="http://schemas.openxmlformats.org/officeDocument/2006/relationships/image" Target="../media/image248.emf"/><Relationship Id="rId1" Type="http://schemas.openxmlformats.org/officeDocument/2006/relationships/image" Target="../media/image247.emf"/><Relationship Id="rId6" Type="http://schemas.openxmlformats.org/officeDocument/2006/relationships/image" Target="../media/image252.emf"/><Relationship Id="rId5" Type="http://schemas.openxmlformats.org/officeDocument/2006/relationships/image" Target="../media/image251.emf"/><Relationship Id="rId4" Type="http://schemas.openxmlformats.org/officeDocument/2006/relationships/image" Target="../media/image250.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image" Target="../media/image28.emf"/><Relationship Id="rId18" Type="http://schemas.openxmlformats.org/officeDocument/2006/relationships/image" Target="../media/image33.emf"/><Relationship Id="rId3" Type="http://schemas.openxmlformats.org/officeDocument/2006/relationships/image" Target="../media/image18.emf"/><Relationship Id="rId21" Type="http://schemas.openxmlformats.org/officeDocument/2006/relationships/image" Target="../media/image36.emf"/><Relationship Id="rId7" Type="http://schemas.openxmlformats.org/officeDocument/2006/relationships/image" Target="../media/image22.emf"/><Relationship Id="rId12" Type="http://schemas.openxmlformats.org/officeDocument/2006/relationships/image" Target="../media/image27.emf"/><Relationship Id="rId17" Type="http://schemas.openxmlformats.org/officeDocument/2006/relationships/image" Target="../media/image32.emf"/><Relationship Id="rId2" Type="http://schemas.openxmlformats.org/officeDocument/2006/relationships/image" Target="../media/image17.emf"/><Relationship Id="rId16" Type="http://schemas.openxmlformats.org/officeDocument/2006/relationships/image" Target="../media/image31.emf"/><Relationship Id="rId20" Type="http://schemas.openxmlformats.org/officeDocument/2006/relationships/image" Target="../media/image35.emf"/><Relationship Id="rId1" Type="http://schemas.openxmlformats.org/officeDocument/2006/relationships/image" Target="../media/image16.emf"/><Relationship Id="rId6" Type="http://schemas.openxmlformats.org/officeDocument/2006/relationships/image" Target="../media/image21.emf"/><Relationship Id="rId11" Type="http://schemas.openxmlformats.org/officeDocument/2006/relationships/image" Target="../media/image26.emf"/><Relationship Id="rId24" Type="http://schemas.openxmlformats.org/officeDocument/2006/relationships/image" Target="../media/image39.emf"/><Relationship Id="rId5" Type="http://schemas.openxmlformats.org/officeDocument/2006/relationships/image" Target="../media/image20.emf"/><Relationship Id="rId15" Type="http://schemas.openxmlformats.org/officeDocument/2006/relationships/image" Target="../media/image30.emf"/><Relationship Id="rId23" Type="http://schemas.openxmlformats.org/officeDocument/2006/relationships/image" Target="../media/image38.emf"/><Relationship Id="rId10" Type="http://schemas.openxmlformats.org/officeDocument/2006/relationships/image" Target="../media/image25.emf"/><Relationship Id="rId19" Type="http://schemas.openxmlformats.org/officeDocument/2006/relationships/image" Target="../media/image34.emf"/><Relationship Id="rId4" Type="http://schemas.openxmlformats.org/officeDocument/2006/relationships/image" Target="../media/image19.emf"/><Relationship Id="rId9" Type="http://schemas.openxmlformats.org/officeDocument/2006/relationships/image" Target="../media/image24.emf"/><Relationship Id="rId14" Type="http://schemas.openxmlformats.org/officeDocument/2006/relationships/image" Target="../media/image29.emf"/><Relationship Id="rId22" Type="http://schemas.openxmlformats.org/officeDocument/2006/relationships/image" Target="../media/image37.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257.emf"/><Relationship Id="rId2" Type="http://schemas.openxmlformats.org/officeDocument/2006/relationships/image" Target="../media/image256.emf"/><Relationship Id="rId1" Type="http://schemas.openxmlformats.org/officeDocument/2006/relationships/image" Target="../media/image255.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260.emf"/><Relationship Id="rId7" Type="http://schemas.openxmlformats.org/officeDocument/2006/relationships/image" Target="../media/image264.emf"/><Relationship Id="rId2" Type="http://schemas.openxmlformats.org/officeDocument/2006/relationships/image" Target="../media/image259.emf"/><Relationship Id="rId1" Type="http://schemas.openxmlformats.org/officeDocument/2006/relationships/image" Target="../media/image258.emf"/><Relationship Id="rId6" Type="http://schemas.openxmlformats.org/officeDocument/2006/relationships/image" Target="../media/image263.emf"/><Relationship Id="rId5" Type="http://schemas.openxmlformats.org/officeDocument/2006/relationships/image" Target="../media/image262.emf"/><Relationship Id="rId4" Type="http://schemas.openxmlformats.org/officeDocument/2006/relationships/image" Target="../media/image261.e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272.wmf"/><Relationship Id="rId3" Type="http://schemas.openxmlformats.org/officeDocument/2006/relationships/image" Target="../media/image267.wmf"/><Relationship Id="rId7" Type="http://schemas.openxmlformats.org/officeDocument/2006/relationships/image" Target="../media/image271.emf"/><Relationship Id="rId2" Type="http://schemas.openxmlformats.org/officeDocument/2006/relationships/image" Target="../media/image266.wmf"/><Relationship Id="rId1" Type="http://schemas.openxmlformats.org/officeDocument/2006/relationships/image" Target="../media/image265.emf"/><Relationship Id="rId6" Type="http://schemas.openxmlformats.org/officeDocument/2006/relationships/image" Target="../media/image270.emf"/><Relationship Id="rId5" Type="http://schemas.openxmlformats.org/officeDocument/2006/relationships/image" Target="../media/image269.emf"/><Relationship Id="rId4" Type="http://schemas.openxmlformats.org/officeDocument/2006/relationships/image" Target="../media/image268.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40.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image" Target="../media/image45.emf"/><Relationship Id="rId6" Type="http://schemas.openxmlformats.org/officeDocument/2006/relationships/image" Target="../media/image50.emf"/><Relationship Id="rId5" Type="http://schemas.openxmlformats.org/officeDocument/2006/relationships/image" Target="../media/image49.emf"/><Relationship Id="rId4" Type="http://schemas.openxmlformats.org/officeDocument/2006/relationships/image" Target="../media/image48.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image" Target="../media/image53.emf"/><Relationship Id="rId7" Type="http://schemas.openxmlformats.org/officeDocument/2006/relationships/image" Target="../media/image57.emf"/><Relationship Id="rId2" Type="http://schemas.openxmlformats.org/officeDocument/2006/relationships/image" Target="../media/image52.emf"/><Relationship Id="rId1" Type="http://schemas.openxmlformats.org/officeDocument/2006/relationships/image" Target="../media/image51.emf"/><Relationship Id="rId6" Type="http://schemas.openxmlformats.org/officeDocument/2006/relationships/image" Target="../media/image56.emf"/><Relationship Id="rId11" Type="http://schemas.openxmlformats.org/officeDocument/2006/relationships/image" Target="../media/image61.emf"/><Relationship Id="rId5" Type="http://schemas.openxmlformats.org/officeDocument/2006/relationships/image" Target="../media/image55.emf"/><Relationship Id="rId10" Type="http://schemas.openxmlformats.org/officeDocument/2006/relationships/image" Target="../media/image60.emf"/><Relationship Id="rId4" Type="http://schemas.openxmlformats.org/officeDocument/2006/relationships/image" Target="../media/image54.emf"/><Relationship Id="rId9" Type="http://schemas.openxmlformats.org/officeDocument/2006/relationships/image" Target="../media/image59.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69.emf"/><Relationship Id="rId3" Type="http://schemas.openxmlformats.org/officeDocument/2006/relationships/image" Target="../media/image64.emf"/><Relationship Id="rId7" Type="http://schemas.openxmlformats.org/officeDocument/2006/relationships/image" Target="../media/image68.emf"/><Relationship Id="rId2" Type="http://schemas.openxmlformats.org/officeDocument/2006/relationships/image" Target="../media/image63.emf"/><Relationship Id="rId1" Type="http://schemas.openxmlformats.org/officeDocument/2006/relationships/image" Target="../media/image62.emf"/><Relationship Id="rId6" Type="http://schemas.openxmlformats.org/officeDocument/2006/relationships/image" Target="../media/image67.emf"/><Relationship Id="rId5" Type="http://schemas.openxmlformats.org/officeDocument/2006/relationships/image" Target="../media/image66.emf"/><Relationship Id="rId4" Type="http://schemas.openxmlformats.org/officeDocument/2006/relationships/image" Target="../media/image65.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image" Target="../media/image70.emf"/><Relationship Id="rId6" Type="http://schemas.openxmlformats.org/officeDocument/2006/relationships/image" Target="../media/image75.emf"/><Relationship Id="rId5" Type="http://schemas.openxmlformats.org/officeDocument/2006/relationships/image" Target="../media/image74.emf"/><Relationship Id="rId4" Type="http://schemas.openxmlformats.org/officeDocument/2006/relationships/image" Target="../media/image7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2355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553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355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2355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88A88E33-0F04-4BFD-8FF6-79859DA2A799}" type="slidenum">
              <a:rPr lang="zh-CN" altLang="en-US"/>
              <a:pPr>
                <a:defRPr/>
              </a:pPr>
              <a:t>‹#›</a:t>
            </a:fld>
            <a:endParaRPr lang="en-US" altLang="zh-CN"/>
          </a:p>
        </p:txBody>
      </p:sp>
    </p:spTree>
    <p:extLst>
      <p:ext uri="{BB962C8B-B14F-4D97-AF65-F5344CB8AC3E}">
        <p14:creationId xmlns:p14="http://schemas.microsoft.com/office/powerpoint/2010/main" val="29408881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Nobel_Prize"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en.wikipedia.org/wiki/Physic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顿牟就是琥珀，</a:t>
            </a:r>
            <a:r>
              <a:rPr lang="zh-CN" altLang="en-US" sz="1200" b="0" i="0" kern="1200" dirty="0">
                <a:solidFill>
                  <a:schemeClr val="tx1"/>
                </a:solidFill>
                <a:effectLst/>
                <a:latin typeface="Times New Roman" pitchFamily="18" charset="0"/>
                <a:ea typeface="+mn-ea"/>
                <a:cs typeface="+mn-cs"/>
              </a:rPr>
              <a:t>掇芥的意思是吸引芥子之类的轻小物体</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伏特发明伏打电池（图中纸币上的人），还有马可尼都是意大利人</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库伦、安培，法国人</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奥斯特，丹麦人</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法拉第，麦克斯韦，英国人</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特斯拉奥匈帝国（后移民美国）</a:t>
            </a:r>
            <a:endParaRPr lang="en-US" dirty="0"/>
          </a:p>
          <a:p>
            <a:endParaRPr lang="zh-CN" altLang="en-US" sz="1200" b="0" i="0" kern="1200" baseline="-25000" dirty="0">
              <a:solidFill>
                <a:schemeClr val="tx1"/>
              </a:solidFill>
              <a:effectLst/>
              <a:latin typeface="+mn-ea"/>
              <a:ea typeface="+mn-ea"/>
              <a:cs typeface="+mn-cs"/>
            </a:endParaRPr>
          </a:p>
        </p:txBody>
      </p:sp>
      <p:sp>
        <p:nvSpPr>
          <p:cNvPr id="4" name="灯片编号占位符 3"/>
          <p:cNvSpPr>
            <a:spLocks noGrp="1"/>
          </p:cNvSpPr>
          <p:nvPr>
            <p:ph type="sldNum" sz="quarter" idx="10"/>
          </p:nvPr>
        </p:nvSpPr>
        <p:spPr/>
        <p:txBody>
          <a:bodyPr/>
          <a:lstStyle/>
          <a:p>
            <a:pPr>
              <a:defRPr/>
            </a:pPr>
            <a:fld id="{88A88E33-0F04-4BFD-8FF6-79859DA2A799}" type="slidenum">
              <a:rPr lang="zh-CN" altLang="en-US" smtClean="0"/>
              <a:pPr>
                <a:defRPr/>
              </a:pPr>
              <a:t>21</a:t>
            </a:fld>
            <a:endParaRPr lang="en-US" altLang="zh-CN"/>
          </a:p>
        </p:txBody>
      </p:sp>
    </p:spTree>
    <p:extLst>
      <p:ext uri="{BB962C8B-B14F-4D97-AF65-F5344CB8AC3E}">
        <p14:creationId xmlns:p14="http://schemas.microsoft.com/office/powerpoint/2010/main" val="354671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荷兰莱顿大学物理学教授马森布罗克（ </a:t>
            </a:r>
            <a:r>
              <a:rPr lang="en-US" dirty="0"/>
              <a:t>Pieter Van Musschenbrock，1692~1761） </a:t>
            </a:r>
            <a:r>
              <a:rPr lang="zh-CN" altLang="en-US" dirty="0"/>
              <a:t>与德国卡明大教堂副主教冯</a:t>
            </a:r>
            <a:r>
              <a:rPr lang="en-US" altLang="zh-CN" dirty="0"/>
              <a:t>· </a:t>
            </a:r>
            <a:r>
              <a:rPr lang="zh-CN" altLang="en-US" dirty="0"/>
              <a:t>克莱斯特（ </a:t>
            </a:r>
            <a:r>
              <a:rPr lang="en-US" dirty="0"/>
              <a:t>Ewald Georg Von Kleist ，1700~1748 ） </a:t>
            </a:r>
            <a:r>
              <a:rPr lang="zh-CN" altLang="en-US" dirty="0"/>
              <a:t>分别于 </a:t>
            </a:r>
            <a:r>
              <a:rPr lang="en-US" altLang="zh-CN" dirty="0"/>
              <a:t>1745 </a:t>
            </a:r>
            <a:r>
              <a:rPr lang="zh-CN" altLang="en-US" dirty="0"/>
              <a:t>年和 </a:t>
            </a:r>
            <a:r>
              <a:rPr lang="en-US" altLang="zh-CN" dirty="0"/>
              <a:t>1746 </a:t>
            </a:r>
            <a:r>
              <a:rPr lang="zh-CN" altLang="en-US" dirty="0"/>
              <a:t>年独立研制出</a:t>
            </a:r>
            <a:r>
              <a:rPr lang="en-US" altLang="zh-CN" dirty="0"/>
              <a:t>——</a:t>
            </a:r>
            <a:r>
              <a:rPr lang="zh-CN" altLang="en-US" dirty="0"/>
              <a:t>莱顿瓶</a:t>
            </a:r>
            <a:endParaRPr lang="en-US" dirty="0"/>
          </a:p>
        </p:txBody>
      </p:sp>
      <p:sp>
        <p:nvSpPr>
          <p:cNvPr id="4" name="Slide Number Placeholder 3"/>
          <p:cNvSpPr>
            <a:spLocks noGrp="1"/>
          </p:cNvSpPr>
          <p:nvPr>
            <p:ph type="sldNum" sz="quarter" idx="10"/>
          </p:nvPr>
        </p:nvSpPr>
        <p:spPr/>
        <p:txBody>
          <a:bodyPr/>
          <a:lstStyle/>
          <a:p>
            <a:pPr>
              <a:defRPr/>
            </a:pPr>
            <a:fld id="{88A88E33-0F04-4BFD-8FF6-79859DA2A799}" type="slidenum">
              <a:rPr lang="zh-CN" altLang="en-US" smtClean="0"/>
              <a:pPr>
                <a:defRPr/>
              </a:pPr>
              <a:t>22</a:t>
            </a:fld>
            <a:endParaRPr lang="en-US" altLang="zh-CN"/>
          </a:p>
        </p:txBody>
      </p:sp>
    </p:spTree>
    <p:extLst>
      <p:ext uri="{BB962C8B-B14F-4D97-AF65-F5344CB8AC3E}">
        <p14:creationId xmlns:p14="http://schemas.microsoft.com/office/powerpoint/2010/main" val="3197342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A88E33-0F04-4BFD-8FF6-79859DA2A799}" type="slidenum">
              <a:rPr lang="zh-CN" altLang="en-US" smtClean="0"/>
              <a:pPr>
                <a:defRPr/>
              </a:pPr>
              <a:t>23</a:t>
            </a:fld>
            <a:endParaRPr lang="en-US" altLang="zh-CN"/>
          </a:p>
        </p:txBody>
      </p:sp>
    </p:spTree>
    <p:extLst>
      <p:ext uri="{BB962C8B-B14F-4D97-AF65-F5344CB8AC3E}">
        <p14:creationId xmlns:p14="http://schemas.microsoft.com/office/powerpoint/2010/main" val="2328388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Times New Roman" pitchFamily="18" charset="0"/>
                <a:ea typeface="+mn-ea"/>
                <a:cs typeface="+mn-cs"/>
              </a:rPr>
              <a:t>In 1923, Millikan won the </a:t>
            </a:r>
            <a:r>
              <a:rPr lang="en-US" altLang="zh-CN" sz="1200" b="0" i="0" u="none" strike="noStrike" kern="1200" dirty="0">
                <a:solidFill>
                  <a:schemeClr val="tx1"/>
                </a:solidFill>
                <a:effectLst/>
                <a:latin typeface="Times New Roman" pitchFamily="18" charset="0"/>
                <a:ea typeface="+mn-ea"/>
                <a:cs typeface="+mn-cs"/>
                <a:hlinkClick r:id="rId3" tooltip="Nobel Prize"/>
              </a:rPr>
              <a:t>Nobel Prize</a:t>
            </a:r>
            <a:r>
              <a:rPr lang="en-US" altLang="zh-CN" sz="1200" b="0" i="0" kern="1200" dirty="0">
                <a:solidFill>
                  <a:schemeClr val="tx1"/>
                </a:solidFill>
                <a:effectLst/>
                <a:latin typeface="Times New Roman" pitchFamily="18" charset="0"/>
                <a:ea typeface="+mn-ea"/>
                <a:cs typeface="+mn-cs"/>
              </a:rPr>
              <a:t> in </a:t>
            </a:r>
            <a:r>
              <a:rPr lang="en-US" altLang="zh-CN" sz="1200" b="0" i="0" u="none" strike="noStrike" kern="1200" dirty="0">
                <a:solidFill>
                  <a:schemeClr val="tx1"/>
                </a:solidFill>
                <a:effectLst/>
                <a:latin typeface="Times New Roman" pitchFamily="18" charset="0"/>
                <a:ea typeface="+mn-ea"/>
                <a:cs typeface="+mn-cs"/>
                <a:hlinkClick r:id="rId4" tooltip="Physics"/>
              </a:rPr>
              <a:t>physics</a:t>
            </a:r>
            <a:r>
              <a:rPr lang="en-US" altLang="zh-CN" sz="1200" b="0" i="0" kern="1200" dirty="0">
                <a:solidFill>
                  <a:schemeClr val="tx1"/>
                </a:solidFill>
                <a:effectLst/>
                <a:latin typeface="Times New Roman" pitchFamily="18" charset="0"/>
                <a:ea typeface="+mn-ea"/>
                <a:cs typeface="+mn-cs"/>
              </a:rPr>
              <a:t>, in part because of this experiment.</a:t>
            </a:r>
          </a:p>
          <a:p>
            <a:r>
              <a:rPr lang="zh-CN" altLang="en-US" sz="1200" b="0" i="0" kern="1200" dirty="0">
                <a:solidFill>
                  <a:schemeClr val="tx1"/>
                </a:solidFill>
                <a:effectLst/>
                <a:latin typeface="Times New Roman" pitchFamily="18" charset="0"/>
                <a:ea typeface="+mn-ea"/>
                <a:cs typeface="+mn-cs"/>
              </a:rPr>
              <a:t>测量结果稍微小于现在的公认值</a:t>
            </a:r>
            <a:endParaRPr lang="zh-CN" altLang="en-US" dirty="0"/>
          </a:p>
        </p:txBody>
      </p:sp>
      <p:sp>
        <p:nvSpPr>
          <p:cNvPr id="4" name="灯片编号占位符 3"/>
          <p:cNvSpPr>
            <a:spLocks noGrp="1"/>
          </p:cNvSpPr>
          <p:nvPr>
            <p:ph type="sldNum" sz="quarter" idx="10"/>
          </p:nvPr>
        </p:nvSpPr>
        <p:spPr/>
        <p:txBody>
          <a:bodyPr/>
          <a:lstStyle/>
          <a:p>
            <a:pPr>
              <a:defRPr/>
            </a:pPr>
            <a:fld id="{88A88E33-0F04-4BFD-8FF6-79859DA2A799}" type="slidenum">
              <a:rPr lang="zh-CN" altLang="en-US" smtClean="0"/>
              <a:pPr>
                <a:defRPr/>
              </a:pPr>
              <a:t>25</a:t>
            </a:fld>
            <a:endParaRPr lang="en-US" altLang="zh-CN"/>
          </a:p>
        </p:txBody>
      </p:sp>
    </p:spTree>
    <p:extLst>
      <p:ext uri="{BB962C8B-B14F-4D97-AF65-F5344CB8AC3E}">
        <p14:creationId xmlns:p14="http://schemas.microsoft.com/office/powerpoint/2010/main" val="1036387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Times New Roman" pitchFamily="18" charset="0"/>
                <a:ea typeface="+mn-ea"/>
                <a:cs typeface="+mn-cs"/>
              </a:rPr>
              <a:t>法国物理学家 库仑（</a:t>
            </a:r>
            <a:r>
              <a:rPr lang="en-US" altLang="zh-CN" sz="1200" b="0" i="0" kern="1200" dirty="0">
                <a:solidFill>
                  <a:schemeClr val="tx1"/>
                </a:solidFill>
                <a:effectLst/>
                <a:latin typeface="Times New Roman" pitchFamily="18" charset="0"/>
                <a:ea typeface="+mn-ea"/>
                <a:cs typeface="+mn-cs"/>
              </a:rPr>
              <a:t>Charles-Augustin de Coulomb, 1736</a:t>
            </a:r>
            <a:r>
              <a:rPr lang="zh-CN" altLang="en-US" sz="1200" b="0" i="0" kern="1200" dirty="0">
                <a:solidFill>
                  <a:schemeClr val="tx1"/>
                </a:solidFill>
                <a:effectLst/>
                <a:latin typeface="Times New Roman" pitchFamily="18" charset="0"/>
                <a:ea typeface="+mn-ea"/>
                <a:cs typeface="+mn-cs"/>
              </a:rPr>
              <a:t>～</a:t>
            </a:r>
            <a:r>
              <a:rPr lang="en-US" altLang="zh-CN" sz="1200" b="0" i="0" kern="1200" dirty="0">
                <a:solidFill>
                  <a:schemeClr val="tx1"/>
                </a:solidFill>
                <a:effectLst/>
                <a:latin typeface="Times New Roman" pitchFamily="18" charset="0"/>
                <a:ea typeface="+mn-ea"/>
                <a:cs typeface="+mn-cs"/>
              </a:rPr>
              <a:t>1806</a:t>
            </a:r>
            <a:r>
              <a:rPr lang="zh-CN" altLang="en-US" sz="1200" b="0" i="0" kern="1200" dirty="0">
                <a:solidFill>
                  <a:schemeClr val="tx1"/>
                </a:solidFill>
                <a:effectLst/>
                <a:latin typeface="Times New Roman" pitchFamily="18" charset="0"/>
                <a:ea typeface="+mn-ea"/>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88A88E33-0F04-4BFD-8FF6-79859DA2A799}" type="slidenum">
              <a:rPr lang="zh-CN" altLang="en-US" smtClean="0"/>
              <a:pPr>
                <a:defRPr/>
              </a:pPr>
              <a:t>28</a:t>
            </a:fld>
            <a:endParaRPr lang="en-US" altLang="zh-CN"/>
          </a:p>
        </p:txBody>
      </p:sp>
    </p:spTree>
    <p:extLst>
      <p:ext uri="{BB962C8B-B14F-4D97-AF65-F5344CB8AC3E}">
        <p14:creationId xmlns:p14="http://schemas.microsoft.com/office/powerpoint/2010/main" val="1434159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谁受力，</a:t>
            </a:r>
            <a:r>
              <a:rPr lang="en-US" altLang="zh-CN" dirty="0"/>
              <a:t>r</a:t>
            </a:r>
            <a:r>
              <a:rPr lang="zh-CN" altLang="en-US" dirty="0"/>
              <a:t>就指向谁</a:t>
            </a:r>
          </a:p>
        </p:txBody>
      </p:sp>
      <p:sp>
        <p:nvSpPr>
          <p:cNvPr id="4" name="灯片编号占位符 3"/>
          <p:cNvSpPr>
            <a:spLocks noGrp="1"/>
          </p:cNvSpPr>
          <p:nvPr>
            <p:ph type="sldNum" sz="quarter" idx="10"/>
          </p:nvPr>
        </p:nvSpPr>
        <p:spPr/>
        <p:txBody>
          <a:bodyPr/>
          <a:lstStyle/>
          <a:p>
            <a:pPr>
              <a:defRPr/>
            </a:pPr>
            <a:fld id="{88A88E33-0F04-4BFD-8FF6-79859DA2A799}" type="slidenum">
              <a:rPr lang="zh-CN" altLang="en-US" smtClean="0"/>
              <a:pPr>
                <a:defRPr/>
              </a:pPr>
              <a:t>29</a:t>
            </a:fld>
            <a:endParaRPr lang="en-US" altLang="zh-CN"/>
          </a:p>
        </p:txBody>
      </p:sp>
    </p:spTree>
    <p:extLst>
      <p:ext uri="{BB962C8B-B14F-4D97-AF65-F5344CB8AC3E}">
        <p14:creationId xmlns:p14="http://schemas.microsoft.com/office/powerpoint/2010/main" val="536072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itchFamily="18" charset="0"/>
              </a:defRPr>
            </a:lvl1pPr>
            <a:lvl2pPr marL="742950" indent="-285750">
              <a:spcBef>
                <a:spcPct val="30000"/>
              </a:spcBef>
              <a:defRPr sz="1200">
                <a:solidFill>
                  <a:schemeClr val="tx1"/>
                </a:solidFill>
                <a:latin typeface="Times New Roman" pitchFamily="18" charset="0"/>
              </a:defRPr>
            </a:lvl2pPr>
            <a:lvl3pPr marL="1143000" indent="-228600">
              <a:spcBef>
                <a:spcPct val="30000"/>
              </a:spcBef>
              <a:defRPr sz="1200">
                <a:solidFill>
                  <a:schemeClr val="tx1"/>
                </a:solidFill>
                <a:latin typeface="Times New Roman" pitchFamily="18" charset="0"/>
              </a:defRPr>
            </a:lvl3pPr>
            <a:lvl4pPr marL="1600200" indent="-228600">
              <a:spcBef>
                <a:spcPct val="30000"/>
              </a:spcBef>
              <a:defRPr sz="1200">
                <a:solidFill>
                  <a:schemeClr val="tx1"/>
                </a:solidFill>
                <a:latin typeface="Times New Roman" pitchFamily="18" charset="0"/>
              </a:defRPr>
            </a:lvl4pPr>
            <a:lvl5pPr marL="2057400" indent="-22860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ADB65208-05A3-4F8B-9CE8-CC44600B44B9}" type="slidenum">
              <a:rPr lang="zh-CN" altLang="en-US"/>
              <a:pPr>
                <a:spcBef>
                  <a:spcPct val="0"/>
                </a:spcBef>
              </a:pPr>
              <a:t>39</a:t>
            </a:fld>
            <a:endParaRPr lang="en-US" altLang="zh-CN"/>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8A88E33-0F04-4BFD-8FF6-79859DA2A799}" type="slidenum">
              <a:rPr lang="zh-CN" altLang="en-US" smtClean="0"/>
              <a:pPr>
                <a:defRPr/>
              </a:pPr>
              <a:t>42</a:t>
            </a:fld>
            <a:endParaRPr lang="en-US" altLang="zh-CN"/>
          </a:p>
        </p:txBody>
      </p:sp>
    </p:spTree>
    <p:extLst>
      <p:ext uri="{BB962C8B-B14F-4D97-AF65-F5344CB8AC3E}">
        <p14:creationId xmlns:p14="http://schemas.microsoft.com/office/powerpoint/2010/main" val="895741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沿着带子假设为</a:t>
            </a:r>
            <a:r>
              <a:rPr lang="en-US" altLang="zh-CN" dirty="0" smtClean="0"/>
              <a:t>Z</a:t>
            </a:r>
            <a:r>
              <a:rPr lang="zh-CN" altLang="en-US" dirty="0" smtClean="0"/>
              <a:t>方向。长度为</a:t>
            </a:r>
            <a:r>
              <a:rPr lang="en-US" altLang="zh-CN" dirty="0" smtClean="0"/>
              <a:t>z</a:t>
            </a:r>
            <a:r>
              <a:rPr lang="zh-CN" altLang="en-US" dirty="0" smtClean="0"/>
              <a:t>，宽度为</a:t>
            </a:r>
            <a:r>
              <a:rPr lang="en-US" altLang="zh-CN" dirty="0" smtClean="0"/>
              <a:t>dx</a:t>
            </a:r>
            <a:r>
              <a:rPr lang="zh-CN" altLang="en-US" dirty="0" smtClean="0"/>
              <a:t>的窄带上的电荷</a:t>
            </a:r>
            <a:r>
              <a:rPr lang="en-US" altLang="zh-CN" dirty="0" err="1" smtClean="0"/>
              <a:t>dq</a:t>
            </a:r>
            <a:r>
              <a:rPr lang="en-US" altLang="zh-CN" dirty="0" smtClean="0"/>
              <a:t>=sigma</a:t>
            </a:r>
            <a:r>
              <a:rPr lang="en-US" altLang="zh-CN" baseline="0" dirty="0" smtClean="0"/>
              <a:t> * dx *</a:t>
            </a:r>
            <a:r>
              <a:rPr lang="zh-CN" altLang="en-US" baseline="0" dirty="0" smtClean="0"/>
              <a:t> </a:t>
            </a:r>
            <a:r>
              <a:rPr lang="en-US" altLang="zh-CN" baseline="0" dirty="0" smtClean="0"/>
              <a:t>z</a:t>
            </a:r>
            <a:r>
              <a:rPr lang="zh-CN" altLang="en-US" baseline="0" dirty="0" smtClean="0"/>
              <a:t>，因此</a:t>
            </a:r>
            <a:r>
              <a:rPr lang="en-US" altLang="zh-CN" baseline="0" dirty="0" smtClean="0"/>
              <a:t>z</a:t>
            </a:r>
            <a:r>
              <a:rPr lang="zh-CN" altLang="en-US" baseline="0" dirty="0" smtClean="0"/>
              <a:t>方向单位长度的电荷，</a:t>
            </a:r>
            <a:r>
              <a:rPr lang="en-US" altLang="zh-CN" baseline="0" dirty="0" err="1" smtClean="0"/>
              <a:t>lamda</a:t>
            </a:r>
            <a:r>
              <a:rPr lang="en-US" altLang="zh-CN" baseline="0" dirty="0" smtClean="0"/>
              <a:t> = </a:t>
            </a:r>
            <a:r>
              <a:rPr lang="en-US" altLang="zh-CN" baseline="0" dirty="0" err="1" smtClean="0"/>
              <a:t>dq</a:t>
            </a:r>
            <a:r>
              <a:rPr lang="en-US" altLang="zh-CN" baseline="0" dirty="0" smtClean="0"/>
              <a:t>/z = sigma * dx</a:t>
            </a:r>
          </a:p>
        </p:txBody>
      </p:sp>
      <p:sp>
        <p:nvSpPr>
          <p:cNvPr id="4" name="灯片编号占位符 3"/>
          <p:cNvSpPr>
            <a:spLocks noGrp="1"/>
          </p:cNvSpPr>
          <p:nvPr>
            <p:ph type="sldNum" sz="quarter" idx="10"/>
          </p:nvPr>
        </p:nvSpPr>
        <p:spPr/>
        <p:txBody>
          <a:bodyPr/>
          <a:lstStyle/>
          <a:p>
            <a:pPr>
              <a:defRPr/>
            </a:pPr>
            <a:fld id="{88A88E33-0F04-4BFD-8FF6-79859DA2A799}" type="slidenum">
              <a:rPr lang="zh-CN" altLang="en-US" smtClean="0"/>
              <a:pPr>
                <a:defRPr/>
              </a:pPr>
              <a:t>49</a:t>
            </a:fld>
            <a:endParaRPr lang="en-US" altLang="zh-CN"/>
          </a:p>
        </p:txBody>
      </p:sp>
    </p:spTree>
    <p:extLst>
      <p:ext uri="{BB962C8B-B14F-4D97-AF65-F5344CB8AC3E}">
        <p14:creationId xmlns:p14="http://schemas.microsoft.com/office/powerpoint/2010/main" val="2573505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3DE0B55-A89A-4A31-988B-17F84F0051A7}" type="slidenum">
              <a:rPr lang="zh-CN" altLang="en-US"/>
              <a:pPr>
                <a:defRPr/>
              </a:pPr>
              <a:t>‹#›</a:t>
            </a:fld>
            <a:endParaRPr lang="en-US" altLang="zh-CN"/>
          </a:p>
        </p:txBody>
      </p:sp>
    </p:spTree>
    <p:extLst>
      <p:ext uri="{BB962C8B-B14F-4D97-AF65-F5344CB8AC3E}">
        <p14:creationId xmlns:p14="http://schemas.microsoft.com/office/powerpoint/2010/main" val="2156340374"/>
      </p:ext>
    </p:extLst>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BD46704-2676-4A60-A897-33BED8940D81}" type="slidenum">
              <a:rPr lang="zh-CN" altLang="en-US"/>
              <a:pPr>
                <a:defRPr/>
              </a:pPr>
              <a:t>‹#›</a:t>
            </a:fld>
            <a:endParaRPr lang="en-US" altLang="zh-CN"/>
          </a:p>
        </p:txBody>
      </p:sp>
    </p:spTree>
    <p:extLst>
      <p:ext uri="{BB962C8B-B14F-4D97-AF65-F5344CB8AC3E}">
        <p14:creationId xmlns:p14="http://schemas.microsoft.com/office/powerpoint/2010/main" val="688502255"/>
      </p:ext>
    </p:extLst>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CB33D76-046B-4EF2-81D2-D596DBFBA554}" type="slidenum">
              <a:rPr lang="zh-CN" altLang="en-US"/>
              <a:pPr>
                <a:defRPr/>
              </a:pPr>
              <a:t>‹#›</a:t>
            </a:fld>
            <a:endParaRPr lang="en-US" altLang="zh-CN"/>
          </a:p>
        </p:txBody>
      </p:sp>
    </p:spTree>
    <p:extLst>
      <p:ext uri="{BB962C8B-B14F-4D97-AF65-F5344CB8AC3E}">
        <p14:creationId xmlns:p14="http://schemas.microsoft.com/office/powerpoint/2010/main" val="916855069"/>
      </p:ext>
    </p:extLst>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0A93873-F648-4F68-B305-AE962344E028}" type="slidenum">
              <a:rPr lang="zh-CN" altLang="en-US"/>
              <a:pPr>
                <a:defRPr/>
              </a:pPr>
              <a:t>‹#›</a:t>
            </a:fld>
            <a:endParaRPr lang="en-US" altLang="zh-CN"/>
          </a:p>
        </p:txBody>
      </p:sp>
    </p:spTree>
    <p:extLst>
      <p:ext uri="{BB962C8B-B14F-4D97-AF65-F5344CB8AC3E}">
        <p14:creationId xmlns:p14="http://schemas.microsoft.com/office/powerpoint/2010/main" val="328537948"/>
      </p:ext>
    </p:extLst>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06E6845-E4CD-4DD2-8000-42FFA5C6312B}" type="slidenum">
              <a:rPr lang="zh-CN" altLang="en-US"/>
              <a:pPr>
                <a:defRPr/>
              </a:pPr>
              <a:t>‹#›</a:t>
            </a:fld>
            <a:endParaRPr lang="en-US" altLang="zh-CN"/>
          </a:p>
        </p:txBody>
      </p:sp>
    </p:spTree>
    <p:extLst>
      <p:ext uri="{BB962C8B-B14F-4D97-AF65-F5344CB8AC3E}">
        <p14:creationId xmlns:p14="http://schemas.microsoft.com/office/powerpoint/2010/main" val="2823786304"/>
      </p:ext>
    </p:extLst>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477FA79-5666-4953-8C2B-D9A06FE2D79B}" type="slidenum">
              <a:rPr lang="zh-CN" altLang="en-US"/>
              <a:pPr>
                <a:defRPr/>
              </a:pPr>
              <a:t>‹#›</a:t>
            </a:fld>
            <a:endParaRPr lang="en-US" altLang="zh-CN"/>
          </a:p>
        </p:txBody>
      </p:sp>
    </p:spTree>
    <p:extLst>
      <p:ext uri="{BB962C8B-B14F-4D97-AF65-F5344CB8AC3E}">
        <p14:creationId xmlns:p14="http://schemas.microsoft.com/office/powerpoint/2010/main" val="1836509877"/>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C49754D-DD37-4287-B230-F647E322EA77}" type="slidenum">
              <a:rPr lang="zh-CN" altLang="en-US"/>
              <a:pPr>
                <a:defRPr/>
              </a:pPr>
              <a:t>‹#›</a:t>
            </a:fld>
            <a:endParaRPr lang="en-US" altLang="zh-CN"/>
          </a:p>
        </p:txBody>
      </p:sp>
    </p:spTree>
    <p:extLst>
      <p:ext uri="{BB962C8B-B14F-4D97-AF65-F5344CB8AC3E}">
        <p14:creationId xmlns:p14="http://schemas.microsoft.com/office/powerpoint/2010/main" val="2172334147"/>
      </p:ext>
    </p:extLst>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E5F56FD-BCFE-4996-AB33-0A13335C4D41}" type="slidenum">
              <a:rPr lang="zh-CN" altLang="en-US"/>
              <a:pPr>
                <a:defRPr/>
              </a:pPr>
              <a:t>‹#›</a:t>
            </a:fld>
            <a:endParaRPr lang="en-US" altLang="zh-CN"/>
          </a:p>
        </p:txBody>
      </p:sp>
    </p:spTree>
    <p:extLst>
      <p:ext uri="{BB962C8B-B14F-4D97-AF65-F5344CB8AC3E}">
        <p14:creationId xmlns:p14="http://schemas.microsoft.com/office/powerpoint/2010/main" val="3519407216"/>
      </p:ext>
    </p:extLst>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2324A57-F2FB-4339-A469-76C3141AE88F}" type="slidenum">
              <a:rPr lang="zh-CN" altLang="en-US"/>
              <a:pPr>
                <a:defRPr/>
              </a:pPr>
              <a:t>‹#›</a:t>
            </a:fld>
            <a:endParaRPr lang="en-US" altLang="zh-CN"/>
          </a:p>
        </p:txBody>
      </p:sp>
    </p:spTree>
    <p:extLst>
      <p:ext uri="{BB962C8B-B14F-4D97-AF65-F5344CB8AC3E}">
        <p14:creationId xmlns:p14="http://schemas.microsoft.com/office/powerpoint/2010/main" val="2600196439"/>
      </p:ext>
    </p:extLst>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AC96D37-72F6-46A3-8C1F-FC1F48207F17}" type="slidenum">
              <a:rPr lang="zh-CN" altLang="en-US"/>
              <a:pPr>
                <a:defRPr/>
              </a:pPr>
              <a:t>‹#›</a:t>
            </a:fld>
            <a:endParaRPr lang="en-US" altLang="zh-CN"/>
          </a:p>
        </p:txBody>
      </p:sp>
    </p:spTree>
    <p:extLst>
      <p:ext uri="{BB962C8B-B14F-4D97-AF65-F5344CB8AC3E}">
        <p14:creationId xmlns:p14="http://schemas.microsoft.com/office/powerpoint/2010/main" val="253424794"/>
      </p:ext>
    </p:extLst>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CC45C3D-68E2-40C1-A640-368546253CDC}" type="slidenum">
              <a:rPr lang="zh-CN" altLang="en-US"/>
              <a:pPr>
                <a:defRPr/>
              </a:pPr>
              <a:t>‹#›</a:t>
            </a:fld>
            <a:endParaRPr lang="en-US" altLang="zh-CN"/>
          </a:p>
        </p:txBody>
      </p:sp>
    </p:spTree>
    <p:extLst>
      <p:ext uri="{BB962C8B-B14F-4D97-AF65-F5344CB8AC3E}">
        <p14:creationId xmlns:p14="http://schemas.microsoft.com/office/powerpoint/2010/main" val="3121679878"/>
      </p:ext>
    </p:extLst>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66"/>
            </a:gs>
            <a:gs pos="100000">
              <a:srgbClr val="FFFFF5"/>
            </a:gs>
          </a:gsLst>
          <a:path path="rect">
            <a:fillToRect l="100000" t="10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smtClean="0">
                <a:ea typeface="宋体" pitchFamily="2" charset="-122"/>
              </a:defRPr>
            </a:lvl1pPr>
          </a:lstStyle>
          <a:p>
            <a:pPr>
              <a:defRPr/>
            </a:pPr>
            <a:fld id="{91CD8ECC-23A1-4EDC-9669-C140A0991B9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zoom dir="in"/>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notesSlide" Target="../notesSlides/notesSlide4.xml"/><Relationship Id="rId7" Type="http://schemas.openxmlformats.org/officeDocument/2006/relationships/image" Target="../media/image12.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e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5.jpeg"/><Relationship Id="rId5" Type="http://schemas.openxmlformats.org/officeDocument/2006/relationships/image" Target="../media/image14.emf"/><Relationship Id="rId4"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13" Type="http://schemas.openxmlformats.org/officeDocument/2006/relationships/image" Target="../media/image20.emf"/><Relationship Id="rId18" Type="http://schemas.openxmlformats.org/officeDocument/2006/relationships/oleObject" Target="../embeddings/oleObject11.bin"/><Relationship Id="rId26" Type="http://schemas.openxmlformats.org/officeDocument/2006/relationships/oleObject" Target="../embeddings/oleObject15.bin"/><Relationship Id="rId39" Type="http://schemas.openxmlformats.org/officeDocument/2006/relationships/image" Target="../media/image33.emf"/><Relationship Id="rId21" Type="http://schemas.openxmlformats.org/officeDocument/2006/relationships/image" Target="../media/image24.emf"/><Relationship Id="rId34" Type="http://schemas.openxmlformats.org/officeDocument/2006/relationships/oleObject" Target="../embeddings/oleObject19.bin"/><Relationship Id="rId42" Type="http://schemas.openxmlformats.org/officeDocument/2006/relationships/oleObject" Target="../embeddings/oleObject23.bin"/><Relationship Id="rId47" Type="http://schemas.openxmlformats.org/officeDocument/2006/relationships/image" Target="../media/image37.emf"/><Relationship Id="rId50" Type="http://schemas.openxmlformats.org/officeDocument/2006/relationships/oleObject" Target="../embeddings/oleObject27.bin"/><Relationship Id="rId7" Type="http://schemas.openxmlformats.org/officeDocument/2006/relationships/image" Target="../media/image17.emf"/><Relationship Id="rId2" Type="http://schemas.openxmlformats.org/officeDocument/2006/relationships/slideLayout" Target="../slideLayouts/slideLayout7.xml"/><Relationship Id="rId16" Type="http://schemas.openxmlformats.org/officeDocument/2006/relationships/oleObject" Target="../embeddings/oleObject10.bin"/><Relationship Id="rId29" Type="http://schemas.openxmlformats.org/officeDocument/2006/relationships/image" Target="../media/image28.emf"/><Relationship Id="rId11" Type="http://schemas.openxmlformats.org/officeDocument/2006/relationships/image" Target="../media/image19.emf"/><Relationship Id="rId24" Type="http://schemas.openxmlformats.org/officeDocument/2006/relationships/oleObject" Target="../embeddings/oleObject14.bin"/><Relationship Id="rId32" Type="http://schemas.openxmlformats.org/officeDocument/2006/relationships/oleObject" Target="../embeddings/oleObject18.bin"/><Relationship Id="rId37" Type="http://schemas.openxmlformats.org/officeDocument/2006/relationships/image" Target="../media/image32.emf"/><Relationship Id="rId40" Type="http://schemas.openxmlformats.org/officeDocument/2006/relationships/oleObject" Target="../embeddings/oleObject22.bin"/><Relationship Id="rId45" Type="http://schemas.openxmlformats.org/officeDocument/2006/relationships/image" Target="../media/image36.emf"/><Relationship Id="rId5" Type="http://schemas.openxmlformats.org/officeDocument/2006/relationships/image" Target="../media/image16.emf"/><Relationship Id="rId15" Type="http://schemas.openxmlformats.org/officeDocument/2006/relationships/image" Target="../media/image21.emf"/><Relationship Id="rId23" Type="http://schemas.openxmlformats.org/officeDocument/2006/relationships/image" Target="../media/image25.emf"/><Relationship Id="rId28" Type="http://schemas.openxmlformats.org/officeDocument/2006/relationships/oleObject" Target="../embeddings/oleObject16.bin"/><Relationship Id="rId36" Type="http://schemas.openxmlformats.org/officeDocument/2006/relationships/oleObject" Target="../embeddings/oleObject20.bin"/><Relationship Id="rId49" Type="http://schemas.openxmlformats.org/officeDocument/2006/relationships/image" Target="../media/image38.emf"/><Relationship Id="rId10" Type="http://schemas.openxmlformats.org/officeDocument/2006/relationships/oleObject" Target="../embeddings/oleObject7.bin"/><Relationship Id="rId19" Type="http://schemas.openxmlformats.org/officeDocument/2006/relationships/image" Target="../media/image23.wmf"/><Relationship Id="rId31" Type="http://schemas.openxmlformats.org/officeDocument/2006/relationships/image" Target="../media/image29.emf"/><Relationship Id="rId44" Type="http://schemas.openxmlformats.org/officeDocument/2006/relationships/oleObject" Target="../embeddings/oleObject24.bin"/><Relationship Id="rId4" Type="http://schemas.openxmlformats.org/officeDocument/2006/relationships/oleObject" Target="../embeddings/oleObject4.bin"/><Relationship Id="rId9" Type="http://schemas.openxmlformats.org/officeDocument/2006/relationships/image" Target="../media/image18.emf"/><Relationship Id="rId14" Type="http://schemas.openxmlformats.org/officeDocument/2006/relationships/oleObject" Target="../embeddings/oleObject9.bin"/><Relationship Id="rId22" Type="http://schemas.openxmlformats.org/officeDocument/2006/relationships/oleObject" Target="../embeddings/oleObject13.bin"/><Relationship Id="rId27" Type="http://schemas.openxmlformats.org/officeDocument/2006/relationships/image" Target="../media/image27.emf"/><Relationship Id="rId30" Type="http://schemas.openxmlformats.org/officeDocument/2006/relationships/oleObject" Target="../embeddings/oleObject17.bin"/><Relationship Id="rId35" Type="http://schemas.openxmlformats.org/officeDocument/2006/relationships/image" Target="../media/image31.emf"/><Relationship Id="rId43" Type="http://schemas.openxmlformats.org/officeDocument/2006/relationships/image" Target="../media/image35.emf"/><Relationship Id="rId48" Type="http://schemas.openxmlformats.org/officeDocument/2006/relationships/oleObject" Target="../embeddings/oleObject26.bin"/><Relationship Id="rId8" Type="http://schemas.openxmlformats.org/officeDocument/2006/relationships/oleObject" Target="../embeddings/oleObject6.bin"/><Relationship Id="rId51" Type="http://schemas.openxmlformats.org/officeDocument/2006/relationships/image" Target="../media/image39.emf"/><Relationship Id="rId3" Type="http://schemas.openxmlformats.org/officeDocument/2006/relationships/notesSlide" Target="../notesSlides/notesSlide6.xml"/><Relationship Id="rId12" Type="http://schemas.openxmlformats.org/officeDocument/2006/relationships/oleObject" Target="../embeddings/oleObject8.bin"/><Relationship Id="rId17" Type="http://schemas.openxmlformats.org/officeDocument/2006/relationships/image" Target="../media/image22.emf"/><Relationship Id="rId25" Type="http://schemas.openxmlformats.org/officeDocument/2006/relationships/image" Target="../media/image26.emf"/><Relationship Id="rId33" Type="http://schemas.openxmlformats.org/officeDocument/2006/relationships/image" Target="../media/image30.emf"/><Relationship Id="rId38" Type="http://schemas.openxmlformats.org/officeDocument/2006/relationships/oleObject" Target="../embeddings/oleObject21.bin"/><Relationship Id="rId46" Type="http://schemas.openxmlformats.org/officeDocument/2006/relationships/oleObject" Target="../embeddings/oleObject25.bin"/><Relationship Id="rId20" Type="http://schemas.openxmlformats.org/officeDocument/2006/relationships/oleObject" Target="../embeddings/oleObject12.bin"/><Relationship Id="rId41" Type="http://schemas.openxmlformats.org/officeDocument/2006/relationships/image" Target="../media/image34.emf"/><Relationship Id="rId1" Type="http://schemas.openxmlformats.org/officeDocument/2006/relationships/vmlDrawing" Target="../drawings/vmlDrawing3.vml"/><Relationship Id="rId6"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41.emf"/><Relationship Id="rId5" Type="http://schemas.openxmlformats.org/officeDocument/2006/relationships/oleObject" Target="../embeddings/oleObject29.bin"/><Relationship Id="rId4" Type="http://schemas.openxmlformats.org/officeDocument/2006/relationships/image" Target="../media/image40.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44.emf"/><Relationship Id="rId5" Type="http://schemas.openxmlformats.org/officeDocument/2006/relationships/oleObject" Target="../embeddings/oleObject32.bin"/><Relationship Id="rId4" Type="http://schemas.openxmlformats.org/officeDocument/2006/relationships/image" Target="../media/image43.emf"/></Relationships>
</file>

<file path=ppt/slides/_rels/slide32.xml.rels><?xml version="1.0" encoding="UTF-8" standalone="yes"?>
<Relationships xmlns="http://schemas.openxmlformats.org/package/2006/relationships"><Relationship Id="rId8" Type="http://schemas.openxmlformats.org/officeDocument/2006/relationships/image" Target="../media/image47.emf"/><Relationship Id="rId13" Type="http://schemas.openxmlformats.org/officeDocument/2006/relationships/oleObject" Target="../embeddings/oleObject38.bin"/><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49.e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46.e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48.emf"/><Relationship Id="rId4" Type="http://schemas.openxmlformats.org/officeDocument/2006/relationships/image" Target="../media/image45.emf"/><Relationship Id="rId9" Type="http://schemas.openxmlformats.org/officeDocument/2006/relationships/oleObject" Target="../embeddings/oleObject36.bin"/><Relationship Id="rId14" Type="http://schemas.openxmlformats.org/officeDocument/2006/relationships/image" Target="../media/image50.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53.emf"/><Relationship Id="rId13" Type="http://schemas.openxmlformats.org/officeDocument/2006/relationships/oleObject" Target="../embeddings/oleObject44.bin"/><Relationship Id="rId18" Type="http://schemas.openxmlformats.org/officeDocument/2006/relationships/image" Target="../media/image58.emf"/><Relationship Id="rId3" Type="http://schemas.openxmlformats.org/officeDocument/2006/relationships/oleObject" Target="../embeddings/oleObject39.bin"/><Relationship Id="rId21" Type="http://schemas.openxmlformats.org/officeDocument/2006/relationships/oleObject" Target="../embeddings/oleObject48.bin"/><Relationship Id="rId7" Type="http://schemas.openxmlformats.org/officeDocument/2006/relationships/oleObject" Target="../embeddings/oleObject41.bin"/><Relationship Id="rId12" Type="http://schemas.openxmlformats.org/officeDocument/2006/relationships/image" Target="../media/image55.emf"/><Relationship Id="rId17" Type="http://schemas.openxmlformats.org/officeDocument/2006/relationships/oleObject" Target="../embeddings/oleObject46.bin"/><Relationship Id="rId2" Type="http://schemas.openxmlformats.org/officeDocument/2006/relationships/slideLayout" Target="../slideLayouts/slideLayout7.xml"/><Relationship Id="rId16" Type="http://schemas.openxmlformats.org/officeDocument/2006/relationships/image" Target="../media/image57.emf"/><Relationship Id="rId20" Type="http://schemas.openxmlformats.org/officeDocument/2006/relationships/image" Target="../media/image59.emf"/><Relationship Id="rId1" Type="http://schemas.openxmlformats.org/officeDocument/2006/relationships/vmlDrawing" Target="../drawings/vmlDrawing7.vml"/><Relationship Id="rId6" Type="http://schemas.openxmlformats.org/officeDocument/2006/relationships/image" Target="../media/image52.emf"/><Relationship Id="rId11" Type="http://schemas.openxmlformats.org/officeDocument/2006/relationships/oleObject" Target="../embeddings/oleObject43.bin"/><Relationship Id="rId24" Type="http://schemas.openxmlformats.org/officeDocument/2006/relationships/image" Target="../media/image61.emf"/><Relationship Id="rId5" Type="http://schemas.openxmlformats.org/officeDocument/2006/relationships/oleObject" Target="../embeddings/oleObject40.bin"/><Relationship Id="rId15" Type="http://schemas.openxmlformats.org/officeDocument/2006/relationships/oleObject" Target="../embeddings/oleObject45.bin"/><Relationship Id="rId23" Type="http://schemas.openxmlformats.org/officeDocument/2006/relationships/oleObject" Target="../embeddings/oleObject49.bin"/><Relationship Id="rId10" Type="http://schemas.openxmlformats.org/officeDocument/2006/relationships/image" Target="../media/image54.emf"/><Relationship Id="rId19" Type="http://schemas.openxmlformats.org/officeDocument/2006/relationships/oleObject" Target="../embeddings/oleObject47.bin"/><Relationship Id="rId4" Type="http://schemas.openxmlformats.org/officeDocument/2006/relationships/image" Target="../media/image51.emf"/><Relationship Id="rId9" Type="http://schemas.openxmlformats.org/officeDocument/2006/relationships/oleObject" Target="../embeddings/oleObject42.bin"/><Relationship Id="rId14" Type="http://schemas.openxmlformats.org/officeDocument/2006/relationships/image" Target="../media/image56.emf"/><Relationship Id="rId22" Type="http://schemas.openxmlformats.org/officeDocument/2006/relationships/image" Target="../media/image60.emf"/></Relationships>
</file>

<file path=ppt/slides/_rels/slide35.xml.rels><?xml version="1.0" encoding="UTF-8" standalone="yes"?>
<Relationships xmlns="http://schemas.openxmlformats.org/package/2006/relationships"><Relationship Id="rId8" Type="http://schemas.openxmlformats.org/officeDocument/2006/relationships/image" Target="../media/image64.emf"/><Relationship Id="rId13" Type="http://schemas.openxmlformats.org/officeDocument/2006/relationships/oleObject" Target="../embeddings/oleObject55.bin"/><Relationship Id="rId18" Type="http://schemas.openxmlformats.org/officeDocument/2006/relationships/image" Target="../media/image69.emf"/><Relationship Id="rId3" Type="http://schemas.openxmlformats.org/officeDocument/2006/relationships/oleObject" Target="../embeddings/oleObject50.bin"/><Relationship Id="rId7" Type="http://schemas.openxmlformats.org/officeDocument/2006/relationships/oleObject" Target="../embeddings/oleObject52.bin"/><Relationship Id="rId12" Type="http://schemas.openxmlformats.org/officeDocument/2006/relationships/image" Target="../media/image66.emf"/><Relationship Id="rId17" Type="http://schemas.openxmlformats.org/officeDocument/2006/relationships/oleObject" Target="../embeddings/oleObject57.bin"/><Relationship Id="rId2" Type="http://schemas.openxmlformats.org/officeDocument/2006/relationships/slideLayout" Target="../slideLayouts/slideLayout7.xml"/><Relationship Id="rId16" Type="http://schemas.openxmlformats.org/officeDocument/2006/relationships/image" Target="../media/image68.emf"/><Relationship Id="rId1" Type="http://schemas.openxmlformats.org/officeDocument/2006/relationships/vmlDrawing" Target="../drawings/vmlDrawing8.vml"/><Relationship Id="rId6" Type="http://schemas.openxmlformats.org/officeDocument/2006/relationships/image" Target="../media/image63.emf"/><Relationship Id="rId11" Type="http://schemas.openxmlformats.org/officeDocument/2006/relationships/oleObject" Target="../embeddings/oleObject54.bin"/><Relationship Id="rId5" Type="http://schemas.openxmlformats.org/officeDocument/2006/relationships/oleObject" Target="../embeddings/oleObject51.bin"/><Relationship Id="rId15" Type="http://schemas.openxmlformats.org/officeDocument/2006/relationships/oleObject" Target="../embeddings/oleObject56.bin"/><Relationship Id="rId10" Type="http://schemas.openxmlformats.org/officeDocument/2006/relationships/image" Target="../media/image65.emf"/><Relationship Id="rId4" Type="http://schemas.openxmlformats.org/officeDocument/2006/relationships/image" Target="../media/image62.emf"/><Relationship Id="rId9" Type="http://schemas.openxmlformats.org/officeDocument/2006/relationships/oleObject" Target="../embeddings/oleObject53.bin"/><Relationship Id="rId14" Type="http://schemas.openxmlformats.org/officeDocument/2006/relationships/image" Target="../media/image67.emf"/></Relationships>
</file>

<file path=ppt/slides/_rels/slide36.xml.rels><?xml version="1.0" encoding="UTF-8" standalone="yes"?>
<Relationships xmlns="http://schemas.openxmlformats.org/package/2006/relationships"><Relationship Id="rId8" Type="http://schemas.openxmlformats.org/officeDocument/2006/relationships/image" Target="../media/image72.emf"/><Relationship Id="rId13" Type="http://schemas.openxmlformats.org/officeDocument/2006/relationships/oleObject" Target="../embeddings/oleObject63.bin"/><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image" Target="../media/image74.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71.emf"/><Relationship Id="rId11" Type="http://schemas.openxmlformats.org/officeDocument/2006/relationships/oleObject" Target="../embeddings/oleObject62.bin"/><Relationship Id="rId5" Type="http://schemas.openxmlformats.org/officeDocument/2006/relationships/oleObject" Target="../embeddings/oleObject59.bin"/><Relationship Id="rId10" Type="http://schemas.openxmlformats.org/officeDocument/2006/relationships/image" Target="../media/image73.emf"/><Relationship Id="rId4" Type="http://schemas.openxmlformats.org/officeDocument/2006/relationships/image" Target="../media/image70.emf"/><Relationship Id="rId9" Type="http://schemas.openxmlformats.org/officeDocument/2006/relationships/oleObject" Target="../embeddings/oleObject61.bin"/><Relationship Id="rId14" Type="http://schemas.openxmlformats.org/officeDocument/2006/relationships/image" Target="../media/image75.emf"/></Relationships>
</file>

<file path=ppt/slides/_rels/slide37.xml.rels><?xml version="1.0" encoding="UTF-8" standalone="yes"?>
<Relationships xmlns="http://schemas.openxmlformats.org/package/2006/relationships"><Relationship Id="rId8" Type="http://schemas.openxmlformats.org/officeDocument/2006/relationships/image" Target="../media/image78.emf"/><Relationship Id="rId13" Type="http://schemas.openxmlformats.org/officeDocument/2006/relationships/oleObject" Target="../embeddings/oleObject69.bin"/><Relationship Id="rId3" Type="http://schemas.openxmlformats.org/officeDocument/2006/relationships/oleObject" Target="../embeddings/oleObject64.bin"/><Relationship Id="rId7" Type="http://schemas.openxmlformats.org/officeDocument/2006/relationships/oleObject" Target="../embeddings/oleObject66.bin"/><Relationship Id="rId12" Type="http://schemas.openxmlformats.org/officeDocument/2006/relationships/image" Target="../media/image80.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77.emf"/><Relationship Id="rId11" Type="http://schemas.openxmlformats.org/officeDocument/2006/relationships/oleObject" Target="../embeddings/oleObject68.bin"/><Relationship Id="rId5" Type="http://schemas.openxmlformats.org/officeDocument/2006/relationships/oleObject" Target="../embeddings/oleObject65.bin"/><Relationship Id="rId10" Type="http://schemas.openxmlformats.org/officeDocument/2006/relationships/image" Target="../media/image79.emf"/><Relationship Id="rId4" Type="http://schemas.openxmlformats.org/officeDocument/2006/relationships/image" Target="../media/image76.emf"/><Relationship Id="rId9" Type="http://schemas.openxmlformats.org/officeDocument/2006/relationships/oleObject" Target="../embeddings/oleObject67.bin"/><Relationship Id="rId14" Type="http://schemas.openxmlformats.org/officeDocument/2006/relationships/image" Target="../media/image81.emf"/></Relationships>
</file>

<file path=ppt/slides/_rels/slide38.xml.rels><?xml version="1.0" encoding="UTF-8" standalone="yes"?>
<Relationships xmlns="http://schemas.openxmlformats.org/package/2006/relationships"><Relationship Id="rId8" Type="http://schemas.openxmlformats.org/officeDocument/2006/relationships/image" Target="../media/image84.emf"/><Relationship Id="rId13" Type="http://schemas.openxmlformats.org/officeDocument/2006/relationships/oleObject" Target="../embeddings/oleObject75.bin"/><Relationship Id="rId18" Type="http://schemas.openxmlformats.org/officeDocument/2006/relationships/image" Target="../media/image89.emf"/><Relationship Id="rId26" Type="http://schemas.openxmlformats.org/officeDocument/2006/relationships/image" Target="../media/image93.emf"/><Relationship Id="rId3" Type="http://schemas.openxmlformats.org/officeDocument/2006/relationships/oleObject" Target="../embeddings/oleObject70.bin"/><Relationship Id="rId21" Type="http://schemas.openxmlformats.org/officeDocument/2006/relationships/oleObject" Target="../embeddings/oleObject79.bin"/><Relationship Id="rId7" Type="http://schemas.openxmlformats.org/officeDocument/2006/relationships/oleObject" Target="../embeddings/oleObject72.bin"/><Relationship Id="rId12" Type="http://schemas.openxmlformats.org/officeDocument/2006/relationships/image" Target="../media/image86.emf"/><Relationship Id="rId17" Type="http://schemas.openxmlformats.org/officeDocument/2006/relationships/oleObject" Target="../embeddings/oleObject77.bin"/><Relationship Id="rId25" Type="http://schemas.openxmlformats.org/officeDocument/2006/relationships/oleObject" Target="../embeddings/oleObject81.bin"/><Relationship Id="rId2" Type="http://schemas.openxmlformats.org/officeDocument/2006/relationships/slideLayout" Target="../slideLayouts/slideLayout7.xml"/><Relationship Id="rId16" Type="http://schemas.openxmlformats.org/officeDocument/2006/relationships/image" Target="../media/image88.emf"/><Relationship Id="rId20" Type="http://schemas.openxmlformats.org/officeDocument/2006/relationships/image" Target="../media/image90.emf"/><Relationship Id="rId1" Type="http://schemas.openxmlformats.org/officeDocument/2006/relationships/vmlDrawing" Target="../drawings/vmlDrawing11.vml"/><Relationship Id="rId6" Type="http://schemas.openxmlformats.org/officeDocument/2006/relationships/image" Target="../media/image83.emf"/><Relationship Id="rId11" Type="http://schemas.openxmlformats.org/officeDocument/2006/relationships/oleObject" Target="../embeddings/oleObject74.bin"/><Relationship Id="rId24" Type="http://schemas.openxmlformats.org/officeDocument/2006/relationships/image" Target="../media/image92.emf"/><Relationship Id="rId5" Type="http://schemas.openxmlformats.org/officeDocument/2006/relationships/oleObject" Target="../embeddings/oleObject71.bin"/><Relationship Id="rId15" Type="http://schemas.openxmlformats.org/officeDocument/2006/relationships/oleObject" Target="../embeddings/oleObject76.bin"/><Relationship Id="rId23" Type="http://schemas.openxmlformats.org/officeDocument/2006/relationships/oleObject" Target="../embeddings/oleObject80.bin"/><Relationship Id="rId10" Type="http://schemas.openxmlformats.org/officeDocument/2006/relationships/image" Target="../media/image85.emf"/><Relationship Id="rId19" Type="http://schemas.openxmlformats.org/officeDocument/2006/relationships/oleObject" Target="../embeddings/oleObject78.bin"/><Relationship Id="rId4" Type="http://schemas.openxmlformats.org/officeDocument/2006/relationships/image" Target="../media/image82.emf"/><Relationship Id="rId9" Type="http://schemas.openxmlformats.org/officeDocument/2006/relationships/oleObject" Target="../embeddings/oleObject73.bin"/><Relationship Id="rId14" Type="http://schemas.openxmlformats.org/officeDocument/2006/relationships/image" Target="../media/image87.emf"/><Relationship Id="rId22" Type="http://schemas.openxmlformats.org/officeDocument/2006/relationships/image" Target="../media/image91.e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84.bin"/><Relationship Id="rId13" Type="http://schemas.openxmlformats.org/officeDocument/2006/relationships/image" Target="../media/image98.emf"/><Relationship Id="rId3" Type="http://schemas.openxmlformats.org/officeDocument/2006/relationships/notesSlide" Target="../notesSlides/notesSlide7.xml"/><Relationship Id="rId7" Type="http://schemas.openxmlformats.org/officeDocument/2006/relationships/image" Target="../media/image95.emf"/><Relationship Id="rId12" Type="http://schemas.openxmlformats.org/officeDocument/2006/relationships/oleObject" Target="../embeddings/oleObject86.bin"/><Relationship Id="rId17" Type="http://schemas.openxmlformats.org/officeDocument/2006/relationships/image" Target="../media/image100.emf"/><Relationship Id="rId2" Type="http://schemas.openxmlformats.org/officeDocument/2006/relationships/slideLayout" Target="../slideLayouts/slideLayout7.xml"/><Relationship Id="rId16" Type="http://schemas.openxmlformats.org/officeDocument/2006/relationships/oleObject" Target="../embeddings/oleObject88.bin"/><Relationship Id="rId1" Type="http://schemas.openxmlformats.org/officeDocument/2006/relationships/vmlDrawing" Target="../drawings/vmlDrawing12.vml"/><Relationship Id="rId6" Type="http://schemas.openxmlformats.org/officeDocument/2006/relationships/oleObject" Target="../embeddings/oleObject83.bin"/><Relationship Id="rId11" Type="http://schemas.openxmlformats.org/officeDocument/2006/relationships/image" Target="../media/image97.emf"/><Relationship Id="rId5" Type="http://schemas.openxmlformats.org/officeDocument/2006/relationships/image" Target="../media/image94.emf"/><Relationship Id="rId15" Type="http://schemas.openxmlformats.org/officeDocument/2006/relationships/image" Target="../media/image99.emf"/><Relationship Id="rId10" Type="http://schemas.openxmlformats.org/officeDocument/2006/relationships/oleObject" Target="../embeddings/oleObject85.bin"/><Relationship Id="rId4" Type="http://schemas.openxmlformats.org/officeDocument/2006/relationships/oleObject" Target="../embeddings/oleObject82.bin"/><Relationship Id="rId9" Type="http://schemas.openxmlformats.org/officeDocument/2006/relationships/image" Target="../media/image96.emf"/><Relationship Id="rId14" Type="http://schemas.openxmlformats.org/officeDocument/2006/relationships/oleObject" Target="../embeddings/oleObject87.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3" Type="http://schemas.openxmlformats.org/officeDocument/2006/relationships/oleObject" Target="../embeddings/oleObject94.bin"/><Relationship Id="rId18" Type="http://schemas.openxmlformats.org/officeDocument/2006/relationships/image" Target="../media/image108.emf"/><Relationship Id="rId26" Type="http://schemas.openxmlformats.org/officeDocument/2006/relationships/image" Target="../media/image112.emf"/><Relationship Id="rId39" Type="http://schemas.openxmlformats.org/officeDocument/2006/relationships/oleObject" Target="../embeddings/oleObject107.bin"/><Relationship Id="rId21" Type="http://schemas.openxmlformats.org/officeDocument/2006/relationships/oleObject" Target="../embeddings/oleObject98.bin"/><Relationship Id="rId34" Type="http://schemas.openxmlformats.org/officeDocument/2006/relationships/image" Target="../media/image116.emf"/><Relationship Id="rId42" Type="http://schemas.openxmlformats.org/officeDocument/2006/relationships/image" Target="../media/image120.emf"/><Relationship Id="rId7" Type="http://schemas.openxmlformats.org/officeDocument/2006/relationships/oleObject" Target="../embeddings/oleObject91.bin"/><Relationship Id="rId2" Type="http://schemas.openxmlformats.org/officeDocument/2006/relationships/slideLayout" Target="../slideLayouts/slideLayout7.xml"/><Relationship Id="rId16" Type="http://schemas.openxmlformats.org/officeDocument/2006/relationships/image" Target="../media/image107.emf"/><Relationship Id="rId29" Type="http://schemas.openxmlformats.org/officeDocument/2006/relationships/oleObject" Target="../embeddings/oleObject102.bin"/><Relationship Id="rId1" Type="http://schemas.openxmlformats.org/officeDocument/2006/relationships/vmlDrawing" Target="../drawings/vmlDrawing13.vml"/><Relationship Id="rId6" Type="http://schemas.openxmlformats.org/officeDocument/2006/relationships/image" Target="../media/image102.emf"/><Relationship Id="rId11" Type="http://schemas.openxmlformats.org/officeDocument/2006/relationships/oleObject" Target="../embeddings/oleObject93.bin"/><Relationship Id="rId24" Type="http://schemas.openxmlformats.org/officeDocument/2006/relationships/image" Target="../media/image111.emf"/><Relationship Id="rId32" Type="http://schemas.openxmlformats.org/officeDocument/2006/relationships/image" Target="../media/image115.emf"/><Relationship Id="rId37" Type="http://schemas.openxmlformats.org/officeDocument/2006/relationships/oleObject" Target="../embeddings/oleObject106.bin"/><Relationship Id="rId40" Type="http://schemas.openxmlformats.org/officeDocument/2006/relationships/image" Target="../media/image119.emf"/><Relationship Id="rId45" Type="http://schemas.openxmlformats.org/officeDocument/2006/relationships/oleObject" Target="../embeddings/oleObject110.bin"/><Relationship Id="rId5" Type="http://schemas.openxmlformats.org/officeDocument/2006/relationships/oleObject" Target="../embeddings/oleObject90.bin"/><Relationship Id="rId15" Type="http://schemas.openxmlformats.org/officeDocument/2006/relationships/oleObject" Target="../embeddings/oleObject95.bin"/><Relationship Id="rId23" Type="http://schemas.openxmlformats.org/officeDocument/2006/relationships/oleObject" Target="../embeddings/oleObject99.bin"/><Relationship Id="rId28" Type="http://schemas.openxmlformats.org/officeDocument/2006/relationships/image" Target="../media/image113.emf"/><Relationship Id="rId36" Type="http://schemas.openxmlformats.org/officeDocument/2006/relationships/image" Target="../media/image117.emf"/><Relationship Id="rId10" Type="http://schemas.openxmlformats.org/officeDocument/2006/relationships/image" Target="../media/image104.emf"/><Relationship Id="rId19" Type="http://schemas.openxmlformats.org/officeDocument/2006/relationships/oleObject" Target="../embeddings/oleObject97.bin"/><Relationship Id="rId31" Type="http://schemas.openxmlformats.org/officeDocument/2006/relationships/oleObject" Target="../embeddings/oleObject103.bin"/><Relationship Id="rId44" Type="http://schemas.openxmlformats.org/officeDocument/2006/relationships/image" Target="../media/image121.emf"/><Relationship Id="rId4" Type="http://schemas.openxmlformats.org/officeDocument/2006/relationships/image" Target="../media/image101.emf"/><Relationship Id="rId9" Type="http://schemas.openxmlformats.org/officeDocument/2006/relationships/oleObject" Target="../embeddings/oleObject92.bin"/><Relationship Id="rId14" Type="http://schemas.openxmlformats.org/officeDocument/2006/relationships/image" Target="../media/image106.emf"/><Relationship Id="rId22" Type="http://schemas.openxmlformats.org/officeDocument/2006/relationships/image" Target="../media/image110.emf"/><Relationship Id="rId27" Type="http://schemas.openxmlformats.org/officeDocument/2006/relationships/oleObject" Target="../embeddings/oleObject101.bin"/><Relationship Id="rId30" Type="http://schemas.openxmlformats.org/officeDocument/2006/relationships/image" Target="../media/image114.emf"/><Relationship Id="rId35" Type="http://schemas.openxmlformats.org/officeDocument/2006/relationships/oleObject" Target="../embeddings/oleObject105.bin"/><Relationship Id="rId43" Type="http://schemas.openxmlformats.org/officeDocument/2006/relationships/oleObject" Target="../embeddings/oleObject109.bin"/><Relationship Id="rId8" Type="http://schemas.openxmlformats.org/officeDocument/2006/relationships/image" Target="../media/image103.emf"/><Relationship Id="rId3" Type="http://schemas.openxmlformats.org/officeDocument/2006/relationships/oleObject" Target="../embeddings/oleObject89.bin"/><Relationship Id="rId12" Type="http://schemas.openxmlformats.org/officeDocument/2006/relationships/image" Target="../media/image105.emf"/><Relationship Id="rId17" Type="http://schemas.openxmlformats.org/officeDocument/2006/relationships/oleObject" Target="../embeddings/oleObject96.bin"/><Relationship Id="rId25" Type="http://schemas.openxmlformats.org/officeDocument/2006/relationships/oleObject" Target="../embeddings/oleObject100.bin"/><Relationship Id="rId33" Type="http://schemas.openxmlformats.org/officeDocument/2006/relationships/oleObject" Target="../embeddings/oleObject104.bin"/><Relationship Id="rId38" Type="http://schemas.openxmlformats.org/officeDocument/2006/relationships/image" Target="../media/image118.emf"/><Relationship Id="rId46" Type="http://schemas.openxmlformats.org/officeDocument/2006/relationships/image" Target="../media/image122.emf"/><Relationship Id="rId20" Type="http://schemas.openxmlformats.org/officeDocument/2006/relationships/image" Target="../media/image109.emf"/><Relationship Id="rId41" Type="http://schemas.openxmlformats.org/officeDocument/2006/relationships/oleObject" Target="../embeddings/oleObject108.bin"/></Relationships>
</file>

<file path=ppt/slides/_rels/slide41.xml.rels><?xml version="1.0" encoding="UTF-8" standalone="yes"?>
<Relationships xmlns="http://schemas.openxmlformats.org/package/2006/relationships"><Relationship Id="rId8" Type="http://schemas.openxmlformats.org/officeDocument/2006/relationships/image" Target="../media/image125.emf"/><Relationship Id="rId13" Type="http://schemas.openxmlformats.org/officeDocument/2006/relationships/oleObject" Target="../embeddings/oleObject116.bin"/><Relationship Id="rId18" Type="http://schemas.openxmlformats.org/officeDocument/2006/relationships/image" Target="../media/image130.emf"/><Relationship Id="rId3" Type="http://schemas.openxmlformats.org/officeDocument/2006/relationships/oleObject" Target="../embeddings/oleObject111.bin"/><Relationship Id="rId21" Type="http://schemas.openxmlformats.org/officeDocument/2006/relationships/oleObject" Target="../embeddings/oleObject120.bin"/><Relationship Id="rId7" Type="http://schemas.openxmlformats.org/officeDocument/2006/relationships/oleObject" Target="../embeddings/oleObject113.bin"/><Relationship Id="rId12" Type="http://schemas.openxmlformats.org/officeDocument/2006/relationships/image" Target="../media/image127.emf"/><Relationship Id="rId17" Type="http://schemas.openxmlformats.org/officeDocument/2006/relationships/oleObject" Target="../embeddings/oleObject118.bin"/><Relationship Id="rId2" Type="http://schemas.openxmlformats.org/officeDocument/2006/relationships/slideLayout" Target="../slideLayouts/slideLayout7.xml"/><Relationship Id="rId16" Type="http://schemas.openxmlformats.org/officeDocument/2006/relationships/image" Target="../media/image129.emf"/><Relationship Id="rId20" Type="http://schemas.openxmlformats.org/officeDocument/2006/relationships/image" Target="../media/image131.emf"/><Relationship Id="rId1" Type="http://schemas.openxmlformats.org/officeDocument/2006/relationships/vmlDrawing" Target="../drawings/vmlDrawing14.vml"/><Relationship Id="rId6" Type="http://schemas.openxmlformats.org/officeDocument/2006/relationships/image" Target="../media/image124.emf"/><Relationship Id="rId11" Type="http://schemas.openxmlformats.org/officeDocument/2006/relationships/oleObject" Target="../embeddings/oleObject115.bin"/><Relationship Id="rId24" Type="http://schemas.openxmlformats.org/officeDocument/2006/relationships/image" Target="../media/image133.emf"/><Relationship Id="rId5" Type="http://schemas.openxmlformats.org/officeDocument/2006/relationships/oleObject" Target="../embeddings/oleObject112.bin"/><Relationship Id="rId15" Type="http://schemas.openxmlformats.org/officeDocument/2006/relationships/oleObject" Target="../embeddings/oleObject117.bin"/><Relationship Id="rId23" Type="http://schemas.openxmlformats.org/officeDocument/2006/relationships/oleObject" Target="../embeddings/oleObject121.bin"/><Relationship Id="rId10" Type="http://schemas.openxmlformats.org/officeDocument/2006/relationships/image" Target="../media/image126.emf"/><Relationship Id="rId19" Type="http://schemas.openxmlformats.org/officeDocument/2006/relationships/oleObject" Target="../embeddings/oleObject119.bin"/><Relationship Id="rId4" Type="http://schemas.openxmlformats.org/officeDocument/2006/relationships/image" Target="../media/image123.emf"/><Relationship Id="rId9" Type="http://schemas.openxmlformats.org/officeDocument/2006/relationships/oleObject" Target="../embeddings/oleObject114.bin"/><Relationship Id="rId14" Type="http://schemas.openxmlformats.org/officeDocument/2006/relationships/image" Target="../media/image128.emf"/><Relationship Id="rId22" Type="http://schemas.openxmlformats.org/officeDocument/2006/relationships/image" Target="../media/image132.e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24.bin"/><Relationship Id="rId13" Type="http://schemas.openxmlformats.org/officeDocument/2006/relationships/image" Target="../media/image138.emf"/><Relationship Id="rId18" Type="http://schemas.openxmlformats.org/officeDocument/2006/relationships/oleObject" Target="../embeddings/oleObject129.bin"/><Relationship Id="rId26" Type="http://schemas.openxmlformats.org/officeDocument/2006/relationships/oleObject" Target="../embeddings/oleObject133.bin"/><Relationship Id="rId3" Type="http://schemas.openxmlformats.org/officeDocument/2006/relationships/notesSlide" Target="../notesSlides/notesSlide8.xml"/><Relationship Id="rId21" Type="http://schemas.openxmlformats.org/officeDocument/2006/relationships/image" Target="../media/image142.emf"/><Relationship Id="rId7" Type="http://schemas.openxmlformats.org/officeDocument/2006/relationships/image" Target="../media/image135.emf"/><Relationship Id="rId12" Type="http://schemas.openxmlformats.org/officeDocument/2006/relationships/oleObject" Target="../embeddings/oleObject126.bin"/><Relationship Id="rId17" Type="http://schemas.openxmlformats.org/officeDocument/2006/relationships/image" Target="../media/image140.emf"/><Relationship Id="rId25" Type="http://schemas.openxmlformats.org/officeDocument/2006/relationships/image" Target="../media/image144.emf"/><Relationship Id="rId2" Type="http://schemas.openxmlformats.org/officeDocument/2006/relationships/slideLayout" Target="../slideLayouts/slideLayout7.xml"/><Relationship Id="rId16" Type="http://schemas.openxmlformats.org/officeDocument/2006/relationships/oleObject" Target="../embeddings/oleObject128.bin"/><Relationship Id="rId20" Type="http://schemas.openxmlformats.org/officeDocument/2006/relationships/oleObject" Target="../embeddings/oleObject130.bin"/><Relationship Id="rId1" Type="http://schemas.openxmlformats.org/officeDocument/2006/relationships/vmlDrawing" Target="../drawings/vmlDrawing15.vml"/><Relationship Id="rId6" Type="http://schemas.openxmlformats.org/officeDocument/2006/relationships/oleObject" Target="../embeddings/oleObject123.bin"/><Relationship Id="rId11" Type="http://schemas.openxmlformats.org/officeDocument/2006/relationships/image" Target="../media/image137.emf"/><Relationship Id="rId24" Type="http://schemas.openxmlformats.org/officeDocument/2006/relationships/oleObject" Target="../embeddings/oleObject132.bin"/><Relationship Id="rId5" Type="http://schemas.openxmlformats.org/officeDocument/2006/relationships/image" Target="../media/image134.emf"/><Relationship Id="rId15" Type="http://schemas.openxmlformats.org/officeDocument/2006/relationships/image" Target="../media/image139.emf"/><Relationship Id="rId23" Type="http://schemas.openxmlformats.org/officeDocument/2006/relationships/image" Target="../media/image143.emf"/><Relationship Id="rId10" Type="http://schemas.openxmlformats.org/officeDocument/2006/relationships/oleObject" Target="../embeddings/oleObject125.bin"/><Relationship Id="rId19" Type="http://schemas.openxmlformats.org/officeDocument/2006/relationships/image" Target="../media/image141.emf"/><Relationship Id="rId4" Type="http://schemas.openxmlformats.org/officeDocument/2006/relationships/oleObject" Target="../embeddings/oleObject122.bin"/><Relationship Id="rId9" Type="http://schemas.openxmlformats.org/officeDocument/2006/relationships/image" Target="../media/image136.emf"/><Relationship Id="rId14" Type="http://schemas.openxmlformats.org/officeDocument/2006/relationships/oleObject" Target="../embeddings/oleObject127.bin"/><Relationship Id="rId22" Type="http://schemas.openxmlformats.org/officeDocument/2006/relationships/oleObject" Target="../embeddings/oleObject131.bin"/><Relationship Id="rId27" Type="http://schemas.openxmlformats.org/officeDocument/2006/relationships/image" Target="../media/image145.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image" Target="../media/image148.emf"/><Relationship Id="rId13" Type="http://schemas.openxmlformats.org/officeDocument/2006/relationships/oleObject" Target="../embeddings/oleObject139.bin"/><Relationship Id="rId3" Type="http://schemas.openxmlformats.org/officeDocument/2006/relationships/oleObject" Target="../embeddings/oleObject134.bin"/><Relationship Id="rId7" Type="http://schemas.openxmlformats.org/officeDocument/2006/relationships/oleObject" Target="../embeddings/oleObject136.bin"/><Relationship Id="rId12" Type="http://schemas.openxmlformats.org/officeDocument/2006/relationships/image" Target="../media/image150.emf"/><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147.emf"/><Relationship Id="rId11" Type="http://schemas.openxmlformats.org/officeDocument/2006/relationships/oleObject" Target="../embeddings/oleObject138.bin"/><Relationship Id="rId5" Type="http://schemas.openxmlformats.org/officeDocument/2006/relationships/oleObject" Target="../embeddings/oleObject135.bin"/><Relationship Id="rId10" Type="http://schemas.openxmlformats.org/officeDocument/2006/relationships/image" Target="../media/image149.emf"/><Relationship Id="rId4" Type="http://schemas.openxmlformats.org/officeDocument/2006/relationships/image" Target="../media/image146.emf"/><Relationship Id="rId9" Type="http://schemas.openxmlformats.org/officeDocument/2006/relationships/oleObject" Target="../embeddings/oleObject137.bin"/><Relationship Id="rId14" Type="http://schemas.openxmlformats.org/officeDocument/2006/relationships/image" Target="../media/image151.emf"/></Relationships>
</file>

<file path=ppt/slides/_rels/slide45.xml.rels><?xml version="1.0" encoding="UTF-8" standalone="yes"?>
<Relationships xmlns="http://schemas.openxmlformats.org/package/2006/relationships"><Relationship Id="rId8" Type="http://schemas.openxmlformats.org/officeDocument/2006/relationships/image" Target="../media/image154.emf"/><Relationship Id="rId13" Type="http://schemas.openxmlformats.org/officeDocument/2006/relationships/oleObject" Target="../embeddings/oleObject145.bin"/><Relationship Id="rId18" Type="http://schemas.openxmlformats.org/officeDocument/2006/relationships/image" Target="../media/image159.emf"/><Relationship Id="rId3" Type="http://schemas.openxmlformats.org/officeDocument/2006/relationships/oleObject" Target="../embeddings/oleObject140.bin"/><Relationship Id="rId21" Type="http://schemas.openxmlformats.org/officeDocument/2006/relationships/oleObject" Target="../embeddings/oleObject149.bin"/><Relationship Id="rId7" Type="http://schemas.openxmlformats.org/officeDocument/2006/relationships/oleObject" Target="../embeddings/oleObject142.bin"/><Relationship Id="rId12" Type="http://schemas.openxmlformats.org/officeDocument/2006/relationships/image" Target="../media/image156.emf"/><Relationship Id="rId17" Type="http://schemas.openxmlformats.org/officeDocument/2006/relationships/oleObject" Target="../embeddings/oleObject147.bin"/><Relationship Id="rId2" Type="http://schemas.openxmlformats.org/officeDocument/2006/relationships/slideLayout" Target="../slideLayouts/slideLayout7.xml"/><Relationship Id="rId16" Type="http://schemas.openxmlformats.org/officeDocument/2006/relationships/image" Target="../media/image158.emf"/><Relationship Id="rId20" Type="http://schemas.openxmlformats.org/officeDocument/2006/relationships/image" Target="../media/image160.wmf"/><Relationship Id="rId1" Type="http://schemas.openxmlformats.org/officeDocument/2006/relationships/vmlDrawing" Target="../drawings/vmlDrawing17.vml"/><Relationship Id="rId6" Type="http://schemas.openxmlformats.org/officeDocument/2006/relationships/image" Target="../media/image153.wmf"/><Relationship Id="rId11" Type="http://schemas.openxmlformats.org/officeDocument/2006/relationships/oleObject" Target="../embeddings/oleObject144.bin"/><Relationship Id="rId5" Type="http://schemas.openxmlformats.org/officeDocument/2006/relationships/oleObject" Target="../embeddings/oleObject141.bin"/><Relationship Id="rId15" Type="http://schemas.openxmlformats.org/officeDocument/2006/relationships/oleObject" Target="../embeddings/oleObject146.bin"/><Relationship Id="rId10" Type="http://schemas.openxmlformats.org/officeDocument/2006/relationships/image" Target="../media/image155.emf"/><Relationship Id="rId19" Type="http://schemas.openxmlformats.org/officeDocument/2006/relationships/oleObject" Target="../embeddings/oleObject148.bin"/><Relationship Id="rId4" Type="http://schemas.openxmlformats.org/officeDocument/2006/relationships/image" Target="../media/image152.emf"/><Relationship Id="rId9" Type="http://schemas.openxmlformats.org/officeDocument/2006/relationships/oleObject" Target="../embeddings/oleObject143.bin"/><Relationship Id="rId14" Type="http://schemas.openxmlformats.org/officeDocument/2006/relationships/image" Target="../media/image157.emf"/><Relationship Id="rId22" Type="http://schemas.openxmlformats.org/officeDocument/2006/relationships/image" Target="../media/image161.emf"/></Relationships>
</file>

<file path=ppt/slides/_rels/slide46.xml.rels><?xml version="1.0" encoding="UTF-8" standalone="yes"?>
<Relationships xmlns="http://schemas.openxmlformats.org/package/2006/relationships"><Relationship Id="rId8" Type="http://schemas.openxmlformats.org/officeDocument/2006/relationships/image" Target="../media/image164.emf"/><Relationship Id="rId13" Type="http://schemas.openxmlformats.org/officeDocument/2006/relationships/oleObject" Target="../embeddings/oleObject155.bin"/><Relationship Id="rId18" Type="http://schemas.openxmlformats.org/officeDocument/2006/relationships/image" Target="../media/image169.emf"/><Relationship Id="rId26" Type="http://schemas.openxmlformats.org/officeDocument/2006/relationships/image" Target="../media/image173.emf"/><Relationship Id="rId3" Type="http://schemas.openxmlformats.org/officeDocument/2006/relationships/oleObject" Target="../embeddings/oleObject150.bin"/><Relationship Id="rId21" Type="http://schemas.openxmlformats.org/officeDocument/2006/relationships/oleObject" Target="../embeddings/oleObject159.bin"/><Relationship Id="rId7" Type="http://schemas.openxmlformats.org/officeDocument/2006/relationships/oleObject" Target="../embeddings/oleObject152.bin"/><Relationship Id="rId12" Type="http://schemas.openxmlformats.org/officeDocument/2006/relationships/image" Target="../media/image166.wmf"/><Relationship Id="rId17" Type="http://schemas.openxmlformats.org/officeDocument/2006/relationships/oleObject" Target="../embeddings/oleObject157.bin"/><Relationship Id="rId25" Type="http://schemas.openxmlformats.org/officeDocument/2006/relationships/oleObject" Target="../embeddings/oleObject161.bin"/><Relationship Id="rId2" Type="http://schemas.openxmlformats.org/officeDocument/2006/relationships/slideLayout" Target="../slideLayouts/slideLayout7.xml"/><Relationship Id="rId16" Type="http://schemas.openxmlformats.org/officeDocument/2006/relationships/image" Target="../media/image168.emf"/><Relationship Id="rId20" Type="http://schemas.openxmlformats.org/officeDocument/2006/relationships/image" Target="../media/image170.emf"/><Relationship Id="rId1" Type="http://schemas.openxmlformats.org/officeDocument/2006/relationships/vmlDrawing" Target="../drawings/vmlDrawing18.vml"/><Relationship Id="rId6" Type="http://schemas.openxmlformats.org/officeDocument/2006/relationships/image" Target="../media/image163.emf"/><Relationship Id="rId11" Type="http://schemas.openxmlformats.org/officeDocument/2006/relationships/oleObject" Target="../embeddings/oleObject154.bin"/><Relationship Id="rId24" Type="http://schemas.openxmlformats.org/officeDocument/2006/relationships/image" Target="../media/image172.emf"/><Relationship Id="rId5" Type="http://schemas.openxmlformats.org/officeDocument/2006/relationships/oleObject" Target="../embeddings/oleObject151.bin"/><Relationship Id="rId15" Type="http://schemas.openxmlformats.org/officeDocument/2006/relationships/oleObject" Target="../embeddings/oleObject156.bin"/><Relationship Id="rId23" Type="http://schemas.openxmlformats.org/officeDocument/2006/relationships/oleObject" Target="../embeddings/oleObject160.bin"/><Relationship Id="rId10" Type="http://schemas.openxmlformats.org/officeDocument/2006/relationships/image" Target="../media/image165.emf"/><Relationship Id="rId19" Type="http://schemas.openxmlformats.org/officeDocument/2006/relationships/oleObject" Target="../embeddings/oleObject158.bin"/><Relationship Id="rId4" Type="http://schemas.openxmlformats.org/officeDocument/2006/relationships/image" Target="../media/image162.emf"/><Relationship Id="rId9" Type="http://schemas.openxmlformats.org/officeDocument/2006/relationships/oleObject" Target="../embeddings/oleObject153.bin"/><Relationship Id="rId14" Type="http://schemas.openxmlformats.org/officeDocument/2006/relationships/image" Target="../media/image167.emf"/><Relationship Id="rId22" Type="http://schemas.openxmlformats.org/officeDocument/2006/relationships/image" Target="../media/image171.emf"/></Relationships>
</file>

<file path=ppt/slides/_rels/slide47.xml.rels><?xml version="1.0" encoding="UTF-8" standalone="yes"?>
<Relationships xmlns="http://schemas.openxmlformats.org/package/2006/relationships"><Relationship Id="rId8" Type="http://schemas.openxmlformats.org/officeDocument/2006/relationships/image" Target="../media/image176.emf"/><Relationship Id="rId13" Type="http://schemas.openxmlformats.org/officeDocument/2006/relationships/oleObject" Target="../embeddings/oleObject167.bin"/><Relationship Id="rId18" Type="http://schemas.openxmlformats.org/officeDocument/2006/relationships/image" Target="../media/image181.wmf"/><Relationship Id="rId3" Type="http://schemas.openxmlformats.org/officeDocument/2006/relationships/oleObject" Target="../embeddings/oleObject162.bin"/><Relationship Id="rId21" Type="http://schemas.openxmlformats.org/officeDocument/2006/relationships/oleObject" Target="../embeddings/oleObject171.bin"/><Relationship Id="rId7" Type="http://schemas.openxmlformats.org/officeDocument/2006/relationships/oleObject" Target="../embeddings/oleObject164.bin"/><Relationship Id="rId12" Type="http://schemas.openxmlformats.org/officeDocument/2006/relationships/image" Target="../media/image178.emf"/><Relationship Id="rId17" Type="http://schemas.openxmlformats.org/officeDocument/2006/relationships/oleObject" Target="../embeddings/oleObject169.bin"/><Relationship Id="rId2" Type="http://schemas.openxmlformats.org/officeDocument/2006/relationships/slideLayout" Target="../slideLayouts/slideLayout7.xml"/><Relationship Id="rId16" Type="http://schemas.openxmlformats.org/officeDocument/2006/relationships/image" Target="../media/image180.wmf"/><Relationship Id="rId20" Type="http://schemas.openxmlformats.org/officeDocument/2006/relationships/image" Target="../media/image182.emf"/><Relationship Id="rId1" Type="http://schemas.openxmlformats.org/officeDocument/2006/relationships/vmlDrawing" Target="../drawings/vmlDrawing19.vml"/><Relationship Id="rId6" Type="http://schemas.openxmlformats.org/officeDocument/2006/relationships/image" Target="../media/image175.emf"/><Relationship Id="rId11" Type="http://schemas.openxmlformats.org/officeDocument/2006/relationships/oleObject" Target="../embeddings/oleObject166.bin"/><Relationship Id="rId24" Type="http://schemas.openxmlformats.org/officeDocument/2006/relationships/image" Target="../media/image184.emf"/><Relationship Id="rId5" Type="http://schemas.openxmlformats.org/officeDocument/2006/relationships/oleObject" Target="../embeddings/oleObject163.bin"/><Relationship Id="rId15" Type="http://schemas.openxmlformats.org/officeDocument/2006/relationships/oleObject" Target="../embeddings/oleObject168.bin"/><Relationship Id="rId23" Type="http://schemas.openxmlformats.org/officeDocument/2006/relationships/oleObject" Target="../embeddings/oleObject172.bin"/><Relationship Id="rId10" Type="http://schemas.openxmlformats.org/officeDocument/2006/relationships/image" Target="../media/image177.emf"/><Relationship Id="rId19" Type="http://schemas.openxmlformats.org/officeDocument/2006/relationships/oleObject" Target="../embeddings/oleObject170.bin"/><Relationship Id="rId4" Type="http://schemas.openxmlformats.org/officeDocument/2006/relationships/image" Target="../media/image174.emf"/><Relationship Id="rId9" Type="http://schemas.openxmlformats.org/officeDocument/2006/relationships/oleObject" Target="../embeddings/oleObject165.bin"/><Relationship Id="rId14" Type="http://schemas.openxmlformats.org/officeDocument/2006/relationships/image" Target="../media/image179.wmf"/><Relationship Id="rId22" Type="http://schemas.openxmlformats.org/officeDocument/2006/relationships/image" Target="../media/image183.emf"/></Relationships>
</file>

<file path=ppt/slides/_rels/slide48.xml.rels><?xml version="1.0" encoding="UTF-8" standalone="yes"?>
<Relationships xmlns="http://schemas.openxmlformats.org/package/2006/relationships"><Relationship Id="rId8" Type="http://schemas.openxmlformats.org/officeDocument/2006/relationships/image" Target="../media/image187.emf"/><Relationship Id="rId13" Type="http://schemas.openxmlformats.org/officeDocument/2006/relationships/oleObject" Target="../embeddings/oleObject178.bin"/><Relationship Id="rId3" Type="http://schemas.openxmlformats.org/officeDocument/2006/relationships/oleObject" Target="../embeddings/oleObject173.bin"/><Relationship Id="rId7" Type="http://schemas.openxmlformats.org/officeDocument/2006/relationships/oleObject" Target="../embeddings/oleObject175.bin"/><Relationship Id="rId12" Type="http://schemas.openxmlformats.org/officeDocument/2006/relationships/image" Target="../media/image189.e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86.emf"/><Relationship Id="rId11" Type="http://schemas.openxmlformats.org/officeDocument/2006/relationships/oleObject" Target="../embeddings/oleObject177.bin"/><Relationship Id="rId5" Type="http://schemas.openxmlformats.org/officeDocument/2006/relationships/oleObject" Target="../embeddings/oleObject174.bin"/><Relationship Id="rId10" Type="http://schemas.openxmlformats.org/officeDocument/2006/relationships/image" Target="../media/image188.emf"/><Relationship Id="rId4" Type="http://schemas.openxmlformats.org/officeDocument/2006/relationships/image" Target="../media/image185.emf"/><Relationship Id="rId9" Type="http://schemas.openxmlformats.org/officeDocument/2006/relationships/oleObject" Target="../embeddings/oleObject176.bin"/><Relationship Id="rId14" Type="http://schemas.openxmlformats.org/officeDocument/2006/relationships/image" Target="../media/image83.emf"/></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81.bin"/><Relationship Id="rId3" Type="http://schemas.openxmlformats.org/officeDocument/2006/relationships/notesSlide" Target="../notesSlides/notesSlide9.xml"/><Relationship Id="rId7" Type="http://schemas.openxmlformats.org/officeDocument/2006/relationships/image" Target="../media/image191.e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180.bin"/><Relationship Id="rId11" Type="http://schemas.openxmlformats.org/officeDocument/2006/relationships/image" Target="../media/image193.emf"/><Relationship Id="rId5" Type="http://schemas.openxmlformats.org/officeDocument/2006/relationships/image" Target="../media/image190.emf"/><Relationship Id="rId10" Type="http://schemas.openxmlformats.org/officeDocument/2006/relationships/oleObject" Target="../embeddings/oleObject182.bin"/><Relationship Id="rId4" Type="http://schemas.openxmlformats.org/officeDocument/2006/relationships/oleObject" Target="../embeddings/oleObject179.bin"/><Relationship Id="rId9" Type="http://schemas.openxmlformats.org/officeDocument/2006/relationships/image" Target="../media/image192.emf"/></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196.emf"/><Relationship Id="rId3" Type="http://schemas.openxmlformats.org/officeDocument/2006/relationships/oleObject" Target="../embeddings/oleObject183.bin"/><Relationship Id="rId7" Type="http://schemas.openxmlformats.org/officeDocument/2006/relationships/oleObject" Target="../embeddings/oleObject185.bin"/><Relationship Id="rId12" Type="http://schemas.openxmlformats.org/officeDocument/2006/relationships/image" Target="../media/image198.e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95.emf"/><Relationship Id="rId11" Type="http://schemas.openxmlformats.org/officeDocument/2006/relationships/oleObject" Target="../embeddings/oleObject187.bin"/><Relationship Id="rId5" Type="http://schemas.openxmlformats.org/officeDocument/2006/relationships/oleObject" Target="../embeddings/oleObject184.bin"/><Relationship Id="rId10" Type="http://schemas.openxmlformats.org/officeDocument/2006/relationships/image" Target="../media/image197.emf"/><Relationship Id="rId4" Type="http://schemas.openxmlformats.org/officeDocument/2006/relationships/image" Target="../media/image194.emf"/><Relationship Id="rId9" Type="http://schemas.openxmlformats.org/officeDocument/2006/relationships/oleObject" Target="../embeddings/oleObject186.bin"/></Relationships>
</file>

<file path=ppt/slides/_rels/slide51.xml.rels><?xml version="1.0" encoding="UTF-8" standalone="yes"?>
<Relationships xmlns="http://schemas.openxmlformats.org/package/2006/relationships"><Relationship Id="rId8" Type="http://schemas.openxmlformats.org/officeDocument/2006/relationships/image" Target="../media/image201.emf"/><Relationship Id="rId13" Type="http://schemas.openxmlformats.org/officeDocument/2006/relationships/oleObject" Target="../embeddings/oleObject193.bin"/><Relationship Id="rId18" Type="http://schemas.openxmlformats.org/officeDocument/2006/relationships/image" Target="../media/image206.emf"/><Relationship Id="rId3" Type="http://schemas.openxmlformats.org/officeDocument/2006/relationships/oleObject" Target="../embeddings/oleObject188.bin"/><Relationship Id="rId7" Type="http://schemas.openxmlformats.org/officeDocument/2006/relationships/oleObject" Target="../embeddings/oleObject190.bin"/><Relationship Id="rId12" Type="http://schemas.openxmlformats.org/officeDocument/2006/relationships/image" Target="../media/image203.emf"/><Relationship Id="rId17" Type="http://schemas.openxmlformats.org/officeDocument/2006/relationships/oleObject" Target="../embeddings/oleObject195.bin"/><Relationship Id="rId2" Type="http://schemas.openxmlformats.org/officeDocument/2006/relationships/slideLayout" Target="../slideLayouts/slideLayout7.xml"/><Relationship Id="rId16" Type="http://schemas.openxmlformats.org/officeDocument/2006/relationships/image" Target="../media/image205.emf"/><Relationship Id="rId20" Type="http://schemas.openxmlformats.org/officeDocument/2006/relationships/image" Target="../media/image207.emf"/><Relationship Id="rId1" Type="http://schemas.openxmlformats.org/officeDocument/2006/relationships/vmlDrawing" Target="../drawings/vmlDrawing23.vml"/><Relationship Id="rId6" Type="http://schemas.openxmlformats.org/officeDocument/2006/relationships/image" Target="../media/image200.emf"/><Relationship Id="rId11" Type="http://schemas.openxmlformats.org/officeDocument/2006/relationships/oleObject" Target="../embeddings/oleObject192.bin"/><Relationship Id="rId5" Type="http://schemas.openxmlformats.org/officeDocument/2006/relationships/oleObject" Target="../embeddings/oleObject189.bin"/><Relationship Id="rId15" Type="http://schemas.openxmlformats.org/officeDocument/2006/relationships/oleObject" Target="../embeddings/oleObject194.bin"/><Relationship Id="rId10" Type="http://schemas.openxmlformats.org/officeDocument/2006/relationships/image" Target="../media/image202.emf"/><Relationship Id="rId19" Type="http://schemas.openxmlformats.org/officeDocument/2006/relationships/oleObject" Target="../embeddings/oleObject196.bin"/><Relationship Id="rId4" Type="http://schemas.openxmlformats.org/officeDocument/2006/relationships/image" Target="../media/image199.emf"/><Relationship Id="rId9" Type="http://schemas.openxmlformats.org/officeDocument/2006/relationships/oleObject" Target="../embeddings/oleObject191.bin"/><Relationship Id="rId14" Type="http://schemas.openxmlformats.org/officeDocument/2006/relationships/image" Target="../media/image204.emf"/></Relationships>
</file>

<file path=ppt/slides/_rels/slide52.xml.rels><?xml version="1.0" encoding="UTF-8" standalone="yes"?>
<Relationships xmlns="http://schemas.openxmlformats.org/package/2006/relationships"><Relationship Id="rId8" Type="http://schemas.openxmlformats.org/officeDocument/2006/relationships/image" Target="../media/image210.emf"/><Relationship Id="rId13" Type="http://schemas.openxmlformats.org/officeDocument/2006/relationships/oleObject" Target="../embeddings/oleObject202.bin"/><Relationship Id="rId3" Type="http://schemas.openxmlformats.org/officeDocument/2006/relationships/oleObject" Target="../embeddings/oleObject197.bin"/><Relationship Id="rId7" Type="http://schemas.openxmlformats.org/officeDocument/2006/relationships/oleObject" Target="../embeddings/oleObject199.bin"/><Relationship Id="rId12" Type="http://schemas.openxmlformats.org/officeDocument/2006/relationships/image" Target="../media/image212.e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209.emf"/><Relationship Id="rId11" Type="http://schemas.openxmlformats.org/officeDocument/2006/relationships/oleObject" Target="../embeddings/oleObject201.bin"/><Relationship Id="rId5" Type="http://schemas.openxmlformats.org/officeDocument/2006/relationships/oleObject" Target="../embeddings/oleObject198.bin"/><Relationship Id="rId10" Type="http://schemas.openxmlformats.org/officeDocument/2006/relationships/image" Target="../media/image211.emf"/><Relationship Id="rId4" Type="http://schemas.openxmlformats.org/officeDocument/2006/relationships/image" Target="../media/image208.emf"/><Relationship Id="rId9" Type="http://schemas.openxmlformats.org/officeDocument/2006/relationships/oleObject" Target="../embeddings/oleObject200.bin"/><Relationship Id="rId14" Type="http://schemas.openxmlformats.org/officeDocument/2006/relationships/image" Target="../media/image213.emf"/></Relationships>
</file>

<file path=ppt/slides/_rels/slide53.xml.rels><?xml version="1.0" encoding="UTF-8" standalone="yes"?>
<Relationships xmlns="http://schemas.openxmlformats.org/package/2006/relationships"><Relationship Id="rId8" Type="http://schemas.openxmlformats.org/officeDocument/2006/relationships/image" Target="../media/image216.emf"/><Relationship Id="rId13" Type="http://schemas.openxmlformats.org/officeDocument/2006/relationships/oleObject" Target="../embeddings/oleObject208.bin"/><Relationship Id="rId3" Type="http://schemas.openxmlformats.org/officeDocument/2006/relationships/oleObject" Target="../embeddings/oleObject203.bin"/><Relationship Id="rId7" Type="http://schemas.openxmlformats.org/officeDocument/2006/relationships/oleObject" Target="../embeddings/oleObject205.bin"/><Relationship Id="rId12" Type="http://schemas.openxmlformats.org/officeDocument/2006/relationships/image" Target="../media/image218.emf"/><Relationship Id="rId2" Type="http://schemas.openxmlformats.org/officeDocument/2006/relationships/slideLayout" Target="../slideLayouts/slideLayout7.xml"/><Relationship Id="rId16" Type="http://schemas.openxmlformats.org/officeDocument/2006/relationships/image" Target="../media/image220.emf"/><Relationship Id="rId1" Type="http://schemas.openxmlformats.org/officeDocument/2006/relationships/vmlDrawing" Target="../drawings/vmlDrawing25.vml"/><Relationship Id="rId6" Type="http://schemas.openxmlformats.org/officeDocument/2006/relationships/image" Target="../media/image215.emf"/><Relationship Id="rId11" Type="http://schemas.openxmlformats.org/officeDocument/2006/relationships/oleObject" Target="../embeddings/oleObject207.bin"/><Relationship Id="rId5" Type="http://schemas.openxmlformats.org/officeDocument/2006/relationships/oleObject" Target="../embeddings/oleObject204.bin"/><Relationship Id="rId15" Type="http://schemas.openxmlformats.org/officeDocument/2006/relationships/oleObject" Target="../embeddings/oleObject209.bin"/><Relationship Id="rId10" Type="http://schemas.openxmlformats.org/officeDocument/2006/relationships/image" Target="../media/image217.emf"/><Relationship Id="rId4" Type="http://schemas.openxmlformats.org/officeDocument/2006/relationships/image" Target="../media/image214.emf"/><Relationship Id="rId9" Type="http://schemas.openxmlformats.org/officeDocument/2006/relationships/oleObject" Target="../embeddings/oleObject206.bin"/><Relationship Id="rId14" Type="http://schemas.openxmlformats.org/officeDocument/2006/relationships/image" Target="../media/image219.emf"/></Relationships>
</file>

<file path=ppt/slides/_rels/slide54.xml.rels><?xml version="1.0" encoding="UTF-8" standalone="yes"?>
<Relationships xmlns="http://schemas.openxmlformats.org/package/2006/relationships"><Relationship Id="rId8" Type="http://schemas.openxmlformats.org/officeDocument/2006/relationships/image" Target="../media/image223.emf"/><Relationship Id="rId13" Type="http://schemas.openxmlformats.org/officeDocument/2006/relationships/oleObject" Target="../embeddings/oleObject215.bin"/><Relationship Id="rId3" Type="http://schemas.openxmlformats.org/officeDocument/2006/relationships/oleObject" Target="../embeddings/oleObject210.bin"/><Relationship Id="rId7" Type="http://schemas.openxmlformats.org/officeDocument/2006/relationships/oleObject" Target="../embeddings/oleObject212.bin"/><Relationship Id="rId12" Type="http://schemas.openxmlformats.org/officeDocument/2006/relationships/image" Target="../media/image225.emf"/><Relationship Id="rId2" Type="http://schemas.openxmlformats.org/officeDocument/2006/relationships/slideLayout" Target="../slideLayouts/slideLayout7.xml"/><Relationship Id="rId16" Type="http://schemas.openxmlformats.org/officeDocument/2006/relationships/image" Target="../media/image227.emf"/><Relationship Id="rId1" Type="http://schemas.openxmlformats.org/officeDocument/2006/relationships/vmlDrawing" Target="../drawings/vmlDrawing26.vml"/><Relationship Id="rId6" Type="http://schemas.openxmlformats.org/officeDocument/2006/relationships/image" Target="../media/image222.emf"/><Relationship Id="rId11" Type="http://schemas.openxmlformats.org/officeDocument/2006/relationships/oleObject" Target="../embeddings/oleObject214.bin"/><Relationship Id="rId5" Type="http://schemas.openxmlformats.org/officeDocument/2006/relationships/oleObject" Target="../embeddings/oleObject211.bin"/><Relationship Id="rId15" Type="http://schemas.openxmlformats.org/officeDocument/2006/relationships/oleObject" Target="../embeddings/oleObject216.bin"/><Relationship Id="rId10" Type="http://schemas.openxmlformats.org/officeDocument/2006/relationships/image" Target="../media/image224.emf"/><Relationship Id="rId4" Type="http://schemas.openxmlformats.org/officeDocument/2006/relationships/image" Target="../media/image221.emf"/><Relationship Id="rId9" Type="http://schemas.openxmlformats.org/officeDocument/2006/relationships/oleObject" Target="../embeddings/oleObject213.bin"/><Relationship Id="rId14" Type="http://schemas.openxmlformats.org/officeDocument/2006/relationships/image" Target="../media/image226.emf"/></Relationships>
</file>

<file path=ppt/slides/_rels/slide55.xml.rels><?xml version="1.0" encoding="UTF-8" standalone="yes"?>
<Relationships xmlns="http://schemas.openxmlformats.org/package/2006/relationships"><Relationship Id="rId8" Type="http://schemas.openxmlformats.org/officeDocument/2006/relationships/image" Target="../media/image230.emf"/><Relationship Id="rId13" Type="http://schemas.openxmlformats.org/officeDocument/2006/relationships/oleObject" Target="../embeddings/oleObject222.bin"/><Relationship Id="rId18" Type="http://schemas.openxmlformats.org/officeDocument/2006/relationships/image" Target="../media/image235.emf"/><Relationship Id="rId3" Type="http://schemas.openxmlformats.org/officeDocument/2006/relationships/oleObject" Target="../embeddings/oleObject217.bin"/><Relationship Id="rId21" Type="http://schemas.openxmlformats.org/officeDocument/2006/relationships/oleObject" Target="../embeddings/oleObject226.bin"/><Relationship Id="rId7" Type="http://schemas.openxmlformats.org/officeDocument/2006/relationships/oleObject" Target="../embeddings/oleObject219.bin"/><Relationship Id="rId12" Type="http://schemas.openxmlformats.org/officeDocument/2006/relationships/image" Target="../media/image232.emf"/><Relationship Id="rId17" Type="http://schemas.openxmlformats.org/officeDocument/2006/relationships/oleObject" Target="../embeddings/oleObject224.bin"/><Relationship Id="rId2" Type="http://schemas.openxmlformats.org/officeDocument/2006/relationships/slideLayout" Target="../slideLayouts/slideLayout7.xml"/><Relationship Id="rId16" Type="http://schemas.openxmlformats.org/officeDocument/2006/relationships/image" Target="../media/image234.emf"/><Relationship Id="rId20" Type="http://schemas.openxmlformats.org/officeDocument/2006/relationships/image" Target="../media/image236.emf"/><Relationship Id="rId1" Type="http://schemas.openxmlformats.org/officeDocument/2006/relationships/vmlDrawing" Target="../drawings/vmlDrawing27.vml"/><Relationship Id="rId6" Type="http://schemas.openxmlformats.org/officeDocument/2006/relationships/image" Target="../media/image229.emf"/><Relationship Id="rId11" Type="http://schemas.openxmlformats.org/officeDocument/2006/relationships/oleObject" Target="../embeddings/oleObject221.bin"/><Relationship Id="rId5" Type="http://schemas.openxmlformats.org/officeDocument/2006/relationships/oleObject" Target="../embeddings/oleObject218.bin"/><Relationship Id="rId15" Type="http://schemas.openxmlformats.org/officeDocument/2006/relationships/oleObject" Target="../embeddings/oleObject223.bin"/><Relationship Id="rId10" Type="http://schemas.openxmlformats.org/officeDocument/2006/relationships/image" Target="../media/image231.emf"/><Relationship Id="rId19" Type="http://schemas.openxmlformats.org/officeDocument/2006/relationships/oleObject" Target="../embeddings/oleObject225.bin"/><Relationship Id="rId4" Type="http://schemas.openxmlformats.org/officeDocument/2006/relationships/image" Target="../media/image228.emf"/><Relationship Id="rId9" Type="http://schemas.openxmlformats.org/officeDocument/2006/relationships/oleObject" Target="../embeddings/oleObject220.bin"/><Relationship Id="rId14" Type="http://schemas.openxmlformats.org/officeDocument/2006/relationships/image" Target="../media/image233.emf"/><Relationship Id="rId22" Type="http://schemas.openxmlformats.org/officeDocument/2006/relationships/image" Target="../media/image237.emf"/></Relationships>
</file>

<file path=ppt/slides/_rels/slide56.xml.rels><?xml version="1.0" encoding="UTF-8" standalone="yes"?>
<Relationships xmlns="http://schemas.openxmlformats.org/package/2006/relationships"><Relationship Id="rId8" Type="http://schemas.openxmlformats.org/officeDocument/2006/relationships/image" Target="../media/image240.emf"/><Relationship Id="rId13" Type="http://schemas.openxmlformats.org/officeDocument/2006/relationships/oleObject" Target="../embeddings/oleObject232.bin"/><Relationship Id="rId18" Type="http://schemas.openxmlformats.org/officeDocument/2006/relationships/image" Target="../media/image245.emf"/><Relationship Id="rId3" Type="http://schemas.openxmlformats.org/officeDocument/2006/relationships/oleObject" Target="../embeddings/oleObject227.bin"/><Relationship Id="rId7" Type="http://schemas.openxmlformats.org/officeDocument/2006/relationships/oleObject" Target="../embeddings/oleObject229.bin"/><Relationship Id="rId12" Type="http://schemas.openxmlformats.org/officeDocument/2006/relationships/image" Target="../media/image242.emf"/><Relationship Id="rId17" Type="http://schemas.openxmlformats.org/officeDocument/2006/relationships/oleObject" Target="../embeddings/oleObject234.bin"/><Relationship Id="rId2" Type="http://schemas.openxmlformats.org/officeDocument/2006/relationships/slideLayout" Target="../slideLayouts/slideLayout7.xml"/><Relationship Id="rId16" Type="http://schemas.openxmlformats.org/officeDocument/2006/relationships/image" Target="../media/image244.emf"/><Relationship Id="rId20" Type="http://schemas.openxmlformats.org/officeDocument/2006/relationships/image" Target="../media/image246.emf"/><Relationship Id="rId1" Type="http://schemas.openxmlformats.org/officeDocument/2006/relationships/vmlDrawing" Target="../drawings/vmlDrawing28.vml"/><Relationship Id="rId6" Type="http://schemas.openxmlformats.org/officeDocument/2006/relationships/image" Target="../media/image239.emf"/><Relationship Id="rId11" Type="http://schemas.openxmlformats.org/officeDocument/2006/relationships/oleObject" Target="../embeddings/oleObject231.bin"/><Relationship Id="rId5" Type="http://schemas.openxmlformats.org/officeDocument/2006/relationships/oleObject" Target="../embeddings/oleObject228.bin"/><Relationship Id="rId15" Type="http://schemas.openxmlformats.org/officeDocument/2006/relationships/oleObject" Target="../embeddings/oleObject233.bin"/><Relationship Id="rId10" Type="http://schemas.openxmlformats.org/officeDocument/2006/relationships/image" Target="../media/image241.emf"/><Relationship Id="rId19" Type="http://schemas.openxmlformats.org/officeDocument/2006/relationships/oleObject" Target="../embeddings/oleObject235.bin"/><Relationship Id="rId4" Type="http://schemas.openxmlformats.org/officeDocument/2006/relationships/image" Target="../media/image238.emf"/><Relationship Id="rId9" Type="http://schemas.openxmlformats.org/officeDocument/2006/relationships/oleObject" Target="../embeddings/oleObject230.bin"/><Relationship Id="rId14" Type="http://schemas.openxmlformats.org/officeDocument/2006/relationships/image" Target="../media/image243.emf"/></Relationships>
</file>

<file path=ppt/slides/_rels/slide57.xml.rels><?xml version="1.0" encoding="UTF-8" standalone="yes"?>
<Relationships xmlns="http://schemas.openxmlformats.org/package/2006/relationships"><Relationship Id="rId8" Type="http://schemas.openxmlformats.org/officeDocument/2006/relationships/image" Target="../media/image249.emf"/><Relationship Id="rId13" Type="http://schemas.openxmlformats.org/officeDocument/2006/relationships/oleObject" Target="../embeddings/oleObject241.bin"/><Relationship Id="rId18" Type="http://schemas.openxmlformats.org/officeDocument/2006/relationships/image" Target="../media/image254.emf"/><Relationship Id="rId3" Type="http://schemas.openxmlformats.org/officeDocument/2006/relationships/oleObject" Target="../embeddings/oleObject236.bin"/><Relationship Id="rId7" Type="http://schemas.openxmlformats.org/officeDocument/2006/relationships/oleObject" Target="../embeddings/oleObject238.bin"/><Relationship Id="rId12" Type="http://schemas.openxmlformats.org/officeDocument/2006/relationships/image" Target="../media/image251.emf"/><Relationship Id="rId17" Type="http://schemas.openxmlformats.org/officeDocument/2006/relationships/oleObject" Target="../embeddings/oleObject243.bin"/><Relationship Id="rId2" Type="http://schemas.openxmlformats.org/officeDocument/2006/relationships/slideLayout" Target="../slideLayouts/slideLayout7.xml"/><Relationship Id="rId16" Type="http://schemas.openxmlformats.org/officeDocument/2006/relationships/image" Target="../media/image253.emf"/><Relationship Id="rId1" Type="http://schemas.openxmlformats.org/officeDocument/2006/relationships/vmlDrawing" Target="../drawings/vmlDrawing29.vml"/><Relationship Id="rId6" Type="http://schemas.openxmlformats.org/officeDocument/2006/relationships/image" Target="../media/image248.emf"/><Relationship Id="rId11" Type="http://schemas.openxmlformats.org/officeDocument/2006/relationships/oleObject" Target="../embeddings/oleObject240.bin"/><Relationship Id="rId5" Type="http://schemas.openxmlformats.org/officeDocument/2006/relationships/oleObject" Target="../embeddings/oleObject237.bin"/><Relationship Id="rId15" Type="http://schemas.openxmlformats.org/officeDocument/2006/relationships/oleObject" Target="../embeddings/oleObject242.bin"/><Relationship Id="rId10" Type="http://schemas.openxmlformats.org/officeDocument/2006/relationships/image" Target="../media/image250.emf"/><Relationship Id="rId4" Type="http://schemas.openxmlformats.org/officeDocument/2006/relationships/image" Target="../media/image247.emf"/><Relationship Id="rId9" Type="http://schemas.openxmlformats.org/officeDocument/2006/relationships/oleObject" Target="../embeddings/oleObject239.bin"/><Relationship Id="rId14" Type="http://schemas.openxmlformats.org/officeDocument/2006/relationships/image" Target="../media/image252.emf"/></Relationships>
</file>

<file path=ppt/slides/_rels/slide58.xml.rels><?xml version="1.0" encoding="UTF-8" standalone="yes"?>
<Relationships xmlns="http://schemas.openxmlformats.org/package/2006/relationships"><Relationship Id="rId8" Type="http://schemas.openxmlformats.org/officeDocument/2006/relationships/image" Target="../media/image257.emf"/><Relationship Id="rId3" Type="http://schemas.openxmlformats.org/officeDocument/2006/relationships/oleObject" Target="../embeddings/oleObject244.bin"/><Relationship Id="rId7" Type="http://schemas.openxmlformats.org/officeDocument/2006/relationships/oleObject" Target="../embeddings/oleObject246.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256.emf"/><Relationship Id="rId5" Type="http://schemas.openxmlformats.org/officeDocument/2006/relationships/oleObject" Target="../embeddings/oleObject245.bin"/><Relationship Id="rId4" Type="http://schemas.openxmlformats.org/officeDocument/2006/relationships/image" Target="../media/image255.emf"/></Relationships>
</file>

<file path=ppt/slides/_rels/slide59.xml.rels><?xml version="1.0" encoding="UTF-8" standalone="yes"?>
<Relationships xmlns="http://schemas.openxmlformats.org/package/2006/relationships"><Relationship Id="rId8" Type="http://schemas.openxmlformats.org/officeDocument/2006/relationships/image" Target="../media/image260.emf"/><Relationship Id="rId13" Type="http://schemas.openxmlformats.org/officeDocument/2006/relationships/oleObject" Target="../embeddings/oleObject252.bin"/><Relationship Id="rId3" Type="http://schemas.openxmlformats.org/officeDocument/2006/relationships/oleObject" Target="../embeddings/oleObject247.bin"/><Relationship Id="rId7" Type="http://schemas.openxmlformats.org/officeDocument/2006/relationships/oleObject" Target="../embeddings/oleObject249.bin"/><Relationship Id="rId12" Type="http://schemas.openxmlformats.org/officeDocument/2006/relationships/image" Target="../media/image262.emf"/><Relationship Id="rId2" Type="http://schemas.openxmlformats.org/officeDocument/2006/relationships/slideLayout" Target="../slideLayouts/slideLayout7.xml"/><Relationship Id="rId16" Type="http://schemas.openxmlformats.org/officeDocument/2006/relationships/image" Target="../media/image264.emf"/><Relationship Id="rId1" Type="http://schemas.openxmlformats.org/officeDocument/2006/relationships/vmlDrawing" Target="../drawings/vmlDrawing31.vml"/><Relationship Id="rId6" Type="http://schemas.openxmlformats.org/officeDocument/2006/relationships/image" Target="../media/image259.emf"/><Relationship Id="rId11" Type="http://schemas.openxmlformats.org/officeDocument/2006/relationships/oleObject" Target="../embeddings/oleObject251.bin"/><Relationship Id="rId5" Type="http://schemas.openxmlformats.org/officeDocument/2006/relationships/oleObject" Target="../embeddings/oleObject248.bin"/><Relationship Id="rId15" Type="http://schemas.openxmlformats.org/officeDocument/2006/relationships/oleObject" Target="../embeddings/oleObject253.bin"/><Relationship Id="rId10" Type="http://schemas.openxmlformats.org/officeDocument/2006/relationships/image" Target="../media/image261.emf"/><Relationship Id="rId4" Type="http://schemas.openxmlformats.org/officeDocument/2006/relationships/image" Target="../media/image258.emf"/><Relationship Id="rId9" Type="http://schemas.openxmlformats.org/officeDocument/2006/relationships/oleObject" Target="../embeddings/oleObject250.bin"/><Relationship Id="rId14" Type="http://schemas.openxmlformats.org/officeDocument/2006/relationships/image" Target="../media/image26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image" Target="../media/image267.wmf"/><Relationship Id="rId13" Type="http://schemas.openxmlformats.org/officeDocument/2006/relationships/oleObject" Target="../embeddings/oleObject259.bin"/><Relationship Id="rId18" Type="http://schemas.openxmlformats.org/officeDocument/2006/relationships/image" Target="../media/image272.wmf"/><Relationship Id="rId3" Type="http://schemas.openxmlformats.org/officeDocument/2006/relationships/oleObject" Target="../embeddings/oleObject254.bin"/><Relationship Id="rId7" Type="http://schemas.openxmlformats.org/officeDocument/2006/relationships/oleObject" Target="../embeddings/oleObject256.bin"/><Relationship Id="rId12" Type="http://schemas.openxmlformats.org/officeDocument/2006/relationships/image" Target="../media/image269.emf"/><Relationship Id="rId17" Type="http://schemas.openxmlformats.org/officeDocument/2006/relationships/oleObject" Target="../embeddings/oleObject261.bin"/><Relationship Id="rId2" Type="http://schemas.openxmlformats.org/officeDocument/2006/relationships/slideLayout" Target="../slideLayouts/slideLayout7.xml"/><Relationship Id="rId16" Type="http://schemas.openxmlformats.org/officeDocument/2006/relationships/image" Target="../media/image271.emf"/><Relationship Id="rId1" Type="http://schemas.openxmlformats.org/officeDocument/2006/relationships/vmlDrawing" Target="../drawings/vmlDrawing32.vml"/><Relationship Id="rId6" Type="http://schemas.openxmlformats.org/officeDocument/2006/relationships/image" Target="../media/image266.wmf"/><Relationship Id="rId11" Type="http://schemas.openxmlformats.org/officeDocument/2006/relationships/oleObject" Target="../embeddings/oleObject258.bin"/><Relationship Id="rId5" Type="http://schemas.openxmlformats.org/officeDocument/2006/relationships/oleObject" Target="../embeddings/oleObject255.bin"/><Relationship Id="rId15" Type="http://schemas.openxmlformats.org/officeDocument/2006/relationships/oleObject" Target="../embeddings/oleObject260.bin"/><Relationship Id="rId10" Type="http://schemas.openxmlformats.org/officeDocument/2006/relationships/image" Target="../media/image268.emf"/><Relationship Id="rId4" Type="http://schemas.openxmlformats.org/officeDocument/2006/relationships/image" Target="../media/image265.emf"/><Relationship Id="rId9" Type="http://schemas.openxmlformats.org/officeDocument/2006/relationships/oleObject" Target="../embeddings/oleObject257.bin"/><Relationship Id="rId14" Type="http://schemas.openxmlformats.org/officeDocument/2006/relationships/image" Target="../media/image270.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1144067"/>
            <a:ext cx="7772400" cy="3221037"/>
          </a:xfrm>
        </p:spPr>
        <p:txBody>
          <a:bodyPr/>
          <a:lstStyle/>
          <a:p>
            <a:pPr eaLnBrk="1" hangingPunct="1"/>
            <a:r>
              <a:rPr lang="en-US" altLang="zh-CN" sz="2800" b="1" dirty="0">
                <a:ea typeface="宋体" pitchFamily="2" charset="-122"/>
              </a:rPr>
              <a:t>1. </a:t>
            </a:r>
            <a:r>
              <a:rPr lang="zh-CN" altLang="en-US" sz="2800" b="1" dirty="0">
                <a:ea typeface="宋体" pitchFamily="2" charset="-122"/>
              </a:rPr>
              <a:t>静电场</a:t>
            </a:r>
            <a:r>
              <a:rPr lang="en-US" altLang="zh-CN" sz="2800" b="1" dirty="0">
                <a:ea typeface="宋体" pitchFamily="2" charset="-122"/>
              </a:rPr>
              <a:t/>
            </a:r>
            <a:br>
              <a:rPr lang="en-US" altLang="zh-CN" sz="2800" b="1" dirty="0">
                <a:ea typeface="宋体" pitchFamily="2" charset="-122"/>
              </a:rPr>
            </a:br>
            <a:r>
              <a:rPr lang="en-US" altLang="zh-CN" sz="2800" b="1" dirty="0">
                <a:ea typeface="宋体" pitchFamily="2" charset="-122"/>
              </a:rPr>
              <a:t>2.</a:t>
            </a:r>
            <a:r>
              <a:rPr lang="zh-CN" altLang="en-US" sz="2800" b="1" dirty="0">
                <a:ea typeface="宋体" pitchFamily="2" charset="-122"/>
              </a:rPr>
              <a:t> 静电场中的导体</a:t>
            </a:r>
            <a:r>
              <a:rPr lang="zh-CN" altLang="en-US" sz="2800" b="1">
                <a:ea typeface="宋体" pitchFamily="2" charset="-122"/>
              </a:rPr>
              <a:t>和电介质</a:t>
            </a:r>
            <a:r>
              <a:rPr lang="en-US" altLang="zh-CN" sz="2800" b="1" dirty="0">
                <a:ea typeface="宋体" pitchFamily="2" charset="-122"/>
              </a:rPr>
              <a:t/>
            </a:r>
            <a:br>
              <a:rPr lang="en-US" altLang="zh-CN" sz="2800" b="1" dirty="0">
                <a:ea typeface="宋体" pitchFamily="2" charset="-122"/>
              </a:rPr>
            </a:br>
            <a:r>
              <a:rPr lang="en-US" altLang="zh-CN" sz="2800" b="1" dirty="0">
                <a:ea typeface="宋体" pitchFamily="2" charset="-122"/>
              </a:rPr>
              <a:t>3. </a:t>
            </a:r>
            <a:r>
              <a:rPr lang="zh-CN" altLang="en-US" sz="2800" b="1" dirty="0">
                <a:ea typeface="宋体" pitchFamily="2" charset="-122"/>
              </a:rPr>
              <a:t>静磁场</a:t>
            </a:r>
            <a:r>
              <a:rPr lang="en-US" altLang="zh-CN" sz="2800" b="1" dirty="0">
                <a:ea typeface="宋体" pitchFamily="2" charset="-122"/>
              </a:rPr>
              <a:t/>
            </a:r>
            <a:br>
              <a:rPr lang="en-US" altLang="zh-CN" sz="2800" b="1" dirty="0">
                <a:ea typeface="宋体" pitchFamily="2" charset="-122"/>
              </a:rPr>
            </a:br>
            <a:r>
              <a:rPr lang="en-US" altLang="zh-CN" sz="2800" b="1" dirty="0">
                <a:ea typeface="宋体" pitchFamily="2" charset="-122"/>
              </a:rPr>
              <a:t>4. </a:t>
            </a:r>
            <a:r>
              <a:rPr lang="zh-CN" altLang="en-US" sz="2800" b="1" dirty="0">
                <a:ea typeface="宋体" pitchFamily="2" charset="-122"/>
              </a:rPr>
              <a:t>电磁感应及麦克斯韦方程组</a:t>
            </a:r>
            <a:r>
              <a:rPr lang="en-US" altLang="zh-CN" sz="2800" b="1" dirty="0">
                <a:ea typeface="宋体" pitchFamily="2" charset="-122"/>
              </a:rPr>
              <a:t/>
            </a:r>
            <a:br>
              <a:rPr lang="en-US" altLang="zh-CN" sz="2800" b="1" dirty="0">
                <a:ea typeface="宋体" pitchFamily="2" charset="-122"/>
              </a:rPr>
            </a:br>
            <a:r>
              <a:rPr lang="en-US" altLang="zh-CN" sz="2800" b="1" dirty="0">
                <a:ea typeface="宋体" pitchFamily="2" charset="-122"/>
              </a:rPr>
              <a:t>5. </a:t>
            </a:r>
            <a:r>
              <a:rPr lang="zh-CN" altLang="en-US" sz="2800" b="1" dirty="0">
                <a:ea typeface="宋体" pitchFamily="2" charset="-122"/>
              </a:rPr>
              <a:t>狭义相对论基础</a:t>
            </a:r>
            <a:r>
              <a:rPr lang="en-US" altLang="zh-CN" sz="2800" b="1" dirty="0">
                <a:ea typeface="宋体" pitchFamily="2" charset="-122"/>
              </a:rPr>
              <a:t/>
            </a:r>
            <a:br>
              <a:rPr lang="en-US" altLang="zh-CN" sz="2800" b="1" dirty="0">
                <a:ea typeface="宋体" pitchFamily="2" charset="-122"/>
              </a:rPr>
            </a:br>
            <a:r>
              <a:rPr lang="en-US" altLang="zh-CN" sz="2800" b="1" dirty="0">
                <a:ea typeface="宋体" pitchFamily="2" charset="-122"/>
              </a:rPr>
              <a:t>6. </a:t>
            </a:r>
            <a:r>
              <a:rPr lang="zh-CN" altLang="en-US" sz="2800" b="1" dirty="0">
                <a:ea typeface="宋体" pitchFamily="2" charset="-122"/>
              </a:rPr>
              <a:t>量子物理基础</a:t>
            </a:r>
            <a:r>
              <a:rPr lang="en-US" altLang="zh-CN" sz="2800" b="1" dirty="0">
                <a:ea typeface="宋体" pitchFamily="2" charset="-122"/>
              </a:rPr>
              <a:t/>
            </a:r>
            <a:br>
              <a:rPr lang="en-US" altLang="zh-CN" sz="2800" b="1" dirty="0">
                <a:ea typeface="宋体" pitchFamily="2" charset="-122"/>
              </a:rPr>
            </a:br>
            <a:r>
              <a:rPr lang="en-US" altLang="zh-CN" sz="2800" b="1" dirty="0">
                <a:ea typeface="宋体" pitchFamily="2" charset="-122"/>
              </a:rPr>
              <a:t>7. </a:t>
            </a:r>
            <a:r>
              <a:rPr lang="zh-CN" altLang="en-US" sz="2800" b="1" dirty="0">
                <a:ea typeface="宋体" pitchFamily="2" charset="-122"/>
              </a:rPr>
              <a:t>固体物理基础</a:t>
            </a:r>
            <a:r>
              <a:rPr lang="en-US" altLang="zh-CN" sz="2800" b="1" dirty="0">
                <a:ea typeface="宋体" pitchFamily="2" charset="-122"/>
              </a:rPr>
              <a:t/>
            </a:r>
            <a:br>
              <a:rPr lang="en-US" altLang="zh-CN" sz="2800" b="1" dirty="0">
                <a:ea typeface="宋体" pitchFamily="2" charset="-122"/>
              </a:rPr>
            </a:br>
            <a:endParaRPr lang="zh-CN" altLang="en-US" sz="2800" b="1" dirty="0">
              <a:ea typeface="宋体" pitchFamily="2" charset="-122"/>
            </a:endParaRPr>
          </a:p>
        </p:txBody>
      </p:sp>
      <p:sp>
        <p:nvSpPr>
          <p:cNvPr id="2051" name="Subtitle 2"/>
          <p:cNvSpPr>
            <a:spLocks noGrp="1"/>
          </p:cNvSpPr>
          <p:nvPr>
            <p:ph type="subTitle" idx="1"/>
          </p:nvPr>
        </p:nvSpPr>
        <p:spPr>
          <a:xfrm>
            <a:off x="1371600" y="4510088"/>
            <a:ext cx="6400800" cy="1943100"/>
          </a:xfrm>
        </p:spPr>
        <p:txBody>
          <a:bodyPr/>
          <a:lstStyle/>
          <a:p>
            <a:pPr eaLnBrk="1" hangingPunct="1"/>
            <a:r>
              <a:rPr lang="zh-CN" altLang="en-US" b="1" dirty="0">
                <a:ea typeface="宋体" pitchFamily="2" charset="-122"/>
              </a:rPr>
              <a:t>任课教师： 郭伟</a:t>
            </a:r>
            <a:endParaRPr lang="en-US" altLang="zh-CN" b="1" dirty="0">
              <a:ea typeface="宋体" pitchFamily="2" charset="-122"/>
            </a:endParaRPr>
          </a:p>
          <a:p>
            <a:pPr eaLnBrk="1" hangingPunct="1"/>
            <a:r>
              <a:rPr lang="en-US" altLang="zh-CN" b="1" dirty="0">
                <a:ea typeface="宋体" pitchFamily="2" charset="-122"/>
              </a:rPr>
              <a:t>Email</a:t>
            </a:r>
            <a:r>
              <a:rPr lang="zh-CN" altLang="en-US" b="1" dirty="0">
                <a:ea typeface="宋体" pitchFamily="2" charset="-122"/>
              </a:rPr>
              <a:t>： </a:t>
            </a:r>
            <a:r>
              <a:rPr lang="en-US" altLang="zh-CN" b="1" dirty="0">
                <a:ea typeface="宋体" pitchFamily="2" charset="-122"/>
              </a:rPr>
              <a:t>weiguo7@bit.edu.cn</a:t>
            </a:r>
          </a:p>
        </p:txBody>
      </p:sp>
      <p:sp>
        <p:nvSpPr>
          <p:cNvPr id="2052" name="Rectangle 3"/>
          <p:cNvSpPr>
            <a:spLocks noChangeArrowheads="1"/>
          </p:cNvSpPr>
          <p:nvPr/>
        </p:nvSpPr>
        <p:spPr bwMode="auto">
          <a:xfrm>
            <a:off x="2195736" y="129406"/>
            <a:ext cx="557396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5400" dirty="0">
                <a:ea typeface="宋体" pitchFamily="2" charset="-122"/>
              </a:rPr>
              <a:t>大 学 物 理（下）</a:t>
            </a:r>
          </a:p>
        </p:txBody>
      </p:sp>
    </p:spTree>
  </p:cSld>
  <p:clrMapOvr>
    <a:masterClrMapping/>
  </p:clrMapOvr>
  <p:transition>
    <p:zoom dir="in"/>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323850" y="1196975"/>
            <a:ext cx="84963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ea typeface="宋体" pitchFamily="2" charset="-122"/>
              </a:rPr>
              <a:t>     做完卷子后，对于挂与不挂我突然很不确定，有很多题我都不能确定，尤其是填空和选择，有的都无从着手，所以我对自己的结局有点不确定。</a:t>
            </a:r>
          </a:p>
          <a:p>
            <a:pPr eaLnBrk="1" hangingPunct="1">
              <a:spcBef>
                <a:spcPct val="0"/>
              </a:spcBef>
              <a:buFontTx/>
              <a:buNone/>
            </a:pPr>
            <a:r>
              <a:rPr lang="zh-CN" altLang="en-US" sz="2800">
                <a:ea typeface="宋体" pitchFamily="2" charset="-122"/>
              </a:rPr>
              <a:t>       说实话，大一上学期因为贪玩</a:t>
            </a:r>
            <a:r>
              <a:rPr lang="zh-CN" altLang="en-US" sz="2800">
                <a:solidFill>
                  <a:srgbClr val="FF0000"/>
                </a:solidFill>
                <a:ea typeface="宋体" pitchFamily="2" charset="-122"/>
              </a:rPr>
              <a:t>已经挂了</a:t>
            </a:r>
            <a:r>
              <a:rPr lang="en-US" altLang="zh-CN" sz="2800">
                <a:solidFill>
                  <a:srgbClr val="FF0000"/>
                </a:solidFill>
                <a:ea typeface="宋体" pitchFamily="2" charset="-122"/>
              </a:rPr>
              <a:t>X</a:t>
            </a:r>
            <a:r>
              <a:rPr lang="zh-CN" altLang="en-US" sz="2800">
                <a:solidFill>
                  <a:srgbClr val="FF0000"/>
                </a:solidFill>
                <a:ea typeface="宋体" pitchFamily="2" charset="-122"/>
              </a:rPr>
              <a:t>个学分</a:t>
            </a:r>
            <a:r>
              <a:rPr lang="zh-CN" altLang="en-US" sz="2800">
                <a:ea typeface="宋体" pitchFamily="2" charset="-122"/>
              </a:rPr>
              <a:t>了，同时也失去了很多机会，之后就开始成熟了，慢慢开始努力，但始终觉得自己还是处于迷茫之中，努力了，但不知道努力的方向</a:t>
            </a:r>
            <a:r>
              <a:rPr lang="en-US" altLang="zh-CN" sz="2800">
                <a:ea typeface="宋体" pitchFamily="2" charset="-122"/>
              </a:rPr>
              <a:t>……</a:t>
            </a:r>
          </a:p>
          <a:p>
            <a:pPr eaLnBrk="1" hangingPunct="1">
              <a:spcBef>
                <a:spcPct val="0"/>
              </a:spcBef>
              <a:buFontTx/>
              <a:buNone/>
            </a:pPr>
            <a:r>
              <a:rPr lang="en-US" altLang="zh-CN" sz="2800">
                <a:ea typeface="宋体" pitchFamily="2" charset="-122"/>
              </a:rPr>
              <a:t>       </a:t>
            </a:r>
            <a:r>
              <a:rPr lang="zh-CN" altLang="en-US" sz="2800">
                <a:ea typeface="宋体" pitchFamily="2" charset="-122"/>
              </a:rPr>
              <a:t>物理，说实话起初不喜欢，但今年老师上课的方式让我开始慢慢接受了，虽然我不会转专业到物理，但对它的感觉却也与从前不同了，谢谢老师了。</a:t>
            </a:r>
          </a:p>
          <a:p>
            <a:pPr eaLnBrk="1" hangingPunct="1">
              <a:spcBef>
                <a:spcPct val="0"/>
              </a:spcBef>
              <a:buFontTx/>
              <a:buNone/>
            </a:pPr>
            <a:r>
              <a:rPr lang="zh-CN" altLang="en-US" sz="2800">
                <a:ea typeface="宋体" pitchFamily="2" charset="-122"/>
              </a:rPr>
              <a:t>       最后，如果差的不是太多，请老师给我及格吧，我实在不想挂，而且我真的努力了，真的老师。</a:t>
            </a:r>
          </a:p>
        </p:txBody>
      </p:sp>
      <p:sp>
        <p:nvSpPr>
          <p:cNvPr id="3" name="矩形 2"/>
          <p:cNvSpPr>
            <a:spLocks noChangeArrowheads="1"/>
          </p:cNvSpPr>
          <p:nvPr/>
        </p:nvSpPr>
        <p:spPr bwMode="auto">
          <a:xfrm>
            <a:off x="1908175" y="260350"/>
            <a:ext cx="38877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3600">
                <a:solidFill>
                  <a:srgbClr val="FF0000"/>
                </a:solidFill>
                <a:ea typeface="宋体" pitchFamily="2" charset="-122"/>
              </a:rPr>
              <a:t>我很同情，但</a:t>
            </a:r>
            <a:r>
              <a:rPr lang="en-US" altLang="zh-CN" sz="3600">
                <a:solidFill>
                  <a:srgbClr val="FF0000"/>
                </a:solidFill>
                <a:ea typeface="宋体" pitchFamily="2" charset="-122"/>
              </a:rPr>
              <a:t>……</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80">
                                          <p:stCondLst>
                                            <p:cond delay="0"/>
                                          </p:stCondLst>
                                        </p:cTn>
                                        <p:tgtEl>
                                          <p:spTgt spid="2"/>
                                        </p:tgtEl>
                                      </p:cBhvr>
                                    </p:animEffect>
                                    <p:anim calcmode="lin" valueType="num">
                                      <p:cBhvr>
                                        <p:cTn id="15"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0" dur="26">
                                          <p:stCondLst>
                                            <p:cond delay="650"/>
                                          </p:stCondLst>
                                        </p:cTn>
                                        <p:tgtEl>
                                          <p:spTgt spid="2"/>
                                        </p:tgtEl>
                                      </p:cBhvr>
                                      <p:to x="100000" y="60000"/>
                                    </p:animScale>
                                    <p:animScale>
                                      <p:cBhvr>
                                        <p:cTn id="21" dur="166" decel="50000">
                                          <p:stCondLst>
                                            <p:cond delay="676"/>
                                          </p:stCondLst>
                                        </p:cTn>
                                        <p:tgtEl>
                                          <p:spTgt spid="2"/>
                                        </p:tgtEl>
                                      </p:cBhvr>
                                      <p:to x="100000" y="100000"/>
                                    </p:animScale>
                                    <p:animScale>
                                      <p:cBhvr>
                                        <p:cTn id="22" dur="26">
                                          <p:stCondLst>
                                            <p:cond delay="1312"/>
                                          </p:stCondLst>
                                        </p:cTn>
                                        <p:tgtEl>
                                          <p:spTgt spid="2"/>
                                        </p:tgtEl>
                                      </p:cBhvr>
                                      <p:to x="100000" y="80000"/>
                                    </p:animScale>
                                    <p:animScale>
                                      <p:cBhvr>
                                        <p:cTn id="23" dur="166" decel="50000">
                                          <p:stCondLst>
                                            <p:cond delay="1338"/>
                                          </p:stCondLst>
                                        </p:cTn>
                                        <p:tgtEl>
                                          <p:spTgt spid="2"/>
                                        </p:tgtEl>
                                      </p:cBhvr>
                                      <p:to x="100000" y="100000"/>
                                    </p:animScale>
                                    <p:animScale>
                                      <p:cBhvr>
                                        <p:cTn id="24" dur="26">
                                          <p:stCondLst>
                                            <p:cond delay="1642"/>
                                          </p:stCondLst>
                                        </p:cTn>
                                        <p:tgtEl>
                                          <p:spTgt spid="2"/>
                                        </p:tgtEl>
                                      </p:cBhvr>
                                      <p:to x="100000" y="90000"/>
                                    </p:animScale>
                                    <p:animScale>
                                      <p:cBhvr>
                                        <p:cTn id="25" dur="166" decel="50000">
                                          <p:stCondLst>
                                            <p:cond delay="1668"/>
                                          </p:stCondLst>
                                        </p:cTn>
                                        <p:tgtEl>
                                          <p:spTgt spid="2"/>
                                        </p:tgtEl>
                                      </p:cBhvr>
                                      <p:to x="100000" y="100000"/>
                                    </p:animScale>
                                    <p:animScale>
                                      <p:cBhvr>
                                        <p:cTn id="26" dur="26">
                                          <p:stCondLst>
                                            <p:cond delay="1808"/>
                                          </p:stCondLst>
                                        </p:cTn>
                                        <p:tgtEl>
                                          <p:spTgt spid="2"/>
                                        </p:tgtEl>
                                      </p:cBhvr>
                                      <p:to x="100000" y="95000"/>
                                    </p:animScale>
                                    <p:animScale>
                                      <p:cBhvr>
                                        <p:cTn id="27"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395288" y="404813"/>
            <a:ext cx="8520112"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000" dirty="0">
                <a:ea typeface="宋体" pitchFamily="2" charset="-122"/>
              </a:rPr>
              <a:t>老师，您好！       </a:t>
            </a:r>
            <a:endParaRPr lang="en-US" altLang="zh-CN" sz="2000" dirty="0">
              <a:ea typeface="宋体" pitchFamily="2" charset="-122"/>
            </a:endParaRPr>
          </a:p>
          <a:p>
            <a:pPr eaLnBrk="1" hangingPunct="1">
              <a:spcBef>
                <a:spcPct val="0"/>
              </a:spcBef>
              <a:buFontTx/>
              <a:buNone/>
            </a:pPr>
            <a:endParaRPr lang="en-US" altLang="zh-CN" sz="2000" dirty="0">
              <a:ea typeface="宋体" pitchFamily="2" charset="-122"/>
            </a:endParaRPr>
          </a:p>
          <a:p>
            <a:pPr eaLnBrk="1" hangingPunct="1">
              <a:spcBef>
                <a:spcPct val="0"/>
              </a:spcBef>
              <a:buFontTx/>
              <a:buNone/>
            </a:pPr>
            <a:r>
              <a:rPr lang="zh-CN" altLang="en-US" sz="2000" dirty="0">
                <a:ea typeface="宋体" pitchFamily="2" charset="-122"/>
              </a:rPr>
              <a:t>我是您的学生</a:t>
            </a:r>
            <a:r>
              <a:rPr lang="en-US" altLang="zh-CN" sz="2000" dirty="0">
                <a:ea typeface="宋体" pitchFamily="2" charset="-122"/>
              </a:rPr>
              <a:t>XX</a:t>
            </a:r>
            <a:r>
              <a:rPr lang="zh-CN" altLang="en-US" sz="2000" dirty="0">
                <a:ea typeface="宋体" pitchFamily="2" charset="-122"/>
              </a:rPr>
              <a:t>，学号</a:t>
            </a:r>
            <a:r>
              <a:rPr lang="en-US" altLang="zh-CN" sz="2000" dirty="0">
                <a:ea typeface="宋体" pitchFamily="2" charset="-122"/>
              </a:rPr>
              <a:t>XXXXX</a:t>
            </a:r>
            <a:r>
              <a:rPr lang="zh-CN" altLang="en-US" sz="2000" dirty="0">
                <a:ea typeface="宋体" pitchFamily="2" charset="-122"/>
              </a:rPr>
              <a:t>，</a:t>
            </a:r>
            <a:r>
              <a:rPr lang="en-US" altLang="zh-CN" sz="2000" dirty="0">
                <a:ea typeface="宋体" pitchFamily="2" charset="-122"/>
              </a:rPr>
              <a:t>XXXX</a:t>
            </a:r>
            <a:r>
              <a:rPr lang="zh-CN" altLang="en-US" sz="2000" dirty="0">
                <a:ea typeface="宋体" pitchFamily="2" charset="-122"/>
              </a:rPr>
              <a:t>班的。大物成绩出来了，我考了</a:t>
            </a:r>
            <a:r>
              <a:rPr lang="en-US" altLang="zh-CN" sz="2000" dirty="0">
                <a:ea typeface="宋体" pitchFamily="2" charset="-122"/>
              </a:rPr>
              <a:t>XX</a:t>
            </a:r>
            <a:r>
              <a:rPr lang="zh-CN" altLang="en-US" sz="2000" dirty="0">
                <a:ea typeface="宋体" pitchFamily="2" charset="-122"/>
              </a:rPr>
              <a:t>分。我对这个成绩有点吃惊，有点不可思议。</a:t>
            </a:r>
          </a:p>
          <a:p>
            <a:pPr eaLnBrk="1" hangingPunct="1">
              <a:spcBef>
                <a:spcPct val="0"/>
              </a:spcBef>
              <a:buFontTx/>
              <a:buNone/>
            </a:pPr>
            <a:r>
              <a:rPr lang="zh-CN" altLang="en-US" sz="2000" dirty="0">
                <a:ea typeface="宋体" pitchFamily="2" charset="-122"/>
              </a:rPr>
              <a:t>     上个学期我的大物是</a:t>
            </a:r>
            <a:r>
              <a:rPr lang="en-US" altLang="zh-CN" sz="2000" dirty="0">
                <a:ea typeface="宋体" pitchFamily="2" charset="-122"/>
              </a:rPr>
              <a:t>XX</a:t>
            </a:r>
            <a:r>
              <a:rPr lang="zh-CN" altLang="en-US" sz="2000" dirty="0">
                <a:ea typeface="宋体" pitchFamily="2" charset="-122"/>
              </a:rPr>
              <a:t>分。经历了上个学期大物的考验，我知道大物不好学，所以我这个学期我也一直在好好学习，没敢放松。上课也都认真听讲，课下的作业也都好好在做。因为我们</a:t>
            </a:r>
            <a:r>
              <a:rPr lang="en-US" altLang="zh-CN" sz="2000" dirty="0">
                <a:ea typeface="宋体" pitchFamily="2" charset="-122"/>
              </a:rPr>
              <a:t>XX</a:t>
            </a:r>
            <a:r>
              <a:rPr lang="zh-CN" altLang="en-US" sz="2000" dirty="0">
                <a:ea typeface="宋体" pitchFamily="2" charset="-122"/>
              </a:rPr>
              <a:t>号考的</a:t>
            </a:r>
            <a:r>
              <a:rPr lang="en-US" altLang="zh-CN" sz="2000" dirty="0">
                <a:ea typeface="宋体" pitchFamily="2" charset="-122"/>
              </a:rPr>
              <a:t>XXX</a:t>
            </a:r>
            <a:r>
              <a:rPr lang="zh-CN" altLang="en-US" sz="2000" dirty="0">
                <a:ea typeface="宋体" pitchFamily="2" charset="-122"/>
              </a:rPr>
              <a:t>，</a:t>
            </a:r>
            <a:r>
              <a:rPr lang="en-US" altLang="zh-CN" sz="2000" dirty="0">
                <a:ea typeface="宋体" pitchFamily="2" charset="-122"/>
              </a:rPr>
              <a:t>XX</a:t>
            </a:r>
            <a:r>
              <a:rPr lang="zh-CN" altLang="en-US" sz="2000" dirty="0">
                <a:ea typeface="宋体" pitchFamily="2" charset="-122"/>
              </a:rPr>
              <a:t>号就考大物，确实来说复习时间有点紧张。复习的时候，我把作业题都做了一遍，把学委发的卷子都做了，可不知为什么还是考的这么差，我已经尽了我最大的努力来学习大物，可不知为什么还是挂了。</a:t>
            </a:r>
          </a:p>
          <a:p>
            <a:pPr eaLnBrk="1" hangingPunct="1">
              <a:spcBef>
                <a:spcPct val="0"/>
              </a:spcBef>
              <a:buFontTx/>
              <a:buNone/>
            </a:pPr>
            <a:r>
              <a:rPr lang="zh-CN" altLang="en-US" sz="2000" dirty="0">
                <a:ea typeface="宋体" pitchFamily="2" charset="-122"/>
              </a:rPr>
              <a:t>      我来自</a:t>
            </a:r>
            <a:r>
              <a:rPr lang="en-US" altLang="zh-CN" sz="2000" dirty="0">
                <a:ea typeface="宋体" pitchFamily="2" charset="-122"/>
              </a:rPr>
              <a:t>XX</a:t>
            </a:r>
            <a:r>
              <a:rPr lang="zh-CN" altLang="en-US" sz="2000" dirty="0">
                <a:ea typeface="宋体" pitchFamily="2" charset="-122"/>
              </a:rPr>
              <a:t>省，从进学校开始我就知道我跟大家的差距，我一直都在努力地学习，想跟上大家的步伐，从大一开始从未挂过科。老师我之所以这样重视挂科，因为我将来想要</a:t>
            </a:r>
            <a:r>
              <a:rPr lang="zh-CN" altLang="en-US" sz="2000" dirty="0">
                <a:solidFill>
                  <a:srgbClr val="FF0000"/>
                </a:solidFill>
                <a:ea typeface="宋体" pitchFamily="2" charset="-122"/>
              </a:rPr>
              <a:t>去</a:t>
            </a:r>
            <a:r>
              <a:rPr lang="en-US" altLang="zh-CN" sz="2000" dirty="0">
                <a:solidFill>
                  <a:srgbClr val="FF0000"/>
                </a:solidFill>
                <a:ea typeface="宋体" pitchFamily="2" charset="-122"/>
              </a:rPr>
              <a:t>X</a:t>
            </a:r>
            <a:r>
              <a:rPr lang="zh-CN" altLang="en-US" sz="2000" dirty="0">
                <a:solidFill>
                  <a:srgbClr val="FF0000"/>
                </a:solidFill>
                <a:ea typeface="宋体" pitchFamily="2" charset="-122"/>
              </a:rPr>
              <a:t>国留学，</a:t>
            </a:r>
            <a:r>
              <a:rPr lang="zh-CN" altLang="en-US" sz="2000" dirty="0">
                <a:ea typeface="宋体" pitchFamily="2" charset="-122"/>
              </a:rPr>
              <a:t>挂科对留学的影响非常大，我要是将来不出国也就无所谓了。我从这个学期开始每个周末都要赶到市里去学习</a:t>
            </a:r>
            <a:r>
              <a:rPr lang="en-US" altLang="zh-CN" sz="2000" dirty="0">
                <a:ea typeface="宋体" pitchFamily="2" charset="-122"/>
              </a:rPr>
              <a:t>X</a:t>
            </a:r>
            <a:r>
              <a:rPr lang="zh-CN" altLang="en-US" sz="2000" dirty="0">
                <a:ea typeface="宋体" pitchFamily="2" charset="-122"/>
              </a:rPr>
              <a:t>语，再加上校内繁重的功课，压的我好累呀，但我始终都未放弃对大物的学习。</a:t>
            </a:r>
          </a:p>
          <a:p>
            <a:pPr eaLnBrk="1" hangingPunct="1">
              <a:spcBef>
                <a:spcPct val="0"/>
              </a:spcBef>
              <a:buFontTx/>
              <a:buNone/>
            </a:pPr>
            <a:r>
              <a:rPr lang="zh-CN" altLang="en-US" sz="2000" dirty="0">
                <a:ea typeface="宋体" pitchFamily="2" charset="-122"/>
              </a:rPr>
              <a:t>      说实话，我对大物付出了不少，我真诚的希望老师能给我</a:t>
            </a:r>
            <a:r>
              <a:rPr lang="en-US" altLang="zh-CN" sz="2000" dirty="0">
                <a:ea typeface="宋体" pitchFamily="2" charset="-122"/>
              </a:rPr>
              <a:t>60</a:t>
            </a:r>
            <a:r>
              <a:rPr lang="zh-CN" altLang="en-US" sz="2000" dirty="0">
                <a:ea typeface="宋体" pitchFamily="2" charset="-122"/>
              </a:rPr>
              <a:t>分，让我过，我真心不希望因为大物挂了影响我将来的出国。所以我真心希望老师能给我</a:t>
            </a:r>
            <a:r>
              <a:rPr lang="en-US" altLang="zh-CN" sz="2000" dirty="0">
                <a:ea typeface="宋体" pitchFamily="2" charset="-122"/>
              </a:rPr>
              <a:t>60</a:t>
            </a:r>
            <a:r>
              <a:rPr lang="zh-CN" altLang="en-US" sz="2000" dirty="0">
                <a:ea typeface="宋体" pitchFamily="2" charset="-122"/>
              </a:rPr>
              <a:t>分，让我过。我真心希望老师能让我顺利的去</a:t>
            </a:r>
            <a:r>
              <a:rPr lang="en-US" altLang="zh-CN" sz="2000" dirty="0">
                <a:ea typeface="宋体" pitchFamily="2" charset="-122"/>
              </a:rPr>
              <a:t>X</a:t>
            </a:r>
            <a:r>
              <a:rPr lang="zh-CN" altLang="en-US" sz="2000" dirty="0">
                <a:ea typeface="宋体" pitchFamily="2" charset="-122"/>
              </a:rPr>
              <a:t>国留学。</a:t>
            </a:r>
          </a:p>
          <a:p>
            <a:pPr eaLnBrk="1" hangingPunct="1">
              <a:spcBef>
                <a:spcPct val="0"/>
              </a:spcBef>
              <a:buFontTx/>
              <a:buNone/>
            </a:pPr>
            <a:r>
              <a:rPr lang="zh-CN" altLang="en-US" sz="2000" dirty="0">
                <a:ea typeface="宋体" pitchFamily="2" charset="-122"/>
              </a:rPr>
              <a:t>      在此谢过老师辛苦的带我们一个学期的大物！给您拜个早年了！</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a:spLocks noChangeArrowheads="1"/>
          </p:cNvSpPr>
          <p:nvPr/>
        </p:nvSpPr>
        <p:spPr bwMode="auto">
          <a:xfrm>
            <a:off x="-26988" y="836613"/>
            <a:ext cx="9170988"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000" dirty="0">
                <a:ea typeface="宋体" pitchFamily="2" charset="-122"/>
              </a:rPr>
              <a:t> 老师您好，我是</a:t>
            </a:r>
            <a:r>
              <a:rPr lang="en-US" altLang="zh-CN" sz="2000" dirty="0">
                <a:ea typeface="宋体" pitchFamily="2" charset="-122"/>
              </a:rPr>
              <a:t>XX</a:t>
            </a:r>
            <a:r>
              <a:rPr lang="zh-CN" altLang="en-US" sz="2000" dirty="0">
                <a:ea typeface="宋体" pitchFamily="2" charset="-122"/>
              </a:rPr>
              <a:t>班的</a:t>
            </a:r>
            <a:r>
              <a:rPr lang="en-US" altLang="zh-CN" sz="2000" dirty="0">
                <a:ea typeface="宋体" pitchFamily="2" charset="-122"/>
              </a:rPr>
              <a:t>XX</a:t>
            </a:r>
            <a:r>
              <a:rPr lang="zh-CN" altLang="en-US" sz="2000" dirty="0">
                <a:ea typeface="宋体" pitchFamily="2" charset="-122"/>
              </a:rPr>
              <a:t>。非常抱歉此时以这种方式打扰您，考完大物理下后，觉得自己答得很不理想。</a:t>
            </a:r>
          </a:p>
          <a:p>
            <a:pPr eaLnBrk="1" hangingPunct="1">
              <a:spcBef>
                <a:spcPct val="0"/>
              </a:spcBef>
              <a:buFontTx/>
              <a:buNone/>
            </a:pPr>
            <a:r>
              <a:rPr lang="zh-CN" altLang="en-US" sz="2000" dirty="0">
                <a:ea typeface="宋体" pitchFamily="2" charset="-122"/>
              </a:rPr>
              <a:t>       刚开始学习时，就深知物理学科是一个非常有深度和难度的学科，但是一开始借助自己高中的部分知识还是可以应对习题。随着后来的难度加深，自己也意识到要想做到熟练掌握物理知识绝非易事，但是由于老师您幽默风趣的讲解，醇醇细水般地为我们解答一个一个的难题我并没有因为难就放弃，而是通过自己的努力去理解逐渐加深的课程。</a:t>
            </a:r>
          </a:p>
          <a:p>
            <a:pPr eaLnBrk="1" hangingPunct="1">
              <a:spcBef>
                <a:spcPct val="0"/>
              </a:spcBef>
              <a:buFontTx/>
              <a:buNone/>
            </a:pPr>
            <a:r>
              <a:rPr lang="zh-CN" altLang="en-US" sz="2000" dirty="0">
                <a:ea typeface="宋体" pitchFamily="2" charset="-122"/>
              </a:rPr>
              <a:t>       大二下学期我准备</a:t>
            </a:r>
            <a:r>
              <a:rPr lang="zh-CN" altLang="en-US" sz="2000" dirty="0">
                <a:solidFill>
                  <a:srgbClr val="FF0000"/>
                </a:solidFill>
                <a:ea typeface="宋体" pitchFamily="2" charset="-122"/>
              </a:rPr>
              <a:t>选修双学士学位，</a:t>
            </a:r>
            <a:r>
              <a:rPr lang="zh-CN" altLang="en-US" sz="2000" dirty="0">
                <a:ea typeface="宋体" pitchFamily="2" charset="-122"/>
              </a:rPr>
              <a:t>为了保证不挂科，为了在最有难度的大学物理考试中考出好成绩我做了往年可以找到的所有习题，背所有的物理公式。可是到了考场发现我做的还是不够，碰到新的题型还是没太多思路，考完后我压力非常太大。</a:t>
            </a:r>
          </a:p>
          <a:p>
            <a:pPr eaLnBrk="1" hangingPunct="1">
              <a:spcBef>
                <a:spcPct val="0"/>
              </a:spcBef>
              <a:buFontTx/>
              <a:buNone/>
            </a:pPr>
            <a:r>
              <a:rPr lang="zh-CN" altLang="en-US" sz="2000" dirty="0">
                <a:ea typeface="宋体" pitchFamily="2" charset="-122"/>
              </a:rPr>
              <a:t>        希望老师可以给我一次机会，如果这次挂科会直接影响下学期的第二学位的选修。我这几年的努力也就付之一旦。我觉得我这次考的不好，非常非常希望老师您可以帮我一次，让我可以离我的梦想更近一步。我也深知老师您的为难，怀着非常忐忑的心情给您发这封邮件，希望您不要介意。希望老师理解，谢谢您了老师！</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3"/>
          <p:cNvSpPr>
            <a:spLocks noChangeArrowheads="1"/>
          </p:cNvSpPr>
          <p:nvPr/>
        </p:nvSpPr>
        <p:spPr bwMode="auto">
          <a:xfrm>
            <a:off x="-36513" y="44450"/>
            <a:ext cx="9144001" cy="674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1800" dirty="0">
                <a:ea typeface="宋体" pitchFamily="2" charset="-122"/>
              </a:rPr>
              <a:t>老师您好：</a:t>
            </a:r>
          </a:p>
          <a:p>
            <a:pPr eaLnBrk="1" hangingPunct="1">
              <a:spcBef>
                <a:spcPct val="0"/>
              </a:spcBef>
              <a:buFontTx/>
              <a:buNone/>
            </a:pPr>
            <a:r>
              <a:rPr lang="zh-CN" altLang="en-US" sz="1800" dirty="0">
                <a:ea typeface="宋体" pitchFamily="2" charset="-122"/>
              </a:rPr>
              <a:t>很抱歉打扰您的休息给您发邮件，恳请您能过目。</a:t>
            </a:r>
          </a:p>
          <a:p>
            <a:pPr eaLnBrk="1" hangingPunct="1">
              <a:spcBef>
                <a:spcPct val="0"/>
              </a:spcBef>
              <a:buFontTx/>
              <a:buNone/>
            </a:pPr>
            <a:r>
              <a:rPr lang="zh-CN" altLang="en-US" sz="1800" dirty="0">
                <a:ea typeface="宋体" pitchFamily="2" charset="-122"/>
              </a:rPr>
              <a:t>一周前我曾给您发过一封邮件，原因是我查到物理成绩后既震惊成绩的不理想，又悔恨自己光忙着准备用于</a:t>
            </a:r>
            <a:r>
              <a:rPr lang="en-US" altLang="zh-CN" sz="1800" dirty="0">
                <a:solidFill>
                  <a:srgbClr val="FF0000"/>
                </a:solidFill>
                <a:ea typeface="宋体" pitchFamily="2" charset="-122"/>
              </a:rPr>
              <a:t>2+2</a:t>
            </a:r>
            <a:r>
              <a:rPr lang="zh-CN" altLang="en-US" sz="1800" dirty="0">
                <a:solidFill>
                  <a:srgbClr val="FF0000"/>
                </a:solidFill>
                <a:ea typeface="宋体" pitchFamily="2" charset="-122"/>
              </a:rPr>
              <a:t>的托福成绩</a:t>
            </a:r>
            <a:r>
              <a:rPr lang="zh-CN" altLang="en-US" sz="1800" dirty="0">
                <a:ea typeface="宋体" pitchFamily="2" charset="-122"/>
              </a:rPr>
              <a:t>而稍微轻视了物理的准备。我十分后悔，但又不知所措。因为我从大一入学开始就十分期盼能够走我校的</a:t>
            </a:r>
            <a:r>
              <a:rPr lang="en-US" altLang="zh-CN" sz="1800" dirty="0">
                <a:ea typeface="宋体" pitchFamily="2" charset="-122"/>
              </a:rPr>
              <a:t>2+2</a:t>
            </a:r>
            <a:r>
              <a:rPr lang="zh-CN" altLang="en-US" sz="1800" dirty="0">
                <a:ea typeface="宋体" pitchFamily="2" charset="-122"/>
              </a:rPr>
              <a:t>项目，我也很珍视这个机会，以至于为了取得项目要求的成绩，我做了许许多多的努力，从大一起对于每一门学科的重视到这一个学期努力考取理想的托福分数，我一直在朝着</a:t>
            </a:r>
            <a:r>
              <a:rPr lang="en-US" altLang="zh-CN" sz="1800" dirty="0">
                <a:ea typeface="宋体" pitchFamily="2" charset="-122"/>
              </a:rPr>
              <a:t>2+2</a:t>
            </a:r>
            <a:r>
              <a:rPr lang="zh-CN" altLang="en-US" sz="1800" dirty="0">
                <a:ea typeface="宋体" pitchFamily="2" charset="-122"/>
              </a:rPr>
              <a:t>项目努力着。但就在我觉得目标近在眼前之时，我却因为时间的重叠而轻视了拿手的物理，造成了如今的严重问题，我的物理成绩低于了</a:t>
            </a:r>
            <a:r>
              <a:rPr lang="en-US" altLang="zh-CN" sz="1800" dirty="0">
                <a:ea typeface="宋体" pitchFamily="2" charset="-122"/>
              </a:rPr>
              <a:t>60</a:t>
            </a:r>
            <a:r>
              <a:rPr lang="zh-CN" altLang="en-US" sz="1800" dirty="0">
                <a:ea typeface="宋体" pitchFamily="2" charset="-122"/>
              </a:rPr>
              <a:t>的分数关卡，使得走</a:t>
            </a:r>
            <a:r>
              <a:rPr lang="en-US" altLang="zh-CN" sz="1800" dirty="0">
                <a:ea typeface="宋体" pitchFamily="2" charset="-122"/>
              </a:rPr>
              <a:t>2+2</a:t>
            </a:r>
            <a:r>
              <a:rPr lang="zh-CN" altLang="en-US" sz="1800" dirty="0">
                <a:ea typeface="宋体" pitchFamily="2" charset="-122"/>
              </a:rPr>
              <a:t>项目的机会变得渺茫。</a:t>
            </a:r>
          </a:p>
          <a:p>
            <a:pPr eaLnBrk="1" hangingPunct="1">
              <a:spcBef>
                <a:spcPct val="0"/>
              </a:spcBef>
              <a:buFontTx/>
              <a:buNone/>
            </a:pPr>
            <a:r>
              <a:rPr lang="zh-CN" altLang="en-US" sz="1800" dirty="0">
                <a:ea typeface="宋体" pitchFamily="2" charset="-122"/>
              </a:rPr>
              <a:t>在上次给您发完邮件之后，情绪一直很是低落，不断查阅邮箱，希望能够看到您的回复。但也许是学校已经放假，北理的邮箱您已暂停使用，在未收到您邮件的同时，我时常懊悔，但也时常反省，也不断复习着物理的内容，以求弥补上之前所不熟的知识。 </a:t>
            </a:r>
          </a:p>
          <a:p>
            <a:pPr eaLnBrk="1" hangingPunct="1">
              <a:spcBef>
                <a:spcPct val="0"/>
              </a:spcBef>
              <a:buFontTx/>
              <a:buNone/>
            </a:pPr>
            <a:r>
              <a:rPr lang="zh-CN" altLang="en-US" sz="1800" dirty="0">
                <a:ea typeface="宋体" pitchFamily="2" charset="-122"/>
              </a:rPr>
              <a:t>在查到成绩之后，我总是不知所措，不知如何才能弥补这严重的问题，考试已经结束，想重新准备</a:t>
            </a:r>
            <a:r>
              <a:rPr lang="en-US" altLang="zh-CN" sz="1800" dirty="0">
                <a:ea typeface="宋体" pitchFamily="2" charset="-122"/>
              </a:rPr>
              <a:t>29</a:t>
            </a:r>
            <a:r>
              <a:rPr lang="zh-CN" altLang="en-US" sz="1800" dirty="0">
                <a:ea typeface="宋体" pitchFamily="2" charset="-122"/>
              </a:rPr>
              <a:t>号的考试已是不可能的事情。唯独我只有寄希望于给您发邮件，望您能看在我认识到问题并努力弥补的份上给我一次机会，因为我真的很想走学校</a:t>
            </a:r>
            <a:r>
              <a:rPr lang="en-US" altLang="zh-CN" sz="1800" dirty="0">
                <a:ea typeface="宋体" pitchFamily="2" charset="-122"/>
              </a:rPr>
              <a:t>2+2</a:t>
            </a:r>
            <a:r>
              <a:rPr lang="zh-CN" altLang="en-US" sz="1800" dirty="0">
                <a:ea typeface="宋体" pitchFamily="2" charset="-122"/>
              </a:rPr>
              <a:t>的项目，也因此十分需要不能出现</a:t>
            </a:r>
            <a:r>
              <a:rPr lang="en-US" altLang="zh-CN" sz="1800" dirty="0">
                <a:ea typeface="宋体" pitchFamily="2" charset="-122"/>
              </a:rPr>
              <a:t>60</a:t>
            </a:r>
            <a:r>
              <a:rPr lang="zh-CN" altLang="en-US" sz="1800" dirty="0">
                <a:ea typeface="宋体" pitchFamily="2" charset="-122"/>
              </a:rPr>
              <a:t>以下的成绩。我知道这也许听着并不十分现实，几率也十分微小，</a:t>
            </a:r>
            <a:r>
              <a:rPr lang="zh-CN" altLang="en-US" sz="1800" dirty="0">
                <a:solidFill>
                  <a:srgbClr val="FF0000"/>
                </a:solidFill>
                <a:ea typeface="宋体" pitchFamily="2" charset="-122"/>
              </a:rPr>
              <a:t>但我十分痛苦的错过了一次本该把握并考好的机会</a:t>
            </a:r>
            <a:r>
              <a:rPr lang="zh-CN" altLang="en-US" sz="1800" dirty="0">
                <a:ea typeface="宋体" pitchFamily="2" charset="-122"/>
              </a:rPr>
              <a:t>，现在我只能希望您能再给这个意识到错误的小孩一个机会，一个痛改前非的机会，一个能走</a:t>
            </a:r>
            <a:r>
              <a:rPr lang="en-US" altLang="zh-CN" sz="1800" dirty="0">
                <a:ea typeface="宋体" pitchFamily="2" charset="-122"/>
              </a:rPr>
              <a:t>2+2</a:t>
            </a:r>
            <a:r>
              <a:rPr lang="zh-CN" altLang="en-US" sz="1800" dirty="0">
                <a:ea typeface="宋体" pitchFamily="2" charset="-122"/>
              </a:rPr>
              <a:t>项目的机会，一个大于等于</a:t>
            </a:r>
            <a:r>
              <a:rPr lang="en-US" altLang="zh-CN" sz="1800" dirty="0">
                <a:ea typeface="宋体" pitchFamily="2" charset="-122"/>
              </a:rPr>
              <a:t>60</a:t>
            </a:r>
            <a:r>
              <a:rPr lang="zh-CN" altLang="en-US" sz="1800" dirty="0">
                <a:ea typeface="宋体" pitchFamily="2" charset="-122"/>
              </a:rPr>
              <a:t>的分数。 </a:t>
            </a:r>
          </a:p>
          <a:p>
            <a:pPr eaLnBrk="1" hangingPunct="1">
              <a:spcBef>
                <a:spcPct val="0"/>
              </a:spcBef>
              <a:buFontTx/>
              <a:buNone/>
            </a:pPr>
            <a:r>
              <a:rPr lang="zh-CN" altLang="en-US" sz="1800" dirty="0">
                <a:ea typeface="宋体" pitchFamily="2" charset="-122"/>
              </a:rPr>
              <a:t>老师，我内心真的充满了懊悔之情，无以言表，我只能希望您再次考虑，希望您能够给我一个大于等于</a:t>
            </a:r>
            <a:r>
              <a:rPr lang="en-US" altLang="zh-CN" sz="1800" dirty="0">
                <a:ea typeface="宋体" pitchFamily="2" charset="-122"/>
              </a:rPr>
              <a:t>60</a:t>
            </a:r>
            <a:r>
              <a:rPr lang="zh-CN" altLang="en-US" sz="1800" dirty="0">
                <a:ea typeface="宋体" pitchFamily="2" charset="-122"/>
              </a:rPr>
              <a:t>的分数，我真的已经意识到了问题，并且之后定然会认真学习物理及其他学科，而我也真的十分需要一个</a:t>
            </a:r>
            <a:r>
              <a:rPr lang="en-US" altLang="zh-CN" sz="1800" dirty="0">
                <a:ea typeface="宋体" pitchFamily="2" charset="-122"/>
              </a:rPr>
              <a:t>60</a:t>
            </a:r>
            <a:r>
              <a:rPr lang="zh-CN" altLang="en-US" sz="1800" dirty="0">
                <a:ea typeface="宋体" pitchFamily="2" charset="-122"/>
              </a:rPr>
              <a:t>及以上的分数，望您再次考虑。同时，我也十分期盼着您的回信，也期望您能够给我您的手机或者</a:t>
            </a:r>
            <a:r>
              <a:rPr lang="en-US" altLang="zh-CN" sz="1800" dirty="0">
                <a:ea typeface="宋体" pitchFamily="2" charset="-122"/>
              </a:rPr>
              <a:t>QQ</a:t>
            </a:r>
            <a:r>
              <a:rPr lang="zh-CN" altLang="en-US" sz="1800" dirty="0">
                <a:ea typeface="宋体" pitchFamily="2" charset="-122"/>
              </a:rPr>
              <a:t>微信等联系方式，以便我可以在今后学习的道路上更好的与您交流学习。 </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500" fill="hold"/>
                                        <p:tgtEl>
                                          <p:spTgt spid="9218"/>
                                        </p:tgtEl>
                                        <p:attrNameLst>
                                          <p:attrName>ppt_w</p:attrName>
                                        </p:attrNameLst>
                                      </p:cBhvr>
                                      <p:tavLst>
                                        <p:tav tm="0">
                                          <p:val>
                                            <p:fltVal val="0"/>
                                          </p:val>
                                        </p:tav>
                                        <p:tav tm="100000">
                                          <p:val>
                                            <p:strVal val="#ppt_w"/>
                                          </p:val>
                                        </p:tav>
                                      </p:tavLst>
                                    </p:anim>
                                    <p:anim calcmode="lin" valueType="num">
                                      <p:cBhvr>
                                        <p:cTn id="8" dur="500" fill="hold"/>
                                        <p:tgtEl>
                                          <p:spTgt spid="9218"/>
                                        </p:tgtEl>
                                        <p:attrNameLst>
                                          <p:attrName>ppt_h</p:attrName>
                                        </p:attrNameLst>
                                      </p:cBhvr>
                                      <p:tavLst>
                                        <p:tav tm="0">
                                          <p:val>
                                            <p:fltVal val="0"/>
                                          </p:val>
                                        </p:tav>
                                        <p:tav tm="100000">
                                          <p:val>
                                            <p:strVal val="#ppt_h"/>
                                          </p:val>
                                        </p:tav>
                                      </p:tavLst>
                                    </p:anim>
                                    <p:animEffect transition="in" filter="fade">
                                      <p:cBhvr>
                                        <p:cTn id="9"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395288" y="2133600"/>
            <a:ext cx="8208962"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dirty="0">
                <a:ea typeface="宋体" pitchFamily="2" charset="-122"/>
              </a:rPr>
              <a:t>老师，我实在物理感觉太差了，听您课听不懂，也去蹭过</a:t>
            </a:r>
            <a:r>
              <a:rPr lang="en-US" altLang="zh-CN" sz="2800" dirty="0">
                <a:ea typeface="宋体" pitchFamily="2" charset="-122"/>
              </a:rPr>
              <a:t>X</a:t>
            </a:r>
            <a:r>
              <a:rPr lang="zh-CN" altLang="en-US" sz="2800" dirty="0">
                <a:ea typeface="宋体" pitchFamily="2" charset="-122"/>
              </a:rPr>
              <a:t>老师的物理课听，听着也有点费劲。这几天快学大物学疯了。。。求您给我</a:t>
            </a:r>
            <a:r>
              <a:rPr lang="en-US" altLang="zh-CN" sz="2800" dirty="0">
                <a:ea typeface="宋体" pitchFamily="2" charset="-122"/>
              </a:rPr>
              <a:t>70</a:t>
            </a:r>
            <a:r>
              <a:rPr lang="zh-CN" altLang="en-US" sz="2800" dirty="0">
                <a:ea typeface="宋体" pitchFamily="2" charset="-122"/>
              </a:rPr>
              <a:t>多分吧。。。</a:t>
            </a:r>
            <a:r>
              <a:rPr lang="zh-CN" altLang="en-US" sz="2800" dirty="0">
                <a:solidFill>
                  <a:srgbClr val="FF0000"/>
                </a:solidFill>
                <a:ea typeface="宋体" pitchFamily="2" charset="-122"/>
              </a:rPr>
              <a:t>我不想挂科</a:t>
            </a:r>
            <a:r>
              <a:rPr lang="zh-CN" altLang="en-US" sz="2800" dirty="0">
                <a:ea typeface="宋体" pitchFamily="2" charset="-122"/>
              </a:rPr>
              <a:t>，求您了。。。</a:t>
            </a:r>
          </a:p>
          <a:p>
            <a:pPr eaLnBrk="1" hangingPunct="1">
              <a:spcBef>
                <a:spcPct val="0"/>
              </a:spcBef>
              <a:buFontTx/>
              <a:buNone/>
            </a:pPr>
            <a:r>
              <a:rPr lang="zh-CN" altLang="en-US" sz="2800" dirty="0">
                <a:ea typeface="宋体" pitchFamily="2" charset="-122"/>
              </a:rPr>
              <a:t>能不能把您银行卡号或者手机号告诉我啊？？</a:t>
            </a:r>
          </a:p>
        </p:txBody>
      </p:sp>
      <p:sp>
        <p:nvSpPr>
          <p:cNvPr id="3" name="矩形 2"/>
          <p:cNvSpPr>
            <a:spLocks noChangeArrowheads="1"/>
          </p:cNvSpPr>
          <p:nvPr/>
        </p:nvSpPr>
        <p:spPr bwMode="auto">
          <a:xfrm>
            <a:off x="395536" y="4941168"/>
            <a:ext cx="648077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marL="457200" indent="-457200" algn="ctr" eaLnBrk="1" hangingPunct="1">
              <a:spcBef>
                <a:spcPct val="0"/>
              </a:spcBef>
              <a:buFont typeface="Wingdings" panose="05000000000000000000" pitchFamily="2" charset="2"/>
              <a:buChar char="v"/>
            </a:pPr>
            <a:r>
              <a:rPr lang="zh-CN" altLang="en-US" sz="2800" dirty="0">
                <a:solidFill>
                  <a:srgbClr val="FF0000"/>
                </a:solidFill>
                <a:ea typeface="宋体" pitchFamily="2" charset="-122"/>
              </a:rPr>
              <a:t>违背因果律：</a:t>
            </a:r>
          </a:p>
        </p:txBody>
      </p:sp>
      <p:sp>
        <p:nvSpPr>
          <p:cNvPr id="4" name="矩形 3"/>
          <p:cNvSpPr>
            <a:spLocks noChangeArrowheads="1"/>
          </p:cNvSpPr>
          <p:nvPr/>
        </p:nvSpPr>
        <p:spPr bwMode="auto">
          <a:xfrm>
            <a:off x="428625" y="476250"/>
            <a:ext cx="82089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ea typeface="宋体" pitchFamily="2" charset="-122"/>
              </a:rPr>
              <a:t>还有更强悍的：</a:t>
            </a:r>
          </a:p>
        </p:txBody>
      </p:sp>
      <p:sp>
        <p:nvSpPr>
          <p:cNvPr id="5" name="矩形 2"/>
          <p:cNvSpPr>
            <a:spLocks noChangeArrowheads="1"/>
          </p:cNvSpPr>
          <p:nvPr/>
        </p:nvSpPr>
        <p:spPr bwMode="auto">
          <a:xfrm>
            <a:off x="1115616" y="5589240"/>
            <a:ext cx="72728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None/>
            </a:pPr>
            <a:r>
              <a:rPr lang="zh-CN" altLang="en-US" sz="2800" dirty="0">
                <a:solidFill>
                  <a:srgbClr val="FF0000"/>
                </a:solidFill>
                <a:ea typeface="宋体" pitchFamily="2" charset="-122"/>
              </a:rPr>
              <a:t>                      原因没有改变，却要去改变结果</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anim calcmode="lin" valueType="num">
                                      <p:cBhvr>
                                        <p:cTn id="16" dur="1000" fill="hold"/>
                                        <p:tgtEl>
                                          <p:spTgt spid="2"/>
                                        </p:tgtEl>
                                        <p:attrNameLst>
                                          <p:attrName>style.rotation</p:attrName>
                                        </p:attrNameLst>
                                      </p:cBhvr>
                                      <p:tavLst>
                                        <p:tav tm="0">
                                          <p:val>
                                            <p:fltVal val="90"/>
                                          </p:val>
                                        </p:tav>
                                        <p:tav tm="100000">
                                          <p:val>
                                            <p:fltVal val="0"/>
                                          </p:val>
                                        </p:tav>
                                      </p:tavLst>
                                    </p:anim>
                                    <p:animEffect transition="in" filter="fade">
                                      <p:cBhvr>
                                        <p:cTn id="17" dur="10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l02"/>
          <p:cNvPicPr>
            <a:picLocks noChangeAspect="1" noChangeArrowheads="1"/>
          </p:cNvPicPr>
          <p:nvPr/>
        </p:nvPicPr>
        <p:blipFill>
          <a:blip r:embed="rId2">
            <a:lum bright="12000"/>
            <a:extLst>
              <a:ext uri="{28A0092B-C50C-407E-A947-70E740481C1C}">
                <a14:useLocalDpi xmlns:a14="http://schemas.microsoft.com/office/drawing/2010/main" val="0"/>
              </a:ext>
            </a:extLst>
          </a:blip>
          <a:srcRect/>
          <a:stretch>
            <a:fillRect/>
          </a:stretch>
        </p:blipFill>
        <p:spPr bwMode="auto">
          <a:xfrm>
            <a:off x="0" y="-31750"/>
            <a:ext cx="9144000" cy="688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WordArt 3"/>
          <p:cNvSpPr>
            <a:spLocks noChangeArrowheads="1" noChangeShapeType="1"/>
          </p:cNvSpPr>
          <p:nvPr/>
        </p:nvSpPr>
        <p:spPr bwMode="auto">
          <a:xfrm>
            <a:off x="2362200" y="990600"/>
            <a:ext cx="4495800" cy="914400"/>
          </a:xfrm>
          <a:prstGeom prst="rect">
            <a:avLst/>
          </a:prstGeom>
        </p:spPr>
        <p:txBody>
          <a:bodyPr wrap="none" fromWordArt="1">
            <a:prstTxWarp prst="textPlain">
              <a:avLst>
                <a:gd name="adj" fmla="val 50000"/>
              </a:avLst>
            </a:prstTxWarp>
          </a:bodyPr>
          <a:lstStyle/>
          <a:p>
            <a:pPr algn="ctr"/>
            <a:r>
              <a:rPr lang="zh-CN" altLang="en-US" sz="3600" kern="10">
                <a:ln w="25400">
                  <a:solidFill>
                    <a:srgbClr val="FFCC99"/>
                  </a:solidFill>
                  <a:round/>
                  <a:headEnd/>
                  <a:tailEnd/>
                </a:ln>
                <a:solidFill>
                  <a:srgbClr val="3366FF"/>
                </a:solidFill>
                <a:effectLst>
                  <a:outerShdw dist="45791" dir="2021404" algn="ctr" rotWithShape="0">
                    <a:srgbClr val="9999FF"/>
                  </a:outerShdw>
                </a:effectLst>
                <a:latin typeface="+mn-ea"/>
                <a:cs typeface="+mn-ea"/>
              </a:rPr>
              <a:t>大学物理</a:t>
            </a:r>
          </a:p>
        </p:txBody>
      </p:sp>
      <p:sp>
        <p:nvSpPr>
          <p:cNvPr id="3076" name="WordArt 4"/>
          <p:cNvSpPr>
            <a:spLocks noChangeArrowheads="1" noChangeShapeType="1"/>
          </p:cNvSpPr>
          <p:nvPr/>
        </p:nvSpPr>
        <p:spPr bwMode="auto">
          <a:xfrm>
            <a:off x="2133600" y="2590800"/>
            <a:ext cx="5029200" cy="1981200"/>
          </a:xfrm>
          <a:prstGeom prst="rect">
            <a:avLst/>
          </a:prstGeom>
        </p:spPr>
        <p:txBody>
          <a:bodyPr wrap="none" fromWordArt="1">
            <a:prstTxWarp prst="textPlain">
              <a:avLst>
                <a:gd name="adj" fmla="val 50000"/>
              </a:avLst>
            </a:prstTxWarp>
          </a:bodyPr>
          <a:lstStyle/>
          <a:p>
            <a:pPr algn="ctr"/>
            <a:r>
              <a:rPr lang="zh-CN" altLang="en-US" sz="8000" kern="10">
                <a:ln w="25400">
                  <a:solidFill>
                    <a:srgbClr val="00CCFF"/>
                  </a:solidFill>
                  <a:round/>
                  <a:headEnd/>
                  <a:tailEnd/>
                </a:ln>
                <a:solidFill>
                  <a:srgbClr val="FD3F03"/>
                </a:solidFill>
                <a:effectLst>
                  <a:outerShdw dist="45791" dir="2021404" algn="ctr" rotWithShape="0">
                    <a:srgbClr val="9999FF"/>
                  </a:outerShdw>
                </a:effectLst>
                <a:latin typeface="黑体"/>
                <a:ea typeface="黑体"/>
              </a:rPr>
              <a:t>电磁学</a:t>
            </a:r>
          </a:p>
        </p:txBody>
      </p:sp>
      <p:sp>
        <p:nvSpPr>
          <p:cNvPr id="29701" name="Text Box 5"/>
          <p:cNvSpPr txBox="1">
            <a:spLocks noChangeArrowheads="1"/>
          </p:cNvSpPr>
          <p:nvPr/>
        </p:nvSpPr>
        <p:spPr bwMode="auto">
          <a:xfrm>
            <a:off x="1925638" y="5083175"/>
            <a:ext cx="5846762" cy="823913"/>
          </a:xfrm>
          <a:prstGeom prst="rect">
            <a:avLst/>
          </a:prstGeom>
          <a:noFill/>
          <a:ln w="9525">
            <a:noFill/>
            <a:miter lim="800000"/>
            <a:headEnd/>
            <a:tailEnd/>
          </a:ln>
          <a:effectLst/>
        </p:spPr>
        <p:txBody>
          <a:bodyPr wrap="none">
            <a:spAutoFit/>
          </a:bodyPr>
          <a:lstStyle/>
          <a:p>
            <a:pPr>
              <a:defRPr/>
            </a:pPr>
            <a:r>
              <a:rPr lang="en-US" altLang="zh-CN" sz="4800">
                <a:solidFill>
                  <a:srgbClr val="DDF400"/>
                </a:solidFill>
                <a:effectLst>
                  <a:outerShdw blurRad="38100" dist="38100" dir="2700000" algn="tl">
                    <a:srgbClr val="000000"/>
                  </a:outerShdw>
                </a:effectLst>
                <a:latin typeface="Franklin Gothic Medium" pitchFamily="34" charset="0"/>
                <a:ea typeface="宋体" pitchFamily="2" charset="-122"/>
              </a:rPr>
              <a:t>ELECTROMAGNETISM</a:t>
            </a:r>
          </a:p>
        </p:txBody>
      </p:sp>
    </p:spTree>
  </p:cSld>
  <p:clrMapOvr>
    <a:masterClrMapping/>
  </p:clrMapOvr>
  <p:transition>
    <p:zoom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971550" y="333375"/>
            <a:ext cx="7543800" cy="830997"/>
          </a:xfrm>
          <a:prstGeom prst="rect">
            <a:avLst/>
          </a:prstGeom>
          <a:noFill/>
          <a:ln w="12700" cap="sq">
            <a:noFill/>
            <a:miter lim="800000"/>
            <a:headEnd/>
            <a:tailEnd/>
          </a:ln>
          <a:effectLst/>
        </p:spPr>
        <p:txBody>
          <a:bodyPr>
            <a:spAutoFit/>
          </a:bodyPr>
          <a:lstStyle/>
          <a:p>
            <a:pPr algn="ctr" eaLnBrk="1" hangingPunct="1">
              <a:defRPr/>
            </a:pPr>
            <a:r>
              <a:rPr lang="zh-CN" altLang="en-US" sz="4800" dirty="0">
                <a:effectLst>
                  <a:outerShdw blurRad="38100" dist="38100" dir="2700000" algn="tl">
                    <a:srgbClr val="000000"/>
                  </a:outerShdw>
                </a:effectLst>
                <a:latin typeface="宋体" pitchFamily="2" charset="-122"/>
                <a:ea typeface="宋体" pitchFamily="2" charset="-122"/>
              </a:rPr>
              <a:t>为什么我们要学习大学物理</a:t>
            </a:r>
            <a:endParaRPr lang="zh-CN" altLang="en-US" sz="4800" dirty="0">
              <a:effectLst>
                <a:outerShdw blurRad="38100" dist="38100" dir="2700000" algn="tl">
                  <a:srgbClr val="000000"/>
                </a:outerShdw>
              </a:effectLst>
              <a:ea typeface="宋体" pitchFamily="2" charset="-122"/>
            </a:endParaRPr>
          </a:p>
        </p:txBody>
      </p:sp>
      <p:sp>
        <p:nvSpPr>
          <p:cNvPr id="3" name="Text Box 2"/>
          <p:cNvSpPr txBox="1">
            <a:spLocks noChangeArrowheads="1"/>
          </p:cNvSpPr>
          <p:nvPr/>
        </p:nvSpPr>
        <p:spPr bwMode="auto">
          <a:xfrm rot="10800000" flipV="1">
            <a:off x="827585" y="992916"/>
            <a:ext cx="7704906" cy="5078313"/>
          </a:xfrm>
          <a:prstGeom prst="rect">
            <a:avLst/>
          </a:prstGeom>
          <a:noFill/>
          <a:ln w="12700" cap="sq">
            <a:noFill/>
            <a:miter lim="800000"/>
            <a:headEnd/>
            <a:tailEnd/>
          </a:ln>
          <a:effectLst/>
        </p:spPr>
        <p:txBody>
          <a:bodyPr wrap="square">
            <a:spAutoFit/>
          </a:bodyPr>
          <a:lstStyle/>
          <a:p>
            <a:pPr eaLnBrk="1" hangingPunct="1">
              <a:defRPr/>
            </a:pPr>
            <a:r>
              <a:rPr lang="zh-CN" altLang="en-US" sz="3600" dirty="0">
                <a:solidFill>
                  <a:srgbClr val="CC3300"/>
                </a:solidFill>
                <a:latin typeface="宋体" pitchFamily="2" charset="-122"/>
                <a:ea typeface="宋体" pitchFamily="2" charset="-122"/>
              </a:rPr>
              <a:t>个人观点</a:t>
            </a:r>
            <a:r>
              <a:rPr lang="zh-CN" altLang="en-US" sz="3600" dirty="0">
                <a:solidFill>
                  <a:srgbClr val="CC3300"/>
                </a:solidFill>
                <a:latin typeface="宋体" pitchFamily="2" charset="-122"/>
                <a:ea typeface="宋体" pitchFamily="2" charset="-122"/>
                <a:sym typeface="Wingdings" pitchFamily="2" charset="2"/>
              </a:rPr>
              <a:t>（如有雷同纯属巧合）：</a:t>
            </a:r>
            <a:endParaRPr lang="en-US" altLang="zh-CN" sz="3600" dirty="0">
              <a:solidFill>
                <a:srgbClr val="CC3300"/>
              </a:solidFill>
              <a:latin typeface="宋体" pitchFamily="2" charset="-122"/>
              <a:ea typeface="宋体" pitchFamily="2" charset="-122"/>
              <a:sym typeface="Wingdings" pitchFamily="2" charset="2"/>
            </a:endParaRPr>
          </a:p>
          <a:p>
            <a:pPr eaLnBrk="1" hangingPunct="1">
              <a:defRPr/>
            </a:pPr>
            <a:endParaRPr lang="en-US" altLang="zh-CN" sz="3600" dirty="0">
              <a:solidFill>
                <a:srgbClr val="CC3300"/>
              </a:solidFill>
              <a:latin typeface="宋体" pitchFamily="2" charset="-122"/>
              <a:ea typeface="宋体" pitchFamily="2" charset="-122"/>
              <a:sym typeface="Wingdings" pitchFamily="2" charset="2"/>
            </a:endParaRPr>
          </a:p>
          <a:p>
            <a:pPr eaLnBrk="1" hangingPunct="1">
              <a:buFont typeface="Wingdings" pitchFamily="2" charset="2"/>
              <a:buChar char="v"/>
              <a:defRPr/>
            </a:pPr>
            <a:r>
              <a:rPr lang="zh-CN" altLang="en-US" sz="3600" dirty="0" smtClean="0">
                <a:solidFill>
                  <a:srgbClr val="CC3300"/>
                </a:solidFill>
                <a:latin typeface="宋体" pitchFamily="2" charset="-122"/>
                <a:ea typeface="宋体" pitchFamily="2" charset="-122"/>
              </a:rPr>
              <a:t>获得好的分数</a:t>
            </a:r>
            <a:r>
              <a:rPr lang="en-US" altLang="zh-CN" sz="3600" dirty="0" smtClean="0">
                <a:solidFill>
                  <a:srgbClr val="CC3300"/>
                </a:solidFill>
                <a:latin typeface="宋体" pitchFamily="2" charset="-122"/>
                <a:ea typeface="宋体" pitchFamily="2" charset="-122"/>
              </a:rPr>
              <a:t> </a:t>
            </a:r>
          </a:p>
          <a:p>
            <a:pPr eaLnBrk="1" hangingPunct="1">
              <a:buFont typeface="Wingdings" pitchFamily="2" charset="2"/>
              <a:buChar char="v"/>
              <a:defRPr/>
            </a:pPr>
            <a:r>
              <a:rPr lang="zh-CN" altLang="en-US" sz="3600" dirty="0" smtClean="0">
                <a:solidFill>
                  <a:srgbClr val="CC3300"/>
                </a:solidFill>
                <a:latin typeface="宋体" pitchFamily="2" charset="-122"/>
                <a:ea typeface="宋体" pitchFamily="2" charset="-122"/>
              </a:rPr>
              <a:t>掌握</a:t>
            </a:r>
            <a:r>
              <a:rPr lang="zh-CN" altLang="en-US" sz="3600" dirty="0">
                <a:solidFill>
                  <a:srgbClr val="CC3300"/>
                </a:solidFill>
                <a:latin typeface="宋体" pitchFamily="2" charset="-122"/>
                <a:ea typeface="宋体" pitchFamily="2" charset="-122"/>
              </a:rPr>
              <a:t>一些基本的物理常识、知识</a:t>
            </a:r>
            <a:endParaRPr lang="en-US" altLang="zh-CN" sz="3600" dirty="0">
              <a:solidFill>
                <a:srgbClr val="CC3300"/>
              </a:solidFill>
              <a:latin typeface="宋体" pitchFamily="2" charset="-122"/>
              <a:ea typeface="宋体" pitchFamily="2" charset="-122"/>
            </a:endParaRPr>
          </a:p>
          <a:p>
            <a:pPr eaLnBrk="1" hangingPunct="1">
              <a:buFont typeface="Wingdings" pitchFamily="2" charset="2"/>
              <a:buChar char="v"/>
              <a:defRPr/>
            </a:pPr>
            <a:r>
              <a:rPr lang="en-US" altLang="zh-CN" sz="3600" dirty="0">
                <a:solidFill>
                  <a:srgbClr val="CC3300"/>
                </a:solidFill>
                <a:latin typeface="宋体" pitchFamily="2" charset="-122"/>
                <a:ea typeface="宋体" pitchFamily="2" charset="-122"/>
              </a:rPr>
              <a:t> </a:t>
            </a:r>
            <a:r>
              <a:rPr lang="zh-CN" altLang="en-US" sz="3600" dirty="0">
                <a:solidFill>
                  <a:srgbClr val="CC3300"/>
                </a:solidFill>
                <a:latin typeface="宋体" pitchFamily="2" charset="-122"/>
                <a:ea typeface="宋体" pitchFamily="2" charset="-122"/>
              </a:rPr>
              <a:t>不会轻易相信伪科学</a:t>
            </a:r>
            <a:endParaRPr lang="en-US" altLang="zh-CN" sz="3600" dirty="0">
              <a:solidFill>
                <a:srgbClr val="CC3300"/>
              </a:solidFill>
              <a:latin typeface="宋体" pitchFamily="2" charset="-122"/>
              <a:ea typeface="宋体" pitchFamily="2" charset="-122"/>
            </a:endParaRPr>
          </a:p>
          <a:p>
            <a:pPr eaLnBrk="1" hangingPunct="1">
              <a:buFont typeface="Wingdings" pitchFamily="2" charset="2"/>
              <a:buChar char="v"/>
              <a:defRPr/>
            </a:pPr>
            <a:r>
              <a:rPr lang="en-US" altLang="zh-CN" sz="3600" dirty="0">
                <a:solidFill>
                  <a:srgbClr val="CC3300"/>
                </a:solidFill>
                <a:latin typeface="宋体" pitchFamily="2" charset="-122"/>
                <a:ea typeface="宋体" pitchFamily="2" charset="-122"/>
              </a:rPr>
              <a:t> </a:t>
            </a:r>
            <a:r>
              <a:rPr lang="zh-CN" altLang="en-US" sz="3600" dirty="0">
                <a:solidFill>
                  <a:srgbClr val="CC3300"/>
                </a:solidFill>
                <a:latin typeface="宋体" pitchFamily="2" charset="-122"/>
                <a:ea typeface="宋体" pitchFamily="2" charset="-122"/>
              </a:rPr>
              <a:t>培养学习的能力，独立思考的能力，从物理视角建模的能力</a:t>
            </a:r>
            <a:endParaRPr lang="en-US" altLang="zh-CN" sz="3600" dirty="0">
              <a:solidFill>
                <a:srgbClr val="CC3300"/>
              </a:solidFill>
              <a:latin typeface="宋体" pitchFamily="2" charset="-122"/>
              <a:ea typeface="宋体" pitchFamily="2" charset="-122"/>
            </a:endParaRPr>
          </a:p>
          <a:p>
            <a:pPr eaLnBrk="1" hangingPunct="1">
              <a:buFont typeface="Wingdings" pitchFamily="2" charset="2"/>
              <a:buChar char="v"/>
              <a:defRPr/>
            </a:pPr>
            <a:r>
              <a:rPr lang="zh-CN" altLang="en-US" sz="3600" dirty="0">
                <a:solidFill>
                  <a:srgbClr val="CC3300"/>
                </a:solidFill>
                <a:latin typeface="宋体" pitchFamily="2" charset="-122"/>
                <a:ea typeface="宋体" pitchFamily="2" charset="-122"/>
              </a:rPr>
              <a:t> 数理是所有技术的基础</a:t>
            </a:r>
            <a:endParaRPr lang="en-US" altLang="zh-CN" sz="3600" dirty="0">
              <a:solidFill>
                <a:srgbClr val="CC3300"/>
              </a:solidFill>
              <a:latin typeface="宋体" pitchFamily="2" charset="-122"/>
              <a:ea typeface="宋体" pitchFamily="2" charset="-122"/>
            </a:endParaRPr>
          </a:p>
          <a:p>
            <a:pPr eaLnBrk="1" hangingPunct="1">
              <a:defRPr/>
            </a:pPr>
            <a:endParaRPr lang="zh-CN" altLang="en-US" sz="3600" dirty="0">
              <a:solidFill>
                <a:srgbClr val="CC3300"/>
              </a:solidFill>
              <a:ea typeface="宋体"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8F9304-5C4D-465C-8F02-E088D0D6A6C3}"/>
              </a:ext>
            </a:extLst>
          </p:cNvPr>
          <p:cNvSpPr txBox="1">
            <a:spLocks/>
          </p:cNvSpPr>
          <p:nvPr/>
        </p:nvSpPr>
        <p:spPr>
          <a:xfrm>
            <a:off x="179512" y="332656"/>
            <a:ext cx="8778180" cy="792088"/>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r>
              <a:rPr lang="zh-CN" altLang="en-US" kern="0" dirty="0"/>
              <a:t>人类历史上最伟大的方程</a:t>
            </a:r>
          </a:p>
        </p:txBody>
      </p:sp>
      <p:sp>
        <p:nvSpPr>
          <p:cNvPr id="3" name="内容占位符 2">
            <a:extLst>
              <a:ext uri="{FF2B5EF4-FFF2-40B4-BE49-F238E27FC236}">
                <a16:creationId xmlns:a16="http://schemas.microsoft.com/office/drawing/2014/main" id="{6B4FDECF-97EB-45FB-8B41-8CDB47A865BE}"/>
              </a:ext>
            </a:extLst>
          </p:cNvPr>
          <p:cNvSpPr txBox="1">
            <a:spLocks/>
          </p:cNvSpPr>
          <p:nvPr/>
        </p:nvSpPr>
        <p:spPr>
          <a:xfrm>
            <a:off x="683568" y="1196752"/>
            <a:ext cx="4745732" cy="518457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zh-CN" altLang="en-US" sz="2800" kern="0" dirty="0">
                <a:solidFill>
                  <a:srgbClr val="C00000"/>
                </a:solidFill>
              </a:rPr>
              <a:t>麦克斯韦方程组</a:t>
            </a:r>
            <a:endParaRPr lang="en-US" altLang="zh-CN" sz="2800" kern="0" dirty="0">
              <a:solidFill>
                <a:srgbClr val="C00000"/>
              </a:solidFill>
            </a:endParaRPr>
          </a:p>
          <a:p>
            <a:r>
              <a:rPr lang="zh-CN" altLang="en-US" sz="2800" kern="0" dirty="0">
                <a:solidFill>
                  <a:srgbClr val="C00000"/>
                </a:solidFill>
              </a:rPr>
              <a:t>欧拉公式</a:t>
            </a:r>
            <a:endParaRPr lang="en-US" altLang="zh-CN" sz="2800" kern="0" dirty="0">
              <a:solidFill>
                <a:srgbClr val="C00000"/>
              </a:solidFill>
            </a:endParaRPr>
          </a:p>
          <a:p>
            <a:r>
              <a:rPr lang="zh-CN" altLang="en-US" sz="2800" kern="0" dirty="0">
                <a:solidFill>
                  <a:srgbClr val="C00000"/>
                </a:solidFill>
              </a:rPr>
              <a:t>牛顿第二定律</a:t>
            </a:r>
            <a:endParaRPr lang="en-US" altLang="zh-CN" sz="2800" kern="0" dirty="0">
              <a:solidFill>
                <a:srgbClr val="C00000"/>
              </a:solidFill>
            </a:endParaRPr>
          </a:p>
          <a:p>
            <a:r>
              <a:rPr lang="zh-CN" altLang="en-US" sz="2800" kern="0" dirty="0">
                <a:solidFill>
                  <a:srgbClr val="C00000"/>
                </a:solidFill>
              </a:rPr>
              <a:t>勾股定理</a:t>
            </a:r>
            <a:r>
              <a:rPr lang="en-US" altLang="zh-CN" sz="2800" kern="0" dirty="0">
                <a:solidFill>
                  <a:srgbClr val="C00000"/>
                </a:solidFill>
              </a:rPr>
              <a:t>/</a:t>
            </a:r>
            <a:r>
              <a:rPr lang="zh-CN" altLang="en-US" sz="2800" kern="0" dirty="0">
                <a:solidFill>
                  <a:srgbClr val="C00000"/>
                </a:solidFill>
              </a:rPr>
              <a:t>毕达哥拉斯定理</a:t>
            </a:r>
            <a:endParaRPr lang="en-US" altLang="zh-CN" sz="2800" kern="0" dirty="0">
              <a:solidFill>
                <a:srgbClr val="C00000"/>
              </a:solidFill>
            </a:endParaRPr>
          </a:p>
          <a:p>
            <a:r>
              <a:rPr lang="zh-CN" altLang="en-US" sz="2800" kern="0" dirty="0">
                <a:solidFill>
                  <a:srgbClr val="C00000"/>
                </a:solidFill>
              </a:rPr>
              <a:t>质能方程</a:t>
            </a:r>
            <a:endParaRPr lang="en-US" altLang="zh-CN" sz="2800" kern="0" dirty="0">
              <a:solidFill>
                <a:srgbClr val="C00000"/>
              </a:solidFill>
            </a:endParaRPr>
          </a:p>
          <a:p>
            <a:r>
              <a:rPr lang="zh-CN" altLang="en-US" sz="2800" kern="0" dirty="0">
                <a:solidFill>
                  <a:srgbClr val="C00000"/>
                </a:solidFill>
              </a:rPr>
              <a:t>薛定谔方程</a:t>
            </a:r>
            <a:endParaRPr lang="en-US" altLang="zh-CN" sz="2800" kern="0" dirty="0">
              <a:solidFill>
                <a:srgbClr val="C00000"/>
              </a:solidFill>
            </a:endParaRPr>
          </a:p>
          <a:p>
            <a:r>
              <a:rPr lang="en-US" altLang="zh-CN" sz="2800" kern="0" dirty="0">
                <a:solidFill>
                  <a:srgbClr val="C00000"/>
                </a:solidFill>
              </a:rPr>
              <a:t>1+1=2</a:t>
            </a:r>
          </a:p>
          <a:p>
            <a:r>
              <a:rPr lang="zh-CN" altLang="en-US" sz="2800" kern="0" dirty="0">
                <a:solidFill>
                  <a:srgbClr val="C00000"/>
                </a:solidFill>
              </a:rPr>
              <a:t>德布罗意方程组</a:t>
            </a:r>
            <a:endParaRPr lang="en-US" altLang="zh-CN" sz="2800" kern="0" dirty="0">
              <a:solidFill>
                <a:srgbClr val="C00000"/>
              </a:solidFill>
            </a:endParaRPr>
          </a:p>
          <a:p>
            <a:r>
              <a:rPr lang="zh-CN" altLang="en-US" sz="2800" kern="0" dirty="0">
                <a:solidFill>
                  <a:srgbClr val="C00000"/>
                </a:solidFill>
              </a:rPr>
              <a:t>傅立叶变换</a:t>
            </a:r>
            <a:endParaRPr lang="en-US" altLang="zh-CN" sz="2800" kern="0" dirty="0">
              <a:solidFill>
                <a:srgbClr val="C00000"/>
              </a:solidFill>
            </a:endParaRPr>
          </a:p>
          <a:p>
            <a:r>
              <a:rPr lang="zh-CN" altLang="en-US" sz="2800" kern="0" dirty="0">
                <a:solidFill>
                  <a:srgbClr val="C00000"/>
                </a:solidFill>
              </a:rPr>
              <a:t>圆的周长公式</a:t>
            </a:r>
          </a:p>
        </p:txBody>
      </p:sp>
      <p:pic>
        <p:nvPicPr>
          <p:cNvPr id="4" name="图片 3">
            <a:extLst>
              <a:ext uri="{FF2B5EF4-FFF2-40B4-BE49-F238E27FC236}">
                <a16:creationId xmlns:a16="http://schemas.microsoft.com/office/drawing/2014/main" id="{67292DFF-2E87-4DE9-9250-A357E88CE004}"/>
              </a:ext>
            </a:extLst>
          </p:cNvPr>
          <p:cNvPicPr>
            <a:picLocks noChangeAspect="1"/>
          </p:cNvPicPr>
          <p:nvPr/>
        </p:nvPicPr>
        <p:blipFill>
          <a:blip r:embed="rId2"/>
          <a:stretch>
            <a:fillRect/>
          </a:stretch>
        </p:blipFill>
        <p:spPr>
          <a:xfrm>
            <a:off x="5508104" y="1037429"/>
            <a:ext cx="3132101" cy="2304256"/>
          </a:xfrm>
          <a:prstGeom prst="rect">
            <a:avLst/>
          </a:prstGeom>
        </p:spPr>
      </p:pic>
      <p:pic>
        <p:nvPicPr>
          <p:cNvPr id="5" name="Picture 2" descr="D:\BIT\教学\大学物理\大学物理下\Mine\Electromagneticwave3D.gif">
            <a:extLst>
              <a:ext uri="{FF2B5EF4-FFF2-40B4-BE49-F238E27FC236}">
                <a16:creationId xmlns:a16="http://schemas.microsoft.com/office/drawing/2014/main" id="{317CF33B-12B3-4004-A591-F2276263E455}"/>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560448" y="3523556"/>
            <a:ext cx="3024336" cy="3004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672526"/>
      </p:ext>
    </p:extLst>
  </p:cSld>
  <p:clrMapOvr>
    <a:masterClrMapping/>
  </p:clrMapOvr>
  <p:transition>
    <p:zoom dir="in"/>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CC113-375E-4FE2-A0BD-484ED8CD7D83}"/>
              </a:ext>
            </a:extLst>
          </p:cNvPr>
          <p:cNvSpPr txBox="1">
            <a:spLocks/>
          </p:cNvSpPr>
          <p:nvPr/>
        </p:nvSpPr>
        <p:spPr>
          <a:xfrm>
            <a:off x="193104" y="332656"/>
            <a:ext cx="8778180" cy="792088"/>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r>
              <a:rPr lang="zh-CN" altLang="en-US" sz="6600" kern="0" dirty="0"/>
              <a:t>总结</a:t>
            </a:r>
          </a:p>
        </p:txBody>
      </p:sp>
      <p:sp>
        <p:nvSpPr>
          <p:cNvPr id="3" name="内容占位符 2">
            <a:extLst>
              <a:ext uri="{FF2B5EF4-FFF2-40B4-BE49-F238E27FC236}">
                <a16:creationId xmlns:a16="http://schemas.microsoft.com/office/drawing/2014/main" id="{47C9EACF-9645-402A-81E8-98568969C7E9}"/>
              </a:ext>
            </a:extLst>
          </p:cNvPr>
          <p:cNvSpPr txBox="1">
            <a:spLocks/>
          </p:cNvSpPr>
          <p:nvPr/>
        </p:nvSpPr>
        <p:spPr>
          <a:xfrm>
            <a:off x="121096" y="1541025"/>
            <a:ext cx="8915400" cy="484030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zh-CN" altLang="en-US" sz="4000" kern="0" dirty="0"/>
              <a:t>从</a:t>
            </a:r>
            <a:r>
              <a:rPr lang="zh-CN" altLang="en-US" sz="4000" kern="0" dirty="0">
                <a:solidFill>
                  <a:srgbClr val="FF0000"/>
                </a:solidFill>
              </a:rPr>
              <a:t>伽利略</a:t>
            </a:r>
            <a:r>
              <a:rPr lang="zh-CN" altLang="en-US" sz="4000" kern="0" dirty="0"/>
              <a:t>开始至今的</a:t>
            </a:r>
            <a:r>
              <a:rPr lang="en-US" altLang="zh-CN" sz="4000" kern="0" dirty="0"/>
              <a:t>300 </a:t>
            </a:r>
            <a:r>
              <a:rPr lang="zh-CN" altLang="en-US" sz="4000" kern="0" dirty="0"/>
              <a:t>年里，物理学不断发展，社会高速变革</a:t>
            </a:r>
            <a:endParaRPr lang="en-US" altLang="zh-CN" sz="4000" kern="0" dirty="0"/>
          </a:p>
          <a:p>
            <a:r>
              <a:rPr lang="zh-CN" altLang="en-US" sz="4000" kern="0" dirty="0"/>
              <a:t>经典力学：</a:t>
            </a:r>
            <a:r>
              <a:rPr lang="zh-CN" altLang="en-US" sz="4000" kern="0" dirty="0">
                <a:solidFill>
                  <a:srgbClr val="FF0000"/>
                </a:solidFill>
              </a:rPr>
              <a:t>机械能</a:t>
            </a:r>
            <a:r>
              <a:rPr lang="zh-CN" altLang="en-US" sz="4000" kern="0" dirty="0"/>
              <a:t>时代；电磁学：  </a:t>
            </a:r>
            <a:r>
              <a:rPr lang="zh-CN" altLang="en-US" sz="4000" kern="0" dirty="0">
                <a:solidFill>
                  <a:srgbClr val="FF0000"/>
                </a:solidFill>
              </a:rPr>
              <a:t>电磁能</a:t>
            </a:r>
            <a:r>
              <a:rPr lang="zh-CN" altLang="en-US" sz="4000" kern="0" dirty="0"/>
              <a:t>时代</a:t>
            </a:r>
            <a:endParaRPr lang="en-US" altLang="zh-CN" sz="4000" kern="0" dirty="0"/>
          </a:p>
          <a:p>
            <a:r>
              <a:rPr lang="zh-CN" altLang="en-US" sz="4000" kern="0" dirty="0"/>
              <a:t>现代物理学：</a:t>
            </a:r>
            <a:r>
              <a:rPr lang="zh-CN" altLang="en-US" sz="4000" kern="0" dirty="0">
                <a:solidFill>
                  <a:srgbClr val="FF0000"/>
                </a:solidFill>
              </a:rPr>
              <a:t>信息核能</a:t>
            </a:r>
            <a:r>
              <a:rPr lang="zh-CN" altLang="en-US" sz="4000" kern="0" dirty="0"/>
              <a:t>时代</a:t>
            </a:r>
            <a:endParaRPr lang="en-US" altLang="zh-CN" sz="4000" kern="0" dirty="0"/>
          </a:p>
          <a:p>
            <a:r>
              <a:rPr lang="zh-CN" altLang="en-US" sz="4000" kern="0" dirty="0"/>
              <a:t>未来是什么时代？</a:t>
            </a:r>
            <a:r>
              <a:rPr lang="zh-CN" altLang="en-US" sz="4000" kern="0" dirty="0">
                <a:solidFill>
                  <a:srgbClr val="FF0000"/>
                </a:solidFill>
              </a:rPr>
              <a:t>智能时代</a:t>
            </a:r>
            <a:r>
              <a:rPr lang="zh-CN" altLang="en-US" sz="4000" kern="0" dirty="0"/>
              <a:t>？</a:t>
            </a:r>
          </a:p>
        </p:txBody>
      </p:sp>
    </p:spTree>
    <p:extLst>
      <p:ext uri="{BB962C8B-B14F-4D97-AF65-F5344CB8AC3E}">
        <p14:creationId xmlns:p14="http://schemas.microsoft.com/office/powerpoint/2010/main" val="2560450966"/>
      </p:ext>
    </p:extLst>
  </p:cSld>
  <p:clrMapOvr>
    <a:masterClrMapping/>
  </p:clrMapOvr>
  <p:transition>
    <p:zoom dir="in"/>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CC113-375E-4FE2-A0BD-484ED8CD7D83}"/>
              </a:ext>
            </a:extLst>
          </p:cNvPr>
          <p:cNvSpPr txBox="1">
            <a:spLocks/>
          </p:cNvSpPr>
          <p:nvPr/>
        </p:nvSpPr>
        <p:spPr>
          <a:xfrm>
            <a:off x="193104" y="332656"/>
            <a:ext cx="8778180" cy="792088"/>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r>
              <a:rPr lang="zh-CN" altLang="en-US" sz="6600" kern="0" dirty="0" smtClean="0"/>
              <a:t>数学准备</a:t>
            </a:r>
            <a:endParaRPr lang="zh-CN" altLang="en-US" sz="6600" kern="0" dirty="0"/>
          </a:p>
        </p:txBody>
      </p:sp>
      <p:sp>
        <p:nvSpPr>
          <p:cNvPr id="3" name="内容占位符 2">
            <a:extLst>
              <a:ext uri="{FF2B5EF4-FFF2-40B4-BE49-F238E27FC236}">
                <a16:creationId xmlns:a16="http://schemas.microsoft.com/office/drawing/2014/main" id="{47C9EACF-9645-402A-81E8-98568969C7E9}"/>
              </a:ext>
            </a:extLst>
          </p:cNvPr>
          <p:cNvSpPr txBox="1">
            <a:spLocks/>
          </p:cNvSpPr>
          <p:nvPr/>
        </p:nvSpPr>
        <p:spPr>
          <a:xfrm>
            <a:off x="2843808" y="2060848"/>
            <a:ext cx="3226768" cy="3472151"/>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zh-CN" altLang="en-US" sz="4000" kern="0" dirty="0" smtClean="0">
                <a:solidFill>
                  <a:srgbClr val="FF0000"/>
                </a:solidFill>
              </a:rPr>
              <a:t>微积分</a:t>
            </a:r>
            <a:endParaRPr lang="en-US" altLang="zh-CN" sz="4000" kern="0" dirty="0" smtClean="0">
              <a:solidFill>
                <a:srgbClr val="FF0000"/>
              </a:solidFill>
            </a:endParaRPr>
          </a:p>
          <a:p>
            <a:r>
              <a:rPr lang="zh-CN" altLang="en-US" sz="4000" kern="0" dirty="0">
                <a:solidFill>
                  <a:srgbClr val="FF0000"/>
                </a:solidFill>
              </a:rPr>
              <a:t>矢量</a:t>
            </a:r>
            <a:r>
              <a:rPr lang="zh-CN" altLang="en-US" sz="4000" kern="0" dirty="0" smtClean="0">
                <a:solidFill>
                  <a:srgbClr val="FF0000"/>
                </a:solidFill>
              </a:rPr>
              <a:t>分析</a:t>
            </a:r>
            <a:endParaRPr lang="en-US" altLang="zh-CN" sz="4000" kern="0" dirty="0" smtClean="0">
              <a:solidFill>
                <a:srgbClr val="FF0000"/>
              </a:solidFill>
            </a:endParaRPr>
          </a:p>
          <a:p>
            <a:r>
              <a:rPr lang="zh-CN" altLang="en-US" sz="4000" kern="0" dirty="0" smtClean="0">
                <a:solidFill>
                  <a:srgbClr val="00B050"/>
                </a:solidFill>
              </a:rPr>
              <a:t>线性代数</a:t>
            </a:r>
            <a:endParaRPr lang="en-US" altLang="zh-CN" sz="4000" kern="0" dirty="0" smtClean="0">
              <a:solidFill>
                <a:srgbClr val="00B050"/>
              </a:solidFill>
            </a:endParaRPr>
          </a:p>
          <a:p>
            <a:r>
              <a:rPr lang="zh-CN" altLang="en-US" sz="4000" kern="0" dirty="0" smtClean="0">
                <a:solidFill>
                  <a:srgbClr val="7030A0"/>
                </a:solidFill>
              </a:rPr>
              <a:t>数</a:t>
            </a:r>
            <a:r>
              <a:rPr lang="zh-CN" altLang="en-US" sz="4000" kern="0" dirty="0">
                <a:solidFill>
                  <a:srgbClr val="7030A0"/>
                </a:solidFill>
              </a:rPr>
              <a:t>理</a:t>
            </a:r>
            <a:r>
              <a:rPr lang="zh-CN" altLang="en-US" sz="4000" kern="0" dirty="0" smtClean="0">
                <a:solidFill>
                  <a:srgbClr val="7030A0"/>
                </a:solidFill>
              </a:rPr>
              <a:t>方程</a:t>
            </a:r>
            <a:endParaRPr lang="en-US" altLang="zh-CN" sz="4000" kern="0" dirty="0" smtClean="0">
              <a:solidFill>
                <a:srgbClr val="7030A0"/>
              </a:solidFill>
            </a:endParaRPr>
          </a:p>
        </p:txBody>
      </p:sp>
    </p:spTree>
    <p:extLst>
      <p:ext uri="{BB962C8B-B14F-4D97-AF65-F5344CB8AC3E}">
        <p14:creationId xmlns:p14="http://schemas.microsoft.com/office/powerpoint/2010/main" val="2325537009"/>
      </p:ext>
    </p:extLst>
  </p:cSld>
  <p:clrMapOvr>
    <a:masterClrMapping/>
  </p:clrMapOvr>
  <p:transition>
    <p:zoom dir="in"/>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60648"/>
            <a:ext cx="7772400" cy="1143000"/>
          </a:xfrm>
        </p:spPr>
        <p:txBody>
          <a:bodyPr/>
          <a:lstStyle/>
          <a:p>
            <a:r>
              <a:rPr lang="zh-CN" altLang="en-US" sz="6000" b="1" dirty="0"/>
              <a:t>教学大纲</a:t>
            </a:r>
            <a:endParaRPr lang="en-US" sz="6000" b="1" dirty="0"/>
          </a:p>
        </p:txBody>
      </p:sp>
      <p:sp>
        <p:nvSpPr>
          <p:cNvPr id="3" name="Content Placeholder 2"/>
          <p:cNvSpPr>
            <a:spLocks noGrp="1"/>
          </p:cNvSpPr>
          <p:nvPr>
            <p:ph idx="1"/>
          </p:nvPr>
        </p:nvSpPr>
        <p:spPr>
          <a:xfrm>
            <a:off x="179512" y="1546448"/>
            <a:ext cx="8784976" cy="4114800"/>
          </a:xfrm>
        </p:spPr>
        <p:txBody>
          <a:bodyPr/>
          <a:lstStyle/>
          <a:p>
            <a:r>
              <a:rPr lang="zh-CN" altLang="en-US" b="1" dirty="0"/>
              <a:t>考核：采用统一命题，统一阅卷，闭卷笔试、集体复查成绩的模式</a:t>
            </a:r>
            <a:r>
              <a:rPr lang="en-US" b="1" dirty="0"/>
              <a:t>,</a:t>
            </a:r>
            <a:r>
              <a:rPr lang="zh-CN" altLang="en-US" b="1" dirty="0"/>
              <a:t>保证质量</a:t>
            </a:r>
            <a:endParaRPr lang="en-US" b="1" dirty="0"/>
          </a:p>
          <a:p>
            <a:r>
              <a:rPr lang="zh-CN" altLang="en-US" b="1" dirty="0"/>
              <a:t>成绩评定：按百分制给出最终成绩</a:t>
            </a:r>
            <a:endParaRPr lang="en-US" altLang="zh-CN" b="1" dirty="0"/>
          </a:p>
          <a:p>
            <a:pPr lvl="1"/>
            <a:r>
              <a:rPr lang="zh-CN" altLang="en-US" b="1" dirty="0">
                <a:solidFill>
                  <a:srgbClr val="FF0000"/>
                </a:solidFill>
              </a:rPr>
              <a:t>期末考试</a:t>
            </a:r>
            <a:r>
              <a:rPr lang="en-US" altLang="zh-CN" b="1" dirty="0">
                <a:solidFill>
                  <a:srgbClr val="FF0000"/>
                </a:solidFill>
              </a:rPr>
              <a:t>65</a:t>
            </a:r>
            <a:r>
              <a:rPr lang="zh-CN" altLang="en-US" b="1" dirty="0">
                <a:solidFill>
                  <a:srgbClr val="FF0000"/>
                </a:solidFill>
              </a:rPr>
              <a:t>分</a:t>
            </a:r>
            <a:r>
              <a:rPr lang="zh-CN" altLang="en-US" b="1" dirty="0"/>
              <a:t>，</a:t>
            </a:r>
            <a:endParaRPr lang="en-US" altLang="zh-CN" b="1" dirty="0"/>
          </a:p>
          <a:p>
            <a:pPr lvl="1"/>
            <a:r>
              <a:rPr lang="zh-CN" altLang="en-US" b="1" dirty="0"/>
              <a:t>平时成绩满分</a:t>
            </a:r>
            <a:r>
              <a:rPr lang="en-US" altLang="zh-CN" b="1" dirty="0">
                <a:solidFill>
                  <a:srgbClr val="FF0000"/>
                </a:solidFill>
              </a:rPr>
              <a:t>35</a:t>
            </a:r>
            <a:r>
              <a:rPr lang="zh-CN" altLang="en-US" b="1" dirty="0"/>
              <a:t>：</a:t>
            </a:r>
            <a:r>
              <a:rPr lang="en-US" altLang="zh-CN" b="1" dirty="0" smtClean="0"/>
              <a:t>1</a:t>
            </a:r>
            <a:r>
              <a:rPr lang="zh-CN" altLang="en-US" b="1" dirty="0" smtClean="0"/>
              <a:t>作业</a:t>
            </a:r>
            <a:r>
              <a:rPr lang="zh-CN" altLang="en-US" b="1" dirty="0"/>
              <a:t>成绩满分</a:t>
            </a:r>
            <a:r>
              <a:rPr lang="en-US" altLang="zh-CN" b="1" dirty="0" smtClean="0">
                <a:solidFill>
                  <a:srgbClr val="FF0000"/>
                </a:solidFill>
              </a:rPr>
              <a:t>13</a:t>
            </a:r>
            <a:r>
              <a:rPr lang="en-US" altLang="zh-CN" b="1" dirty="0" smtClean="0"/>
              <a:t> </a:t>
            </a:r>
            <a:r>
              <a:rPr lang="en-US" altLang="zh-CN" b="1" dirty="0"/>
              <a:t>+ SPOC</a:t>
            </a:r>
            <a:r>
              <a:rPr lang="en-US" altLang="zh-CN" b="1" dirty="0" smtClean="0"/>
              <a:t> </a:t>
            </a:r>
            <a:r>
              <a:rPr lang="zh-CN" altLang="en-US" b="1" dirty="0"/>
              <a:t>学习成绩满分</a:t>
            </a:r>
            <a:r>
              <a:rPr lang="en-US" altLang="zh-CN" b="1" dirty="0">
                <a:solidFill>
                  <a:srgbClr val="FF0000"/>
                </a:solidFill>
              </a:rPr>
              <a:t>16</a:t>
            </a:r>
            <a:r>
              <a:rPr lang="en-US" altLang="zh-CN" b="1" dirty="0"/>
              <a:t> + </a:t>
            </a:r>
            <a:r>
              <a:rPr lang="zh-CN" altLang="en-US" b="1" dirty="0"/>
              <a:t>其他</a:t>
            </a:r>
            <a:r>
              <a:rPr lang="zh-CN" altLang="en-US" b="1" dirty="0" smtClean="0"/>
              <a:t>满分</a:t>
            </a:r>
            <a:r>
              <a:rPr lang="en-US" altLang="zh-CN" b="1" dirty="0">
                <a:solidFill>
                  <a:srgbClr val="FF0000"/>
                </a:solidFill>
              </a:rPr>
              <a:t>6</a:t>
            </a:r>
          </a:p>
          <a:p>
            <a:pPr lvl="1"/>
            <a:r>
              <a:rPr lang="zh-CN" altLang="en-US" b="1" dirty="0" smtClean="0">
                <a:solidFill>
                  <a:srgbClr val="FF0000"/>
                </a:solidFill>
              </a:rPr>
              <a:t>其他</a:t>
            </a:r>
            <a:r>
              <a:rPr lang="en-US" altLang="zh-CN" b="1" dirty="0" smtClean="0">
                <a:solidFill>
                  <a:srgbClr val="FF0000"/>
                </a:solidFill>
              </a:rPr>
              <a:t>6</a:t>
            </a:r>
            <a:r>
              <a:rPr lang="zh-CN" altLang="en-US" b="1" dirty="0" smtClean="0">
                <a:solidFill>
                  <a:srgbClr val="FF0000"/>
                </a:solidFill>
              </a:rPr>
              <a:t>分：出勤、</a:t>
            </a:r>
            <a:r>
              <a:rPr lang="zh-CN" altLang="en-US" b="1" dirty="0">
                <a:solidFill>
                  <a:srgbClr val="FF0000"/>
                </a:solidFill>
              </a:rPr>
              <a:t>课堂测试或课堂表现</a:t>
            </a:r>
            <a:r>
              <a:rPr lang="zh-CN" altLang="en-US" b="1" dirty="0"/>
              <a:t>等形式</a:t>
            </a:r>
            <a:endParaRPr lang="en-US" altLang="zh-CN" b="1" dirty="0"/>
          </a:p>
          <a:p>
            <a:pPr lvl="1"/>
            <a:r>
              <a:rPr lang="zh-CN" altLang="en-US" b="1" dirty="0">
                <a:solidFill>
                  <a:srgbClr val="FF0000"/>
                </a:solidFill>
              </a:rPr>
              <a:t>竞赛加分</a:t>
            </a:r>
            <a:endParaRPr lang="en-US" b="1" dirty="0">
              <a:solidFill>
                <a:srgbClr val="FF0000"/>
              </a:solidFill>
            </a:endParaRPr>
          </a:p>
        </p:txBody>
      </p:sp>
    </p:spTree>
    <p:extLst>
      <p:ext uri="{BB962C8B-B14F-4D97-AF65-F5344CB8AC3E}">
        <p14:creationId xmlns:p14="http://schemas.microsoft.com/office/powerpoint/2010/main" val="3503370099"/>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581400" y="120650"/>
            <a:ext cx="1905000" cy="701675"/>
          </a:xfrm>
          <a:prstGeom prst="rect">
            <a:avLst/>
          </a:prstGeom>
          <a:noFill/>
          <a:ln w="9525">
            <a:noFill/>
            <a:miter lim="800000"/>
            <a:headEnd/>
            <a:tailEnd/>
          </a:ln>
          <a:effectLst/>
        </p:spPr>
        <p:txBody>
          <a:bodyPr>
            <a:spAutoFit/>
          </a:bodyPr>
          <a:lstStyle/>
          <a:p>
            <a:pPr eaLnBrk="1" hangingPunct="1">
              <a:spcBef>
                <a:spcPct val="50000"/>
              </a:spcBef>
              <a:defRPr/>
            </a:pPr>
            <a:r>
              <a:rPr kumimoji="1" lang="zh-CN" altLang="en-US" sz="4000">
                <a:solidFill>
                  <a:srgbClr val="CC3300"/>
                </a:solidFill>
                <a:effectLst>
                  <a:outerShdw blurRad="38100" dist="38100" dir="2700000" algn="tl">
                    <a:srgbClr val="000000"/>
                  </a:outerShdw>
                </a:effectLst>
                <a:ea typeface="宋体" pitchFamily="2" charset="-122"/>
              </a:rPr>
              <a:t>绪   论</a:t>
            </a:r>
          </a:p>
        </p:txBody>
      </p:sp>
      <p:sp>
        <p:nvSpPr>
          <p:cNvPr id="30723" name="Text Box 3"/>
          <p:cNvSpPr txBox="1">
            <a:spLocks noChangeArrowheads="1"/>
          </p:cNvSpPr>
          <p:nvPr/>
        </p:nvSpPr>
        <p:spPr bwMode="auto">
          <a:xfrm>
            <a:off x="228600" y="1096963"/>
            <a:ext cx="4343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en-US">
                <a:solidFill>
                  <a:srgbClr val="3333CC"/>
                </a:solidFill>
                <a:ea typeface="宋体" pitchFamily="2" charset="-122"/>
              </a:rPr>
              <a:t>一、电磁学的研究内容</a:t>
            </a:r>
            <a:endParaRPr kumimoji="1" lang="zh-CN" altLang="en-US" b="0">
              <a:solidFill>
                <a:srgbClr val="3333CC"/>
              </a:solidFill>
              <a:ea typeface="宋体" pitchFamily="2" charset="-122"/>
            </a:endParaRPr>
          </a:p>
        </p:txBody>
      </p:sp>
      <p:sp>
        <p:nvSpPr>
          <p:cNvPr id="30724" name="Text Box 4"/>
          <p:cNvSpPr txBox="1">
            <a:spLocks noChangeArrowheads="1"/>
          </p:cNvSpPr>
          <p:nvPr/>
        </p:nvSpPr>
        <p:spPr bwMode="auto">
          <a:xfrm>
            <a:off x="685800" y="1676400"/>
            <a:ext cx="8001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indent="85725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en-US" sz="2800">
                <a:solidFill>
                  <a:srgbClr val="3333CC"/>
                </a:solidFill>
                <a:ea typeface="宋体" pitchFamily="2" charset="-122"/>
              </a:rPr>
              <a:t>电磁学是经典物理学的一部分。它是研究</a:t>
            </a:r>
            <a:r>
              <a:rPr kumimoji="1" lang="zh-CN" altLang="en-US" sz="2800">
                <a:solidFill>
                  <a:srgbClr val="CC3300"/>
                </a:solidFill>
                <a:ea typeface="宋体" pitchFamily="2" charset="-122"/>
              </a:rPr>
              <a:t>电磁现象</a:t>
            </a:r>
            <a:r>
              <a:rPr kumimoji="1" lang="zh-CN" altLang="en-US" sz="2800">
                <a:solidFill>
                  <a:srgbClr val="3333CC"/>
                </a:solidFill>
                <a:ea typeface="宋体" pitchFamily="2" charset="-122"/>
              </a:rPr>
              <a:t>的规律的学科。它研究物质间的</a:t>
            </a:r>
            <a:r>
              <a:rPr kumimoji="1" lang="zh-CN" altLang="en-US" sz="2800">
                <a:solidFill>
                  <a:srgbClr val="CC3300"/>
                </a:solidFill>
                <a:ea typeface="宋体" pitchFamily="2" charset="-122"/>
              </a:rPr>
              <a:t>电磁相互作用</a:t>
            </a:r>
            <a:r>
              <a:rPr kumimoji="1" lang="zh-CN" altLang="en-US" sz="2800">
                <a:solidFill>
                  <a:srgbClr val="3333CC"/>
                </a:solidFill>
                <a:ea typeface="宋体" pitchFamily="2" charset="-122"/>
              </a:rPr>
              <a:t>，以及</a:t>
            </a:r>
            <a:r>
              <a:rPr kumimoji="1" lang="zh-CN" altLang="en-US" sz="2800">
                <a:solidFill>
                  <a:srgbClr val="CC3300"/>
                </a:solidFill>
                <a:ea typeface="宋体" pitchFamily="2" charset="-122"/>
              </a:rPr>
              <a:t>电磁场</a:t>
            </a:r>
            <a:r>
              <a:rPr kumimoji="1" lang="zh-CN" altLang="en-US" sz="2800">
                <a:solidFill>
                  <a:srgbClr val="3333CC"/>
                </a:solidFill>
                <a:ea typeface="宋体" pitchFamily="2" charset="-122"/>
              </a:rPr>
              <a:t>产生</a:t>
            </a:r>
            <a:r>
              <a:rPr kumimoji="1" lang="zh-CN" altLang="en-US" sz="2800">
                <a:solidFill>
                  <a:srgbClr val="3333CC"/>
                </a:solidFill>
                <a:latin typeface="宋体" pitchFamily="2" charset="-122"/>
                <a:ea typeface="宋体" pitchFamily="2" charset="-122"/>
              </a:rPr>
              <a:t>、</a:t>
            </a:r>
            <a:r>
              <a:rPr kumimoji="1" lang="zh-CN" altLang="en-US" sz="2800">
                <a:solidFill>
                  <a:srgbClr val="3333CC"/>
                </a:solidFill>
                <a:ea typeface="宋体" pitchFamily="2" charset="-122"/>
              </a:rPr>
              <a:t>变化和运动的规律。</a:t>
            </a:r>
          </a:p>
        </p:txBody>
      </p:sp>
      <p:sp>
        <p:nvSpPr>
          <p:cNvPr id="30725" name="Rectangle 5"/>
          <p:cNvSpPr>
            <a:spLocks noChangeArrowheads="1"/>
          </p:cNvSpPr>
          <p:nvPr/>
        </p:nvSpPr>
        <p:spPr bwMode="auto">
          <a:xfrm>
            <a:off x="0" y="9144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30726" name="Text Box 6"/>
          <p:cNvSpPr txBox="1">
            <a:spLocks noChangeArrowheads="1"/>
          </p:cNvSpPr>
          <p:nvPr/>
        </p:nvSpPr>
        <p:spPr bwMode="auto">
          <a:xfrm>
            <a:off x="304800" y="3154363"/>
            <a:ext cx="4572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en-US">
                <a:solidFill>
                  <a:srgbClr val="3333CC"/>
                </a:solidFill>
                <a:ea typeface="宋体" pitchFamily="2" charset="-122"/>
              </a:rPr>
              <a:t>二、四种基本相互作用</a:t>
            </a:r>
            <a:endParaRPr kumimoji="1" lang="zh-CN" altLang="en-US" b="0">
              <a:solidFill>
                <a:srgbClr val="3333CC"/>
              </a:solidFill>
              <a:ea typeface="宋体" pitchFamily="2" charset="-122"/>
            </a:endParaRPr>
          </a:p>
        </p:txBody>
      </p:sp>
      <p:sp>
        <p:nvSpPr>
          <p:cNvPr id="30727" name="Text Box 7"/>
          <p:cNvSpPr txBox="1">
            <a:spLocks noChangeArrowheads="1"/>
          </p:cNvSpPr>
          <p:nvPr/>
        </p:nvSpPr>
        <p:spPr bwMode="auto">
          <a:xfrm>
            <a:off x="609600" y="3821113"/>
            <a:ext cx="3276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en-US" altLang="zh-CN" sz="2800">
                <a:solidFill>
                  <a:srgbClr val="3333CC"/>
                </a:solidFill>
                <a:ea typeface="宋体" pitchFamily="2" charset="-122"/>
              </a:rPr>
              <a:t>1.</a:t>
            </a:r>
            <a:r>
              <a:rPr kumimoji="1" lang="zh-CN" altLang="en-US" sz="2800">
                <a:solidFill>
                  <a:srgbClr val="CC3300"/>
                </a:solidFill>
                <a:ea typeface="宋体" pitchFamily="2" charset="-122"/>
              </a:rPr>
              <a:t>引力相互作用</a:t>
            </a:r>
          </a:p>
        </p:txBody>
      </p:sp>
      <p:sp>
        <p:nvSpPr>
          <p:cNvPr id="30728" name="Text Box 8"/>
          <p:cNvSpPr txBox="1">
            <a:spLocks noChangeArrowheads="1"/>
          </p:cNvSpPr>
          <p:nvPr/>
        </p:nvSpPr>
        <p:spPr bwMode="auto">
          <a:xfrm>
            <a:off x="4495800" y="3810000"/>
            <a:ext cx="358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en-US" altLang="zh-CN" sz="2800">
                <a:solidFill>
                  <a:srgbClr val="3333CC"/>
                </a:solidFill>
                <a:ea typeface="宋体" pitchFamily="2" charset="-122"/>
              </a:rPr>
              <a:t>2.</a:t>
            </a:r>
            <a:r>
              <a:rPr kumimoji="1" lang="zh-CN" altLang="en-US" sz="2800">
                <a:solidFill>
                  <a:srgbClr val="CC3300"/>
                </a:solidFill>
                <a:ea typeface="宋体" pitchFamily="2" charset="-122"/>
              </a:rPr>
              <a:t>电磁相互作用</a:t>
            </a:r>
            <a:endParaRPr kumimoji="1" lang="zh-CN" altLang="en-US" sz="2800" b="0">
              <a:solidFill>
                <a:srgbClr val="CC3300"/>
              </a:solidFill>
              <a:ea typeface="宋体" pitchFamily="2" charset="-122"/>
            </a:endParaRPr>
          </a:p>
        </p:txBody>
      </p:sp>
      <p:sp>
        <p:nvSpPr>
          <p:cNvPr id="30729" name="Text Box 9"/>
          <p:cNvSpPr txBox="1">
            <a:spLocks noChangeArrowheads="1"/>
          </p:cNvSpPr>
          <p:nvPr/>
        </p:nvSpPr>
        <p:spPr bwMode="auto">
          <a:xfrm>
            <a:off x="609600" y="4419600"/>
            <a:ext cx="312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en-US" altLang="zh-CN" sz="2800">
                <a:solidFill>
                  <a:srgbClr val="3333CC"/>
                </a:solidFill>
                <a:ea typeface="宋体" pitchFamily="2" charset="-122"/>
              </a:rPr>
              <a:t>3.</a:t>
            </a:r>
            <a:r>
              <a:rPr kumimoji="1" lang="zh-CN" altLang="en-US" sz="2800">
                <a:solidFill>
                  <a:srgbClr val="CC3300"/>
                </a:solidFill>
                <a:ea typeface="宋体" pitchFamily="2" charset="-122"/>
              </a:rPr>
              <a:t>强相互作用</a:t>
            </a:r>
            <a:endParaRPr kumimoji="1" lang="zh-CN" altLang="en-US" sz="2800" b="0">
              <a:solidFill>
                <a:srgbClr val="CC3300"/>
              </a:solidFill>
              <a:ea typeface="宋体" pitchFamily="2" charset="-122"/>
            </a:endParaRPr>
          </a:p>
        </p:txBody>
      </p:sp>
      <p:sp>
        <p:nvSpPr>
          <p:cNvPr id="30730" name="Text Box 10"/>
          <p:cNvSpPr txBox="1">
            <a:spLocks noChangeArrowheads="1"/>
          </p:cNvSpPr>
          <p:nvPr/>
        </p:nvSpPr>
        <p:spPr bwMode="auto">
          <a:xfrm>
            <a:off x="4495800" y="4419600"/>
            <a:ext cx="289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en-US" altLang="zh-CN" sz="2800">
                <a:solidFill>
                  <a:srgbClr val="3333CC"/>
                </a:solidFill>
                <a:ea typeface="宋体" pitchFamily="2" charset="-122"/>
              </a:rPr>
              <a:t>4.</a:t>
            </a:r>
            <a:r>
              <a:rPr kumimoji="1" lang="zh-CN" altLang="en-US" sz="2800">
                <a:solidFill>
                  <a:srgbClr val="CC3300"/>
                </a:solidFill>
                <a:ea typeface="宋体" pitchFamily="2" charset="-122"/>
              </a:rPr>
              <a:t>弱相互作用</a:t>
            </a:r>
            <a:endParaRPr kumimoji="1" lang="zh-CN" altLang="en-US" sz="2800" b="0">
              <a:solidFill>
                <a:srgbClr val="CC3300"/>
              </a:solidFill>
              <a:ea typeface="宋体" pitchFamily="2" charset="-122"/>
            </a:endParaRPr>
          </a:p>
        </p:txBody>
      </p:sp>
      <p:sp>
        <p:nvSpPr>
          <p:cNvPr id="30731" name="Text Box 11"/>
          <p:cNvSpPr txBox="1">
            <a:spLocks noChangeArrowheads="1"/>
          </p:cNvSpPr>
          <p:nvPr/>
        </p:nvSpPr>
        <p:spPr bwMode="auto">
          <a:xfrm>
            <a:off x="304800" y="5029200"/>
            <a:ext cx="85344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30000"/>
              </a:spcBef>
              <a:buFontTx/>
              <a:buNone/>
            </a:pPr>
            <a:r>
              <a:rPr kumimoji="1" lang="zh-CN" altLang="en-US" sz="2800">
                <a:solidFill>
                  <a:srgbClr val="3333CC"/>
                </a:solidFill>
                <a:ea typeface="宋体" pitchFamily="2" charset="-122"/>
              </a:rPr>
              <a:t>相对强弱：</a:t>
            </a:r>
          </a:p>
          <a:p>
            <a:pPr eaLnBrk="1" hangingPunct="1">
              <a:spcBef>
                <a:spcPct val="30000"/>
              </a:spcBef>
              <a:buFontTx/>
              <a:buNone/>
            </a:pPr>
            <a:r>
              <a:rPr kumimoji="1" lang="zh-CN" altLang="en-US" sz="2800">
                <a:solidFill>
                  <a:srgbClr val="3333CC"/>
                </a:solidFill>
                <a:latin typeface="宋体" pitchFamily="2" charset="-122"/>
                <a:ea typeface="宋体" pitchFamily="2" charset="-122"/>
              </a:rPr>
              <a:t>强相互作用的强度</a:t>
            </a:r>
            <a:r>
              <a:rPr kumimoji="1" lang="en-US" altLang="zh-CN" sz="2800">
                <a:solidFill>
                  <a:srgbClr val="3333CC"/>
                </a:solidFill>
                <a:latin typeface="宋体" pitchFamily="2" charset="-122"/>
                <a:ea typeface="宋体" pitchFamily="2" charset="-122"/>
              </a:rPr>
              <a:t>=</a:t>
            </a:r>
            <a:r>
              <a:rPr kumimoji="1" lang="en-US" altLang="zh-CN" sz="2800">
                <a:solidFill>
                  <a:srgbClr val="3333CC"/>
                </a:solidFill>
                <a:ea typeface="宋体" pitchFamily="2" charset="-122"/>
              </a:rPr>
              <a:t>1</a:t>
            </a:r>
            <a:r>
              <a:rPr kumimoji="1" lang="zh-CN" altLang="en-US" sz="2800">
                <a:solidFill>
                  <a:srgbClr val="3333CC"/>
                </a:solidFill>
                <a:latin typeface="宋体" pitchFamily="2" charset="-122"/>
                <a:ea typeface="宋体" pitchFamily="2" charset="-122"/>
              </a:rPr>
              <a:t>，电磁相互作用</a:t>
            </a:r>
            <a:r>
              <a:rPr kumimoji="1" lang="en-US" altLang="zh-CN" sz="2800">
                <a:solidFill>
                  <a:srgbClr val="3333CC"/>
                </a:solidFill>
                <a:ea typeface="宋体" pitchFamily="2" charset="-122"/>
              </a:rPr>
              <a:t>≈10</a:t>
            </a:r>
            <a:r>
              <a:rPr kumimoji="1" lang="en-US" altLang="zh-CN" sz="2800" baseline="30000">
                <a:solidFill>
                  <a:srgbClr val="3333CC"/>
                </a:solidFill>
                <a:ea typeface="宋体" pitchFamily="2" charset="-122"/>
              </a:rPr>
              <a:t>-2</a:t>
            </a:r>
            <a:r>
              <a:rPr kumimoji="1" lang="zh-CN" altLang="en-US" sz="2800">
                <a:solidFill>
                  <a:srgbClr val="3333CC"/>
                </a:solidFill>
                <a:latin typeface="宋体" pitchFamily="2" charset="-122"/>
                <a:ea typeface="宋体" pitchFamily="2" charset="-122"/>
              </a:rPr>
              <a:t>，弱相互作用</a:t>
            </a:r>
            <a:r>
              <a:rPr kumimoji="1" lang="en-US" altLang="zh-CN" sz="2800">
                <a:solidFill>
                  <a:srgbClr val="3333CC"/>
                </a:solidFill>
                <a:ea typeface="宋体" pitchFamily="2" charset="-122"/>
              </a:rPr>
              <a:t>≈10</a:t>
            </a:r>
            <a:r>
              <a:rPr kumimoji="1" lang="en-US" altLang="zh-CN" sz="2800" baseline="30000">
                <a:solidFill>
                  <a:srgbClr val="3333CC"/>
                </a:solidFill>
                <a:ea typeface="宋体" pitchFamily="2" charset="-122"/>
              </a:rPr>
              <a:t>-5</a:t>
            </a:r>
            <a:r>
              <a:rPr kumimoji="1" lang="zh-CN" altLang="en-US" sz="2800">
                <a:solidFill>
                  <a:srgbClr val="3333CC"/>
                </a:solidFill>
                <a:latin typeface="宋体" pitchFamily="2" charset="-122"/>
                <a:ea typeface="宋体" pitchFamily="2" charset="-122"/>
              </a:rPr>
              <a:t>，引力相互作用</a:t>
            </a:r>
            <a:r>
              <a:rPr kumimoji="1" lang="en-US" altLang="zh-CN" sz="2800">
                <a:solidFill>
                  <a:srgbClr val="3333CC"/>
                </a:solidFill>
                <a:ea typeface="宋体" pitchFamily="2" charset="-122"/>
              </a:rPr>
              <a:t>≈10</a:t>
            </a:r>
            <a:r>
              <a:rPr kumimoji="1" lang="en-US" altLang="zh-CN" sz="2800" baseline="30000">
                <a:solidFill>
                  <a:srgbClr val="3333CC"/>
                </a:solidFill>
                <a:ea typeface="宋体" pitchFamily="2" charset="-122"/>
              </a:rPr>
              <a:t>-38</a:t>
            </a:r>
            <a:r>
              <a:rPr kumimoji="1" lang="zh-CN" altLang="en-US" sz="2800">
                <a:solidFill>
                  <a:srgbClr val="3333CC"/>
                </a:solidFill>
                <a:latin typeface="宋体" pitchFamily="2" charset="-122"/>
                <a:ea typeface="宋体" pitchFamily="2" charset="-122"/>
              </a:rPr>
              <a:t>。</a:t>
            </a:r>
            <a:endParaRPr kumimoji="1" lang="zh-CN" altLang="en-US" sz="2800">
              <a:solidFill>
                <a:srgbClr val="3333CC"/>
              </a:solidFill>
              <a:ea typeface="宋体"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box(in)">
                                      <p:cBhvr>
                                        <p:cTn id="7" dur="500"/>
                                        <p:tgtEl>
                                          <p:spTgt spid="30722"/>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30725"/>
                                        </p:tgtEl>
                                        <p:attrNameLst>
                                          <p:attrName>style.visibility</p:attrName>
                                        </p:attrNameLst>
                                      </p:cBhvr>
                                      <p:to>
                                        <p:strVal val="visible"/>
                                      </p:to>
                                    </p:set>
                                    <p:animEffect transition="in" filter="strips(upRight)">
                                      <p:cBhvr>
                                        <p:cTn id="11" dur="500"/>
                                        <p:tgtEl>
                                          <p:spTgt spid="3072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0723"/>
                                        </p:tgtEl>
                                        <p:attrNameLst>
                                          <p:attrName>style.visibility</p:attrName>
                                        </p:attrNameLst>
                                      </p:cBhvr>
                                      <p:to>
                                        <p:strVal val="visible"/>
                                      </p:to>
                                    </p:set>
                                    <p:animEffect transition="in" filter="blinds(horizontal)">
                                      <p:cBhvr>
                                        <p:cTn id="16" dur="500"/>
                                        <p:tgtEl>
                                          <p:spTgt spid="3072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30724"/>
                                        </p:tgtEl>
                                        <p:attrNameLst>
                                          <p:attrName>style.visibility</p:attrName>
                                        </p:attrNameLst>
                                      </p:cBhvr>
                                      <p:to>
                                        <p:strVal val="visible"/>
                                      </p:to>
                                    </p:set>
                                    <p:animEffect transition="in" filter="blinds(vertical)">
                                      <p:cBhvr>
                                        <p:cTn id="21" dur="500"/>
                                        <p:tgtEl>
                                          <p:spTgt spid="3072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30726"/>
                                        </p:tgtEl>
                                        <p:attrNameLst>
                                          <p:attrName>style.visibility</p:attrName>
                                        </p:attrNameLst>
                                      </p:cBhvr>
                                      <p:to>
                                        <p:strVal val="visible"/>
                                      </p:to>
                                    </p:set>
                                    <p:anim calcmode="lin" valueType="num">
                                      <p:cBhvr additive="base">
                                        <p:cTn id="26" dur="500" fill="hold"/>
                                        <p:tgtEl>
                                          <p:spTgt spid="30726"/>
                                        </p:tgtEl>
                                        <p:attrNameLst>
                                          <p:attrName>ppt_x</p:attrName>
                                        </p:attrNameLst>
                                      </p:cBhvr>
                                      <p:tavLst>
                                        <p:tav tm="0">
                                          <p:val>
                                            <p:strVal val="0-#ppt_w/2"/>
                                          </p:val>
                                        </p:tav>
                                        <p:tav tm="100000">
                                          <p:val>
                                            <p:strVal val="#ppt_x"/>
                                          </p:val>
                                        </p:tav>
                                      </p:tavLst>
                                    </p:anim>
                                    <p:anim calcmode="lin" valueType="num">
                                      <p:cBhvr additive="base">
                                        <p:cTn id="27" dur="500" fill="hold"/>
                                        <p:tgtEl>
                                          <p:spTgt spid="30726"/>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30727"/>
                                        </p:tgtEl>
                                        <p:attrNameLst>
                                          <p:attrName>style.visibility</p:attrName>
                                        </p:attrNameLst>
                                      </p:cBhvr>
                                      <p:to>
                                        <p:strVal val="visible"/>
                                      </p:to>
                                    </p:set>
                                    <p:animEffect transition="in" filter="checkerboard(down)">
                                      <p:cBhvr>
                                        <p:cTn id="32" dur="500"/>
                                        <p:tgtEl>
                                          <p:spTgt spid="3072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5" fill="hold" grpId="0" nodeType="clickEffect">
                                  <p:stCondLst>
                                    <p:cond delay="0"/>
                                  </p:stCondLst>
                                  <p:childTnLst>
                                    <p:set>
                                      <p:cBhvr>
                                        <p:cTn id="36" dur="1" fill="hold">
                                          <p:stCondLst>
                                            <p:cond delay="0"/>
                                          </p:stCondLst>
                                        </p:cTn>
                                        <p:tgtEl>
                                          <p:spTgt spid="30728"/>
                                        </p:tgtEl>
                                        <p:attrNameLst>
                                          <p:attrName>style.visibility</p:attrName>
                                        </p:attrNameLst>
                                      </p:cBhvr>
                                      <p:to>
                                        <p:strVal val="visible"/>
                                      </p:to>
                                    </p:set>
                                    <p:animEffect transition="in" filter="checkerboard(down)">
                                      <p:cBhvr>
                                        <p:cTn id="37" dur="500"/>
                                        <p:tgtEl>
                                          <p:spTgt spid="3072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5" fill="hold" grpId="0" nodeType="clickEffect">
                                  <p:stCondLst>
                                    <p:cond delay="0"/>
                                  </p:stCondLst>
                                  <p:childTnLst>
                                    <p:set>
                                      <p:cBhvr>
                                        <p:cTn id="41" dur="1" fill="hold">
                                          <p:stCondLst>
                                            <p:cond delay="0"/>
                                          </p:stCondLst>
                                        </p:cTn>
                                        <p:tgtEl>
                                          <p:spTgt spid="30729"/>
                                        </p:tgtEl>
                                        <p:attrNameLst>
                                          <p:attrName>style.visibility</p:attrName>
                                        </p:attrNameLst>
                                      </p:cBhvr>
                                      <p:to>
                                        <p:strVal val="visible"/>
                                      </p:to>
                                    </p:set>
                                    <p:animEffect transition="in" filter="checkerboard(down)">
                                      <p:cBhvr>
                                        <p:cTn id="42" dur="500"/>
                                        <p:tgtEl>
                                          <p:spTgt spid="307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5" fill="hold" grpId="0" nodeType="clickEffect">
                                  <p:stCondLst>
                                    <p:cond delay="0"/>
                                  </p:stCondLst>
                                  <p:childTnLst>
                                    <p:set>
                                      <p:cBhvr>
                                        <p:cTn id="46" dur="1" fill="hold">
                                          <p:stCondLst>
                                            <p:cond delay="0"/>
                                          </p:stCondLst>
                                        </p:cTn>
                                        <p:tgtEl>
                                          <p:spTgt spid="30730"/>
                                        </p:tgtEl>
                                        <p:attrNameLst>
                                          <p:attrName>style.visibility</p:attrName>
                                        </p:attrNameLst>
                                      </p:cBhvr>
                                      <p:to>
                                        <p:strVal val="visible"/>
                                      </p:to>
                                    </p:set>
                                    <p:animEffect transition="in" filter="checkerboard(down)">
                                      <p:cBhvr>
                                        <p:cTn id="47" dur="500"/>
                                        <p:tgtEl>
                                          <p:spTgt spid="3073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30731"/>
                                        </p:tgtEl>
                                        <p:attrNameLst>
                                          <p:attrName>style.visibility</p:attrName>
                                        </p:attrNameLst>
                                      </p:cBhvr>
                                      <p:to>
                                        <p:strVal val="visible"/>
                                      </p:to>
                                    </p:set>
                                    <p:animEffect transition="in" filter="box(out)">
                                      <p:cBhvr>
                                        <p:cTn id="52" dur="500"/>
                                        <p:tgtEl>
                                          <p:spTgt spid="30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utoUpdateAnimBg="0"/>
      <p:bldP spid="30723" grpId="0" autoUpdateAnimBg="0"/>
      <p:bldP spid="30724" grpId="0" autoUpdateAnimBg="0"/>
      <p:bldP spid="30725" grpId="0" animBg="1"/>
      <p:bldP spid="30726" grpId="0" autoUpdateAnimBg="0"/>
      <p:bldP spid="30727" grpId="0" autoUpdateAnimBg="0"/>
      <p:bldP spid="30728" grpId="0" autoUpdateAnimBg="0"/>
      <p:bldP spid="30729" grpId="0" autoUpdateAnimBg="0"/>
      <p:bldP spid="30730" grpId="0" autoUpdateAnimBg="0"/>
      <p:bldP spid="3073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79388" y="-26988"/>
            <a:ext cx="7162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en-US">
                <a:solidFill>
                  <a:srgbClr val="3333CC"/>
                </a:solidFill>
                <a:ea typeface="宋体" pitchFamily="2" charset="-122"/>
              </a:rPr>
              <a:t>三、历史上对于电磁现象的观察与研究</a:t>
            </a:r>
            <a:endParaRPr kumimoji="1" lang="zh-CN" altLang="en-US" b="0">
              <a:solidFill>
                <a:srgbClr val="3333CC"/>
              </a:solidFill>
              <a:ea typeface="宋体" pitchFamily="2" charset="-122"/>
            </a:endParaRPr>
          </a:p>
        </p:txBody>
      </p:sp>
      <p:sp>
        <p:nvSpPr>
          <p:cNvPr id="31747" name="Text Box 3"/>
          <p:cNvSpPr txBox="1">
            <a:spLocks noChangeArrowheads="1"/>
          </p:cNvSpPr>
          <p:nvPr/>
        </p:nvSpPr>
        <p:spPr bwMode="auto">
          <a:xfrm>
            <a:off x="1676400" y="3617913"/>
            <a:ext cx="5715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endParaRPr kumimoji="1" lang="zh-CN" altLang="en-US" sz="2800" b="0">
              <a:solidFill>
                <a:srgbClr val="3333CC"/>
              </a:solidFill>
              <a:ea typeface="宋体" pitchFamily="2" charset="-122"/>
            </a:endParaRPr>
          </a:p>
        </p:txBody>
      </p:sp>
      <p:sp>
        <p:nvSpPr>
          <p:cNvPr id="31748" name="Text Box 4"/>
          <p:cNvSpPr txBox="1">
            <a:spLocks noChangeArrowheads="1"/>
          </p:cNvSpPr>
          <p:nvPr/>
        </p:nvSpPr>
        <p:spPr bwMode="auto">
          <a:xfrm>
            <a:off x="107950" y="822325"/>
            <a:ext cx="403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pPr>
            <a:r>
              <a:rPr kumimoji="1" lang="en-US" altLang="zh-CN" sz="2800">
                <a:solidFill>
                  <a:srgbClr val="3333CC"/>
                </a:solidFill>
                <a:ea typeface="宋体" pitchFamily="2" charset="-122"/>
              </a:rPr>
              <a:t>1</a:t>
            </a:r>
            <a:r>
              <a:rPr kumimoji="1" lang="en-US" altLang="zh-CN" sz="2800">
                <a:solidFill>
                  <a:srgbClr val="3333CC"/>
                </a:solidFill>
                <a:latin typeface="宋体" pitchFamily="2" charset="-122"/>
                <a:ea typeface="宋体" pitchFamily="2" charset="-122"/>
              </a:rPr>
              <a:t>.</a:t>
            </a:r>
            <a:r>
              <a:rPr kumimoji="1" lang="zh-CN" altLang="en-US" sz="2800">
                <a:solidFill>
                  <a:srgbClr val="3333CC"/>
                </a:solidFill>
                <a:latin typeface="宋体" pitchFamily="2" charset="-122"/>
                <a:ea typeface="宋体" pitchFamily="2" charset="-122"/>
              </a:rPr>
              <a:t>观察与记录阶段</a:t>
            </a:r>
            <a:endParaRPr kumimoji="1" lang="zh-CN" altLang="en-US" sz="2800" b="0">
              <a:solidFill>
                <a:srgbClr val="3333CC"/>
              </a:solidFill>
              <a:ea typeface="宋体" pitchFamily="2" charset="-122"/>
            </a:endParaRPr>
          </a:p>
        </p:txBody>
      </p:sp>
      <p:sp>
        <p:nvSpPr>
          <p:cNvPr id="31749" name="Text Box 5"/>
          <p:cNvSpPr txBox="1">
            <a:spLocks noChangeArrowheads="1"/>
          </p:cNvSpPr>
          <p:nvPr/>
        </p:nvSpPr>
        <p:spPr bwMode="auto">
          <a:xfrm>
            <a:off x="3275857" y="822325"/>
            <a:ext cx="57268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en-US" sz="2800" dirty="0">
                <a:solidFill>
                  <a:srgbClr val="3333CC"/>
                </a:solidFill>
                <a:ea typeface="宋体" pitchFamily="2" charset="-122"/>
              </a:rPr>
              <a:t>“</a:t>
            </a:r>
            <a:r>
              <a:rPr kumimoji="1" lang="zh-CN" altLang="en-US" sz="2800" dirty="0">
                <a:solidFill>
                  <a:srgbClr val="3333CC"/>
                </a:solidFill>
                <a:latin typeface="宋体" pitchFamily="2" charset="-122"/>
                <a:ea typeface="宋体" pitchFamily="2" charset="-122"/>
              </a:rPr>
              <a:t>顿牟缀芥，磁石引针</a:t>
            </a:r>
            <a:r>
              <a:rPr kumimoji="1" lang="zh-CN" altLang="en-US" sz="2800" dirty="0">
                <a:solidFill>
                  <a:srgbClr val="3333CC"/>
                </a:solidFill>
                <a:ea typeface="宋体" pitchFamily="2" charset="-122"/>
              </a:rPr>
              <a:t>” 东汉王充</a:t>
            </a:r>
            <a:endParaRPr kumimoji="1" lang="zh-CN" altLang="en-US" sz="2800" b="0" dirty="0">
              <a:solidFill>
                <a:srgbClr val="3333CC"/>
              </a:solidFill>
              <a:latin typeface="宋体" pitchFamily="2" charset="-122"/>
              <a:ea typeface="宋体" pitchFamily="2" charset="-122"/>
            </a:endParaRPr>
          </a:p>
        </p:txBody>
      </p:sp>
      <p:sp>
        <p:nvSpPr>
          <p:cNvPr id="31750" name="Text Box 6"/>
          <p:cNvSpPr txBox="1">
            <a:spLocks noChangeArrowheads="1"/>
          </p:cNvSpPr>
          <p:nvPr/>
        </p:nvSpPr>
        <p:spPr bwMode="auto">
          <a:xfrm>
            <a:off x="117475" y="1455738"/>
            <a:ext cx="3733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pPr>
            <a:r>
              <a:rPr kumimoji="1" lang="en-US" altLang="zh-CN" sz="2800">
                <a:solidFill>
                  <a:srgbClr val="3333CC"/>
                </a:solidFill>
                <a:ea typeface="宋体" pitchFamily="2" charset="-122"/>
              </a:rPr>
              <a:t>2</a:t>
            </a:r>
            <a:r>
              <a:rPr kumimoji="1" lang="en-US" altLang="zh-CN" sz="2800">
                <a:solidFill>
                  <a:srgbClr val="3333CC"/>
                </a:solidFill>
                <a:latin typeface="宋体" pitchFamily="2" charset="-122"/>
                <a:ea typeface="宋体" pitchFamily="2" charset="-122"/>
              </a:rPr>
              <a:t>.</a:t>
            </a:r>
            <a:r>
              <a:rPr kumimoji="1" lang="zh-CN" altLang="en-US" sz="2800">
                <a:solidFill>
                  <a:srgbClr val="3333CC"/>
                </a:solidFill>
                <a:latin typeface="宋体" pitchFamily="2" charset="-122"/>
                <a:ea typeface="宋体" pitchFamily="2" charset="-122"/>
              </a:rPr>
              <a:t>定量研究阶段</a:t>
            </a:r>
            <a:endParaRPr kumimoji="1" lang="zh-CN" altLang="en-US" sz="2800" b="0">
              <a:solidFill>
                <a:srgbClr val="3333CC"/>
              </a:solidFill>
              <a:ea typeface="宋体" pitchFamily="2" charset="-122"/>
            </a:endParaRPr>
          </a:p>
        </p:txBody>
      </p:sp>
      <p:sp>
        <p:nvSpPr>
          <p:cNvPr id="31751" name="Text Box 7"/>
          <p:cNvSpPr txBox="1">
            <a:spLocks noChangeArrowheads="1"/>
          </p:cNvSpPr>
          <p:nvPr/>
        </p:nvSpPr>
        <p:spPr bwMode="auto">
          <a:xfrm>
            <a:off x="217488" y="6122988"/>
            <a:ext cx="8785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pPr>
            <a:r>
              <a:rPr kumimoji="1" lang="en-US" altLang="zh-CN" sz="2800">
                <a:solidFill>
                  <a:srgbClr val="3333CC"/>
                </a:solidFill>
                <a:ea typeface="宋体" pitchFamily="2" charset="-122"/>
              </a:rPr>
              <a:t>3</a:t>
            </a:r>
            <a:r>
              <a:rPr kumimoji="1" lang="en-US" altLang="zh-CN" sz="2800">
                <a:solidFill>
                  <a:srgbClr val="3333CC"/>
                </a:solidFill>
                <a:latin typeface="宋体" pitchFamily="2" charset="-122"/>
                <a:ea typeface="宋体" pitchFamily="2" charset="-122"/>
              </a:rPr>
              <a:t>.</a:t>
            </a:r>
            <a:r>
              <a:rPr kumimoji="1" lang="zh-CN" altLang="en-US" sz="2800">
                <a:solidFill>
                  <a:srgbClr val="3333CC"/>
                </a:solidFill>
                <a:latin typeface="宋体" pitchFamily="2" charset="-122"/>
                <a:ea typeface="宋体" pitchFamily="2" charset="-122"/>
              </a:rPr>
              <a:t>相对论的创立进一步证明电磁场是一个统一的实体</a:t>
            </a:r>
            <a:endParaRPr kumimoji="1" lang="zh-CN" altLang="en-US" sz="2800">
              <a:solidFill>
                <a:srgbClr val="3333CC"/>
              </a:solidFill>
              <a:ea typeface="宋体" pitchFamily="2" charset="-122"/>
            </a:endParaRPr>
          </a:p>
        </p:txBody>
      </p:sp>
      <p:sp>
        <p:nvSpPr>
          <p:cNvPr id="31752" name="Rectangle 8"/>
          <p:cNvSpPr>
            <a:spLocks noChangeArrowheads="1"/>
          </p:cNvSpPr>
          <p:nvPr/>
        </p:nvSpPr>
        <p:spPr bwMode="auto">
          <a:xfrm>
            <a:off x="0" y="549275"/>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31753" name="Text Box 9"/>
          <p:cNvSpPr txBox="1">
            <a:spLocks noChangeArrowheads="1"/>
          </p:cNvSpPr>
          <p:nvPr/>
        </p:nvSpPr>
        <p:spPr bwMode="auto">
          <a:xfrm>
            <a:off x="571500" y="1989138"/>
            <a:ext cx="72469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Clr>
                <a:srgbClr val="CC3300"/>
              </a:buClr>
              <a:buFont typeface="Wingdings" pitchFamily="2" charset="2"/>
              <a:buChar char="Ø"/>
            </a:pPr>
            <a:r>
              <a:rPr kumimoji="1" lang="en-US" altLang="zh-CN" sz="2800">
                <a:solidFill>
                  <a:srgbClr val="3333CC"/>
                </a:solidFill>
                <a:ea typeface="宋体" pitchFamily="2" charset="-122"/>
              </a:rPr>
              <a:t>1785</a:t>
            </a:r>
            <a:r>
              <a:rPr kumimoji="1" lang="zh-CN" altLang="en-US" sz="2800">
                <a:solidFill>
                  <a:srgbClr val="3333CC"/>
                </a:solidFill>
                <a:ea typeface="宋体" pitchFamily="2" charset="-122"/>
              </a:rPr>
              <a:t>年，库仑提出静电公式</a:t>
            </a:r>
            <a:r>
              <a:rPr kumimoji="1" lang="en-US" altLang="zh-CN" sz="2800">
                <a:solidFill>
                  <a:srgbClr val="3333CC"/>
                </a:solidFill>
                <a:ea typeface="宋体" pitchFamily="2" charset="-122"/>
              </a:rPr>
              <a:t>——</a:t>
            </a:r>
            <a:r>
              <a:rPr lang="zh-CN" altLang="en-US" sz="2800">
                <a:solidFill>
                  <a:srgbClr val="3333CC"/>
                </a:solidFill>
                <a:ea typeface="宋体" pitchFamily="2" charset="-122"/>
              </a:rPr>
              <a:t>库仑定律；</a:t>
            </a:r>
            <a:endParaRPr kumimoji="1" lang="zh-CN" altLang="en-US" sz="2800">
              <a:solidFill>
                <a:srgbClr val="3333CC"/>
              </a:solidFill>
              <a:ea typeface="宋体" pitchFamily="2" charset="-122"/>
            </a:endParaRPr>
          </a:p>
        </p:txBody>
      </p:sp>
      <p:sp>
        <p:nvSpPr>
          <p:cNvPr id="31754" name="Text Box 10"/>
          <p:cNvSpPr txBox="1">
            <a:spLocks noChangeArrowheads="1"/>
          </p:cNvSpPr>
          <p:nvPr/>
        </p:nvSpPr>
        <p:spPr bwMode="auto">
          <a:xfrm>
            <a:off x="571500" y="2544763"/>
            <a:ext cx="79644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Clr>
                <a:srgbClr val="CC3300"/>
              </a:buClr>
              <a:buFont typeface="Wingdings" pitchFamily="2" charset="2"/>
              <a:buChar char="Ø"/>
            </a:pPr>
            <a:r>
              <a:rPr kumimoji="1" lang="en-US" altLang="zh-CN" sz="2800" dirty="0">
                <a:solidFill>
                  <a:srgbClr val="3333CC"/>
                </a:solidFill>
                <a:ea typeface="宋体" pitchFamily="2" charset="-122"/>
              </a:rPr>
              <a:t>1800</a:t>
            </a:r>
            <a:r>
              <a:rPr kumimoji="1" lang="zh-CN" altLang="en-US" sz="2800" dirty="0">
                <a:solidFill>
                  <a:srgbClr val="3333CC"/>
                </a:solidFill>
                <a:ea typeface="宋体" pitchFamily="2" charset="-122"/>
              </a:rPr>
              <a:t>年，伏特发明电堆，电学由静电走向动电；</a:t>
            </a:r>
          </a:p>
        </p:txBody>
      </p:sp>
      <p:sp>
        <p:nvSpPr>
          <p:cNvPr id="31755" name="Text Box 11"/>
          <p:cNvSpPr txBox="1">
            <a:spLocks noChangeArrowheads="1"/>
          </p:cNvSpPr>
          <p:nvPr/>
        </p:nvSpPr>
        <p:spPr bwMode="auto">
          <a:xfrm>
            <a:off x="571500" y="3136900"/>
            <a:ext cx="6178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Clr>
                <a:srgbClr val="CC3300"/>
              </a:buClr>
              <a:buFont typeface="Wingdings" pitchFamily="2" charset="2"/>
              <a:buChar char="Ø"/>
            </a:pPr>
            <a:r>
              <a:rPr kumimoji="1" lang="en-US" altLang="zh-CN" sz="2800">
                <a:solidFill>
                  <a:srgbClr val="3333CC"/>
                </a:solidFill>
                <a:ea typeface="宋体" pitchFamily="2" charset="-122"/>
              </a:rPr>
              <a:t>1820</a:t>
            </a:r>
            <a:r>
              <a:rPr kumimoji="1" lang="zh-CN" altLang="en-US" sz="2800">
                <a:solidFill>
                  <a:srgbClr val="3333CC"/>
                </a:solidFill>
                <a:ea typeface="宋体" pitchFamily="2" charset="-122"/>
              </a:rPr>
              <a:t>年，奥斯特发现电流的磁效应；</a:t>
            </a:r>
          </a:p>
        </p:txBody>
      </p:sp>
      <p:sp>
        <p:nvSpPr>
          <p:cNvPr id="31756" name="Text Box 12"/>
          <p:cNvSpPr txBox="1">
            <a:spLocks noChangeArrowheads="1"/>
          </p:cNvSpPr>
          <p:nvPr/>
        </p:nvSpPr>
        <p:spPr bwMode="auto">
          <a:xfrm>
            <a:off x="571500" y="3702050"/>
            <a:ext cx="8281988"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Clr>
                <a:srgbClr val="CC3300"/>
              </a:buClr>
              <a:buFont typeface="Wingdings" pitchFamily="2" charset="2"/>
              <a:buChar char="Ø"/>
            </a:pPr>
            <a:r>
              <a:rPr kumimoji="1" lang="en-US" altLang="zh-CN" sz="2800">
                <a:solidFill>
                  <a:srgbClr val="3333CC"/>
                </a:solidFill>
                <a:ea typeface="宋体" pitchFamily="2" charset="-122"/>
              </a:rPr>
              <a:t>1820</a:t>
            </a:r>
            <a:r>
              <a:rPr kumimoji="1" lang="zh-CN" altLang="en-US" sz="2800">
                <a:solidFill>
                  <a:srgbClr val="3333CC"/>
                </a:solidFill>
                <a:ea typeface="宋体" pitchFamily="2" charset="-122"/>
              </a:rPr>
              <a:t>年，安培提出电流元之间的相互作用规律</a:t>
            </a:r>
          </a:p>
          <a:p>
            <a:pPr eaLnBrk="1" hangingPunct="1">
              <a:spcBef>
                <a:spcPct val="50000"/>
              </a:spcBef>
              <a:buFontTx/>
              <a:buNone/>
            </a:pPr>
            <a:r>
              <a:rPr kumimoji="1" lang="zh-CN" altLang="en-US" sz="2800">
                <a:solidFill>
                  <a:srgbClr val="3333CC"/>
                </a:solidFill>
                <a:ea typeface="宋体" pitchFamily="2" charset="-122"/>
              </a:rPr>
              <a:t>                                                               </a:t>
            </a:r>
            <a:r>
              <a:rPr kumimoji="1" lang="en-US" altLang="zh-CN" sz="2800">
                <a:solidFill>
                  <a:srgbClr val="3333CC"/>
                </a:solidFill>
                <a:ea typeface="宋体" pitchFamily="2" charset="-122"/>
              </a:rPr>
              <a:t>——</a:t>
            </a:r>
            <a:r>
              <a:rPr lang="zh-CN" altLang="en-US" sz="2800">
                <a:solidFill>
                  <a:srgbClr val="3333CC"/>
                </a:solidFill>
                <a:ea typeface="宋体" pitchFamily="2" charset="-122"/>
              </a:rPr>
              <a:t>安培定律；</a:t>
            </a:r>
            <a:endParaRPr kumimoji="1" lang="zh-CN" altLang="en-US" sz="2800">
              <a:solidFill>
                <a:srgbClr val="3333CC"/>
              </a:solidFill>
              <a:ea typeface="宋体" pitchFamily="2" charset="-122"/>
            </a:endParaRPr>
          </a:p>
        </p:txBody>
      </p:sp>
      <p:sp>
        <p:nvSpPr>
          <p:cNvPr id="31757" name="Text Box 13"/>
          <p:cNvSpPr txBox="1">
            <a:spLocks noChangeArrowheads="1"/>
          </p:cNvSpPr>
          <p:nvPr/>
        </p:nvSpPr>
        <p:spPr bwMode="auto">
          <a:xfrm>
            <a:off x="571500" y="4783138"/>
            <a:ext cx="65357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Clr>
                <a:srgbClr val="CC3300"/>
              </a:buClr>
              <a:buFont typeface="Wingdings" pitchFamily="2" charset="2"/>
              <a:buChar char="Ø"/>
            </a:pPr>
            <a:r>
              <a:rPr kumimoji="1" lang="en-US" altLang="zh-CN" sz="2800">
                <a:solidFill>
                  <a:srgbClr val="3333CC"/>
                </a:solidFill>
                <a:ea typeface="宋体" pitchFamily="2" charset="-122"/>
              </a:rPr>
              <a:t>1831</a:t>
            </a:r>
            <a:r>
              <a:rPr kumimoji="1" lang="zh-CN" altLang="en-US" sz="2800">
                <a:solidFill>
                  <a:srgbClr val="3333CC"/>
                </a:solidFill>
                <a:ea typeface="宋体" pitchFamily="2" charset="-122"/>
              </a:rPr>
              <a:t>年，法拉第发现了电磁感应现象；</a:t>
            </a:r>
          </a:p>
        </p:txBody>
      </p:sp>
      <p:sp>
        <p:nvSpPr>
          <p:cNvPr id="31758" name="Text Box 14"/>
          <p:cNvSpPr txBox="1">
            <a:spLocks noChangeArrowheads="1"/>
          </p:cNvSpPr>
          <p:nvPr/>
        </p:nvSpPr>
        <p:spPr bwMode="auto">
          <a:xfrm>
            <a:off x="546100" y="5359400"/>
            <a:ext cx="7607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Clr>
                <a:srgbClr val="CC3300"/>
              </a:buClr>
              <a:buFont typeface="Wingdings" pitchFamily="2" charset="2"/>
              <a:buChar char="Ø"/>
            </a:pPr>
            <a:r>
              <a:rPr kumimoji="1" lang="en-US" altLang="zh-CN" sz="2800">
                <a:solidFill>
                  <a:srgbClr val="3333CC"/>
                </a:solidFill>
                <a:ea typeface="宋体" pitchFamily="2" charset="-122"/>
              </a:rPr>
              <a:t>1865</a:t>
            </a:r>
            <a:r>
              <a:rPr kumimoji="1" lang="zh-CN" altLang="en-US" sz="2800">
                <a:solidFill>
                  <a:srgbClr val="3333CC"/>
                </a:solidFill>
                <a:ea typeface="宋体" pitchFamily="2" charset="-122"/>
              </a:rPr>
              <a:t>年，麦克斯韦建立了完整的电磁场理论。</a:t>
            </a:r>
          </a:p>
        </p:txBody>
      </p:sp>
      <p:pic>
        <p:nvPicPr>
          <p:cNvPr id="54274" name="Picture 2" descr="D:\Research\BIT\教学\大学物理下\伏打.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4165" y="2423161"/>
            <a:ext cx="5188433" cy="2842418"/>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4283968" y="4302126"/>
            <a:ext cx="1144588" cy="523220"/>
          </a:xfrm>
          <a:prstGeom prst="rect">
            <a:avLst/>
          </a:prstGeom>
          <a:noFill/>
        </p:spPr>
        <p:txBody>
          <a:bodyPr wrap="square" rtlCol="0">
            <a:spAutoFit/>
          </a:bodyPr>
          <a:lstStyle/>
          <a:p>
            <a:r>
              <a:rPr lang="zh-CN" altLang="en-US" dirty="0"/>
              <a:t>伏特</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checkerboard(across)">
                                      <p:cBhvr>
                                        <p:cTn id="7" dur="500"/>
                                        <p:tgtEl>
                                          <p:spTgt spid="31746"/>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31752"/>
                                        </p:tgtEl>
                                        <p:attrNameLst>
                                          <p:attrName>style.visibility</p:attrName>
                                        </p:attrNameLst>
                                      </p:cBhvr>
                                      <p:to>
                                        <p:strVal val="visible"/>
                                      </p:to>
                                    </p:set>
                                    <p:animEffect transition="in" filter="strips(upRight)">
                                      <p:cBhvr>
                                        <p:cTn id="11" dur="500"/>
                                        <p:tgtEl>
                                          <p:spTgt spid="3175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5" fill="hold" grpId="0" nodeType="clickEffect">
                                  <p:stCondLst>
                                    <p:cond delay="0"/>
                                  </p:stCondLst>
                                  <p:childTnLst>
                                    <p:set>
                                      <p:cBhvr>
                                        <p:cTn id="15" dur="1" fill="hold">
                                          <p:stCondLst>
                                            <p:cond delay="0"/>
                                          </p:stCondLst>
                                        </p:cTn>
                                        <p:tgtEl>
                                          <p:spTgt spid="31748"/>
                                        </p:tgtEl>
                                        <p:attrNameLst>
                                          <p:attrName>style.visibility</p:attrName>
                                        </p:attrNameLst>
                                      </p:cBhvr>
                                      <p:to>
                                        <p:strVal val="visible"/>
                                      </p:to>
                                    </p:set>
                                    <p:animEffect transition="in" filter="checkerboard(down)">
                                      <p:cBhvr>
                                        <p:cTn id="16" dur="500"/>
                                        <p:tgtEl>
                                          <p:spTgt spid="3174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nodePh="1">
                                  <p:stCondLst>
                                    <p:cond delay="0"/>
                                  </p:stCondLst>
                                  <p:endCondLst>
                                    <p:cond evt="begin" delay="0">
                                      <p:tn val="19"/>
                                    </p:cond>
                                  </p:endCondLst>
                                  <p:childTnLst>
                                    <p:set>
                                      <p:cBhvr>
                                        <p:cTn id="20" dur="1" fill="hold">
                                          <p:stCondLst>
                                            <p:cond delay="0"/>
                                          </p:stCondLst>
                                        </p:cTn>
                                        <p:tgtEl>
                                          <p:spTgt spid="31747"/>
                                        </p:tgtEl>
                                        <p:attrNameLst>
                                          <p:attrName>style.visibility</p:attrName>
                                        </p:attrNameLst>
                                      </p:cBhvr>
                                      <p:to>
                                        <p:strVal val="visible"/>
                                      </p:to>
                                    </p:set>
                                    <p:animEffect transition="in" filter="dissolve">
                                      <p:cBhvr>
                                        <p:cTn id="21" dur="500"/>
                                        <p:tgtEl>
                                          <p:spTgt spid="3174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1749"/>
                                        </p:tgtEl>
                                        <p:attrNameLst>
                                          <p:attrName>style.visibility</p:attrName>
                                        </p:attrNameLst>
                                      </p:cBhvr>
                                      <p:to>
                                        <p:strVal val="visible"/>
                                      </p:to>
                                    </p:set>
                                    <p:animEffect transition="in" filter="dissolve">
                                      <p:cBhvr>
                                        <p:cTn id="26" dur="500"/>
                                        <p:tgtEl>
                                          <p:spTgt spid="3174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 presetClass="entr" presetSubtype="5" fill="hold" grpId="0" nodeType="clickEffect">
                                  <p:stCondLst>
                                    <p:cond delay="0"/>
                                  </p:stCondLst>
                                  <p:childTnLst>
                                    <p:set>
                                      <p:cBhvr>
                                        <p:cTn id="30" dur="1" fill="hold">
                                          <p:stCondLst>
                                            <p:cond delay="0"/>
                                          </p:stCondLst>
                                        </p:cTn>
                                        <p:tgtEl>
                                          <p:spTgt spid="31750"/>
                                        </p:tgtEl>
                                        <p:attrNameLst>
                                          <p:attrName>style.visibility</p:attrName>
                                        </p:attrNameLst>
                                      </p:cBhvr>
                                      <p:to>
                                        <p:strVal val="visible"/>
                                      </p:to>
                                    </p:set>
                                    <p:animEffect transition="in" filter="checkerboard(down)">
                                      <p:cBhvr>
                                        <p:cTn id="31" dur="500"/>
                                        <p:tgtEl>
                                          <p:spTgt spid="3175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1753"/>
                                        </p:tgtEl>
                                        <p:attrNameLst>
                                          <p:attrName>style.visibility</p:attrName>
                                        </p:attrNameLst>
                                      </p:cBhvr>
                                      <p:to>
                                        <p:strVal val="visible"/>
                                      </p:to>
                                    </p:set>
                                    <p:animEffect transition="in" filter="wipe(left)">
                                      <p:cBhvr>
                                        <p:cTn id="36" dur="1000"/>
                                        <p:tgtEl>
                                          <p:spTgt spid="3175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1754"/>
                                        </p:tgtEl>
                                        <p:attrNameLst>
                                          <p:attrName>style.visibility</p:attrName>
                                        </p:attrNameLst>
                                      </p:cBhvr>
                                      <p:to>
                                        <p:strVal val="visible"/>
                                      </p:to>
                                    </p:set>
                                    <p:animEffect transition="in" filter="wipe(left)">
                                      <p:cBhvr>
                                        <p:cTn id="41" dur="1000"/>
                                        <p:tgtEl>
                                          <p:spTgt spid="3175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1755"/>
                                        </p:tgtEl>
                                        <p:attrNameLst>
                                          <p:attrName>style.visibility</p:attrName>
                                        </p:attrNameLst>
                                      </p:cBhvr>
                                      <p:to>
                                        <p:strVal val="visible"/>
                                      </p:to>
                                    </p:set>
                                    <p:animEffect transition="in" filter="wipe(left)">
                                      <p:cBhvr>
                                        <p:cTn id="46" dur="1000"/>
                                        <p:tgtEl>
                                          <p:spTgt spid="3175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1756"/>
                                        </p:tgtEl>
                                        <p:attrNameLst>
                                          <p:attrName>style.visibility</p:attrName>
                                        </p:attrNameLst>
                                      </p:cBhvr>
                                      <p:to>
                                        <p:strVal val="visible"/>
                                      </p:to>
                                    </p:set>
                                    <p:animEffect transition="in" filter="wipe(left)">
                                      <p:cBhvr>
                                        <p:cTn id="51" dur="1000"/>
                                        <p:tgtEl>
                                          <p:spTgt spid="3175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1757"/>
                                        </p:tgtEl>
                                        <p:attrNameLst>
                                          <p:attrName>style.visibility</p:attrName>
                                        </p:attrNameLst>
                                      </p:cBhvr>
                                      <p:to>
                                        <p:strVal val="visible"/>
                                      </p:to>
                                    </p:set>
                                    <p:animEffect transition="in" filter="wipe(left)">
                                      <p:cBhvr>
                                        <p:cTn id="56" dur="1000"/>
                                        <p:tgtEl>
                                          <p:spTgt spid="3175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31758"/>
                                        </p:tgtEl>
                                        <p:attrNameLst>
                                          <p:attrName>style.visibility</p:attrName>
                                        </p:attrNameLst>
                                      </p:cBhvr>
                                      <p:to>
                                        <p:strVal val="visible"/>
                                      </p:to>
                                    </p:set>
                                    <p:animEffect transition="in" filter="wipe(left)">
                                      <p:cBhvr>
                                        <p:cTn id="61" dur="500"/>
                                        <p:tgtEl>
                                          <p:spTgt spid="31758"/>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 presetClass="entr" presetSubtype="5" fill="hold" grpId="0" nodeType="clickEffect">
                                  <p:stCondLst>
                                    <p:cond delay="0"/>
                                  </p:stCondLst>
                                  <p:childTnLst>
                                    <p:set>
                                      <p:cBhvr>
                                        <p:cTn id="65" dur="1" fill="hold">
                                          <p:stCondLst>
                                            <p:cond delay="0"/>
                                          </p:stCondLst>
                                        </p:cTn>
                                        <p:tgtEl>
                                          <p:spTgt spid="31751"/>
                                        </p:tgtEl>
                                        <p:attrNameLst>
                                          <p:attrName>style.visibility</p:attrName>
                                        </p:attrNameLst>
                                      </p:cBhvr>
                                      <p:to>
                                        <p:strVal val="visible"/>
                                      </p:to>
                                    </p:set>
                                    <p:animEffect transition="in" filter="checkerboard(down)">
                                      <p:cBhvr>
                                        <p:cTn id="66" dur="500"/>
                                        <p:tgtEl>
                                          <p:spTgt spid="31751"/>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427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47" grpId="0" autoUpdateAnimBg="0"/>
      <p:bldP spid="31748" grpId="0" autoUpdateAnimBg="0"/>
      <p:bldP spid="31749" grpId="0" autoUpdateAnimBg="0"/>
      <p:bldP spid="31750" grpId="0" autoUpdateAnimBg="0"/>
      <p:bldP spid="31751" grpId="0" autoUpdateAnimBg="0"/>
      <p:bldP spid="31752" grpId="0" animBg="1"/>
      <p:bldP spid="31753" grpId="0"/>
      <p:bldP spid="31754" grpId="0"/>
      <p:bldP spid="31755" grpId="0"/>
      <p:bldP spid="31756" grpId="0"/>
      <p:bldP spid="31757" grpId="0"/>
      <p:bldP spid="31758"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79388" y="-26988"/>
            <a:ext cx="7162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en-US">
                <a:solidFill>
                  <a:srgbClr val="3333CC"/>
                </a:solidFill>
                <a:ea typeface="宋体" pitchFamily="2" charset="-122"/>
              </a:rPr>
              <a:t>历史上另外几个著名的电磁实验</a:t>
            </a:r>
            <a:endParaRPr kumimoji="1" lang="zh-CN" altLang="en-US" b="0">
              <a:solidFill>
                <a:srgbClr val="3333CC"/>
              </a:solidFill>
              <a:ea typeface="宋体" pitchFamily="2" charset="-122"/>
            </a:endParaRPr>
          </a:p>
        </p:txBody>
      </p:sp>
      <p:sp>
        <p:nvSpPr>
          <p:cNvPr id="3" name="Text Box 2"/>
          <p:cNvSpPr txBox="1">
            <a:spLocks noChangeArrowheads="1"/>
          </p:cNvSpPr>
          <p:nvPr/>
        </p:nvSpPr>
        <p:spPr bwMode="auto">
          <a:xfrm>
            <a:off x="250825" y="765175"/>
            <a:ext cx="7162800" cy="584200"/>
          </a:xfrm>
          <a:prstGeom prst="rect">
            <a:avLst/>
          </a:prstGeom>
          <a:noFill/>
          <a:ln w="12700" cap="sq">
            <a:noFill/>
            <a:miter lim="800000"/>
            <a:headEnd/>
            <a:tailEnd/>
          </a:ln>
        </p:spPr>
        <p:txBody>
          <a:bodyPr>
            <a:spAutoFit/>
          </a:bodyPr>
          <a:lstStyle/>
          <a:p>
            <a:pPr eaLnBrk="1" hangingPunct="1">
              <a:spcBef>
                <a:spcPct val="50000"/>
              </a:spcBef>
              <a:defRPr/>
            </a:pPr>
            <a:r>
              <a:rPr kumimoji="1" lang="en-US" altLang="zh-CN" sz="3200" dirty="0">
                <a:solidFill>
                  <a:srgbClr val="3333CC"/>
                </a:solidFill>
                <a:latin typeface="+mj-lt"/>
                <a:ea typeface="宋体" pitchFamily="2" charset="-122"/>
              </a:rPr>
              <a:t>1</a:t>
            </a:r>
            <a:r>
              <a:rPr kumimoji="1" lang="zh-CN" altLang="en-US" sz="3200" dirty="0">
                <a:solidFill>
                  <a:srgbClr val="3333CC"/>
                </a:solidFill>
                <a:latin typeface="+mj-lt"/>
                <a:ea typeface="宋体" pitchFamily="2" charset="-122"/>
              </a:rPr>
              <a:t>、莱顿瓶电击</a:t>
            </a:r>
            <a:r>
              <a:rPr kumimoji="1" lang="en-US" altLang="zh-CN" sz="3200" dirty="0">
                <a:solidFill>
                  <a:srgbClr val="3333CC"/>
                </a:solidFill>
                <a:latin typeface="+mj-lt"/>
                <a:ea typeface="宋体" pitchFamily="2" charset="-122"/>
              </a:rPr>
              <a:t>700</a:t>
            </a:r>
            <a:r>
              <a:rPr kumimoji="1" lang="zh-CN" altLang="en-US" sz="3200" dirty="0">
                <a:solidFill>
                  <a:srgbClr val="3333CC"/>
                </a:solidFill>
                <a:latin typeface="+mj-lt"/>
                <a:ea typeface="宋体" pitchFamily="2" charset="-122"/>
              </a:rPr>
              <a:t>修道士</a:t>
            </a:r>
            <a:endParaRPr kumimoji="1" lang="en-US" altLang="zh-CN" sz="3200" dirty="0">
              <a:solidFill>
                <a:srgbClr val="3333CC"/>
              </a:solidFill>
              <a:latin typeface="+mj-lt"/>
              <a:ea typeface="宋体" pitchFamily="2"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5438" y="1700213"/>
            <a:ext cx="6550025"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a:spLocks noChangeArrowheads="1"/>
          </p:cNvSpPr>
          <p:nvPr/>
        </p:nvSpPr>
        <p:spPr bwMode="auto">
          <a:xfrm>
            <a:off x="301625" y="1557338"/>
            <a:ext cx="70405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en-US" altLang="zh-CN" sz="2800" dirty="0">
                <a:solidFill>
                  <a:srgbClr val="3333CC"/>
                </a:solidFill>
                <a:ea typeface="宋体" pitchFamily="2" charset="-122"/>
              </a:rPr>
              <a:t>2</a:t>
            </a:r>
            <a:r>
              <a:rPr kumimoji="1" lang="zh-CN" altLang="en-US" sz="2800" dirty="0">
                <a:solidFill>
                  <a:srgbClr val="3333CC"/>
                </a:solidFill>
                <a:ea typeface="宋体" pitchFamily="2" charset="-122"/>
              </a:rPr>
              <a:t>、富兰克林捕捉闪电</a:t>
            </a:r>
            <a:endParaRPr kumimoji="1" lang="en-US" altLang="zh-CN" sz="2800" dirty="0">
              <a:solidFill>
                <a:srgbClr val="3333CC"/>
              </a:solidFill>
              <a:ea typeface="宋体"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079625"/>
            <a:ext cx="6916737"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68438" y="2205038"/>
            <a:ext cx="6350000" cy="267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5430838" y="765175"/>
            <a:ext cx="25288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dirty="0">
                <a:solidFill>
                  <a:schemeClr val="accent2"/>
                </a:solidFill>
                <a:ea typeface="宋体" pitchFamily="2" charset="-122"/>
              </a:rPr>
              <a:t>3</a:t>
            </a:r>
            <a:r>
              <a:rPr lang="zh-CN" altLang="en-US" sz="2800" dirty="0">
                <a:solidFill>
                  <a:schemeClr val="accent2"/>
                </a:solidFill>
                <a:ea typeface="宋体" pitchFamily="2" charset="-122"/>
              </a:rPr>
              <a:t>、马可尼电报</a:t>
            </a:r>
          </a:p>
        </p:txBody>
      </p:sp>
      <p:pic>
        <p:nvPicPr>
          <p:cNvPr id="9" name="图片 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00113" y="1436688"/>
            <a:ext cx="6659562"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1852613"/>
            <a:ext cx="7053262"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5" presetClass="entr" presetSubtype="1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42"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xit" presetSubtype="0" fill="hold" nodeType="clickEffect">
                                  <p:stCondLst>
                                    <p:cond delay="0"/>
                                  </p:stCondLst>
                                  <p:childTnLst>
                                    <p:animEffect transition="out" filter="fade">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42" presetClass="entr" presetSubtype="0"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1000"/>
                                        <p:tgtEl>
                                          <p:spTgt spid="7"/>
                                        </p:tgtEl>
                                      </p:cBhvr>
                                    </p:animEffect>
                                    <p:anim calcmode="lin" valueType="num">
                                      <p:cBhvr>
                                        <p:cTn id="47" dur="1000" fill="hold"/>
                                        <p:tgtEl>
                                          <p:spTgt spid="7"/>
                                        </p:tgtEl>
                                        <p:attrNameLst>
                                          <p:attrName>ppt_x</p:attrName>
                                        </p:attrNameLst>
                                      </p:cBhvr>
                                      <p:tavLst>
                                        <p:tav tm="0">
                                          <p:val>
                                            <p:strVal val="#ppt_x"/>
                                          </p:val>
                                        </p:tav>
                                        <p:tav tm="100000">
                                          <p:val>
                                            <p:strVal val="#ppt_x"/>
                                          </p:val>
                                        </p:tav>
                                      </p:tavLst>
                                    </p:anim>
                                    <p:anim calcmode="lin" valueType="num">
                                      <p:cBhvr>
                                        <p:cTn id="4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xit" presetSubtype="0" fill="hold" nodeType="clickEffect">
                                  <p:stCondLst>
                                    <p:cond delay="0"/>
                                  </p:stCondLst>
                                  <p:childTnLst>
                                    <p:animEffect transition="out" filter="fade">
                                      <p:cBhvr>
                                        <p:cTn id="52" dur="500"/>
                                        <p:tgtEl>
                                          <p:spTgt spid="7"/>
                                        </p:tgtEl>
                                      </p:cBhvr>
                                    </p:animEffect>
                                    <p:set>
                                      <p:cBhvr>
                                        <p:cTn id="53" dur="1" fill="hold">
                                          <p:stCondLst>
                                            <p:cond delay="499"/>
                                          </p:stCondLst>
                                        </p:cTn>
                                        <p:tgtEl>
                                          <p:spTgt spid="7"/>
                                        </p:tgtEl>
                                        <p:attrNameLst>
                                          <p:attrName>style.visibility</p:attrName>
                                        </p:attrNameLst>
                                      </p:cBhvr>
                                      <p:to>
                                        <p:strVal val="hidden"/>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1000"/>
                                        <p:tgtEl>
                                          <p:spTgt spid="8"/>
                                        </p:tgtEl>
                                      </p:cBhvr>
                                    </p:animEffect>
                                    <p:anim calcmode="lin" valueType="num">
                                      <p:cBhvr>
                                        <p:cTn id="59" dur="1000" fill="hold"/>
                                        <p:tgtEl>
                                          <p:spTgt spid="8"/>
                                        </p:tgtEl>
                                        <p:attrNameLst>
                                          <p:attrName>ppt_x</p:attrName>
                                        </p:attrNameLst>
                                      </p:cBhvr>
                                      <p:tavLst>
                                        <p:tav tm="0">
                                          <p:val>
                                            <p:strVal val="#ppt_x"/>
                                          </p:val>
                                        </p:tav>
                                        <p:tav tm="100000">
                                          <p:val>
                                            <p:strVal val="#ppt_x"/>
                                          </p:val>
                                        </p:tav>
                                      </p:tavLst>
                                    </p:anim>
                                    <p:anim calcmode="lin" valueType="num">
                                      <p:cBhvr>
                                        <p:cTn id="6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42" presetClass="entr" presetSubtype="0" fill="hold" nodeType="click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fade">
                                      <p:cBhvr>
                                        <p:cTn id="65" dur="1000"/>
                                        <p:tgtEl>
                                          <p:spTgt spid="9"/>
                                        </p:tgtEl>
                                      </p:cBhvr>
                                    </p:animEffect>
                                    <p:anim calcmode="lin" valueType="num">
                                      <p:cBhvr>
                                        <p:cTn id="66" dur="1000" fill="hold"/>
                                        <p:tgtEl>
                                          <p:spTgt spid="9"/>
                                        </p:tgtEl>
                                        <p:attrNameLst>
                                          <p:attrName>ppt_x</p:attrName>
                                        </p:attrNameLst>
                                      </p:cBhvr>
                                      <p:tavLst>
                                        <p:tav tm="0">
                                          <p:val>
                                            <p:strVal val="#ppt_x"/>
                                          </p:val>
                                        </p:tav>
                                        <p:tav tm="100000">
                                          <p:val>
                                            <p:strVal val="#ppt_x"/>
                                          </p:val>
                                        </p:tav>
                                      </p:tavLst>
                                    </p:anim>
                                    <p:anim calcmode="lin" valueType="num">
                                      <p:cBhvr>
                                        <p:cTn id="6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42" presetClass="exit" presetSubtype="0" fill="hold" nodeType="clickEffect">
                                  <p:stCondLst>
                                    <p:cond delay="0"/>
                                  </p:stCondLst>
                                  <p:childTnLst>
                                    <p:animEffect transition="out" filter="fade">
                                      <p:cBhvr>
                                        <p:cTn id="71" dur="1000"/>
                                        <p:tgtEl>
                                          <p:spTgt spid="9"/>
                                        </p:tgtEl>
                                      </p:cBhvr>
                                    </p:animEffect>
                                    <p:anim calcmode="lin" valueType="num">
                                      <p:cBhvr>
                                        <p:cTn id="72" dur="1000"/>
                                        <p:tgtEl>
                                          <p:spTgt spid="9"/>
                                        </p:tgtEl>
                                        <p:attrNameLst>
                                          <p:attrName>ppt_x</p:attrName>
                                        </p:attrNameLst>
                                      </p:cBhvr>
                                      <p:tavLst>
                                        <p:tav tm="0">
                                          <p:val>
                                            <p:strVal val="ppt_x"/>
                                          </p:val>
                                        </p:tav>
                                        <p:tav tm="100000">
                                          <p:val>
                                            <p:strVal val="ppt_x"/>
                                          </p:val>
                                        </p:tav>
                                      </p:tavLst>
                                    </p:anim>
                                    <p:anim calcmode="lin" valueType="num">
                                      <p:cBhvr>
                                        <p:cTn id="73" dur="1000"/>
                                        <p:tgtEl>
                                          <p:spTgt spid="9"/>
                                        </p:tgtEl>
                                        <p:attrNameLst>
                                          <p:attrName>ppt_y</p:attrName>
                                        </p:attrNameLst>
                                      </p:cBhvr>
                                      <p:tavLst>
                                        <p:tav tm="0">
                                          <p:val>
                                            <p:strVal val="ppt_y"/>
                                          </p:val>
                                        </p:tav>
                                        <p:tav tm="100000">
                                          <p:val>
                                            <p:strVal val="ppt_y+.1"/>
                                          </p:val>
                                        </p:tav>
                                      </p:tavLst>
                                    </p:anim>
                                    <p:set>
                                      <p:cBhvr>
                                        <p:cTn id="74" dur="1" fill="hold">
                                          <p:stCondLst>
                                            <p:cond delay="999"/>
                                          </p:stCondLst>
                                        </p:cTn>
                                        <p:tgtEl>
                                          <p:spTgt spid="9"/>
                                        </p:tgtEl>
                                        <p:attrNameLst>
                                          <p:attrName>style.visibility</p:attrName>
                                        </p:attrNameLst>
                                      </p:cBhvr>
                                      <p:to>
                                        <p:strVal val="hidden"/>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42" presetClass="entr" presetSubtype="0" fill="hold" nodeType="click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fade">
                                      <p:cBhvr>
                                        <p:cTn id="79" dur="1000"/>
                                        <p:tgtEl>
                                          <p:spTgt spid="10"/>
                                        </p:tgtEl>
                                      </p:cBhvr>
                                    </p:animEffect>
                                    <p:anim calcmode="lin" valueType="num">
                                      <p:cBhvr>
                                        <p:cTn id="80" dur="1000" fill="hold"/>
                                        <p:tgtEl>
                                          <p:spTgt spid="10"/>
                                        </p:tgtEl>
                                        <p:attrNameLst>
                                          <p:attrName>ppt_x</p:attrName>
                                        </p:attrNameLst>
                                      </p:cBhvr>
                                      <p:tavLst>
                                        <p:tav tm="0">
                                          <p:val>
                                            <p:strVal val="#ppt_x"/>
                                          </p:val>
                                        </p:tav>
                                        <p:tav tm="100000">
                                          <p:val>
                                            <p:strVal val="#ppt_x"/>
                                          </p:val>
                                        </p:tav>
                                      </p:tavLst>
                                    </p:anim>
                                    <p:anim calcmode="lin" valueType="num">
                                      <p:cBhvr>
                                        <p:cTn id="8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5"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755650" y="381000"/>
            <a:ext cx="7543800" cy="1190625"/>
          </a:xfrm>
          <a:prstGeom prst="rect">
            <a:avLst/>
          </a:prstGeom>
          <a:noFill/>
          <a:ln w="12700" cap="sq">
            <a:noFill/>
            <a:miter lim="800000"/>
            <a:headEnd/>
            <a:tailEnd/>
          </a:ln>
          <a:effectLst/>
        </p:spPr>
        <p:txBody>
          <a:bodyPr>
            <a:spAutoFit/>
          </a:bodyPr>
          <a:lstStyle/>
          <a:p>
            <a:pPr algn="ctr" eaLnBrk="1" hangingPunct="1">
              <a:defRPr/>
            </a:pPr>
            <a:r>
              <a:rPr kumimoji="1" lang="zh-CN" altLang="en-US" sz="3600" dirty="0">
                <a:solidFill>
                  <a:srgbClr val="CC3300"/>
                </a:solidFill>
                <a:effectLst>
                  <a:outerShdw blurRad="38100" dist="38100" dir="2700000" algn="tl">
                    <a:srgbClr val="000000"/>
                  </a:outerShdw>
                </a:effectLst>
                <a:ea typeface="宋体" pitchFamily="2" charset="-122"/>
              </a:rPr>
              <a:t>第一章  静 电 场（</a:t>
            </a:r>
            <a:r>
              <a:rPr kumimoji="1" lang="en-US" altLang="zh-CN" sz="3600" dirty="0">
                <a:solidFill>
                  <a:srgbClr val="CC3300"/>
                </a:solidFill>
                <a:effectLst>
                  <a:outerShdw blurRad="38100" dist="38100" dir="2700000" algn="tl">
                    <a:srgbClr val="000000"/>
                  </a:outerShdw>
                </a:effectLst>
                <a:ea typeface="宋体" pitchFamily="2" charset="-122"/>
              </a:rPr>
              <a:t>11</a:t>
            </a:r>
            <a:r>
              <a:rPr kumimoji="1" lang="zh-CN" altLang="en-US" sz="3600" dirty="0">
                <a:solidFill>
                  <a:srgbClr val="CC3300"/>
                </a:solidFill>
                <a:effectLst>
                  <a:outerShdw blurRad="38100" dist="38100" dir="2700000" algn="tl">
                    <a:srgbClr val="000000"/>
                  </a:outerShdw>
                </a:effectLst>
                <a:ea typeface="宋体" pitchFamily="2" charset="-122"/>
              </a:rPr>
              <a:t>学时） </a:t>
            </a:r>
          </a:p>
          <a:p>
            <a:pPr algn="ctr" eaLnBrk="1" hangingPunct="1">
              <a:defRPr/>
            </a:pPr>
            <a:r>
              <a:rPr kumimoji="1" lang="en-US" altLang="zh-CN" sz="3600" dirty="0">
                <a:solidFill>
                  <a:srgbClr val="CC3300"/>
                </a:solidFill>
                <a:effectLst>
                  <a:outerShdw blurRad="38100" dist="38100" dir="2700000" algn="tl">
                    <a:srgbClr val="000000"/>
                  </a:outerShdw>
                </a:effectLst>
                <a:ea typeface="宋体" pitchFamily="2" charset="-122"/>
              </a:rPr>
              <a:t>(The Electrostatic Field)</a:t>
            </a:r>
          </a:p>
        </p:txBody>
      </p:sp>
      <p:sp>
        <p:nvSpPr>
          <p:cNvPr id="32771" name="Text Box 3"/>
          <p:cNvSpPr txBox="1">
            <a:spLocks noChangeArrowheads="1"/>
          </p:cNvSpPr>
          <p:nvPr/>
        </p:nvSpPr>
        <p:spPr bwMode="auto">
          <a:xfrm>
            <a:off x="1835150" y="2349500"/>
            <a:ext cx="6464300" cy="311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en-US" altLang="zh-CN" sz="3600" dirty="0">
                <a:solidFill>
                  <a:srgbClr val="3333CC"/>
                </a:solidFill>
                <a:ea typeface="宋体" pitchFamily="2" charset="-122"/>
              </a:rPr>
              <a:t>1.1  </a:t>
            </a:r>
            <a:r>
              <a:rPr kumimoji="1" lang="zh-CN" altLang="en-US" sz="3600" dirty="0">
                <a:solidFill>
                  <a:srgbClr val="3333CC"/>
                </a:solidFill>
                <a:ea typeface="宋体" pitchFamily="2" charset="-122"/>
              </a:rPr>
              <a:t>库仑定律</a:t>
            </a:r>
          </a:p>
          <a:p>
            <a:pPr eaLnBrk="1" hangingPunct="1">
              <a:spcBef>
                <a:spcPct val="50000"/>
              </a:spcBef>
              <a:buFontTx/>
              <a:buNone/>
            </a:pPr>
            <a:r>
              <a:rPr kumimoji="1" lang="en-US" altLang="zh-CN" sz="3600" dirty="0">
                <a:solidFill>
                  <a:srgbClr val="3333CC"/>
                </a:solidFill>
                <a:ea typeface="宋体" pitchFamily="2" charset="-122"/>
              </a:rPr>
              <a:t>1.2  </a:t>
            </a:r>
            <a:r>
              <a:rPr kumimoji="1" lang="zh-CN" altLang="en-US" sz="3600" dirty="0">
                <a:solidFill>
                  <a:srgbClr val="3333CC"/>
                </a:solidFill>
                <a:ea typeface="宋体" pitchFamily="2" charset="-122"/>
              </a:rPr>
              <a:t>电场、电场强度</a:t>
            </a:r>
          </a:p>
          <a:p>
            <a:pPr eaLnBrk="1" hangingPunct="1">
              <a:spcBef>
                <a:spcPct val="50000"/>
              </a:spcBef>
              <a:buFontTx/>
              <a:buNone/>
            </a:pPr>
            <a:r>
              <a:rPr kumimoji="1" lang="en-US" altLang="zh-CN" sz="3600" dirty="0">
                <a:solidFill>
                  <a:srgbClr val="3333CC"/>
                </a:solidFill>
                <a:ea typeface="宋体" pitchFamily="2" charset="-122"/>
              </a:rPr>
              <a:t>1.3  </a:t>
            </a:r>
            <a:r>
              <a:rPr kumimoji="1" lang="zh-CN" altLang="en-US" sz="3600" dirty="0">
                <a:solidFill>
                  <a:srgbClr val="3333CC"/>
                </a:solidFill>
                <a:ea typeface="宋体" pitchFamily="2" charset="-122"/>
              </a:rPr>
              <a:t>静电场的高斯定理</a:t>
            </a:r>
          </a:p>
          <a:p>
            <a:pPr eaLnBrk="1" hangingPunct="1">
              <a:spcBef>
                <a:spcPct val="50000"/>
              </a:spcBef>
              <a:buFontTx/>
              <a:buNone/>
            </a:pPr>
            <a:r>
              <a:rPr kumimoji="1" lang="en-US" altLang="zh-CN" sz="3600" dirty="0">
                <a:solidFill>
                  <a:srgbClr val="3333CC"/>
                </a:solidFill>
                <a:ea typeface="宋体" pitchFamily="2" charset="-122"/>
              </a:rPr>
              <a:t>1.4  </a:t>
            </a:r>
            <a:r>
              <a:rPr kumimoji="1" lang="zh-CN" altLang="en-US" sz="3600" dirty="0">
                <a:solidFill>
                  <a:srgbClr val="3333CC"/>
                </a:solidFill>
                <a:ea typeface="宋体" pitchFamily="2" charset="-122"/>
              </a:rPr>
              <a:t>静电场的环路定理、电势</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box(out)">
                                      <p:cBhvr>
                                        <p:cTn id="7" dur="500"/>
                                        <p:tgtEl>
                                          <p:spTgt spid="32770"/>
                                        </p:tgtEl>
                                      </p:cBhvr>
                                    </p:animEffect>
                                  </p:childTnLst>
                                </p:cTn>
                              </p:par>
                            </p:childTnLst>
                          </p:cTn>
                        </p:par>
                        <p:par>
                          <p:cTn id="8" fill="hold" nodeType="afterGroup">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2771"/>
                                        </p:tgtEl>
                                        <p:attrNameLst>
                                          <p:attrName>style.visibility</p:attrName>
                                        </p:attrNameLst>
                                      </p:cBhvr>
                                      <p:to>
                                        <p:strVal val="visible"/>
                                      </p:to>
                                    </p:set>
                                    <p:anim calcmode="lin" valueType="num">
                                      <p:cBhvr additive="base">
                                        <p:cTn id="11" dur="500" fill="hold"/>
                                        <p:tgtEl>
                                          <p:spTgt spid="32771"/>
                                        </p:tgtEl>
                                        <p:attrNameLst>
                                          <p:attrName>ppt_x</p:attrName>
                                        </p:attrNameLst>
                                      </p:cBhvr>
                                      <p:tavLst>
                                        <p:tav tm="0">
                                          <p:val>
                                            <p:strVal val="#ppt_x"/>
                                          </p:val>
                                        </p:tav>
                                        <p:tav tm="100000">
                                          <p:val>
                                            <p:strVal val="#ppt_x"/>
                                          </p:val>
                                        </p:tav>
                                      </p:tavLst>
                                    </p:anim>
                                    <p:anim calcmode="lin" valueType="num">
                                      <p:cBhvr additive="base">
                                        <p:cTn id="12" dur="500" fill="hold"/>
                                        <p:tgtEl>
                                          <p:spTgt spid="32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71"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042988" y="76200"/>
            <a:ext cx="7162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kumimoji="1" lang="en-US" altLang="zh-CN" sz="3600" dirty="0">
                <a:solidFill>
                  <a:srgbClr val="3333CC"/>
                </a:solidFill>
                <a:ea typeface="宋体" pitchFamily="2" charset="-122"/>
              </a:rPr>
              <a:t>1.1   </a:t>
            </a:r>
            <a:r>
              <a:rPr kumimoji="1" lang="zh-CN" altLang="en-US" sz="3600" dirty="0">
                <a:solidFill>
                  <a:srgbClr val="3333CC"/>
                </a:solidFill>
                <a:ea typeface="宋体" pitchFamily="2" charset="-122"/>
              </a:rPr>
              <a:t>库 仑 定 律 </a:t>
            </a:r>
            <a:r>
              <a:rPr kumimoji="1" lang="en-US" altLang="zh-CN" sz="3600" dirty="0">
                <a:solidFill>
                  <a:srgbClr val="3333CC"/>
                </a:solidFill>
                <a:ea typeface="宋体" pitchFamily="2" charset="-122"/>
              </a:rPr>
              <a:t>(Coulomb’s Law )</a:t>
            </a:r>
          </a:p>
        </p:txBody>
      </p:sp>
      <p:sp>
        <p:nvSpPr>
          <p:cNvPr id="33795" name="Text Box 3"/>
          <p:cNvSpPr txBox="1">
            <a:spLocks noChangeArrowheads="1"/>
          </p:cNvSpPr>
          <p:nvPr/>
        </p:nvSpPr>
        <p:spPr bwMode="auto">
          <a:xfrm>
            <a:off x="381000" y="1493838"/>
            <a:ext cx="3352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pPr>
            <a:r>
              <a:rPr kumimoji="1" lang="zh-CN" altLang="en-US">
                <a:solidFill>
                  <a:srgbClr val="3333CC"/>
                </a:solidFill>
                <a:latin typeface="宋体" pitchFamily="2" charset="-122"/>
                <a:ea typeface="宋体" pitchFamily="2" charset="-122"/>
              </a:rPr>
              <a:t>一、电荷的种类</a:t>
            </a:r>
            <a:endParaRPr kumimoji="1" lang="zh-CN" altLang="en-US">
              <a:solidFill>
                <a:srgbClr val="3333CC"/>
              </a:solidFill>
              <a:ea typeface="宋体" pitchFamily="2" charset="-122"/>
            </a:endParaRPr>
          </a:p>
        </p:txBody>
      </p:sp>
      <p:sp>
        <p:nvSpPr>
          <p:cNvPr id="33796" name="Text Box 4"/>
          <p:cNvSpPr txBox="1">
            <a:spLocks noChangeArrowheads="1"/>
          </p:cNvSpPr>
          <p:nvPr/>
        </p:nvSpPr>
        <p:spPr bwMode="auto">
          <a:xfrm>
            <a:off x="838200" y="2224088"/>
            <a:ext cx="320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en-US" altLang="zh-CN" sz="2800">
                <a:solidFill>
                  <a:srgbClr val="3333CC"/>
                </a:solidFill>
                <a:ea typeface="宋体" pitchFamily="2" charset="-122"/>
              </a:rPr>
              <a:t>1.</a:t>
            </a:r>
            <a:r>
              <a:rPr kumimoji="1" lang="zh-CN" altLang="en-US" sz="2800">
                <a:solidFill>
                  <a:srgbClr val="CC3300"/>
                </a:solidFill>
                <a:ea typeface="宋体" pitchFamily="2" charset="-122"/>
              </a:rPr>
              <a:t>正电荷</a:t>
            </a:r>
            <a:r>
              <a:rPr kumimoji="1" lang="zh-CN" altLang="en-US" sz="2800">
                <a:solidFill>
                  <a:srgbClr val="3333CC"/>
                </a:solidFill>
                <a:ea typeface="宋体" pitchFamily="2" charset="-122"/>
              </a:rPr>
              <a:t>与</a:t>
            </a:r>
            <a:r>
              <a:rPr kumimoji="1" lang="zh-CN" altLang="en-US" sz="2800">
                <a:solidFill>
                  <a:srgbClr val="CC3300"/>
                </a:solidFill>
                <a:ea typeface="宋体" pitchFamily="2" charset="-122"/>
              </a:rPr>
              <a:t>负电荷</a:t>
            </a:r>
          </a:p>
        </p:txBody>
      </p:sp>
      <p:sp>
        <p:nvSpPr>
          <p:cNvPr id="33797" name="Text Box 5"/>
          <p:cNvSpPr txBox="1">
            <a:spLocks noChangeArrowheads="1"/>
          </p:cNvSpPr>
          <p:nvPr/>
        </p:nvSpPr>
        <p:spPr bwMode="auto">
          <a:xfrm>
            <a:off x="1905000" y="2757488"/>
            <a:ext cx="5029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en-US" sz="2800">
                <a:solidFill>
                  <a:srgbClr val="3333CC"/>
                </a:solidFill>
                <a:ea typeface="宋体" pitchFamily="2" charset="-122"/>
              </a:rPr>
              <a:t>同种相斥，异种相吸</a:t>
            </a:r>
          </a:p>
        </p:txBody>
      </p:sp>
      <p:sp>
        <p:nvSpPr>
          <p:cNvPr id="33798" name="Text Box 6"/>
          <p:cNvSpPr txBox="1">
            <a:spLocks noChangeArrowheads="1"/>
          </p:cNvSpPr>
          <p:nvPr/>
        </p:nvSpPr>
        <p:spPr bwMode="auto">
          <a:xfrm>
            <a:off x="1905000" y="3900488"/>
            <a:ext cx="2514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en-US" sz="2800">
                <a:solidFill>
                  <a:srgbClr val="3333CC"/>
                </a:solidFill>
                <a:ea typeface="宋体" pitchFamily="2" charset="-122"/>
              </a:rPr>
              <a:t>单位：库</a:t>
            </a:r>
            <a:r>
              <a:rPr kumimoji="1" lang="en-US" altLang="zh-CN" sz="2800">
                <a:solidFill>
                  <a:srgbClr val="3333CC"/>
                </a:solidFill>
                <a:ea typeface="宋体" pitchFamily="2" charset="-122"/>
              </a:rPr>
              <a:t>[</a:t>
            </a:r>
            <a:r>
              <a:rPr kumimoji="1" lang="zh-CN" altLang="en-US" sz="2800">
                <a:solidFill>
                  <a:srgbClr val="3333CC"/>
                </a:solidFill>
                <a:ea typeface="宋体" pitchFamily="2" charset="-122"/>
              </a:rPr>
              <a:t>仑</a:t>
            </a:r>
            <a:r>
              <a:rPr kumimoji="1" lang="en-US" altLang="zh-CN" sz="2800">
                <a:solidFill>
                  <a:srgbClr val="3333CC"/>
                </a:solidFill>
                <a:ea typeface="宋体" pitchFamily="2" charset="-122"/>
              </a:rPr>
              <a:t>]</a:t>
            </a:r>
          </a:p>
        </p:txBody>
      </p:sp>
      <p:sp>
        <p:nvSpPr>
          <p:cNvPr id="33799" name="Text Box 7"/>
          <p:cNvSpPr txBox="1">
            <a:spLocks noChangeArrowheads="1"/>
          </p:cNvSpPr>
          <p:nvPr/>
        </p:nvSpPr>
        <p:spPr bwMode="auto">
          <a:xfrm>
            <a:off x="4419600" y="3900488"/>
            <a:ext cx="3352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en-US" sz="2800">
                <a:solidFill>
                  <a:srgbClr val="3333CC"/>
                </a:solidFill>
                <a:ea typeface="宋体" pitchFamily="2" charset="-122"/>
              </a:rPr>
              <a:t>符号：</a:t>
            </a:r>
            <a:r>
              <a:rPr kumimoji="1" lang="en-US" altLang="zh-CN" sz="2800">
                <a:solidFill>
                  <a:srgbClr val="3333CC"/>
                </a:solidFill>
                <a:ea typeface="宋体" pitchFamily="2" charset="-122"/>
              </a:rPr>
              <a:t>C</a:t>
            </a:r>
          </a:p>
        </p:txBody>
      </p:sp>
      <p:sp>
        <p:nvSpPr>
          <p:cNvPr id="33800" name="Text Box 8"/>
          <p:cNvSpPr txBox="1">
            <a:spLocks noChangeArrowheads="1"/>
          </p:cNvSpPr>
          <p:nvPr/>
        </p:nvSpPr>
        <p:spPr bwMode="auto">
          <a:xfrm>
            <a:off x="838200" y="3367088"/>
            <a:ext cx="7543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en-US" altLang="zh-CN" sz="2800">
                <a:solidFill>
                  <a:srgbClr val="3333CC"/>
                </a:solidFill>
                <a:ea typeface="宋体" pitchFamily="2" charset="-122"/>
              </a:rPr>
              <a:t>2.</a:t>
            </a:r>
            <a:r>
              <a:rPr kumimoji="1" lang="zh-CN" altLang="en-US" sz="2800">
                <a:solidFill>
                  <a:srgbClr val="CC3300"/>
                </a:solidFill>
                <a:ea typeface="宋体" pitchFamily="2" charset="-122"/>
              </a:rPr>
              <a:t>电量</a:t>
            </a:r>
            <a:r>
              <a:rPr kumimoji="1" lang="en-US" altLang="zh-CN" sz="2800" i="1">
                <a:solidFill>
                  <a:srgbClr val="3333CC"/>
                </a:solidFill>
                <a:ea typeface="宋体" pitchFamily="2" charset="-122"/>
              </a:rPr>
              <a:t>Q</a:t>
            </a:r>
            <a:r>
              <a:rPr kumimoji="1" lang="zh-CN" altLang="en-US" sz="2800">
                <a:solidFill>
                  <a:srgbClr val="3333CC"/>
                </a:solidFill>
                <a:ea typeface="宋体" pitchFamily="2" charset="-122"/>
              </a:rPr>
              <a:t>或</a:t>
            </a:r>
            <a:r>
              <a:rPr kumimoji="1" lang="en-US" altLang="zh-CN" sz="2800" i="1">
                <a:solidFill>
                  <a:srgbClr val="3333CC"/>
                </a:solidFill>
                <a:ea typeface="宋体" pitchFamily="2" charset="-122"/>
              </a:rPr>
              <a:t>q</a:t>
            </a:r>
            <a:r>
              <a:rPr kumimoji="1" lang="zh-CN" altLang="en-US" sz="2800">
                <a:solidFill>
                  <a:srgbClr val="3333CC"/>
                </a:solidFill>
                <a:ea typeface="宋体" pitchFamily="2" charset="-122"/>
              </a:rPr>
              <a:t>：带电体所带电荷的多少。</a:t>
            </a:r>
            <a:endParaRPr kumimoji="1" lang="zh-CN" altLang="en-US" sz="2800" b="0">
              <a:solidFill>
                <a:srgbClr val="3333CC"/>
              </a:solidFill>
              <a:ea typeface="宋体" pitchFamily="2" charset="-122"/>
            </a:endParaRPr>
          </a:p>
        </p:txBody>
      </p:sp>
      <p:sp>
        <p:nvSpPr>
          <p:cNvPr id="33801" name="Rectangle 9"/>
          <p:cNvSpPr>
            <a:spLocks noChangeArrowheads="1"/>
          </p:cNvSpPr>
          <p:nvPr/>
        </p:nvSpPr>
        <p:spPr bwMode="auto">
          <a:xfrm>
            <a:off x="0" y="7620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33802" name="Text Box 10"/>
          <p:cNvSpPr txBox="1">
            <a:spLocks noChangeArrowheads="1"/>
          </p:cNvSpPr>
          <p:nvPr/>
        </p:nvSpPr>
        <p:spPr bwMode="auto">
          <a:xfrm>
            <a:off x="381000" y="4419600"/>
            <a:ext cx="6400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en-US">
                <a:solidFill>
                  <a:srgbClr val="3333CC"/>
                </a:solidFill>
                <a:ea typeface="宋体" pitchFamily="2" charset="-122"/>
              </a:rPr>
              <a:t>二、电荷的</a:t>
            </a:r>
            <a:r>
              <a:rPr kumimoji="1" lang="zh-CN" altLang="en-US">
                <a:solidFill>
                  <a:srgbClr val="CC3300"/>
                </a:solidFill>
                <a:ea typeface="宋体" pitchFamily="2" charset="-122"/>
              </a:rPr>
              <a:t>量子性</a:t>
            </a:r>
            <a:r>
              <a:rPr kumimoji="1" lang="en-US" altLang="zh-CN">
                <a:solidFill>
                  <a:srgbClr val="CC3300"/>
                </a:solidFill>
                <a:ea typeface="宋体" pitchFamily="2" charset="-122"/>
              </a:rPr>
              <a:t>(Quantization)</a:t>
            </a:r>
          </a:p>
        </p:txBody>
      </p:sp>
      <p:sp>
        <p:nvSpPr>
          <p:cNvPr id="33803" name="Text Box 11"/>
          <p:cNvSpPr txBox="1">
            <a:spLocks noChangeArrowheads="1"/>
          </p:cNvSpPr>
          <p:nvPr/>
        </p:nvSpPr>
        <p:spPr bwMode="auto">
          <a:xfrm>
            <a:off x="933450" y="5149850"/>
            <a:ext cx="6991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marL="1619250" indent="-161925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en-US" altLang="zh-CN" sz="2800">
                <a:solidFill>
                  <a:srgbClr val="3333CC"/>
                </a:solidFill>
                <a:ea typeface="宋体" pitchFamily="2" charset="-122"/>
              </a:rPr>
              <a:t>1.</a:t>
            </a:r>
            <a:r>
              <a:rPr kumimoji="1" lang="zh-CN" altLang="en-US" sz="2800">
                <a:solidFill>
                  <a:srgbClr val="3333CC"/>
                </a:solidFill>
                <a:ea typeface="宋体" pitchFamily="2" charset="-122"/>
              </a:rPr>
              <a:t>电荷总是以一个</a:t>
            </a:r>
            <a:r>
              <a:rPr kumimoji="1" lang="zh-CN" altLang="en-US" sz="2800">
                <a:solidFill>
                  <a:srgbClr val="CC3300"/>
                </a:solidFill>
                <a:ea typeface="宋体" pitchFamily="2" charset="-122"/>
              </a:rPr>
              <a:t>基本单元</a:t>
            </a:r>
            <a:r>
              <a:rPr kumimoji="1" lang="zh-CN" altLang="en-US" sz="2800">
                <a:solidFill>
                  <a:srgbClr val="3333CC"/>
                </a:solidFill>
                <a:ea typeface="宋体" pitchFamily="2" charset="-122"/>
              </a:rPr>
              <a:t>的整数倍出现。</a:t>
            </a:r>
            <a:endParaRPr kumimoji="1" lang="zh-CN" altLang="en-US" sz="2800" b="0">
              <a:solidFill>
                <a:srgbClr val="3333CC"/>
              </a:solidFill>
              <a:ea typeface="宋体" pitchFamily="2" charset="-122"/>
            </a:endParaRPr>
          </a:p>
        </p:txBody>
      </p:sp>
      <p:sp>
        <p:nvSpPr>
          <p:cNvPr id="33804" name="Text Box 12"/>
          <p:cNvSpPr txBox="1">
            <a:spLocks noChangeArrowheads="1"/>
          </p:cNvSpPr>
          <p:nvPr/>
        </p:nvSpPr>
        <p:spPr bwMode="auto">
          <a:xfrm>
            <a:off x="2057400" y="5881688"/>
            <a:ext cx="5410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en-US" sz="2800" dirty="0">
                <a:solidFill>
                  <a:srgbClr val="3333CC"/>
                </a:solidFill>
                <a:ea typeface="宋体" pitchFamily="2" charset="-122"/>
              </a:rPr>
              <a:t>基本单元：</a:t>
            </a:r>
            <a:r>
              <a:rPr kumimoji="1" lang="en-US" altLang="zh-CN" sz="2800" i="1" dirty="0">
                <a:solidFill>
                  <a:srgbClr val="CC3300"/>
                </a:solidFill>
                <a:ea typeface="宋体" pitchFamily="2" charset="-122"/>
              </a:rPr>
              <a:t>e </a:t>
            </a:r>
            <a:r>
              <a:rPr kumimoji="1" lang="en-US" altLang="zh-CN" sz="2800" dirty="0">
                <a:solidFill>
                  <a:srgbClr val="CC3300"/>
                </a:solidFill>
                <a:ea typeface="宋体" pitchFamily="2" charset="-122"/>
              </a:rPr>
              <a:t>=1.602×10</a:t>
            </a:r>
            <a:r>
              <a:rPr kumimoji="1" lang="en-US" altLang="zh-CN" sz="2800" baseline="30000" dirty="0">
                <a:solidFill>
                  <a:srgbClr val="CC3300"/>
                </a:solidFill>
                <a:ea typeface="宋体" pitchFamily="2" charset="-122"/>
              </a:rPr>
              <a:t>-19</a:t>
            </a:r>
            <a:r>
              <a:rPr kumimoji="1" lang="zh-CN" altLang="en-US" sz="2800" baseline="30000" dirty="0">
                <a:solidFill>
                  <a:srgbClr val="CC3300"/>
                </a:solidFill>
                <a:ea typeface="宋体" pitchFamily="2" charset="-122"/>
              </a:rPr>
              <a:t> </a:t>
            </a:r>
            <a:r>
              <a:rPr kumimoji="1" lang="en-US" altLang="zh-CN" sz="2800" dirty="0">
                <a:solidFill>
                  <a:srgbClr val="CC3300"/>
                </a:solidFill>
                <a:ea typeface="宋体" pitchFamily="2" charset="-122"/>
              </a:rPr>
              <a:t>C</a:t>
            </a:r>
          </a:p>
        </p:txBody>
      </p:sp>
      <p:sp>
        <p:nvSpPr>
          <p:cNvPr id="33805" name="Text Box 13"/>
          <p:cNvSpPr txBox="1">
            <a:spLocks noChangeArrowheads="1"/>
          </p:cNvSpPr>
          <p:nvPr/>
        </p:nvSpPr>
        <p:spPr bwMode="auto">
          <a:xfrm>
            <a:off x="231775" y="973138"/>
            <a:ext cx="48450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dirty="0">
                <a:solidFill>
                  <a:srgbClr val="3333CC"/>
                </a:solidFill>
                <a:ea typeface="宋体" pitchFamily="2" charset="-122"/>
              </a:rPr>
              <a:t>1.1.1 </a:t>
            </a:r>
            <a:r>
              <a:rPr kumimoji="1" lang="zh-CN" altLang="en-US" dirty="0">
                <a:solidFill>
                  <a:srgbClr val="3333CC"/>
                </a:solidFill>
                <a:ea typeface="宋体" pitchFamily="2" charset="-122"/>
              </a:rPr>
              <a:t>电荷</a:t>
            </a:r>
            <a:r>
              <a:rPr kumimoji="1" lang="en-US" altLang="zh-CN" dirty="0">
                <a:solidFill>
                  <a:srgbClr val="3333CC"/>
                </a:solidFill>
                <a:ea typeface="宋体" pitchFamily="2" charset="-122"/>
              </a:rPr>
              <a:t>(Electric Charge)</a:t>
            </a:r>
            <a:endParaRPr kumimoji="1" lang="en-US" altLang="zh-CN" dirty="0">
              <a:ea typeface="宋体"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with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blinds(vertical)">
                                      <p:cBhvr>
                                        <p:cTn id="7" dur="500"/>
                                        <p:tgtEl>
                                          <p:spTgt spid="33794"/>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33801"/>
                                        </p:tgtEl>
                                        <p:attrNameLst>
                                          <p:attrName>style.visibility</p:attrName>
                                        </p:attrNameLst>
                                      </p:cBhvr>
                                      <p:to>
                                        <p:strVal val="visible"/>
                                      </p:to>
                                    </p:set>
                                    <p:animEffect transition="in" filter="strips(upRight)">
                                      <p:cBhvr>
                                        <p:cTn id="11" dur="500"/>
                                        <p:tgtEl>
                                          <p:spTgt spid="3380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3805"/>
                                        </p:tgtEl>
                                        <p:attrNameLst>
                                          <p:attrName>style.visibility</p:attrName>
                                        </p:attrNameLst>
                                      </p:cBhvr>
                                      <p:to>
                                        <p:strVal val="visible"/>
                                      </p:to>
                                    </p:set>
                                    <p:animEffect transition="in" filter="wipe(left)">
                                      <p:cBhvr>
                                        <p:cTn id="16" dur="500"/>
                                        <p:tgtEl>
                                          <p:spTgt spid="3380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33795"/>
                                        </p:tgtEl>
                                        <p:attrNameLst>
                                          <p:attrName>style.visibility</p:attrName>
                                        </p:attrNameLst>
                                      </p:cBhvr>
                                      <p:to>
                                        <p:strVal val="visible"/>
                                      </p:to>
                                    </p:set>
                                    <p:animEffect transition="in" filter="blinds(vertical)">
                                      <p:cBhvr>
                                        <p:cTn id="21" dur="500"/>
                                        <p:tgtEl>
                                          <p:spTgt spid="3379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3796"/>
                                        </p:tgtEl>
                                        <p:attrNameLst>
                                          <p:attrName>style.visibility</p:attrName>
                                        </p:attrNameLst>
                                      </p:cBhvr>
                                      <p:to>
                                        <p:strVal val="visible"/>
                                      </p:to>
                                    </p:set>
                                    <p:animEffect transition="in" filter="blinds(horizontal)">
                                      <p:cBhvr>
                                        <p:cTn id="26" dur="500"/>
                                        <p:tgtEl>
                                          <p:spTgt spid="3379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33797"/>
                                        </p:tgtEl>
                                        <p:attrNameLst>
                                          <p:attrName>style.visibility</p:attrName>
                                        </p:attrNameLst>
                                      </p:cBhvr>
                                      <p:to>
                                        <p:strVal val="visible"/>
                                      </p:to>
                                    </p:set>
                                    <p:animEffect transition="in" filter="box(in)">
                                      <p:cBhvr>
                                        <p:cTn id="31" dur="500"/>
                                        <p:tgtEl>
                                          <p:spTgt spid="3379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3800"/>
                                        </p:tgtEl>
                                        <p:attrNameLst>
                                          <p:attrName>style.visibility</p:attrName>
                                        </p:attrNameLst>
                                      </p:cBhvr>
                                      <p:to>
                                        <p:strVal val="visible"/>
                                      </p:to>
                                    </p:set>
                                    <p:animEffect transition="in" filter="blinds(horizontal)">
                                      <p:cBhvr>
                                        <p:cTn id="36" dur="500"/>
                                        <p:tgtEl>
                                          <p:spTgt spid="3380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5" fill="hold" grpId="0" nodeType="clickEffect">
                                  <p:stCondLst>
                                    <p:cond delay="0"/>
                                  </p:stCondLst>
                                  <p:childTnLst>
                                    <p:set>
                                      <p:cBhvr>
                                        <p:cTn id="40" dur="1" fill="hold">
                                          <p:stCondLst>
                                            <p:cond delay="0"/>
                                          </p:stCondLst>
                                        </p:cTn>
                                        <p:tgtEl>
                                          <p:spTgt spid="33798"/>
                                        </p:tgtEl>
                                        <p:attrNameLst>
                                          <p:attrName>style.visibility</p:attrName>
                                        </p:attrNameLst>
                                      </p:cBhvr>
                                      <p:to>
                                        <p:strVal val="visible"/>
                                      </p:to>
                                    </p:set>
                                    <p:animEffect transition="in" filter="checkerboard(down)">
                                      <p:cBhvr>
                                        <p:cTn id="41" dur="500"/>
                                        <p:tgtEl>
                                          <p:spTgt spid="3379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5" presetClass="entr" presetSubtype="5" fill="hold" grpId="0" nodeType="clickEffect">
                                  <p:stCondLst>
                                    <p:cond delay="0"/>
                                  </p:stCondLst>
                                  <p:childTnLst>
                                    <p:set>
                                      <p:cBhvr>
                                        <p:cTn id="45" dur="1" fill="hold">
                                          <p:stCondLst>
                                            <p:cond delay="0"/>
                                          </p:stCondLst>
                                        </p:cTn>
                                        <p:tgtEl>
                                          <p:spTgt spid="33799"/>
                                        </p:tgtEl>
                                        <p:attrNameLst>
                                          <p:attrName>style.visibility</p:attrName>
                                        </p:attrNameLst>
                                      </p:cBhvr>
                                      <p:to>
                                        <p:strVal val="visible"/>
                                      </p:to>
                                    </p:set>
                                    <p:animEffect transition="in" filter="checkerboard(down)">
                                      <p:cBhvr>
                                        <p:cTn id="46" dur="500"/>
                                        <p:tgtEl>
                                          <p:spTgt spid="3379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5" fill="hold" grpId="0" nodeType="clickEffect">
                                  <p:stCondLst>
                                    <p:cond delay="0"/>
                                  </p:stCondLst>
                                  <p:childTnLst>
                                    <p:set>
                                      <p:cBhvr>
                                        <p:cTn id="50" dur="1" fill="hold">
                                          <p:stCondLst>
                                            <p:cond delay="0"/>
                                          </p:stCondLst>
                                        </p:cTn>
                                        <p:tgtEl>
                                          <p:spTgt spid="33802"/>
                                        </p:tgtEl>
                                        <p:attrNameLst>
                                          <p:attrName>style.visibility</p:attrName>
                                        </p:attrNameLst>
                                      </p:cBhvr>
                                      <p:to>
                                        <p:strVal val="visible"/>
                                      </p:to>
                                    </p:set>
                                    <p:animEffect transition="in" filter="blinds(vertical)">
                                      <p:cBhvr>
                                        <p:cTn id="51" dur="500"/>
                                        <p:tgtEl>
                                          <p:spTgt spid="3380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33803"/>
                                        </p:tgtEl>
                                        <p:attrNameLst>
                                          <p:attrName>style.visibility</p:attrName>
                                        </p:attrNameLst>
                                      </p:cBhvr>
                                      <p:to>
                                        <p:strVal val="visible"/>
                                      </p:to>
                                    </p:set>
                                    <p:animEffect transition="in" filter="blinds(horizontal)">
                                      <p:cBhvr>
                                        <p:cTn id="56" dur="500"/>
                                        <p:tgtEl>
                                          <p:spTgt spid="3380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4" presetClass="entr" presetSubtype="32" fill="hold" grpId="0" nodeType="clickEffect">
                                  <p:stCondLst>
                                    <p:cond delay="0"/>
                                  </p:stCondLst>
                                  <p:childTnLst>
                                    <p:set>
                                      <p:cBhvr>
                                        <p:cTn id="60" dur="1" fill="hold">
                                          <p:stCondLst>
                                            <p:cond delay="0"/>
                                          </p:stCondLst>
                                        </p:cTn>
                                        <p:tgtEl>
                                          <p:spTgt spid="33804"/>
                                        </p:tgtEl>
                                        <p:attrNameLst>
                                          <p:attrName>style.visibility</p:attrName>
                                        </p:attrNameLst>
                                      </p:cBhvr>
                                      <p:to>
                                        <p:strVal val="visible"/>
                                      </p:to>
                                    </p:set>
                                    <p:animEffect transition="in" filter="box(out)">
                                      <p:cBhvr>
                                        <p:cTn id="61" dur="500"/>
                                        <p:tgtEl>
                                          <p:spTgt spid="33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P spid="33795" grpId="0" autoUpdateAnimBg="0"/>
      <p:bldP spid="33796" grpId="0" autoUpdateAnimBg="0"/>
      <p:bldP spid="33797" grpId="0" autoUpdateAnimBg="0"/>
      <p:bldP spid="33798" grpId="0" autoUpdateAnimBg="0"/>
      <p:bldP spid="33799" grpId="0" autoUpdateAnimBg="0"/>
      <p:bldP spid="33800" grpId="0" autoUpdateAnimBg="0"/>
      <p:bldP spid="33801" grpId="0" animBg="1"/>
      <p:bldP spid="33802" grpId="0" autoUpdateAnimBg="0"/>
      <p:bldP spid="33803" grpId="0" autoUpdateAnimBg="0"/>
      <p:bldP spid="33804" grpId="0" autoUpdateAnimBg="0"/>
      <p:bldP spid="3380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81000" y="260350"/>
            <a:ext cx="312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en-US" altLang="zh-CN" sz="2800" dirty="0">
                <a:solidFill>
                  <a:srgbClr val="3333CC"/>
                </a:solidFill>
                <a:ea typeface="宋体" pitchFamily="2" charset="-122"/>
              </a:rPr>
              <a:t>2.</a:t>
            </a:r>
            <a:r>
              <a:rPr kumimoji="1" lang="zh-CN" altLang="en-US" sz="2800" dirty="0">
                <a:solidFill>
                  <a:srgbClr val="3333CC"/>
                </a:solidFill>
                <a:ea typeface="宋体" pitchFamily="2" charset="-122"/>
              </a:rPr>
              <a:t>密立根油滴试验</a:t>
            </a:r>
          </a:p>
        </p:txBody>
      </p:sp>
      <p:sp>
        <p:nvSpPr>
          <p:cNvPr id="34819" name="Text Box 3"/>
          <p:cNvSpPr txBox="1">
            <a:spLocks noChangeArrowheads="1"/>
          </p:cNvSpPr>
          <p:nvPr/>
        </p:nvSpPr>
        <p:spPr bwMode="auto">
          <a:xfrm>
            <a:off x="381000" y="4287838"/>
            <a:ext cx="72374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kumimoji="1" lang="en-US" altLang="zh-CN" sz="2800">
                <a:solidFill>
                  <a:srgbClr val="3333CC"/>
                </a:solidFill>
                <a:ea typeface="宋体" pitchFamily="2" charset="-122"/>
              </a:rPr>
              <a:t>3.</a:t>
            </a:r>
            <a:r>
              <a:rPr kumimoji="1" lang="zh-CN" altLang="en-US" sz="2800">
                <a:solidFill>
                  <a:srgbClr val="CC3300"/>
                </a:solidFill>
                <a:ea typeface="宋体" pitchFamily="2" charset="-122"/>
              </a:rPr>
              <a:t>电荷数</a:t>
            </a:r>
            <a:r>
              <a:rPr kumimoji="1" lang="zh-CN" altLang="en-US" sz="2800">
                <a:solidFill>
                  <a:srgbClr val="3333CC"/>
                </a:solidFill>
                <a:ea typeface="宋体" pitchFamily="2" charset="-122"/>
              </a:rPr>
              <a:t>：微观粒子所带的基元电荷的个数。</a:t>
            </a:r>
            <a:endParaRPr kumimoji="1" lang="zh-CN" altLang="en-US" sz="2800" b="0">
              <a:solidFill>
                <a:srgbClr val="3333CC"/>
              </a:solidFill>
              <a:ea typeface="宋体" pitchFamily="2" charset="-122"/>
            </a:endParaRPr>
          </a:p>
        </p:txBody>
      </p:sp>
      <p:grpSp>
        <p:nvGrpSpPr>
          <p:cNvPr id="2" name="Group 4"/>
          <p:cNvGrpSpPr>
            <a:grpSpLocks/>
          </p:cNvGrpSpPr>
          <p:nvPr/>
        </p:nvGrpSpPr>
        <p:grpSpPr bwMode="auto">
          <a:xfrm>
            <a:off x="1763713" y="2420938"/>
            <a:ext cx="3211512" cy="1789112"/>
            <a:chOff x="1409" y="597"/>
            <a:chExt cx="2977" cy="1559"/>
          </a:xfrm>
        </p:grpSpPr>
        <p:grpSp>
          <p:nvGrpSpPr>
            <p:cNvPr id="16396" name="Group 5"/>
            <p:cNvGrpSpPr>
              <a:grpSpLocks/>
            </p:cNvGrpSpPr>
            <p:nvPr/>
          </p:nvGrpSpPr>
          <p:grpSpPr bwMode="auto">
            <a:xfrm>
              <a:off x="1824" y="1152"/>
              <a:ext cx="1824" cy="816"/>
              <a:chOff x="1872" y="2784"/>
              <a:chExt cx="1824" cy="816"/>
            </a:xfrm>
          </p:grpSpPr>
          <p:sp>
            <p:nvSpPr>
              <p:cNvPr id="16412" name="Line 6"/>
              <p:cNvSpPr>
                <a:spLocks noChangeShapeType="1"/>
              </p:cNvSpPr>
              <p:nvPr/>
            </p:nvSpPr>
            <p:spPr bwMode="auto">
              <a:xfrm>
                <a:off x="1872" y="2784"/>
                <a:ext cx="672" cy="0"/>
              </a:xfrm>
              <a:prstGeom prst="line">
                <a:avLst/>
              </a:prstGeom>
              <a:noFill/>
              <a:ln w="76200" cap="sq">
                <a:solidFill>
                  <a:srgbClr val="3333CC"/>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6413" name="Line 7"/>
              <p:cNvSpPr>
                <a:spLocks noChangeShapeType="1"/>
              </p:cNvSpPr>
              <p:nvPr/>
            </p:nvSpPr>
            <p:spPr bwMode="auto">
              <a:xfrm>
                <a:off x="1872" y="2784"/>
                <a:ext cx="0" cy="816"/>
              </a:xfrm>
              <a:prstGeom prst="line">
                <a:avLst/>
              </a:prstGeom>
              <a:noFill/>
              <a:ln w="76200" cap="sq">
                <a:solidFill>
                  <a:srgbClr val="3333CC"/>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414" name="Line 8"/>
              <p:cNvSpPr>
                <a:spLocks noChangeShapeType="1"/>
              </p:cNvSpPr>
              <p:nvPr/>
            </p:nvSpPr>
            <p:spPr bwMode="auto">
              <a:xfrm>
                <a:off x="1872" y="3600"/>
                <a:ext cx="1824" cy="0"/>
              </a:xfrm>
              <a:prstGeom prst="line">
                <a:avLst/>
              </a:prstGeom>
              <a:noFill/>
              <a:ln w="76200" cap="sq">
                <a:solidFill>
                  <a:srgbClr val="3333CC"/>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6415" name="Line 9"/>
              <p:cNvSpPr>
                <a:spLocks noChangeShapeType="1"/>
              </p:cNvSpPr>
              <p:nvPr/>
            </p:nvSpPr>
            <p:spPr bwMode="auto">
              <a:xfrm>
                <a:off x="2544" y="2784"/>
                <a:ext cx="144" cy="144"/>
              </a:xfrm>
              <a:prstGeom prst="line">
                <a:avLst/>
              </a:prstGeom>
              <a:noFill/>
              <a:ln w="76200" cap="sq">
                <a:solidFill>
                  <a:srgbClr val="3333CC"/>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416" name="Line 10"/>
              <p:cNvSpPr>
                <a:spLocks noChangeShapeType="1"/>
              </p:cNvSpPr>
              <p:nvPr/>
            </p:nvSpPr>
            <p:spPr bwMode="auto">
              <a:xfrm flipV="1">
                <a:off x="2832" y="2784"/>
                <a:ext cx="144" cy="144"/>
              </a:xfrm>
              <a:prstGeom prst="line">
                <a:avLst/>
              </a:prstGeom>
              <a:noFill/>
              <a:ln w="76200" cap="sq">
                <a:solidFill>
                  <a:srgbClr val="3333CC"/>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417" name="Line 11"/>
              <p:cNvSpPr>
                <a:spLocks noChangeShapeType="1"/>
              </p:cNvSpPr>
              <p:nvPr/>
            </p:nvSpPr>
            <p:spPr bwMode="auto">
              <a:xfrm>
                <a:off x="2976" y="2784"/>
                <a:ext cx="720" cy="0"/>
              </a:xfrm>
              <a:prstGeom prst="line">
                <a:avLst/>
              </a:prstGeom>
              <a:noFill/>
              <a:ln w="76200" cap="sq">
                <a:solidFill>
                  <a:srgbClr val="3333CC"/>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6418" name="Line 12"/>
              <p:cNvSpPr>
                <a:spLocks noChangeShapeType="1"/>
              </p:cNvSpPr>
              <p:nvPr/>
            </p:nvSpPr>
            <p:spPr bwMode="auto">
              <a:xfrm>
                <a:off x="3696" y="2784"/>
                <a:ext cx="0" cy="336"/>
              </a:xfrm>
              <a:prstGeom prst="line">
                <a:avLst/>
              </a:prstGeom>
              <a:noFill/>
              <a:ln w="76200" cap="sq">
                <a:solidFill>
                  <a:srgbClr val="3333CC"/>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6419" name="Line 13"/>
              <p:cNvSpPr>
                <a:spLocks noChangeShapeType="1"/>
              </p:cNvSpPr>
              <p:nvPr/>
            </p:nvSpPr>
            <p:spPr bwMode="auto">
              <a:xfrm flipV="1">
                <a:off x="3696" y="3264"/>
                <a:ext cx="0" cy="336"/>
              </a:xfrm>
              <a:prstGeom prst="line">
                <a:avLst/>
              </a:prstGeom>
              <a:noFill/>
              <a:ln w="76200" cap="sq">
                <a:solidFill>
                  <a:srgbClr val="3333CC"/>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16397" name="Group 14"/>
            <p:cNvGrpSpPr>
              <a:grpSpLocks/>
            </p:cNvGrpSpPr>
            <p:nvPr/>
          </p:nvGrpSpPr>
          <p:grpSpPr bwMode="auto">
            <a:xfrm>
              <a:off x="3456" y="1488"/>
              <a:ext cx="720" cy="144"/>
              <a:chOff x="3504" y="3120"/>
              <a:chExt cx="720" cy="144"/>
            </a:xfrm>
          </p:grpSpPr>
          <p:sp>
            <p:nvSpPr>
              <p:cNvPr id="16408" name="Line 15"/>
              <p:cNvSpPr>
                <a:spLocks noChangeShapeType="1"/>
              </p:cNvSpPr>
              <p:nvPr/>
            </p:nvSpPr>
            <p:spPr bwMode="auto">
              <a:xfrm>
                <a:off x="3504" y="3120"/>
                <a:ext cx="624" cy="0"/>
              </a:xfrm>
              <a:prstGeom prst="line">
                <a:avLst/>
              </a:prstGeom>
              <a:noFill/>
              <a:ln w="38100" cap="sq">
                <a:solidFill>
                  <a:srgbClr val="CC33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6409" name="Line 16"/>
              <p:cNvSpPr>
                <a:spLocks noChangeShapeType="1"/>
              </p:cNvSpPr>
              <p:nvPr/>
            </p:nvSpPr>
            <p:spPr bwMode="auto">
              <a:xfrm>
                <a:off x="3504" y="3264"/>
                <a:ext cx="624" cy="0"/>
              </a:xfrm>
              <a:prstGeom prst="line">
                <a:avLst/>
              </a:prstGeom>
              <a:noFill/>
              <a:ln w="38100" cap="sq">
                <a:solidFill>
                  <a:srgbClr val="CC3300"/>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6410" name="Line 17"/>
              <p:cNvSpPr>
                <a:spLocks noChangeShapeType="1"/>
              </p:cNvSpPr>
              <p:nvPr/>
            </p:nvSpPr>
            <p:spPr bwMode="auto">
              <a:xfrm flipV="1">
                <a:off x="4128" y="3120"/>
                <a:ext cx="0" cy="144"/>
              </a:xfrm>
              <a:prstGeom prst="line">
                <a:avLst/>
              </a:prstGeom>
              <a:noFill/>
              <a:ln w="38100" cap="sq">
                <a:solidFill>
                  <a:srgbClr val="CC33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411" name="Rectangle 18"/>
              <p:cNvSpPr>
                <a:spLocks noChangeArrowheads="1"/>
              </p:cNvSpPr>
              <p:nvPr/>
            </p:nvSpPr>
            <p:spPr bwMode="auto">
              <a:xfrm>
                <a:off x="4128" y="3120"/>
                <a:ext cx="96" cy="144"/>
              </a:xfrm>
              <a:prstGeom prst="rect">
                <a:avLst/>
              </a:prstGeom>
              <a:solidFill>
                <a:srgbClr val="CC3300"/>
              </a:solidFill>
              <a:ln w="38100" cap="sq">
                <a:solidFill>
                  <a:srgbClr val="CC3300"/>
                </a:solidFill>
                <a:miter lim="800000"/>
                <a:headEnd/>
                <a:tailEnd/>
              </a:ln>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pSp>
        <p:sp>
          <p:nvSpPr>
            <p:cNvPr id="16398" name="Text Box 19"/>
            <p:cNvSpPr txBox="1">
              <a:spLocks noChangeArrowheads="1"/>
            </p:cNvSpPr>
            <p:nvPr/>
          </p:nvSpPr>
          <p:spPr bwMode="auto">
            <a:xfrm>
              <a:off x="1413" y="872"/>
              <a:ext cx="312" cy="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kumimoji="1" lang="en-US" altLang="zh-CN" sz="3600" b="0">
                  <a:solidFill>
                    <a:srgbClr val="3333CC"/>
                  </a:solidFill>
                  <a:ea typeface="宋体" pitchFamily="2" charset="-122"/>
                </a:rPr>
                <a:t>-</a:t>
              </a:r>
            </a:p>
          </p:txBody>
        </p:sp>
        <p:sp>
          <p:nvSpPr>
            <p:cNvPr id="16399" name="Text Box 20"/>
            <p:cNvSpPr txBox="1">
              <a:spLocks noChangeArrowheads="1"/>
            </p:cNvSpPr>
            <p:nvPr/>
          </p:nvSpPr>
          <p:spPr bwMode="auto">
            <a:xfrm>
              <a:off x="1409" y="1703"/>
              <a:ext cx="359"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kumimoji="1" lang="en-US" altLang="zh-CN" sz="2800">
                  <a:solidFill>
                    <a:srgbClr val="3333CC"/>
                  </a:solidFill>
                  <a:ea typeface="宋体" pitchFamily="2" charset="-122"/>
                </a:rPr>
                <a:t>+</a:t>
              </a:r>
            </a:p>
          </p:txBody>
        </p:sp>
        <p:grpSp>
          <p:nvGrpSpPr>
            <p:cNvPr id="16400" name="Group 21"/>
            <p:cNvGrpSpPr>
              <a:grpSpLocks/>
            </p:cNvGrpSpPr>
            <p:nvPr/>
          </p:nvGrpSpPr>
          <p:grpSpPr bwMode="auto">
            <a:xfrm>
              <a:off x="2652" y="597"/>
              <a:ext cx="1734" cy="747"/>
              <a:chOff x="2652" y="451"/>
              <a:chExt cx="1734" cy="747"/>
            </a:xfrm>
          </p:grpSpPr>
          <p:sp>
            <p:nvSpPr>
              <p:cNvPr id="16401" name="Freeform 22"/>
              <p:cNvSpPr>
                <a:spLocks/>
              </p:cNvSpPr>
              <p:nvPr/>
            </p:nvSpPr>
            <p:spPr bwMode="auto">
              <a:xfrm rot="1068350">
                <a:off x="2652" y="451"/>
                <a:ext cx="48" cy="288"/>
              </a:xfrm>
              <a:custGeom>
                <a:avLst/>
                <a:gdLst>
                  <a:gd name="T0" fmla="*/ 48 w 48"/>
                  <a:gd name="T1" fmla="*/ 1787 h 240"/>
                  <a:gd name="T2" fmla="*/ 0 w 48"/>
                  <a:gd name="T3" fmla="*/ 714 h 240"/>
                  <a:gd name="T4" fmla="*/ 48 w 48"/>
                  <a:gd name="T5" fmla="*/ 0 h 240"/>
                  <a:gd name="T6" fmla="*/ 0 60000 65536"/>
                  <a:gd name="T7" fmla="*/ 0 60000 65536"/>
                  <a:gd name="T8" fmla="*/ 0 60000 65536"/>
                  <a:gd name="T9" fmla="*/ 0 w 48"/>
                  <a:gd name="T10" fmla="*/ 0 h 240"/>
                  <a:gd name="T11" fmla="*/ 48 w 48"/>
                  <a:gd name="T12" fmla="*/ 240 h 240"/>
                </a:gdLst>
                <a:ahLst/>
                <a:cxnLst>
                  <a:cxn ang="T6">
                    <a:pos x="T0" y="T1"/>
                  </a:cxn>
                  <a:cxn ang="T7">
                    <a:pos x="T2" y="T3"/>
                  </a:cxn>
                  <a:cxn ang="T8">
                    <a:pos x="T4" y="T5"/>
                  </a:cxn>
                </a:cxnLst>
                <a:rect l="T9" t="T10" r="T11" b="T12"/>
                <a:pathLst>
                  <a:path w="48" h="240">
                    <a:moveTo>
                      <a:pt x="48" y="240"/>
                    </a:moveTo>
                    <a:cubicBezTo>
                      <a:pt x="24" y="188"/>
                      <a:pt x="0" y="136"/>
                      <a:pt x="0" y="96"/>
                    </a:cubicBezTo>
                    <a:cubicBezTo>
                      <a:pt x="0" y="56"/>
                      <a:pt x="40" y="16"/>
                      <a:pt x="48" y="0"/>
                    </a:cubicBezTo>
                  </a:path>
                </a:pathLst>
              </a:custGeom>
              <a:noFill/>
              <a:ln w="38100" cap="sq" cmpd="sng">
                <a:solidFill>
                  <a:srgbClr val="3333CC"/>
                </a:solidFill>
                <a:prstDash val="solid"/>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6402" name="Freeform 23"/>
              <p:cNvSpPr>
                <a:spLocks/>
              </p:cNvSpPr>
              <p:nvPr/>
            </p:nvSpPr>
            <p:spPr bwMode="auto">
              <a:xfrm rot="1068350">
                <a:off x="2767" y="635"/>
                <a:ext cx="48" cy="144"/>
              </a:xfrm>
              <a:custGeom>
                <a:avLst/>
                <a:gdLst>
                  <a:gd name="T0" fmla="*/ 0 w 48"/>
                  <a:gd name="T1" fmla="*/ 144 h 144"/>
                  <a:gd name="T2" fmla="*/ 48 w 48"/>
                  <a:gd name="T3" fmla="*/ 0 h 144"/>
                  <a:gd name="T4" fmla="*/ 0 60000 65536"/>
                  <a:gd name="T5" fmla="*/ 0 60000 65536"/>
                  <a:gd name="T6" fmla="*/ 0 w 48"/>
                  <a:gd name="T7" fmla="*/ 0 h 144"/>
                  <a:gd name="T8" fmla="*/ 48 w 48"/>
                  <a:gd name="T9" fmla="*/ 144 h 144"/>
                </a:gdLst>
                <a:ahLst/>
                <a:cxnLst>
                  <a:cxn ang="T4">
                    <a:pos x="T0" y="T1"/>
                  </a:cxn>
                  <a:cxn ang="T5">
                    <a:pos x="T2" y="T3"/>
                  </a:cxn>
                </a:cxnLst>
                <a:rect l="T6" t="T7" r="T8" b="T9"/>
                <a:pathLst>
                  <a:path w="48" h="144">
                    <a:moveTo>
                      <a:pt x="0" y="144"/>
                    </a:moveTo>
                    <a:cubicBezTo>
                      <a:pt x="20" y="84"/>
                      <a:pt x="40" y="24"/>
                      <a:pt x="48" y="0"/>
                    </a:cubicBezTo>
                  </a:path>
                </a:pathLst>
              </a:custGeom>
              <a:noFill/>
              <a:ln w="38100" cap="sq" cmpd="sng">
                <a:solidFill>
                  <a:srgbClr val="3333CC"/>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6403" name="Oval 24"/>
              <p:cNvSpPr>
                <a:spLocks noChangeArrowheads="1"/>
              </p:cNvSpPr>
              <p:nvPr/>
            </p:nvSpPr>
            <p:spPr bwMode="auto">
              <a:xfrm rot="1068350">
                <a:off x="3858" y="718"/>
                <a:ext cx="528" cy="480"/>
              </a:xfrm>
              <a:prstGeom prst="ellipse">
                <a:avLst/>
              </a:prstGeom>
              <a:solidFill>
                <a:srgbClr val="996600"/>
              </a:solidFill>
              <a:ln w="28575" cap="sq">
                <a:solidFill>
                  <a:schemeClr val="tx1"/>
                </a:solidFill>
                <a:round/>
                <a:headEnd/>
                <a:tailEnd/>
              </a:ln>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16404" name="Rectangle 25"/>
              <p:cNvSpPr>
                <a:spLocks noChangeArrowheads="1"/>
              </p:cNvSpPr>
              <p:nvPr/>
            </p:nvSpPr>
            <p:spPr bwMode="auto">
              <a:xfrm rot="1068350">
                <a:off x="3489" y="762"/>
                <a:ext cx="336" cy="144"/>
              </a:xfrm>
              <a:prstGeom prst="rect">
                <a:avLst/>
              </a:prstGeom>
              <a:solidFill>
                <a:srgbClr val="FF9900"/>
              </a:solidFill>
              <a:ln>
                <a:noFill/>
              </a:ln>
              <a:extLst>
                <a:ext uri="{91240B29-F687-4F45-9708-019B960494DF}">
                  <a14:hiddenLine xmlns:a14="http://schemas.microsoft.com/office/drawing/2010/main" w="38100" cap="sq">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16405" name="Line 26"/>
              <p:cNvSpPr>
                <a:spLocks noChangeShapeType="1"/>
              </p:cNvSpPr>
              <p:nvPr/>
            </p:nvSpPr>
            <p:spPr bwMode="auto">
              <a:xfrm rot="1068350">
                <a:off x="2810" y="808"/>
                <a:ext cx="1056" cy="0"/>
              </a:xfrm>
              <a:prstGeom prst="line">
                <a:avLst/>
              </a:prstGeom>
              <a:noFill/>
              <a:ln w="38100" cap="sq">
                <a:solidFill>
                  <a:srgbClr val="3333CC"/>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406" name="Line 27"/>
              <p:cNvSpPr>
                <a:spLocks noChangeShapeType="1"/>
              </p:cNvSpPr>
              <p:nvPr/>
            </p:nvSpPr>
            <p:spPr bwMode="auto">
              <a:xfrm rot="1068350">
                <a:off x="2714" y="648"/>
                <a:ext cx="1200" cy="0"/>
              </a:xfrm>
              <a:prstGeom prst="line">
                <a:avLst/>
              </a:prstGeom>
              <a:noFill/>
              <a:ln w="38100" cap="sq">
                <a:solidFill>
                  <a:srgbClr val="3333CC"/>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6407" name="Rectangle 28"/>
              <p:cNvSpPr>
                <a:spLocks noChangeArrowheads="1"/>
              </p:cNvSpPr>
              <p:nvPr/>
            </p:nvSpPr>
            <p:spPr bwMode="auto">
              <a:xfrm rot="1068350" flipH="1">
                <a:off x="3816" y="773"/>
                <a:ext cx="48" cy="240"/>
              </a:xfrm>
              <a:prstGeom prst="rect">
                <a:avLst/>
              </a:prstGeom>
              <a:solidFill>
                <a:srgbClr val="996600"/>
              </a:solidFill>
              <a:ln w="28575" cap="sq">
                <a:solidFill>
                  <a:schemeClr val="tx1"/>
                </a:solidFill>
                <a:miter lim="800000"/>
                <a:headEnd/>
                <a:tailEnd/>
              </a:ln>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pSp>
      </p:grpSp>
      <p:sp>
        <p:nvSpPr>
          <p:cNvPr id="34845" name="Text Box 29"/>
          <p:cNvSpPr txBox="1">
            <a:spLocks noChangeArrowheads="1"/>
          </p:cNvSpPr>
          <p:nvPr/>
        </p:nvSpPr>
        <p:spPr bwMode="auto">
          <a:xfrm>
            <a:off x="363538" y="692150"/>
            <a:ext cx="572135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nSpc>
                <a:spcPct val="120000"/>
              </a:lnSpc>
              <a:spcBef>
                <a:spcPct val="0"/>
              </a:spcBef>
              <a:buFontTx/>
              <a:buNone/>
            </a:pPr>
            <a:r>
              <a:rPr kumimoji="1" lang="zh-CN" altLang="en-US" sz="2800">
                <a:ea typeface="宋体" pitchFamily="2" charset="-122"/>
              </a:rPr>
              <a:t>       </a:t>
            </a:r>
            <a:r>
              <a:rPr kumimoji="1" lang="en-US" altLang="zh-CN" sz="2800">
                <a:solidFill>
                  <a:srgbClr val="3333CC"/>
                </a:solidFill>
                <a:ea typeface="宋体" pitchFamily="2" charset="-122"/>
              </a:rPr>
              <a:t>1913</a:t>
            </a:r>
            <a:r>
              <a:rPr kumimoji="1" lang="zh-CN" altLang="en-US" sz="2800">
                <a:solidFill>
                  <a:srgbClr val="3333CC"/>
                </a:solidFill>
                <a:latin typeface="宋体" pitchFamily="2" charset="-122"/>
                <a:ea typeface="宋体" pitchFamily="2" charset="-122"/>
              </a:rPr>
              <a:t>年，密立根用液滴法首先从实验上测定了基本电荷的量值，证明了微小粒子带电量的变化不连续性。</a:t>
            </a:r>
            <a:endParaRPr kumimoji="1" lang="zh-CN" altLang="en-US" sz="2800">
              <a:ea typeface="宋体" pitchFamily="2" charset="-122"/>
            </a:endParaRPr>
          </a:p>
        </p:txBody>
      </p:sp>
      <p:graphicFrame>
        <p:nvGraphicFramePr>
          <p:cNvPr id="34846" name="Object 30"/>
          <p:cNvGraphicFramePr>
            <a:graphicFrameLocks/>
          </p:cNvGraphicFramePr>
          <p:nvPr/>
        </p:nvGraphicFramePr>
        <p:xfrm>
          <a:off x="4786313" y="4889500"/>
          <a:ext cx="1571625" cy="555625"/>
        </p:xfrm>
        <a:graphic>
          <a:graphicData uri="http://schemas.openxmlformats.org/presentationml/2006/ole">
            <mc:AlternateContent xmlns:mc="http://schemas.openxmlformats.org/markup-compatibility/2006">
              <mc:Choice xmlns:v="urn:schemas-microsoft-com:vml" Requires="v">
                <p:oleObj spid="_x0000_s16736" name="Equation" r:id="rId4" imgW="438210" imgH="133440" progId="Equation.3">
                  <p:embed/>
                </p:oleObj>
              </mc:Choice>
              <mc:Fallback>
                <p:oleObj name="Equation" r:id="rId4" imgW="438210" imgH="133440" progId="Equation.3">
                  <p:embed/>
                  <p:pic>
                    <p:nvPicPr>
                      <p:cNvPr id="0" name="Object 3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6313" y="4889500"/>
                        <a:ext cx="1571625" cy="555625"/>
                      </a:xfrm>
                      <a:prstGeom prst="rect">
                        <a:avLst/>
                      </a:prstGeom>
                      <a:noFill/>
                      <a:ln>
                        <a:noFill/>
                      </a:ln>
                      <a:effectLst/>
                      <a:extLst>
                        <a:ext uri="{909E8E84-426E-40DD-AFC4-6F175D3DCCD1}">
                          <a14:hiddenFill xmlns:a14="http://schemas.microsoft.com/office/drawing/2010/main">
                            <a:solidFill>
                              <a:srgbClr val="FFFF00">
                                <a:alpha val="50195"/>
                              </a:srgbClr>
                            </a:solidFill>
                          </a14:hiddenFill>
                        </a:ext>
                        <a:ext uri="{91240B29-F687-4F45-9708-019B960494DF}">
                          <a14:hiddenLine xmlns:a14="http://schemas.microsoft.com/office/drawing/2010/main" w="2857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47" name="Object 31"/>
          <p:cNvGraphicFramePr>
            <a:graphicFrameLocks noChangeAspect="1"/>
          </p:cNvGraphicFramePr>
          <p:nvPr/>
        </p:nvGraphicFramePr>
        <p:xfrm>
          <a:off x="3468688" y="5988050"/>
          <a:ext cx="2262187" cy="754063"/>
        </p:xfrm>
        <a:graphic>
          <a:graphicData uri="http://schemas.openxmlformats.org/presentationml/2006/ole">
            <mc:AlternateContent xmlns:mc="http://schemas.openxmlformats.org/markup-compatibility/2006">
              <mc:Choice xmlns:v="urn:schemas-microsoft-com:vml" Requires="v">
                <p:oleObj spid="_x0000_s16737" name="Equation" r:id="rId6" imgW="619110" imgH="162015" progId="Equation.3">
                  <p:embed/>
                </p:oleObj>
              </mc:Choice>
              <mc:Fallback>
                <p:oleObj name="Equation" r:id="rId6" imgW="619110" imgH="162015" progId="Equation.3">
                  <p:embed/>
                  <p:pic>
                    <p:nvPicPr>
                      <p:cNvPr id="0"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68688" y="5988050"/>
                        <a:ext cx="2262187" cy="754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48" name="Text Box 32"/>
          <p:cNvSpPr txBox="1">
            <a:spLocks noChangeArrowheads="1"/>
          </p:cNvSpPr>
          <p:nvPr/>
        </p:nvSpPr>
        <p:spPr bwMode="auto">
          <a:xfrm>
            <a:off x="395288" y="5373688"/>
            <a:ext cx="3694112"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120000"/>
              </a:lnSpc>
              <a:spcBef>
                <a:spcPct val="0"/>
              </a:spcBef>
              <a:buFontTx/>
              <a:buNone/>
            </a:pPr>
            <a:r>
              <a:rPr kumimoji="1" lang="en-US" altLang="zh-CN" sz="2800">
                <a:solidFill>
                  <a:srgbClr val="3333CC"/>
                </a:solidFill>
                <a:ea typeface="宋体" pitchFamily="2" charset="-122"/>
              </a:rPr>
              <a:t>4. </a:t>
            </a:r>
            <a:r>
              <a:rPr kumimoji="1" lang="zh-CN" altLang="en-US" sz="2800">
                <a:solidFill>
                  <a:srgbClr val="3333CC"/>
                </a:solidFill>
                <a:ea typeface="宋体" pitchFamily="2" charset="-122"/>
              </a:rPr>
              <a:t>现代物理预言夸克</a:t>
            </a:r>
            <a:r>
              <a:rPr kumimoji="1" lang="zh-CN" altLang="en-US" sz="2800">
                <a:solidFill>
                  <a:srgbClr val="3333CC"/>
                </a:solidFill>
                <a:ea typeface="华文中宋" pitchFamily="2" charset="-122"/>
              </a:rPr>
              <a:t> </a:t>
            </a:r>
          </a:p>
        </p:txBody>
      </p:sp>
      <p:grpSp>
        <p:nvGrpSpPr>
          <p:cNvPr id="6" name="Group 33"/>
          <p:cNvGrpSpPr>
            <a:grpSpLocks/>
          </p:cNvGrpSpPr>
          <p:nvPr/>
        </p:nvGrpSpPr>
        <p:grpSpPr bwMode="auto">
          <a:xfrm>
            <a:off x="6227763" y="636588"/>
            <a:ext cx="2190750" cy="3217862"/>
            <a:chOff x="3923" y="401"/>
            <a:chExt cx="1380" cy="2027"/>
          </a:xfrm>
        </p:grpSpPr>
        <p:pic>
          <p:nvPicPr>
            <p:cNvPr id="16394" name="Picture 34" descr="密立根"/>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3" y="401"/>
              <a:ext cx="1380" cy="1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Rectangle 35"/>
            <p:cNvSpPr>
              <a:spLocks noChangeArrowheads="1"/>
            </p:cNvSpPr>
            <p:nvPr/>
          </p:nvSpPr>
          <p:spPr bwMode="auto">
            <a:xfrm>
              <a:off x="4196" y="2024"/>
              <a:ext cx="997"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zh-CN" altLang="en-US" sz="3600">
                  <a:solidFill>
                    <a:srgbClr val="3333CC"/>
                  </a:solidFill>
                  <a:latin typeface="宋体" pitchFamily="2" charset="-122"/>
                  <a:ea typeface="宋体" pitchFamily="2" charset="-122"/>
                </a:rPr>
                <a:t>密立根</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blinds(horizontal)">
                                      <p:cBhvr>
                                        <p:cTn id="7" dur="500"/>
                                        <p:tgtEl>
                                          <p:spTgt spid="34818"/>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4845"/>
                                        </p:tgtEl>
                                        <p:attrNameLst>
                                          <p:attrName>style.visibility</p:attrName>
                                        </p:attrNameLst>
                                      </p:cBhvr>
                                      <p:to>
                                        <p:strVal val="visible"/>
                                      </p:to>
                                    </p:set>
                                    <p:animEffect transition="in" filter="blinds(horizontal)">
                                      <p:cBhvr>
                                        <p:cTn id="16" dur="500"/>
                                        <p:tgtEl>
                                          <p:spTgt spid="34845"/>
                                        </p:tgtEl>
                                      </p:cBhvr>
                                    </p:animEffec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up)">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4819"/>
                                        </p:tgtEl>
                                        <p:attrNameLst>
                                          <p:attrName>style.visibility</p:attrName>
                                        </p:attrNameLst>
                                      </p:cBhvr>
                                      <p:to>
                                        <p:strVal val="visible"/>
                                      </p:to>
                                    </p:set>
                                    <p:animEffect transition="in" filter="blinds(horizontal)">
                                      <p:cBhvr>
                                        <p:cTn id="25" dur="500"/>
                                        <p:tgtEl>
                                          <p:spTgt spid="34819"/>
                                        </p:tgtEl>
                                      </p:cBhvr>
                                    </p:animEffect>
                                  </p:childTnLst>
                                </p:cTn>
                              </p:par>
                            </p:childTnLst>
                          </p:cTn>
                        </p:par>
                        <p:par>
                          <p:cTn id="26" fill="hold" nodeType="afterGroup">
                            <p:stCondLst>
                              <p:cond delay="500"/>
                            </p:stCondLst>
                            <p:childTnLst>
                              <p:par>
                                <p:cTn id="27" presetID="3" presetClass="entr" presetSubtype="10" fill="hold" nodeType="afterEffect">
                                  <p:stCondLst>
                                    <p:cond delay="0"/>
                                  </p:stCondLst>
                                  <p:childTnLst>
                                    <p:set>
                                      <p:cBhvr>
                                        <p:cTn id="28" dur="1" fill="hold">
                                          <p:stCondLst>
                                            <p:cond delay="0"/>
                                          </p:stCondLst>
                                        </p:cTn>
                                        <p:tgtEl>
                                          <p:spTgt spid="34846"/>
                                        </p:tgtEl>
                                        <p:attrNameLst>
                                          <p:attrName>style.visibility</p:attrName>
                                        </p:attrNameLst>
                                      </p:cBhvr>
                                      <p:to>
                                        <p:strVal val="visible"/>
                                      </p:to>
                                    </p:set>
                                    <p:animEffect transition="in" filter="blinds(horizontal)">
                                      <p:cBhvr>
                                        <p:cTn id="29" dur="500"/>
                                        <p:tgtEl>
                                          <p:spTgt spid="3484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4848"/>
                                        </p:tgtEl>
                                        <p:attrNameLst>
                                          <p:attrName>style.visibility</p:attrName>
                                        </p:attrNameLst>
                                      </p:cBhvr>
                                      <p:to>
                                        <p:strVal val="visible"/>
                                      </p:to>
                                    </p:set>
                                    <p:animEffect transition="in" filter="wipe(left)">
                                      <p:cBhvr>
                                        <p:cTn id="34" dur="500"/>
                                        <p:tgtEl>
                                          <p:spTgt spid="3484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34847"/>
                                        </p:tgtEl>
                                        <p:attrNameLst>
                                          <p:attrName>style.visibility</p:attrName>
                                        </p:attrNameLst>
                                      </p:cBhvr>
                                      <p:to>
                                        <p:strVal val="visible"/>
                                      </p:to>
                                    </p:set>
                                    <p:animEffect transition="in" filter="wipe(left)">
                                      <p:cBhvr>
                                        <p:cTn id="39" dur="500"/>
                                        <p:tgtEl>
                                          <p:spTgt spid="34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p:bldP spid="34819" grpId="0" autoUpdateAnimBg="0"/>
      <p:bldP spid="34845" grpId="0" autoUpdateAnimBg="0"/>
      <p:bldP spid="3484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04800" y="198438"/>
            <a:ext cx="26320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kumimoji="1" lang="zh-CN" altLang="en-US">
                <a:solidFill>
                  <a:srgbClr val="3333CC"/>
                </a:solidFill>
                <a:ea typeface="宋体" pitchFamily="2" charset="-122"/>
              </a:rPr>
              <a:t>三、</a:t>
            </a:r>
            <a:r>
              <a:rPr kumimoji="1" lang="zh-CN" altLang="en-US">
                <a:solidFill>
                  <a:srgbClr val="CC3300"/>
                </a:solidFill>
                <a:ea typeface="宋体" pitchFamily="2" charset="-122"/>
              </a:rPr>
              <a:t>电荷守恒</a:t>
            </a:r>
            <a:endParaRPr kumimoji="1" lang="zh-CN" altLang="en-US" b="0">
              <a:solidFill>
                <a:srgbClr val="CC3300"/>
              </a:solidFill>
              <a:ea typeface="宋体" pitchFamily="2" charset="-122"/>
            </a:endParaRPr>
          </a:p>
        </p:txBody>
      </p:sp>
      <p:sp>
        <p:nvSpPr>
          <p:cNvPr id="35843" name="Text Box 3"/>
          <p:cNvSpPr txBox="1">
            <a:spLocks noChangeArrowheads="1"/>
          </p:cNvSpPr>
          <p:nvPr/>
        </p:nvSpPr>
        <p:spPr bwMode="auto">
          <a:xfrm>
            <a:off x="381000" y="2865438"/>
            <a:ext cx="8229600" cy="171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en-US" altLang="zh-CN" sz="2800">
                <a:solidFill>
                  <a:srgbClr val="3333CC"/>
                </a:solidFill>
                <a:ea typeface="宋体" pitchFamily="2" charset="-122"/>
              </a:rPr>
              <a:t>2. </a:t>
            </a:r>
            <a:r>
              <a:rPr kumimoji="1" lang="zh-CN" altLang="en-US" sz="2800">
                <a:solidFill>
                  <a:srgbClr val="3333CC"/>
                </a:solidFill>
                <a:ea typeface="宋体" pitchFamily="2" charset="-122"/>
              </a:rPr>
              <a:t>正、负电子的湮灭</a:t>
            </a:r>
            <a:r>
              <a:rPr kumimoji="1" lang="zh-CN" altLang="en-US" sz="2800" b="0">
                <a:solidFill>
                  <a:srgbClr val="3333CC"/>
                </a:solidFill>
                <a:ea typeface="宋体" pitchFamily="2" charset="-122"/>
              </a:rPr>
              <a:t>：</a:t>
            </a:r>
          </a:p>
          <a:p>
            <a:pPr algn="ctr" eaLnBrk="1" hangingPunct="1">
              <a:spcBef>
                <a:spcPct val="50000"/>
              </a:spcBef>
              <a:buFontTx/>
              <a:buNone/>
            </a:pPr>
            <a:r>
              <a:rPr kumimoji="1" lang="en-US" altLang="zh-CN" sz="2800">
                <a:solidFill>
                  <a:srgbClr val="3333CC"/>
                </a:solidFill>
                <a:latin typeface="宋体" pitchFamily="2" charset="-122"/>
                <a:ea typeface="宋体" pitchFamily="2" charset="-122"/>
              </a:rPr>
              <a:t>[</a:t>
            </a:r>
            <a:r>
              <a:rPr kumimoji="1" lang="zh-CN" altLang="en-US" sz="2800">
                <a:solidFill>
                  <a:srgbClr val="3333CC"/>
                </a:solidFill>
                <a:latin typeface="宋体" pitchFamily="2" charset="-122"/>
                <a:ea typeface="宋体" pitchFamily="2" charset="-122"/>
              </a:rPr>
              <a:t>电子</a:t>
            </a:r>
            <a:r>
              <a:rPr kumimoji="1" lang="en-US" altLang="zh-CN" sz="2800">
                <a:solidFill>
                  <a:srgbClr val="3333CC"/>
                </a:solidFill>
                <a:latin typeface="宋体" pitchFamily="2" charset="-122"/>
                <a:ea typeface="宋体" pitchFamily="2" charset="-122"/>
              </a:rPr>
              <a:t>]+[</a:t>
            </a:r>
            <a:r>
              <a:rPr kumimoji="1" lang="zh-CN" altLang="en-US" sz="2800">
                <a:solidFill>
                  <a:srgbClr val="3333CC"/>
                </a:solidFill>
                <a:latin typeface="宋体" pitchFamily="2" charset="-122"/>
                <a:ea typeface="宋体" pitchFamily="2" charset="-122"/>
              </a:rPr>
              <a:t>正电子</a:t>
            </a:r>
            <a:r>
              <a:rPr kumimoji="1" lang="en-US" altLang="zh-CN" sz="2800">
                <a:solidFill>
                  <a:srgbClr val="3333CC"/>
                </a:solidFill>
                <a:latin typeface="宋体" pitchFamily="2" charset="-122"/>
                <a:ea typeface="宋体" pitchFamily="2" charset="-122"/>
              </a:rPr>
              <a:t>]→</a:t>
            </a:r>
            <a:r>
              <a:rPr kumimoji="1" lang="en-US" altLang="zh-CN" sz="2800">
                <a:solidFill>
                  <a:srgbClr val="3333CC"/>
                </a:solidFill>
                <a:ea typeface="宋体" pitchFamily="2" charset="-122"/>
              </a:rPr>
              <a:t>2</a:t>
            </a:r>
            <a:r>
              <a:rPr kumimoji="1" lang="en-US" altLang="zh-CN" sz="2800">
                <a:solidFill>
                  <a:srgbClr val="3333CC"/>
                </a:solidFill>
                <a:latin typeface="宋体" pitchFamily="2" charset="-122"/>
                <a:ea typeface="宋体" pitchFamily="2" charset="-122"/>
              </a:rPr>
              <a:t>[</a:t>
            </a:r>
            <a:r>
              <a:rPr kumimoji="1" lang="zh-CN" altLang="en-US" sz="2800">
                <a:solidFill>
                  <a:srgbClr val="3333CC"/>
                </a:solidFill>
                <a:latin typeface="宋体" pitchFamily="2" charset="-122"/>
                <a:ea typeface="宋体" pitchFamily="2" charset="-122"/>
              </a:rPr>
              <a:t>光子</a:t>
            </a:r>
            <a:r>
              <a:rPr kumimoji="1" lang="en-US" altLang="zh-CN" sz="2800">
                <a:solidFill>
                  <a:srgbClr val="3333CC"/>
                </a:solidFill>
                <a:latin typeface="宋体" pitchFamily="2" charset="-122"/>
                <a:ea typeface="宋体" pitchFamily="2" charset="-122"/>
              </a:rPr>
              <a:t>]</a:t>
            </a:r>
          </a:p>
          <a:p>
            <a:pPr algn="ctr" eaLnBrk="1" hangingPunct="1">
              <a:spcBef>
                <a:spcPct val="30000"/>
              </a:spcBef>
              <a:buFontTx/>
              <a:buNone/>
            </a:pPr>
            <a:r>
              <a:rPr kumimoji="1" lang="zh-CN" altLang="en-US" sz="2800">
                <a:solidFill>
                  <a:srgbClr val="3333CC"/>
                </a:solidFill>
                <a:latin typeface="宋体" pitchFamily="2" charset="-122"/>
                <a:ea typeface="宋体" pitchFamily="2" charset="-122"/>
              </a:rPr>
              <a:t>电荷</a:t>
            </a:r>
            <a:r>
              <a:rPr kumimoji="1" lang="zh-CN" altLang="en-US" sz="2800">
                <a:solidFill>
                  <a:srgbClr val="3333CC"/>
                </a:solidFill>
                <a:ea typeface="宋体" pitchFamily="2" charset="-122"/>
              </a:rPr>
              <a:t>：</a:t>
            </a:r>
            <a:r>
              <a:rPr kumimoji="1" lang="en-US" altLang="zh-CN" sz="2800">
                <a:solidFill>
                  <a:srgbClr val="3333CC"/>
                </a:solidFill>
                <a:ea typeface="宋体" pitchFamily="2" charset="-122"/>
              </a:rPr>
              <a:t>-</a:t>
            </a:r>
            <a:r>
              <a:rPr kumimoji="1" lang="en-US" altLang="zh-CN" sz="2800" i="1">
                <a:solidFill>
                  <a:srgbClr val="3333CC"/>
                </a:solidFill>
                <a:ea typeface="宋体" pitchFamily="2" charset="-122"/>
              </a:rPr>
              <a:t>e</a:t>
            </a:r>
            <a:r>
              <a:rPr kumimoji="1" lang="en-US" altLang="zh-CN" sz="2800">
                <a:solidFill>
                  <a:srgbClr val="3333CC"/>
                </a:solidFill>
                <a:ea typeface="宋体" pitchFamily="2" charset="-122"/>
              </a:rPr>
              <a:t>+</a:t>
            </a:r>
            <a:r>
              <a:rPr kumimoji="1" lang="en-US" altLang="zh-CN" sz="2800" i="1">
                <a:solidFill>
                  <a:srgbClr val="3333CC"/>
                </a:solidFill>
                <a:ea typeface="宋体" pitchFamily="2" charset="-122"/>
              </a:rPr>
              <a:t>e</a:t>
            </a:r>
            <a:r>
              <a:rPr kumimoji="1" lang="en-US" altLang="zh-CN" sz="2800">
                <a:solidFill>
                  <a:srgbClr val="3333CC"/>
                </a:solidFill>
                <a:ea typeface="宋体" pitchFamily="2" charset="-122"/>
              </a:rPr>
              <a:t>→0</a:t>
            </a:r>
            <a:endParaRPr kumimoji="1" lang="en-US" altLang="zh-CN" sz="2800" b="0">
              <a:solidFill>
                <a:srgbClr val="3333CC"/>
              </a:solidFill>
              <a:ea typeface="宋体" pitchFamily="2" charset="-122"/>
            </a:endParaRPr>
          </a:p>
        </p:txBody>
      </p:sp>
      <p:sp>
        <p:nvSpPr>
          <p:cNvPr id="35844" name="Text Box 4"/>
          <p:cNvSpPr txBox="1">
            <a:spLocks noChangeArrowheads="1"/>
          </p:cNvSpPr>
          <p:nvPr/>
        </p:nvSpPr>
        <p:spPr bwMode="auto">
          <a:xfrm>
            <a:off x="382588" y="4678363"/>
            <a:ext cx="8005762"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800">
                <a:solidFill>
                  <a:srgbClr val="3333CC"/>
                </a:solidFill>
                <a:ea typeface="宋体" pitchFamily="2" charset="-122"/>
              </a:rPr>
              <a:t>3</a:t>
            </a:r>
            <a:r>
              <a:rPr kumimoji="1" lang="en-US" altLang="zh-CN" sz="2800">
                <a:solidFill>
                  <a:srgbClr val="3333CC"/>
                </a:solidFill>
                <a:latin typeface="宋体" pitchFamily="2" charset="-122"/>
                <a:ea typeface="宋体" pitchFamily="2" charset="-122"/>
              </a:rPr>
              <a:t>.</a:t>
            </a:r>
            <a:r>
              <a:rPr kumimoji="1" lang="zh-CN" altLang="en-US" sz="2800">
                <a:solidFill>
                  <a:srgbClr val="3333CC"/>
                </a:solidFill>
                <a:latin typeface="宋体" pitchFamily="2" charset="-122"/>
                <a:ea typeface="宋体" pitchFamily="2" charset="-122"/>
              </a:rPr>
              <a:t>中子的放射性衰变：</a:t>
            </a:r>
          </a:p>
          <a:p>
            <a:pPr algn="ctr" eaLnBrk="1" hangingPunct="1">
              <a:spcBef>
                <a:spcPct val="30000"/>
              </a:spcBef>
              <a:buFontTx/>
              <a:buNone/>
            </a:pPr>
            <a:r>
              <a:rPr kumimoji="1" lang="en-US" altLang="zh-CN" sz="2800">
                <a:solidFill>
                  <a:srgbClr val="3333CC"/>
                </a:solidFill>
                <a:latin typeface="宋体" pitchFamily="2" charset="-122"/>
                <a:ea typeface="宋体" pitchFamily="2" charset="-122"/>
              </a:rPr>
              <a:t>[</a:t>
            </a:r>
            <a:r>
              <a:rPr kumimoji="1" lang="zh-CN" altLang="en-US" sz="2800">
                <a:solidFill>
                  <a:srgbClr val="3333CC"/>
                </a:solidFill>
                <a:latin typeface="宋体" pitchFamily="2" charset="-122"/>
                <a:ea typeface="宋体" pitchFamily="2" charset="-122"/>
              </a:rPr>
              <a:t>中子</a:t>
            </a:r>
            <a:r>
              <a:rPr kumimoji="1" lang="en-US" altLang="zh-CN" sz="2800">
                <a:solidFill>
                  <a:srgbClr val="3333CC"/>
                </a:solidFill>
                <a:latin typeface="宋体" pitchFamily="2" charset="-122"/>
                <a:ea typeface="宋体" pitchFamily="2" charset="-122"/>
              </a:rPr>
              <a:t>] →[</a:t>
            </a:r>
            <a:r>
              <a:rPr kumimoji="1" lang="zh-CN" altLang="en-US" sz="2800">
                <a:solidFill>
                  <a:srgbClr val="3333CC"/>
                </a:solidFill>
                <a:latin typeface="宋体" pitchFamily="2" charset="-122"/>
                <a:ea typeface="宋体" pitchFamily="2" charset="-122"/>
              </a:rPr>
              <a:t>质子</a:t>
            </a:r>
            <a:r>
              <a:rPr kumimoji="1" lang="en-US" altLang="zh-CN" sz="2800">
                <a:solidFill>
                  <a:srgbClr val="3333CC"/>
                </a:solidFill>
                <a:latin typeface="宋体" pitchFamily="2" charset="-122"/>
                <a:ea typeface="宋体" pitchFamily="2" charset="-122"/>
              </a:rPr>
              <a:t>]+[</a:t>
            </a:r>
            <a:r>
              <a:rPr kumimoji="1" lang="zh-CN" altLang="en-US" sz="2800">
                <a:solidFill>
                  <a:srgbClr val="3333CC"/>
                </a:solidFill>
                <a:latin typeface="宋体" pitchFamily="2" charset="-122"/>
                <a:ea typeface="宋体" pitchFamily="2" charset="-122"/>
              </a:rPr>
              <a:t>电子</a:t>
            </a:r>
            <a:r>
              <a:rPr kumimoji="1" lang="en-US" altLang="zh-CN" sz="2800">
                <a:solidFill>
                  <a:srgbClr val="3333CC"/>
                </a:solidFill>
                <a:latin typeface="宋体" pitchFamily="2" charset="-122"/>
                <a:ea typeface="宋体" pitchFamily="2" charset="-122"/>
              </a:rPr>
              <a:t>]+[</a:t>
            </a:r>
            <a:r>
              <a:rPr kumimoji="1" lang="zh-CN" altLang="en-US" sz="2800">
                <a:solidFill>
                  <a:srgbClr val="3333CC"/>
                </a:solidFill>
                <a:latin typeface="宋体" pitchFamily="2" charset="-122"/>
                <a:ea typeface="宋体" pitchFamily="2" charset="-122"/>
              </a:rPr>
              <a:t>反中微子</a:t>
            </a:r>
            <a:r>
              <a:rPr kumimoji="1" lang="en-US" altLang="zh-CN" sz="2800">
                <a:solidFill>
                  <a:srgbClr val="3333CC"/>
                </a:solidFill>
                <a:latin typeface="宋体" pitchFamily="2" charset="-122"/>
                <a:ea typeface="宋体" pitchFamily="2" charset="-122"/>
              </a:rPr>
              <a:t>]</a:t>
            </a:r>
          </a:p>
          <a:p>
            <a:pPr eaLnBrk="1" hangingPunct="1">
              <a:spcBef>
                <a:spcPct val="30000"/>
              </a:spcBef>
              <a:buFontTx/>
              <a:buNone/>
            </a:pPr>
            <a:r>
              <a:rPr kumimoji="1" lang="en-US" altLang="zh-CN" sz="2800">
                <a:solidFill>
                  <a:srgbClr val="3333CC"/>
                </a:solidFill>
                <a:latin typeface="宋体" pitchFamily="2" charset="-122"/>
                <a:ea typeface="宋体" pitchFamily="2" charset="-122"/>
              </a:rPr>
              <a:t>        </a:t>
            </a:r>
            <a:r>
              <a:rPr kumimoji="1" lang="zh-CN" altLang="en-US" sz="2800">
                <a:solidFill>
                  <a:srgbClr val="3333CC"/>
                </a:solidFill>
                <a:latin typeface="宋体" pitchFamily="2" charset="-122"/>
                <a:ea typeface="宋体" pitchFamily="2" charset="-122"/>
              </a:rPr>
              <a:t>电荷：</a:t>
            </a:r>
            <a:r>
              <a:rPr kumimoji="1" lang="en-US" altLang="zh-CN" sz="2800">
                <a:solidFill>
                  <a:srgbClr val="3333CC"/>
                </a:solidFill>
                <a:ea typeface="宋体" pitchFamily="2" charset="-122"/>
              </a:rPr>
              <a:t>0 →</a:t>
            </a:r>
            <a:r>
              <a:rPr kumimoji="1" lang="en-US" altLang="zh-CN" sz="2800" i="1">
                <a:solidFill>
                  <a:srgbClr val="3333CC"/>
                </a:solidFill>
                <a:ea typeface="宋体" pitchFamily="2" charset="-122"/>
              </a:rPr>
              <a:t>e</a:t>
            </a:r>
            <a:r>
              <a:rPr kumimoji="1" lang="en-US" altLang="zh-CN" sz="2800">
                <a:solidFill>
                  <a:srgbClr val="3333CC"/>
                </a:solidFill>
                <a:ea typeface="宋体" pitchFamily="2" charset="-122"/>
              </a:rPr>
              <a:t>+</a:t>
            </a:r>
            <a:r>
              <a:rPr kumimoji="1" lang="zh-CN" altLang="en-US" sz="2800">
                <a:solidFill>
                  <a:srgbClr val="3333CC"/>
                </a:solidFill>
                <a:ea typeface="宋体" pitchFamily="2" charset="-122"/>
              </a:rPr>
              <a:t>（</a:t>
            </a:r>
            <a:r>
              <a:rPr kumimoji="1" lang="en-US" altLang="zh-CN" sz="2800">
                <a:solidFill>
                  <a:srgbClr val="3333CC"/>
                </a:solidFill>
                <a:ea typeface="宋体" pitchFamily="2" charset="-122"/>
              </a:rPr>
              <a:t>-</a:t>
            </a:r>
            <a:r>
              <a:rPr kumimoji="1" lang="en-US" altLang="zh-CN" sz="2800" i="1">
                <a:solidFill>
                  <a:srgbClr val="3333CC"/>
                </a:solidFill>
                <a:ea typeface="宋体" pitchFamily="2" charset="-122"/>
              </a:rPr>
              <a:t>e</a:t>
            </a:r>
            <a:r>
              <a:rPr kumimoji="1" lang="zh-CN" altLang="en-US" sz="2800">
                <a:solidFill>
                  <a:srgbClr val="3333CC"/>
                </a:solidFill>
                <a:ea typeface="宋体" pitchFamily="2" charset="-122"/>
              </a:rPr>
              <a:t>）</a:t>
            </a:r>
            <a:r>
              <a:rPr kumimoji="1" lang="en-US" altLang="zh-CN" sz="2800">
                <a:solidFill>
                  <a:srgbClr val="3333CC"/>
                </a:solidFill>
                <a:ea typeface="宋体" pitchFamily="2" charset="-122"/>
              </a:rPr>
              <a:t>+0</a:t>
            </a:r>
          </a:p>
        </p:txBody>
      </p:sp>
      <p:sp>
        <p:nvSpPr>
          <p:cNvPr id="35845" name="Text Box 5"/>
          <p:cNvSpPr txBox="1">
            <a:spLocks noChangeArrowheads="1"/>
          </p:cNvSpPr>
          <p:nvPr/>
        </p:nvSpPr>
        <p:spPr bwMode="auto">
          <a:xfrm>
            <a:off x="107504" y="904875"/>
            <a:ext cx="892899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square">
            <a:spAutoFit/>
          </a:bodyPr>
          <a:lstStyle>
            <a:lvl1pPr marL="457200" indent="-4572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AutoNum type="arabicPeriod"/>
            </a:pPr>
            <a:r>
              <a:rPr kumimoji="1" lang="zh-CN" altLang="en-US" sz="2800" dirty="0">
                <a:solidFill>
                  <a:srgbClr val="3333CC"/>
                </a:solidFill>
                <a:ea typeface="宋体" pitchFamily="2" charset="-122"/>
              </a:rPr>
              <a:t>表述：在一个和外界</a:t>
            </a:r>
            <a:r>
              <a:rPr kumimoji="1" lang="zh-CN" altLang="en-US" sz="2800" dirty="0">
                <a:solidFill>
                  <a:srgbClr val="CC3300"/>
                </a:solidFill>
                <a:ea typeface="宋体" pitchFamily="2" charset="-122"/>
              </a:rPr>
              <a:t>没有电荷交换</a:t>
            </a:r>
            <a:r>
              <a:rPr kumimoji="1" lang="zh-CN" altLang="en-US" sz="2800" dirty="0">
                <a:solidFill>
                  <a:srgbClr val="3333CC"/>
                </a:solidFill>
                <a:ea typeface="宋体" pitchFamily="2" charset="-122"/>
              </a:rPr>
              <a:t>的系统内，正负</a:t>
            </a:r>
          </a:p>
          <a:p>
            <a:pPr eaLnBrk="1" hangingPunct="1">
              <a:spcBef>
                <a:spcPct val="50000"/>
              </a:spcBef>
              <a:buFontTx/>
              <a:buNone/>
            </a:pPr>
            <a:r>
              <a:rPr kumimoji="1" lang="zh-CN" altLang="en-US" sz="2800" dirty="0">
                <a:solidFill>
                  <a:srgbClr val="3333CC"/>
                </a:solidFill>
                <a:ea typeface="宋体" pitchFamily="2" charset="-122"/>
              </a:rPr>
              <a:t>                 电荷的</a:t>
            </a:r>
            <a:r>
              <a:rPr kumimoji="1" lang="zh-CN" altLang="en-US" sz="2800" dirty="0">
                <a:solidFill>
                  <a:srgbClr val="CC3300"/>
                </a:solidFill>
                <a:ea typeface="宋体" pitchFamily="2" charset="-122"/>
              </a:rPr>
              <a:t>代数和</a:t>
            </a:r>
            <a:r>
              <a:rPr kumimoji="1" lang="zh-CN" altLang="en-US" sz="2800" dirty="0">
                <a:solidFill>
                  <a:srgbClr val="3333CC"/>
                </a:solidFill>
                <a:ea typeface="宋体" pitchFamily="2" charset="-122"/>
              </a:rPr>
              <a:t>在任何物理过程中保持不变。     </a:t>
            </a:r>
          </a:p>
          <a:p>
            <a:pPr eaLnBrk="1" hangingPunct="1">
              <a:spcBef>
                <a:spcPct val="50000"/>
              </a:spcBef>
              <a:buFontTx/>
              <a:buNone/>
            </a:pPr>
            <a:r>
              <a:rPr kumimoji="1" lang="zh-CN" altLang="en-US" sz="2800" dirty="0">
                <a:solidFill>
                  <a:srgbClr val="3333CC"/>
                </a:solidFill>
                <a:ea typeface="宋体" pitchFamily="2" charset="-122"/>
              </a:rPr>
              <a:t>                 </a:t>
            </a:r>
            <a:r>
              <a:rPr kumimoji="1" lang="zh-CN" altLang="en-US" sz="2800" dirty="0">
                <a:solidFill>
                  <a:srgbClr val="3333CC"/>
                </a:solidFill>
                <a:ea typeface="宋体" pitchFamily="2" charset="-122"/>
                <a:sym typeface="Monotype Sorts" pitchFamily="2" charset="2"/>
              </a:rPr>
              <a:t>电荷守恒定律是物理学中</a:t>
            </a:r>
            <a:r>
              <a:rPr kumimoji="1" lang="zh-CN" altLang="en-US" sz="2800" dirty="0">
                <a:solidFill>
                  <a:srgbClr val="CC3300"/>
                </a:solidFill>
                <a:ea typeface="宋体" pitchFamily="2" charset="-122"/>
                <a:sym typeface="Monotype Sorts" pitchFamily="2" charset="2"/>
              </a:rPr>
              <a:t>普遍</a:t>
            </a:r>
            <a:r>
              <a:rPr kumimoji="1" lang="zh-CN" altLang="en-US" sz="2800" dirty="0">
                <a:solidFill>
                  <a:srgbClr val="3333CC"/>
                </a:solidFill>
                <a:ea typeface="宋体" pitchFamily="2" charset="-122"/>
                <a:sym typeface="Monotype Sorts" pitchFamily="2" charset="2"/>
              </a:rPr>
              <a:t>的基本</a:t>
            </a:r>
            <a:r>
              <a:rPr kumimoji="1" lang="zh-CN" altLang="en-US" sz="2800" dirty="0" smtClean="0">
                <a:solidFill>
                  <a:srgbClr val="3333CC"/>
                </a:solidFill>
                <a:ea typeface="宋体" pitchFamily="2" charset="-122"/>
                <a:sym typeface="Monotype Sorts" pitchFamily="2" charset="2"/>
              </a:rPr>
              <a:t>定律之一。</a:t>
            </a:r>
            <a:endParaRPr kumimoji="1" lang="zh-CN" altLang="en-US" sz="2800" dirty="0">
              <a:solidFill>
                <a:srgbClr val="3333CC"/>
              </a:solidFill>
              <a:ea typeface="宋体" pitchFamily="2" charset="-122"/>
            </a:endParaRPr>
          </a:p>
        </p:txBody>
      </p:sp>
      <p:sp>
        <p:nvSpPr>
          <p:cNvPr id="35846" name="Rectangle 6"/>
          <p:cNvSpPr>
            <a:spLocks noChangeArrowheads="1"/>
          </p:cNvSpPr>
          <p:nvPr/>
        </p:nvSpPr>
        <p:spPr bwMode="auto">
          <a:xfrm>
            <a:off x="0" y="7620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blinds(horizontal)">
                                      <p:cBhvr>
                                        <p:cTn id="7" dur="500"/>
                                        <p:tgtEl>
                                          <p:spTgt spid="35842"/>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35846"/>
                                        </p:tgtEl>
                                        <p:attrNameLst>
                                          <p:attrName>style.visibility</p:attrName>
                                        </p:attrNameLst>
                                      </p:cBhvr>
                                      <p:to>
                                        <p:strVal val="visible"/>
                                      </p:to>
                                    </p:set>
                                    <p:animEffect transition="in" filter="strips(upRight)">
                                      <p:cBhvr>
                                        <p:cTn id="11" dur="500"/>
                                        <p:tgtEl>
                                          <p:spTgt spid="3584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5845"/>
                                        </p:tgtEl>
                                        <p:attrNameLst>
                                          <p:attrName>style.visibility</p:attrName>
                                        </p:attrNameLst>
                                      </p:cBhvr>
                                      <p:to>
                                        <p:strVal val="visible"/>
                                      </p:to>
                                    </p:set>
                                    <p:animEffect transition="in" filter="wipe(left)">
                                      <p:cBhvr>
                                        <p:cTn id="16" dur="500"/>
                                        <p:tgtEl>
                                          <p:spTgt spid="3584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5843"/>
                                        </p:tgtEl>
                                        <p:attrNameLst>
                                          <p:attrName>style.visibility</p:attrName>
                                        </p:attrNameLst>
                                      </p:cBhvr>
                                      <p:to>
                                        <p:strVal val="visible"/>
                                      </p:to>
                                    </p:set>
                                    <p:animEffect transition="in" filter="blinds(horizontal)">
                                      <p:cBhvr>
                                        <p:cTn id="21" dur="500"/>
                                        <p:tgtEl>
                                          <p:spTgt spid="3584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35844"/>
                                        </p:tgtEl>
                                        <p:attrNameLst>
                                          <p:attrName>style.visibility</p:attrName>
                                        </p:attrNameLst>
                                      </p:cBhvr>
                                      <p:to>
                                        <p:strVal val="visible"/>
                                      </p:to>
                                    </p:set>
                                    <p:animEffect transition="in" filter="blinds(vertical)">
                                      <p:cBhvr>
                                        <p:cTn id="26" dur="50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P spid="35843" grpId="0" autoUpdateAnimBg="0"/>
      <p:bldP spid="35844" grpId="0" autoUpdateAnimBg="0"/>
      <p:bldP spid="35845" grpId="0" autoUpdateAnimBg="0"/>
      <p:bldP spid="3584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128588" y="152400"/>
            <a:ext cx="46720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kumimoji="1" lang="zh-CN" altLang="en-US">
                <a:solidFill>
                  <a:srgbClr val="3333CC"/>
                </a:solidFill>
                <a:ea typeface="宋体" pitchFamily="2" charset="-122"/>
              </a:rPr>
              <a:t>四、电荷的</a:t>
            </a:r>
            <a:r>
              <a:rPr kumimoji="1" lang="zh-CN" altLang="en-US">
                <a:solidFill>
                  <a:srgbClr val="CC3300"/>
                </a:solidFill>
                <a:ea typeface="宋体" pitchFamily="2" charset="-122"/>
              </a:rPr>
              <a:t>相对论不变性</a:t>
            </a:r>
            <a:endParaRPr kumimoji="1" lang="zh-CN" altLang="en-US" b="0">
              <a:solidFill>
                <a:srgbClr val="CC3300"/>
              </a:solidFill>
              <a:ea typeface="宋体" pitchFamily="2" charset="-122"/>
            </a:endParaRPr>
          </a:p>
        </p:txBody>
      </p:sp>
      <p:sp>
        <p:nvSpPr>
          <p:cNvPr id="36867" name="Text Box 3"/>
          <p:cNvSpPr txBox="1">
            <a:spLocks noChangeArrowheads="1"/>
          </p:cNvSpPr>
          <p:nvPr/>
        </p:nvSpPr>
        <p:spPr bwMode="auto">
          <a:xfrm>
            <a:off x="1306513" y="908720"/>
            <a:ext cx="6573837"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en-US" sz="2800" dirty="0">
                <a:solidFill>
                  <a:srgbClr val="3333CC"/>
                </a:solidFill>
                <a:latin typeface="宋体" pitchFamily="2" charset="-122"/>
                <a:ea typeface="宋体" pitchFamily="2" charset="-122"/>
              </a:rPr>
              <a:t>一个电荷的电量与它的运动状态无关</a:t>
            </a:r>
            <a:r>
              <a:rPr kumimoji="1" lang="zh-CN" altLang="en-US" sz="2800" dirty="0" smtClean="0">
                <a:solidFill>
                  <a:srgbClr val="3333CC"/>
                </a:solidFill>
                <a:latin typeface="宋体" pitchFamily="2" charset="-122"/>
                <a:ea typeface="宋体" pitchFamily="2" charset="-122"/>
              </a:rPr>
              <a:t>。</a:t>
            </a:r>
            <a:endParaRPr kumimoji="1" lang="en-US" altLang="zh-CN" sz="2800" dirty="0" smtClean="0">
              <a:solidFill>
                <a:srgbClr val="3333CC"/>
              </a:solidFill>
              <a:latin typeface="宋体" pitchFamily="2" charset="-122"/>
              <a:ea typeface="宋体" pitchFamily="2" charset="-122"/>
            </a:endParaRPr>
          </a:p>
          <a:p>
            <a:pPr algn="ctr" eaLnBrk="1" hangingPunct="1">
              <a:spcBef>
                <a:spcPct val="50000"/>
              </a:spcBef>
              <a:buFontTx/>
              <a:buNone/>
            </a:pPr>
            <a:r>
              <a:rPr kumimoji="1" lang="zh-CN" altLang="en-US" sz="2800" dirty="0" smtClean="0">
                <a:solidFill>
                  <a:srgbClr val="3333CC"/>
                </a:solidFill>
                <a:latin typeface="宋体" pitchFamily="2" charset="-122"/>
                <a:ea typeface="宋体" pitchFamily="2" charset="-122"/>
              </a:rPr>
              <a:t>（</a:t>
            </a:r>
            <a:r>
              <a:rPr kumimoji="1" lang="en-US" altLang="zh-CN" sz="2800" i="1" dirty="0" smtClean="0">
                <a:solidFill>
                  <a:srgbClr val="FF0000"/>
                </a:solidFill>
                <a:latin typeface="+mj-lt"/>
                <a:ea typeface="宋体" pitchFamily="2" charset="-122"/>
              </a:rPr>
              <a:t>q</a:t>
            </a:r>
            <a:r>
              <a:rPr kumimoji="1" lang="zh-CN" altLang="en-US" sz="2800" dirty="0" smtClean="0">
                <a:solidFill>
                  <a:srgbClr val="FF0000"/>
                </a:solidFill>
                <a:latin typeface="+mj-lt"/>
                <a:ea typeface="宋体" pitchFamily="2" charset="-122"/>
              </a:rPr>
              <a:t>，</a:t>
            </a:r>
            <a:r>
              <a:rPr kumimoji="1" lang="en-US" altLang="zh-CN" sz="2800" i="1" dirty="0" smtClean="0">
                <a:solidFill>
                  <a:srgbClr val="FF0000"/>
                </a:solidFill>
                <a:latin typeface="+mj-lt"/>
                <a:ea typeface="宋体" pitchFamily="2" charset="-122"/>
              </a:rPr>
              <a:t>m</a:t>
            </a:r>
            <a:r>
              <a:rPr kumimoji="1" lang="en-US" altLang="zh-CN" sz="2800" baseline="-25000" dirty="0" smtClean="0">
                <a:solidFill>
                  <a:srgbClr val="FF0000"/>
                </a:solidFill>
                <a:latin typeface="+mj-lt"/>
                <a:ea typeface="宋体" pitchFamily="2" charset="-122"/>
              </a:rPr>
              <a:t>0</a:t>
            </a:r>
            <a:r>
              <a:rPr kumimoji="1" lang="zh-CN" altLang="en-US" sz="2800" dirty="0" smtClean="0">
                <a:solidFill>
                  <a:srgbClr val="FF0000"/>
                </a:solidFill>
                <a:latin typeface="宋体" pitchFamily="2" charset="-122"/>
                <a:ea typeface="宋体" pitchFamily="2" charset="-122"/>
              </a:rPr>
              <a:t>都是相对论不变量</a:t>
            </a:r>
            <a:r>
              <a:rPr kumimoji="1" lang="zh-CN" altLang="en-US" sz="2800" dirty="0" smtClean="0">
                <a:solidFill>
                  <a:srgbClr val="3333CC"/>
                </a:solidFill>
                <a:latin typeface="宋体" pitchFamily="2" charset="-122"/>
                <a:ea typeface="宋体" pitchFamily="2" charset="-122"/>
              </a:rPr>
              <a:t>）</a:t>
            </a:r>
            <a:endParaRPr kumimoji="1" lang="zh-CN" altLang="en-US" sz="2800" dirty="0">
              <a:solidFill>
                <a:srgbClr val="3333CC"/>
              </a:solidFill>
              <a:latin typeface="宋体" pitchFamily="2" charset="-122"/>
              <a:ea typeface="宋体" pitchFamily="2" charset="-122"/>
            </a:endParaRPr>
          </a:p>
        </p:txBody>
      </p:sp>
      <p:sp>
        <p:nvSpPr>
          <p:cNvPr id="36868" name="Rectangle 4"/>
          <p:cNvSpPr>
            <a:spLocks noChangeArrowheads="1"/>
          </p:cNvSpPr>
          <p:nvPr/>
        </p:nvSpPr>
        <p:spPr bwMode="auto">
          <a:xfrm>
            <a:off x="0" y="7620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36869" name="Text Box 5"/>
          <p:cNvSpPr txBox="1">
            <a:spLocks noChangeArrowheads="1"/>
          </p:cNvSpPr>
          <p:nvPr/>
        </p:nvSpPr>
        <p:spPr bwMode="auto">
          <a:xfrm>
            <a:off x="1276350" y="3378200"/>
            <a:ext cx="68961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120000"/>
              </a:lnSpc>
              <a:spcBef>
                <a:spcPct val="0"/>
              </a:spcBef>
              <a:buClr>
                <a:srgbClr val="CC3300"/>
              </a:buClr>
              <a:buFont typeface="Wingdings" pitchFamily="2" charset="2"/>
              <a:buChar char="Ø"/>
            </a:pPr>
            <a:r>
              <a:rPr kumimoji="1" lang="zh-CN" altLang="en-US" sz="2800">
                <a:solidFill>
                  <a:srgbClr val="3333CC"/>
                </a:solidFill>
                <a:latin typeface="宋体" pitchFamily="2" charset="-122"/>
                <a:ea typeface="宋体" pitchFamily="2" charset="-122"/>
              </a:rPr>
              <a:t>氢分子和氦原子中原子核内两个质子运动</a:t>
            </a:r>
          </a:p>
          <a:p>
            <a:pPr eaLnBrk="1" hangingPunct="1">
              <a:lnSpc>
                <a:spcPct val="120000"/>
              </a:lnSpc>
              <a:spcBef>
                <a:spcPct val="0"/>
              </a:spcBef>
              <a:buFontTx/>
              <a:buNone/>
            </a:pPr>
            <a:r>
              <a:rPr kumimoji="1" lang="zh-CN" altLang="en-US" sz="2800">
                <a:solidFill>
                  <a:srgbClr val="3333CC"/>
                </a:solidFill>
                <a:latin typeface="宋体" pitchFamily="2" charset="-122"/>
                <a:ea typeface="宋体" pitchFamily="2" charset="-122"/>
              </a:rPr>
              <a:t>状态很不相同，但电量相同。</a:t>
            </a:r>
          </a:p>
        </p:txBody>
      </p:sp>
      <p:grpSp>
        <p:nvGrpSpPr>
          <p:cNvPr id="2" name="Group 6"/>
          <p:cNvGrpSpPr>
            <a:grpSpLocks/>
          </p:cNvGrpSpPr>
          <p:nvPr/>
        </p:nvGrpSpPr>
        <p:grpSpPr bwMode="auto">
          <a:xfrm>
            <a:off x="1258888" y="4495800"/>
            <a:ext cx="6599237" cy="2043113"/>
            <a:chOff x="1027" y="2832"/>
            <a:chExt cx="4157" cy="1287"/>
          </a:xfrm>
        </p:grpSpPr>
        <p:grpSp>
          <p:nvGrpSpPr>
            <p:cNvPr id="18442" name="Group 7"/>
            <p:cNvGrpSpPr>
              <a:grpSpLocks/>
            </p:cNvGrpSpPr>
            <p:nvPr/>
          </p:nvGrpSpPr>
          <p:grpSpPr bwMode="auto">
            <a:xfrm>
              <a:off x="1027" y="2832"/>
              <a:ext cx="4157" cy="1056"/>
              <a:chOff x="797" y="2736"/>
              <a:chExt cx="4157" cy="1056"/>
            </a:xfrm>
          </p:grpSpPr>
          <p:sp>
            <p:nvSpPr>
              <p:cNvPr id="18444" name="Oval 8"/>
              <p:cNvSpPr>
                <a:spLocks noChangeArrowheads="1"/>
              </p:cNvSpPr>
              <p:nvPr/>
            </p:nvSpPr>
            <p:spPr bwMode="auto">
              <a:xfrm rot="-940170">
                <a:off x="3376" y="3043"/>
                <a:ext cx="1536" cy="442"/>
              </a:xfrm>
              <a:prstGeom prst="ellipse">
                <a:avLst/>
              </a:prstGeom>
              <a:solidFill>
                <a:srgbClr val="FF9900"/>
              </a:solidFill>
              <a:ln w="38100">
                <a:solidFill>
                  <a:srgbClr val="3333CC"/>
                </a:solidFill>
                <a:prstDash val="dash"/>
                <a:round/>
                <a:headEnd/>
                <a:tailEnd/>
              </a:ln>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18445" name="Freeform 9"/>
              <p:cNvSpPr>
                <a:spLocks/>
              </p:cNvSpPr>
              <p:nvPr/>
            </p:nvSpPr>
            <p:spPr bwMode="auto">
              <a:xfrm>
                <a:off x="941" y="3056"/>
                <a:ext cx="1421" cy="602"/>
              </a:xfrm>
              <a:custGeom>
                <a:avLst/>
                <a:gdLst>
                  <a:gd name="T0" fmla="*/ 6269 w 1123"/>
                  <a:gd name="T1" fmla="*/ 183 h 602"/>
                  <a:gd name="T2" fmla="*/ 2696 w 1123"/>
                  <a:gd name="T3" fmla="*/ 106 h 602"/>
                  <a:gd name="T4" fmla="*/ 1794 w 1123"/>
                  <a:gd name="T5" fmla="*/ 116 h 602"/>
                  <a:gd name="T6" fmla="*/ 639 w 1123"/>
                  <a:gd name="T7" fmla="*/ 212 h 602"/>
                  <a:gd name="T8" fmla="*/ 512 w 1123"/>
                  <a:gd name="T9" fmla="*/ 240 h 602"/>
                  <a:gd name="T10" fmla="*/ 249 w 1123"/>
                  <a:gd name="T11" fmla="*/ 260 h 602"/>
                  <a:gd name="T12" fmla="*/ 0 w 1123"/>
                  <a:gd name="T13" fmla="*/ 317 h 602"/>
                  <a:gd name="T14" fmla="*/ 249 w 1123"/>
                  <a:gd name="T15" fmla="*/ 452 h 602"/>
                  <a:gd name="T16" fmla="*/ 512 w 1123"/>
                  <a:gd name="T17" fmla="*/ 509 h 602"/>
                  <a:gd name="T18" fmla="*/ 900 w 1123"/>
                  <a:gd name="T19" fmla="*/ 519 h 602"/>
                  <a:gd name="T20" fmla="*/ 3324 w 1123"/>
                  <a:gd name="T21" fmla="*/ 576 h 602"/>
                  <a:gd name="T22" fmla="*/ 6141 w 1123"/>
                  <a:gd name="T23" fmla="*/ 557 h 602"/>
                  <a:gd name="T24" fmla="*/ 6385 w 1123"/>
                  <a:gd name="T25" fmla="*/ 528 h 602"/>
                  <a:gd name="T26" fmla="*/ 7172 w 1123"/>
                  <a:gd name="T27" fmla="*/ 490 h 602"/>
                  <a:gd name="T28" fmla="*/ 7547 w 1123"/>
                  <a:gd name="T29" fmla="*/ 471 h 602"/>
                  <a:gd name="T30" fmla="*/ 13680 w 1123"/>
                  <a:gd name="T31" fmla="*/ 480 h 602"/>
                  <a:gd name="T32" fmla="*/ 14445 w 1123"/>
                  <a:gd name="T33" fmla="*/ 423 h 602"/>
                  <a:gd name="T34" fmla="*/ 14954 w 1123"/>
                  <a:gd name="T35" fmla="*/ 365 h 602"/>
                  <a:gd name="T36" fmla="*/ 14833 w 1123"/>
                  <a:gd name="T37" fmla="*/ 202 h 602"/>
                  <a:gd name="T38" fmla="*/ 12406 w 1123"/>
                  <a:gd name="T39" fmla="*/ 39 h 602"/>
                  <a:gd name="T40" fmla="*/ 10996 w 1123"/>
                  <a:gd name="T41" fmla="*/ 0 h 602"/>
                  <a:gd name="T42" fmla="*/ 9194 w 1123"/>
                  <a:gd name="T43" fmla="*/ 20 h 602"/>
                  <a:gd name="T44" fmla="*/ 7283 w 1123"/>
                  <a:gd name="T45" fmla="*/ 135 h 602"/>
                  <a:gd name="T46" fmla="*/ 7025 w 1123"/>
                  <a:gd name="T47" fmla="*/ 164 h 602"/>
                  <a:gd name="T48" fmla="*/ 6269 w 1123"/>
                  <a:gd name="T49" fmla="*/ 183 h 60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23"/>
                  <a:gd name="T76" fmla="*/ 0 h 602"/>
                  <a:gd name="T77" fmla="*/ 1123 w 1123"/>
                  <a:gd name="T78" fmla="*/ 602 h 60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23" h="602">
                    <a:moveTo>
                      <a:pt x="471" y="183"/>
                    </a:moveTo>
                    <a:cubicBezTo>
                      <a:pt x="377" y="152"/>
                      <a:pt x="301" y="119"/>
                      <a:pt x="202" y="106"/>
                    </a:cubicBezTo>
                    <a:cubicBezTo>
                      <a:pt x="180" y="109"/>
                      <a:pt x="157" y="109"/>
                      <a:pt x="135" y="116"/>
                    </a:cubicBezTo>
                    <a:cubicBezTo>
                      <a:pt x="100" y="126"/>
                      <a:pt x="67" y="183"/>
                      <a:pt x="48" y="212"/>
                    </a:cubicBezTo>
                    <a:cubicBezTo>
                      <a:pt x="45" y="221"/>
                      <a:pt x="44" y="232"/>
                      <a:pt x="39" y="240"/>
                    </a:cubicBezTo>
                    <a:cubicBezTo>
                      <a:pt x="34" y="248"/>
                      <a:pt x="23" y="252"/>
                      <a:pt x="19" y="260"/>
                    </a:cubicBezTo>
                    <a:cubicBezTo>
                      <a:pt x="10" y="278"/>
                      <a:pt x="0" y="317"/>
                      <a:pt x="0" y="317"/>
                    </a:cubicBezTo>
                    <a:cubicBezTo>
                      <a:pt x="9" y="409"/>
                      <a:pt x="0" y="396"/>
                      <a:pt x="19" y="452"/>
                    </a:cubicBezTo>
                    <a:cubicBezTo>
                      <a:pt x="25" y="471"/>
                      <a:pt x="20" y="502"/>
                      <a:pt x="39" y="509"/>
                    </a:cubicBezTo>
                    <a:cubicBezTo>
                      <a:pt x="48" y="512"/>
                      <a:pt x="58" y="516"/>
                      <a:pt x="67" y="519"/>
                    </a:cubicBezTo>
                    <a:cubicBezTo>
                      <a:pt x="126" y="575"/>
                      <a:pt x="164" y="569"/>
                      <a:pt x="250" y="576"/>
                    </a:cubicBezTo>
                    <a:cubicBezTo>
                      <a:pt x="321" y="573"/>
                      <a:pt x="406" y="602"/>
                      <a:pt x="461" y="557"/>
                    </a:cubicBezTo>
                    <a:cubicBezTo>
                      <a:pt x="470" y="550"/>
                      <a:pt x="471" y="536"/>
                      <a:pt x="480" y="528"/>
                    </a:cubicBezTo>
                    <a:cubicBezTo>
                      <a:pt x="497" y="513"/>
                      <a:pt x="519" y="503"/>
                      <a:pt x="538" y="490"/>
                    </a:cubicBezTo>
                    <a:cubicBezTo>
                      <a:pt x="548" y="484"/>
                      <a:pt x="567" y="471"/>
                      <a:pt x="567" y="471"/>
                    </a:cubicBezTo>
                    <a:cubicBezTo>
                      <a:pt x="734" y="479"/>
                      <a:pt x="859" y="488"/>
                      <a:pt x="1027" y="480"/>
                    </a:cubicBezTo>
                    <a:cubicBezTo>
                      <a:pt x="1065" y="455"/>
                      <a:pt x="1055" y="466"/>
                      <a:pt x="1085" y="423"/>
                    </a:cubicBezTo>
                    <a:cubicBezTo>
                      <a:pt x="1098" y="404"/>
                      <a:pt x="1123" y="365"/>
                      <a:pt x="1123" y="365"/>
                    </a:cubicBezTo>
                    <a:cubicBezTo>
                      <a:pt x="1120" y="311"/>
                      <a:pt x="1119" y="256"/>
                      <a:pt x="1114" y="202"/>
                    </a:cubicBezTo>
                    <a:cubicBezTo>
                      <a:pt x="1105" y="106"/>
                      <a:pt x="1012" y="62"/>
                      <a:pt x="931" y="39"/>
                    </a:cubicBezTo>
                    <a:cubicBezTo>
                      <a:pt x="894" y="29"/>
                      <a:pt x="863" y="10"/>
                      <a:pt x="826" y="0"/>
                    </a:cubicBezTo>
                    <a:cubicBezTo>
                      <a:pt x="810" y="2"/>
                      <a:pt x="725" y="1"/>
                      <a:pt x="691" y="20"/>
                    </a:cubicBezTo>
                    <a:cubicBezTo>
                      <a:pt x="630" y="54"/>
                      <a:pt x="596" y="86"/>
                      <a:pt x="547" y="135"/>
                    </a:cubicBezTo>
                    <a:cubicBezTo>
                      <a:pt x="539" y="143"/>
                      <a:pt x="537" y="157"/>
                      <a:pt x="528" y="164"/>
                    </a:cubicBezTo>
                    <a:cubicBezTo>
                      <a:pt x="512" y="176"/>
                      <a:pt x="490" y="176"/>
                      <a:pt x="471" y="183"/>
                    </a:cubicBezTo>
                    <a:close/>
                  </a:path>
                </a:pathLst>
              </a:custGeom>
              <a:solidFill>
                <a:srgbClr val="FF9900"/>
              </a:solidFill>
              <a:ln w="38100" cap="flat" cmpd="sng">
                <a:solidFill>
                  <a:srgbClr val="3333CC"/>
                </a:solidFill>
                <a:prstDash val="dash"/>
                <a:round/>
                <a:headEnd/>
                <a:tailEnd/>
              </a:ln>
            </p:spPr>
            <p:txBody>
              <a:bodyPr anchor="ctr">
                <a:spAutoFit/>
              </a:bodyPr>
              <a:lstStyle/>
              <a:p>
                <a:endParaRPr lang="zh-CN" altLang="en-US"/>
              </a:p>
            </p:txBody>
          </p:sp>
          <p:sp>
            <p:nvSpPr>
              <p:cNvPr id="18446" name="Oval 10"/>
              <p:cNvSpPr>
                <a:spLocks noChangeArrowheads="1"/>
              </p:cNvSpPr>
              <p:nvPr/>
            </p:nvSpPr>
            <p:spPr bwMode="auto">
              <a:xfrm>
                <a:off x="1834" y="3226"/>
                <a:ext cx="240" cy="240"/>
              </a:xfrm>
              <a:prstGeom prst="ellipse">
                <a:avLst/>
              </a:prstGeom>
              <a:solidFill>
                <a:srgbClr val="FFFF99"/>
              </a:solidFill>
              <a:ln w="9525" cap="sq">
                <a:solidFill>
                  <a:schemeClr val="tx1"/>
                </a:solidFill>
                <a:round/>
                <a:headEnd/>
                <a:tailEnd/>
              </a:ln>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18447" name="Oval 11"/>
              <p:cNvSpPr>
                <a:spLocks noChangeArrowheads="1"/>
              </p:cNvSpPr>
              <p:nvPr/>
            </p:nvSpPr>
            <p:spPr bwMode="auto">
              <a:xfrm>
                <a:off x="1162" y="3296"/>
                <a:ext cx="240" cy="240"/>
              </a:xfrm>
              <a:prstGeom prst="ellipse">
                <a:avLst/>
              </a:prstGeom>
              <a:solidFill>
                <a:srgbClr val="FFFF99"/>
              </a:solidFill>
              <a:ln w="9525" cap="sq">
                <a:solidFill>
                  <a:schemeClr val="tx1"/>
                </a:solidFill>
                <a:round/>
                <a:headEnd/>
                <a:tailEnd/>
              </a:ln>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18448" name="Oval 12"/>
              <p:cNvSpPr>
                <a:spLocks noChangeArrowheads="1"/>
              </p:cNvSpPr>
              <p:nvPr/>
            </p:nvSpPr>
            <p:spPr bwMode="auto">
              <a:xfrm>
                <a:off x="4138" y="3110"/>
                <a:ext cx="240" cy="240"/>
              </a:xfrm>
              <a:prstGeom prst="ellipse">
                <a:avLst/>
              </a:prstGeom>
              <a:solidFill>
                <a:srgbClr val="FFFF99"/>
              </a:solidFill>
              <a:ln w="9525" cap="sq">
                <a:solidFill>
                  <a:schemeClr val="tx1"/>
                </a:solidFill>
                <a:round/>
                <a:headEnd/>
                <a:tailEnd/>
              </a:ln>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18449" name="Oval 13"/>
              <p:cNvSpPr>
                <a:spLocks noChangeArrowheads="1"/>
              </p:cNvSpPr>
              <p:nvPr/>
            </p:nvSpPr>
            <p:spPr bwMode="auto">
              <a:xfrm>
                <a:off x="3946" y="3168"/>
                <a:ext cx="240" cy="240"/>
              </a:xfrm>
              <a:prstGeom prst="ellipse">
                <a:avLst/>
              </a:prstGeom>
              <a:solidFill>
                <a:srgbClr val="FFFF99"/>
              </a:solidFill>
              <a:ln w="9525" cap="sq">
                <a:solidFill>
                  <a:schemeClr val="tx1"/>
                </a:solidFill>
                <a:round/>
                <a:headEnd/>
                <a:tailEnd/>
              </a:ln>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18450" name="Rectangle 14"/>
              <p:cNvSpPr>
                <a:spLocks noChangeArrowheads="1"/>
              </p:cNvSpPr>
              <p:nvPr/>
            </p:nvSpPr>
            <p:spPr bwMode="auto">
              <a:xfrm>
                <a:off x="1807" y="3226"/>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en-US" sz="2000">
                    <a:solidFill>
                      <a:srgbClr val="3333CC"/>
                    </a:solidFill>
                    <a:ea typeface="宋体" pitchFamily="2" charset="-122"/>
                  </a:rPr>
                  <a:t>＋</a:t>
                </a:r>
              </a:p>
            </p:txBody>
          </p:sp>
          <p:sp>
            <p:nvSpPr>
              <p:cNvPr id="18451" name="Rectangle 15"/>
              <p:cNvSpPr>
                <a:spLocks noChangeArrowheads="1"/>
              </p:cNvSpPr>
              <p:nvPr/>
            </p:nvSpPr>
            <p:spPr bwMode="auto">
              <a:xfrm>
                <a:off x="1135" y="3286"/>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en-US" sz="2000">
                    <a:solidFill>
                      <a:srgbClr val="3333CC"/>
                    </a:solidFill>
                    <a:ea typeface="宋体" pitchFamily="2" charset="-122"/>
                  </a:rPr>
                  <a:t>＋</a:t>
                </a:r>
              </a:p>
            </p:txBody>
          </p:sp>
          <p:sp>
            <p:nvSpPr>
              <p:cNvPr id="18452" name="Rectangle 16"/>
              <p:cNvSpPr>
                <a:spLocks noChangeArrowheads="1"/>
              </p:cNvSpPr>
              <p:nvPr/>
            </p:nvSpPr>
            <p:spPr bwMode="auto">
              <a:xfrm>
                <a:off x="4111" y="3100"/>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en-US" sz="2000">
                    <a:solidFill>
                      <a:srgbClr val="3333CC"/>
                    </a:solidFill>
                    <a:ea typeface="宋体" pitchFamily="2" charset="-122"/>
                  </a:rPr>
                  <a:t>＋</a:t>
                </a:r>
              </a:p>
            </p:txBody>
          </p:sp>
          <p:sp>
            <p:nvSpPr>
              <p:cNvPr id="18453" name="Rectangle 17"/>
              <p:cNvSpPr>
                <a:spLocks noChangeArrowheads="1"/>
              </p:cNvSpPr>
              <p:nvPr/>
            </p:nvSpPr>
            <p:spPr bwMode="auto">
              <a:xfrm>
                <a:off x="3919" y="3168"/>
                <a:ext cx="31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en-US" sz="2000">
                    <a:solidFill>
                      <a:srgbClr val="3333CC"/>
                    </a:solidFill>
                    <a:ea typeface="宋体" pitchFamily="2" charset="-122"/>
                  </a:rPr>
                  <a:t>＋</a:t>
                </a:r>
              </a:p>
            </p:txBody>
          </p:sp>
          <p:sp>
            <p:nvSpPr>
              <p:cNvPr id="18454" name="Text Box 18"/>
              <p:cNvSpPr txBox="1">
                <a:spLocks noChangeArrowheads="1"/>
              </p:cNvSpPr>
              <p:nvPr/>
            </p:nvSpPr>
            <p:spPr bwMode="auto">
              <a:xfrm>
                <a:off x="2147" y="2890"/>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en-US" altLang="zh-CN" sz="2800" i="1">
                    <a:solidFill>
                      <a:srgbClr val="3333CC"/>
                    </a:solidFill>
                    <a:ea typeface="宋体" pitchFamily="2" charset="-122"/>
                  </a:rPr>
                  <a:t>e</a:t>
                </a:r>
              </a:p>
            </p:txBody>
          </p:sp>
          <p:sp>
            <p:nvSpPr>
              <p:cNvPr id="18455" name="Text Box 19"/>
              <p:cNvSpPr txBox="1">
                <a:spLocks noChangeArrowheads="1"/>
              </p:cNvSpPr>
              <p:nvPr/>
            </p:nvSpPr>
            <p:spPr bwMode="auto">
              <a:xfrm>
                <a:off x="4739" y="2736"/>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en-US" altLang="zh-CN" sz="2800" i="1">
                    <a:solidFill>
                      <a:srgbClr val="3333CC"/>
                    </a:solidFill>
                    <a:ea typeface="宋体" pitchFamily="2" charset="-122"/>
                  </a:rPr>
                  <a:t>e</a:t>
                </a:r>
              </a:p>
            </p:txBody>
          </p:sp>
          <p:sp>
            <p:nvSpPr>
              <p:cNvPr id="18456" name="Freeform 20"/>
              <p:cNvSpPr>
                <a:spLocks/>
              </p:cNvSpPr>
              <p:nvPr/>
            </p:nvSpPr>
            <p:spPr bwMode="auto">
              <a:xfrm>
                <a:off x="3610" y="2832"/>
                <a:ext cx="1124" cy="826"/>
              </a:xfrm>
              <a:custGeom>
                <a:avLst/>
                <a:gdLst>
                  <a:gd name="T0" fmla="*/ 1079 w 1124"/>
                  <a:gd name="T1" fmla="*/ 736 h 826"/>
                  <a:gd name="T2" fmla="*/ 1103 w 1124"/>
                  <a:gd name="T3" fmla="*/ 664 h 826"/>
                  <a:gd name="T4" fmla="*/ 1115 w 1124"/>
                  <a:gd name="T5" fmla="*/ 628 h 826"/>
                  <a:gd name="T6" fmla="*/ 1055 w 1124"/>
                  <a:gd name="T7" fmla="*/ 424 h 826"/>
                  <a:gd name="T8" fmla="*/ 995 w 1124"/>
                  <a:gd name="T9" fmla="*/ 376 h 826"/>
                  <a:gd name="T10" fmla="*/ 887 w 1124"/>
                  <a:gd name="T11" fmla="*/ 292 h 826"/>
                  <a:gd name="T12" fmla="*/ 791 w 1124"/>
                  <a:gd name="T13" fmla="*/ 220 h 826"/>
                  <a:gd name="T14" fmla="*/ 755 w 1124"/>
                  <a:gd name="T15" fmla="*/ 184 h 826"/>
                  <a:gd name="T16" fmla="*/ 683 w 1124"/>
                  <a:gd name="T17" fmla="*/ 148 h 826"/>
                  <a:gd name="T18" fmla="*/ 539 w 1124"/>
                  <a:gd name="T19" fmla="*/ 64 h 826"/>
                  <a:gd name="T20" fmla="*/ 215 w 1124"/>
                  <a:gd name="T21" fmla="*/ 4 h 826"/>
                  <a:gd name="T22" fmla="*/ 23 w 1124"/>
                  <a:gd name="T23" fmla="*/ 112 h 826"/>
                  <a:gd name="T24" fmla="*/ 47 w 1124"/>
                  <a:gd name="T25" fmla="*/ 340 h 826"/>
                  <a:gd name="T26" fmla="*/ 119 w 1124"/>
                  <a:gd name="T27" fmla="*/ 412 h 826"/>
                  <a:gd name="T28" fmla="*/ 155 w 1124"/>
                  <a:gd name="T29" fmla="*/ 484 h 826"/>
                  <a:gd name="T30" fmla="*/ 263 w 1124"/>
                  <a:gd name="T31" fmla="*/ 580 h 826"/>
                  <a:gd name="T32" fmla="*/ 371 w 1124"/>
                  <a:gd name="T33" fmla="*/ 640 h 826"/>
                  <a:gd name="T34" fmla="*/ 887 w 1124"/>
                  <a:gd name="T35" fmla="*/ 808 h 826"/>
                  <a:gd name="T36" fmla="*/ 1079 w 1124"/>
                  <a:gd name="T37" fmla="*/ 736 h 82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24"/>
                  <a:gd name="T58" fmla="*/ 0 h 826"/>
                  <a:gd name="T59" fmla="*/ 1124 w 1124"/>
                  <a:gd name="T60" fmla="*/ 826 h 82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24" h="826">
                    <a:moveTo>
                      <a:pt x="1079" y="736"/>
                    </a:moveTo>
                    <a:cubicBezTo>
                      <a:pt x="1087" y="712"/>
                      <a:pt x="1095" y="688"/>
                      <a:pt x="1103" y="664"/>
                    </a:cubicBezTo>
                    <a:cubicBezTo>
                      <a:pt x="1107" y="652"/>
                      <a:pt x="1115" y="628"/>
                      <a:pt x="1115" y="628"/>
                    </a:cubicBezTo>
                    <a:cubicBezTo>
                      <a:pt x="1102" y="489"/>
                      <a:pt x="1124" y="507"/>
                      <a:pt x="1055" y="424"/>
                    </a:cubicBezTo>
                    <a:cubicBezTo>
                      <a:pt x="1013" y="374"/>
                      <a:pt x="1054" y="396"/>
                      <a:pt x="995" y="376"/>
                    </a:cubicBezTo>
                    <a:cubicBezTo>
                      <a:pt x="922" y="303"/>
                      <a:pt x="1002" y="378"/>
                      <a:pt x="887" y="292"/>
                    </a:cubicBezTo>
                    <a:cubicBezTo>
                      <a:pt x="855" y="268"/>
                      <a:pt x="819" y="248"/>
                      <a:pt x="791" y="220"/>
                    </a:cubicBezTo>
                    <a:cubicBezTo>
                      <a:pt x="779" y="208"/>
                      <a:pt x="768" y="195"/>
                      <a:pt x="755" y="184"/>
                    </a:cubicBezTo>
                    <a:cubicBezTo>
                      <a:pt x="691" y="131"/>
                      <a:pt x="748" y="184"/>
                      <a:pt x="683" y="148"/>
                    </a:cubicBezTo>
                    <a:cubicBezTo>
                      <a:pt x="632" y="120"/>
                      <a:pt x="590" y="90"/>
                      <a:pt x="539" y="64"/>
                    </a:cubicBezTo>
                    <a:cubicBezTo>
                      <a:pt x="461" y="25"/>
                      <a:pt x="296" y="12"/>
                      <a:pt x="215" y="4"/>
                    </a:cubicBezTo>
                    <a:cubicBezTo>
                      <a:pt x="96" y="16"/>
                      <a:pt x="60" y="0"/>
                      <a:pt x="23" y="112"/>
                    </a:cubicBezTo>
                    <a:cubicBezTo>
                      <a:pt x="28" y="188"/>
                      <a:pt x="0" y="280"/>
                      <a:pt x="47" y="340"/>
                    </a:cubicBezTo>
                    <a:cubicBezTo>
                      <a:pt x="68" y="367"/>
                      <a:pt x="100" y="384"/>
                      <a:pt x="119" y="412"/>
                    </a:cubicBezTo>
                    <a:cubicBezTo>
                      <a:pt x="134" y="434"/>
                      <a:pt x="139" y="463"/>
                      <a:pt x="155" y="484"/>
                    </a:cubicBezTo>
                    <a:cubicBezTo>
                      <a:pt x="199" y="541"/>
                      <a:pt x="215" y="548"/>
                      <a:pt x="263" y="580"/>
                    </a:cubicBezTo>
                    <a:cubicBezTo>
                      <a:pt x="298" y="633"/>
                      <a:pt x="310" y="625"/>
                      <a:pt x="371" y="640"/>
                    </a:cubicBezTo>
                    <a:cubicBezTo>
                      <a:pt x="522" y="741"/>
                      <a:pt x="709" y="778"/>
                      <a:pt x="887" y="808"/>
                    </a:cubicBezTo>
                    <a:cubicBezTo>
                      <a:pt x="1089" y="791"/>
                      <a:pt x="989" y="826"/>
                      <a:pt x="1079" y="736"/>
                    </a:cubicBezTo>
                    <a:close/>
                  </a:path>
                </a:pathLst>
              </a:custGeom>
              <a:noFill/>
              <a:ln w="38100" cap="flat" cmpd="sng">
                <a:solidFill>
                  <a:srgbClr val="3333CC"/>
                </a:solidFill>
                <a:prstDash val="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8457" name="Freeform 21"/>
              <p:cNvSpPr>
                <a:spLocks/>
              </p:cNvSpPr>
              <p:nvPr/>
            </p:nvSpPr>
            <p:spPr bwMode="auto">
              <a:xfrm>
                <a:off x="797" y="2938"/>
                <a:ext cx="1661" cy="842"/>
              </a:xfrm>
              <a:custGeom>
                <a:avLst/>
                <a:gdLst>
                  <a:gd name="T0" fmla="*/ 34943 w 1123"/>
                  <a:gd name="T1" fmla="*/ 7342 h 602"/>
                  <a:gd name="T2" fmla="*/ 14973 w 1123"/>
                  <a:gd name="T3" fmla="*/ 4253 h 602"/>
                  <a:gd name="T4" fmla="*/ 10031 w 1123"/>
                  <a:gd name="T5" fmla="*/ 4644 h 602"/>
                  <a:gd name="T6" fmla="*/ 3547 w 1123"/>
                  <a:gd name="T7" fmla="*/ 8489 h 602"/>
                  <a:gd name="T8" fmla="*/ 2909 w 1123"/>
                  <a:gd name="T9" fmla="*/ 9617 h 602"/>
                  <a:gd name="T10" fmla="*/ 1392 w 1123"/>
                  <a:gd name="T11" fmla="*/ 10427 h 602"/>
                  <a:gd name="T12" fmla="*/ 0 w 1123"/>
                  <a:gd name="T13" fmla="*/ 12706 h 602"/>
                  <a:gd name="T14" fmla="*/ 1392 w 1123"/>
                  <a:gd name="T15" fmla="*/ 18103 h 602"/>
                  <a:gd name="T16" fmla="*/ 2909 w 1123"/>
                  <a:gd name="T17" fmla="*/ 20398 h 602"/>
                  <a:gd name="T18" fmla="*/ 4937 w 1123"/>
                  <a:gd name="T19" fmla="*/ 20801 h 602"/>
                  <a:gd name="T20" fmla="*/ 18531 w 1123"/>
                  <a:gd name="T21" fmla="*/ 23081 h 602"/>
                  <a:gd name="T22" fmla="*/ 34175 w 1123"/>
                  <a:gd name="T23" fmla="*/ 22331 h 602"/>
                  <a:gd name="T24" fmla="*/ 35564 w 1123"/>
                  <a:gd name="T25" fmla="*/ 21131 h 602"/>
                  <a:gd name="T26" fmla="*/ 39882 w 1123"/>
                  <a:gd name="T27" fmla="*/ 19623 h 602"/>
                  <a:gd name="T28" fmla="*/ 42056 w 1123"/>
                  <a:gd name="T29" fmla="*/ 18890 h 602"/>
                  <a:gd name="T30" fmla="*/ 76113 w 1123"/>
                  <a:gd name="T31" fmla="*/ 19226 h 602"/>
                  <a:gd name="T32" fmla="*/ 80420 w 1123"/>
                  <a:gd name="T33" fmla="*/ 16960 h 602"/>
                  <a:gd name="T34" fmla="*/ 83236 w 1123"/>
                  <a:gd name="T35" fmla="*/ 14648 h 602"/>
                  <a:gd name="T36" fmla="*/ 82594 w 1123"/>
                  <a:gd name="T37" fmla="*/ 8112 h 602"/>
                  <a:gd name="T38" fmla="*/ 69008 w 1123"/>
                  <a:gd name="T39" fmla="*/ 1580 h 602"/>
                  <a:gd name="T40" fmla="*/ 61231 w 1123"/>
                  <a:gd name="T41" fmla="*/ 0 h 602"/>
                  <a:gd name="T42" fmla="*/ 51208 w 1123"/>
                  <a:gd name="T43" fmla="*/ 808 h 602"/>
                  <a:gd name="T44" fmla="*/ 40540 w 1123"/>
                  <a:gd name="T45" fmla="*/ 5407 h 602"/>
                  <a:gd name="T46" fmla="*/ 39113 w 1123"/>
                  <a:gd name="T47" fmla="*/ 6567 h 602"/>
                  <a:gd name="T48" fmla="*/ 34943 w 1123"/>
                  <a:gd name="T49" fmla="*/ 7342 h 60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23"/>
                  <a:gd name="T76" fmla="*/ 0 h 602"/>
                  <a:gd name="T77" fmla="*/ 1123 w 1123"/>
                  <a:gd name="T78" fmla="*/ 602 h 60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23" h="602">
                    <a:moveTo>
                      <a:pt x="471" y="183"/>
                    </a:moveTo>
                    <a:cubicBezTo>
                      <a:pt x="377" y="152"/>
                      <a:pt x="301" y="119"/>
                      <a:pt x="202" y="106"/>
                    </a:cubicBezTo>
                    <a:cubicBezTo>
                      <a:pt x="180" y="109"/>
                      <a:pt x="157" y="109"/>
                      <a:pt x="135" y="116"/>
                    </a:cubicBezTo>
                    <a:cubicBezTo>
                      <a:pt x="100" y="126"/>
                      <a:pt x="67" y="183"/>
                      <a:pt x="48" y="212"/>
                    </a:cubicBezTo>
                    <a:cubicBezTo>
                      <a:pt x="45" y="221"/>
                      <a:pt x="44" y="232"/>
                      <a:pt x="39" y="240"/>
                    </a:cubicBezTo>
                    <a:cubicBezTo>
                      <a:pt x="34" y="248"/>
                      <a:pt x="23" y="252"/>
                      <a:pt x="19" y="260"/>
                    </a:cubicBezTo>
                    <a:cubicBezTo>
                      <a:pt x="10" y="278"/>
                      <a:pt x="0" y="317"/>
                      <a:pt x="0" y="317"/>
                    </a:cubicBezTo>
                    <a:cubicBezTo>
                      <a:pt x="9" y="409"/>
                      <a:pt x="0" y="396"/>
                      <a:pt x="19" y="452"/>
                    </a:cubicBezTo>
                    <a:cubicBezTo>
                      <a:pt x="25" y="471"/>
                      <a:pt x="20" y="502"/>
                      <a:pt x="39" y="509"/>
                    </a:cubicBezTo>
                    <a:cubicBezTo>
                      <a:pt x="48" y="512"/>
                      <a:pt x="58" y="516"/>
                      <a:pt x="67" y="519"/>
                    </a:cubicBezTo>
                    <a:cubicBezTo>
                      <a:pt x="126" y="575"/>
                      <a:pt x="164" y="569"/>
                      <a:pt x="250" y="576"/>
                    </a:cubicBezTo>
                    <a:cubicBezTo>
                      <a:pt x="321" y="573"/>
                      <a:pt x="406" y="602"/>
                      <a:pt x="461" y="557"/>
                    </a:cubicBezTo>
                    <a:cubicBezTo>
                      <a:pt x="470" y="550"/>
                      <a:pt x="471" y="536"/>
                      <a:pt x="480" y="528"/>
                    </a:cubicBezTo>
                    <a:cubicBezTo>
                      <a:pt x="497" y="513"/>
                      <a:pt x="519" y="503"/>
                      <a:pt x="538" y="490"/>
                    </a:cubicBezTo>
                    <a:cubicBezTo>
                      <a:pt x="548" y="484"/>
                      <a:pt x="567" y="471"/>
                      <a:pt x="567" y="471"/>
                    </a:cubicBezTo>
                    <a:cubicBezTo>
                      <a:pt x="734" y="479"/>
                      <a:pt x="859" y="488"/>
                      <a:pt x="1027" y="480"/>
                    </a:cubicBezTo>
                    <a:cubicBezTo>
                      <a:pt x="1065" y="455"/>
                      <a:pt x="1055" y="466"/>
                      <a:pt x="1085" y="423"/>
                    </a:cubicBezTo>
                    <a:cubicBezTo>
                      <a:pt x="1098" y="404"/>
                      <a:pt x="1123" y="365"/>
                      <a:pt x="1123" y="365"/>
                    </a:cubicBezTo>
                    <a:cubicBezTo>
                      <a:pt x="1120" y="311"/>
                      <a:pt x="1119" y="256"/>
                      <a:pt x="1114" y="202"/>
                    </a:cubicBezTo>
                    <a:cubicBezTo>
                      <a:pt x="1105" y="106"/>
                      <a:pt x="1012" y="62"/>
                      <a:pt x="931" y="39"/>
                    </a:cubicBezTo>
                    <a:cubicBezTo>
                      <a:pt x="894" y="29"/>
                      <a:pt x="863" y="10"/>
                      <a:pt x="826" y="0"/>
                    </a:cubicBezTo>
                    <a:cubicBezTo>
                      <a:pt x="810" y="2"/>
                      <a:pt x="725" y="1"/>
                      <a:pt x="691" y="20"/>
                    </a:cubicBezTo>
                    <a:cubicBezTo>
                      <a:pt x="630" y="54"/>
                      <a:pt x="596" y="86"/>
                      <a:pt x="547" y="135"/>
                    </a:cubicBezTo>
                    <a:cubicBezTo>
                      <a:pt x="539" y="143"/>
                      <a:pt x="537" y="157"/>
                      <a:pt x="528" y="164"/>
                    </a:cubicBezTo>
                    <a:cubicBezTo>
                      <a:pt x="512" y="176"/>
                      <a:pt x="490" y="176"/>
                      <a:pt x="471" y="183"/>
                    </a:cubicBezTo>
                    <a:close/>
                  </a:path>
                </a:pathLst>
              </a:custGeom>
              <a:noFill/>
              <a:ln w="38100" cap="flat" cmpd="sng">
                <a:solidFill>
                  <a:srgbClr val="3333CC"/>
                </a:solidFill>
                <a:prstDash val="dash"/>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8458" name="Text Box 22"/>
              <p:cNvSpPr txBox="1">
                <a:spLocks noChangeArrowheads="1"/>
              </p:cNvSpPr>
              <p:nvPr/>
            </p:nvSpPr>
            <p:spPr bwMode="auto">
              <a:xfrm>
                <a:off x="4587" y="3465"/>
                <a:ext cx="2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en-US" sz="2800">
                    <a:solidFill>
                      <a:srgbClr val="3333CC"/>
                    </a:solidFill>
                    <a:ea typeface="宋体" pitchFamily="2" charset="-122"/>
                  </a:rPr>
                  <a:t> </a:t>
                </a:r>
                <a:r>
                  <a:rPr kumimoji="1" lang="en-US" altLang="zh-CN" sz="2800" i="1">
                    <a:solidFill>
                      <a:srgbClr val="3333CC"/>
                    </a:solidFill>
                    <a:ea typeface="宋体" pitchFamily="2" charset="-122"/>
                  </a:rPr>
                  <a:t>e</a:t>
                </a:r>
              </a:p>
            </p:txBody>
          </p:sp>
          <p:sp>
            <p:nvSpPr>
              <p:cNvPr id="18459" name="Text Box 23"/>
              <p:cNvSpPr txBox="1">
                <a:spLocks noChangeArrowheads="1"/>
              </p:cNvSpPr>
              <p:nvPr/>
            </p:nvSpPr>
            <p:spPr bwMode="auto">
              <a:xfrm>
                <a:off x="922" y="2803"/>
                <a:ext cx="2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en-US" sz="2800">
                    <a:solidFill>
                      <a:srgbClr val="3333CC"/>
                    </a:solidFill>
                    <a:ea typeface="宋体" pitchFamily="2" charset="-122"/>
                  </a:rPr>
                  <a:t> </a:t>
                </a:r>
                <a:r>
                  <a:rPr kumimoji="1" lang="en-US" altLang="zh-CN" sz="2800" i="1">
                    <a:solidFill>
                      <a:srgbClr val="3333CC"/>
                    </a:solidFill>
                    <a:ea typeface="宋体" pitchFamily="2" charset="-122"/>
                  </a:rPr>
                  <a:t>e</a:t>
                </a:r>
              </a:p>
            </p:txBody>
          </p:sp>
        </p:grpSp>
        <p:sp>
          <p:nvSpPr>
            <p:cNvPr id="18443" name="Rectangle 24"/>
            <p:cNvSpPr>
              <a:spLocks noChangeArrowheads="1"/>
            </p:cNvSpPr>
            <p:nvPr/>
          </p:nvSpPr>
          <p:spPr bwMode="auto">
            <a:xfrm>
              <a:off x="1692" y="3792"/>
              <a:ext cx="30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en-US" sz="2800">
                  <a:solidFill>
                    <a:srgbClr val="3333CC"/>
                  </a:solidFill>
                  <a:latin typeface="宋体" pitchFamily="2" charset="-122"/>
                  <a:ea typeface="宋体" pitchFamily="2" charset="-122"/>
                </a:rPr>
                <a:t>氢分子              氦原子</a:t>
              </a:r>
            </a:p>
          </p:txBody>
        </p:sp>
      </p:grpSp>
      <p:grpSp>
        <p:nvGrpSpPr>
          <p:cNvPr id="4" name="Group 25"/>
          <p:cNvGrpSpPr>
            <a:grpSpLocks/>
          </p:cNvGrpSpPr>
          <p:nvPr/>
        </p:nvGrpSpPr>
        <p:grpSpPr bwMode="auto">
          <a:xfrm>
            <a:off x="611708" y="2204864"/>
            <a:ext cx="7632700" cy="1117600"/>
            <a:chOff x="340" y="1162"/>
            <a:chExt cx="4808" cy="704"/>
          </a:xfrm>
        </p:grpSpPr>
        <p:sp>
          <p:nvSpPr>
            <p:cNvPr id="18440" name="Text Box 26"/>
            <p:cNvSpPr txBox="1">
              <a:spLocks noChangeArrowheads="1"/>
            </p:cNvSpPr>
            <p:nvPr/>
          </p:nvSpPr>
          <p:spPr bwMode="auto">
            <a:xfrm>
              <a:off x="777" y="1162"/>
              <a:ext cx="4371"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120000"/>
                </a:lnSpc>
                <a:spcBef>
                  <a:spcPct val="0"/>
                </a:spcBef>
                <a:buClr>
                  <a:srgbClr val="CC3300"/>
                </a:buClr>
                <a:buFont typeface="Wingdings" pitchFamily="2" charset="2"/>
                <a:buChar char="Ø"/>
              </a:pPr>
              <a:r>
                <a:rPr kumimoji="1" lang="zh-CN" altLang="en-US" sz="2800" dirty="0">
                  <a:solidFill>
                    <a:srgbClr val="3333CC"/>
                  </a:solidFill>
                  <a:latin typeface="宋体" pitchFamily="2" charset="-122"/>
                  <a:ea typeface="宋体" pitchFamily="2" charset="-122"/>
                </a:rPr>
                <a:t>回旋加速器中电子运动速度的计算中，</a:t>
              </a:r>
            </a:p>
            <a:p>
              <a:pPr eaLnBrk="1" hangingPunct="1">
                <a:lnSpc>
                  <a:spcPct val="120000"/>
                </a:lnSpc>
                <a:spcBef>
                  <a:spcPct val="0"/>
                </a:spcBef>
                <a:buClr>
                  <a:srgbClr val="CC3300"/>
                </a:buClr>
                <a:buFont typeface="Wingdings" pitchFamily="2" charset="2"/>
                <a:buNone/>
              </a:pPr>
              <a:r>
                <a:rPr kumimoji="1" lang="zh-CN" altLang="en-US" sz="2800" dirty="0">
                  <a:solidFill>
                    <a:srgbClr val="3333CC"/>
                  </a:solidFill>
                  <a:latin typeface="宋体" pitchFamily="2" charset="-122"/>
                  <a:ea typeface="宋体" pitchFamily="2" charset="-122"/>
                </a:rPr>
                <a:t>已认为电子</a:t>
              </a:r>
              <a:r>
                <a:rPr kumimoji="1" lang="zh-CN" altLang="en-US" sz="2800" dirty="0">
                  <a:solidFill>
                    <a:srgbClr val="3333CC"/>
                  </a:solidFill>
                  <a:ea typeface="宋体" pitchFamily="2" charset="-122"/>
                </a:rPr>
                <a:t>电荷 </a:t>
              </a:r>
              <a:r>
                <a:rPr kumimoji="1" lang="en-US" altLang="zh-CN" sz="2800" i="1" dirty="0">
                  <a:solidFill>
                    <a:srgbClr val="3333CC"/>
                  </a:solidFill>
                  <a:ea typeface="宋体" pitchFamily="2" charset="-122"/>
                </a:rPr>
                <a:t>e </a:t>
              </a:r>
              <a:r>
                <a:rPr kumimoji="1" lang="zh-CN" altLang="en-US" sz="2800" dirty="0">
                  <a:solidFill>
                    <a:srgbClr val="3333CC"/>
                  </a:solidFill>
                  <a:latin typeface="宋体" pitchFamily="2" charset="-122"/>
                  <a:ea typeface="宋体" pitchFamily="2" charset="-122"/>
                </a:rPr>
                <a:t>不变。</a:t>
              </a:r>
            </a:p>
          </p:txBody>
        </p:sp>
        <p:sp>
          <p:nvSpPr>
            <p:cNvPr id="18441" name="Text Box 27"/>
            <p:cNvSpPr txBox="1">
              <a:spLocks noChangeArrowheads="1"/>
            </p:cNvSpPr>
            <p:nvPr/>
          </p:nvSpPr>
          <p:spPr bwMode="auto">
            <a:xfrm>
              <a:off x="340" y="1198"/>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en-US" sz="2800">
                  <a:solidFill>
                    <a:srgbClr val="3333CC"/>
                  </a:solidFill>
                  <a:ea typeface="宋体" pitchFamily="2" charset="-122"/>
                </a:rPr>
                <a:t>例：</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blinds(horizontal)">
                                      <p:cBhvr>
                                        <p:cTn id="7" dur="500"/>
                                        <p:tgtEl>
                                          <p:spTgt spid="36866"/>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36868"/>
                                        </p:tgtEl>
                                        <p:attrNameLst>
                                          <p:attrName>style.visibility</p:attrName>
                                        </p:attrNameLst>
                                      </p:cBhvr>
                                      <p:to>
                                        <p:strVal val="visible"/>
                                      </p:to>
                                    </p:set>
                                    <p:animEffect transition="in" filter="strips(upRight)">
                                      <p:cBhvr>
                                        <p:cTn id="11" dur="500"/>
                                        <p:tgtEl>
                                          <p:spTgt spid="3686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36867"/>
                                        </p:tgtEl>
                                        <p:attrNameLst>
                                          <p:attrName>style.visibility</p:attrName>
                                        </p:attrNameLst>
                                      </p:cBhvr>
                                      <p:to>
                                        <p:strVal val="visible"/>
                                      </p:to>
                                    </p:set>
                                    <p:animEffect transition="in" filter="blinds(vertical)">
                                      <p:cBhvr>
                                        <p:cTn id="16" dur="500"/>
                                        <p:tgtEl>
                                          <p:spTgt spid="3686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32" fill="hold" grpId="0" nodeType="clickEffect">
                                  <p:stCondLst>
                                    <p:cond delay="0"/>
                                  </p:stCondLst>
                                  <p:childTnLst>
                                    <p:set>
                                      <p:cBhvr>
                                        <p:cTn id="25" dur="1" fill="hold">
                                          <p:stCondLst>
                                            <p:cond delay="0"/>
                                          </p:stCondLst>
                                        </p:cTn>
                                        <p:tgtEl>
                                          <p:spTgt spid="36869"/>
                                        </p:tgtEl>
                                        <p:attrNameLst>
                                          <p:attrName>style.visibility</p:attrName>
                                        </p:attrNameLst>
                                      </p:cBhvr>
                                      <p:to>
                                        <p:strVal val="visible"/>
                                      </p:to>
                                    </p:set>
                                    <p:animEffect transition="in" filter="box(out)">
                                      <p:cBhvr>
                                        <p:cTn id="26" dur="500"/>
                                        <p:tgtEl>
                                          <p:spTgt spid="36869"/>
                                        </p:tgtEl>
                                      </p:cBhvr>
                                    </p:animEffect>
                                  </p:childTnLst>
                                </p:cTn>
                              </p:par>
                            </p:childTnLst>
                          </p:cTn>
                        </p:par>
                        <p:par>
                          <p:cTn id="27" fill="hold" nodeType="afterGroup">
                            <p:stCondLst>
                              <p:cond delay="500"/>
                            </p:stCondLst>
                            <p:childTnLst>
                              <p:par>
                                <p:cTn id="28" presetID="22" presetClass="entr" presetSubtype="1"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utoUpdateAnimBg="0"/>
      <p:bldP spid="36867" grpId="0" autoUpdateAnimBg="0"/>
      <p:bldP spid="36868" grpId="0" animBg="1"/>
      <p:bldP spid="3686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66697" y="133857"/>
            <a:ext cx="275588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kumimoji="1" lang="en-US" altLang="zh-CN" dirty="0">
                <a:solidFill>
                  <a:srgbClr val="3333CC"/>
                </a:solidFill>
                <a:ea typeface="宋体" pitchFamily="2" charset="-122"/>
              </a:rPr>
              <a:t>1.1.2 </a:t>
            </a:r>
            <a:r>
              <a:rPr kumimoji="1" lang="zh-CN" altLang="en-US" dirty="0">
                <a:solidFill>
                  <a:srgbClr val="3333CC"/>
                </a:solidFill>
                <a:latin typeface="宋体" pitchFamily="2" charset="-122"/>
                <a:ea typeface="宋体" pitchFamily="2" charset="-122"/>
              </a:rPr>
              <a:t>库仑定律</a:t>
            </a:r>
            <a:endParaRPr kumimoji="1" lang="zh-CN" altLang="en-US" b="0" dirty="0">
              <a:solidFill>
                <a:srgbClr val="3333CC"/>
              </a:solidFill>
              <a:ea typeface="宋体" pitchFamily="2" charset="-122"/>
            </a:endParaRPr>
          </a:p>
        </p:txBody>
      </p:sp>
      <p:sp>
        <p:nvSpPr>
          <p:cNvPr id="37891" name="Text Box 3"/>
          <p:cNvSpPr txBox="1">
            <a:spLocks noChangeArrowheads="1"/>
          </p:cNvSpPr>
          <p:nvPr/>
        </p:nvSpPr>
        <p:spPr bwMode="auto">
          <a:xfrm>
            <a:off x="233363" y="2705100"/>
            <a:ext cx="4410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marL="1619250" indent="-161925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pPr>
            <a:r>
              <a:rPr lang="zh-CN" altLang="en-US">
                <a:solidFill>
                  <a:srgbClr val="3333CC"/>
                </a:solidFill>
                <a:latin typeface="宋体" pitchFamily="2" charset="-122"/>
                <a:ea typeface="宋体" pitchFamily="2" charset="-122"/>
              </a:rPr>
              <a:t>二、</a:t>
            </a:r>
            <a:r>
              <a:rPr kumimoji="1" lang="zh-CN" altLang="en-US">
                <a:solidFill>
                  <a:srgbClr val="3333CC"/>
                </a:solidFill>
                <a:ea typeface="宋体" pitchFamily="2" charset="-122"/>
              </a:rPr>
              <a:t>库仑定律的</a:t>
            </a:r>
            <a:r>
              <a:rPr lang="zh-CN" altLang="en-US">
                <a:solidFill>
                  <a:srgbClr val="3333CC"/>
                </a:solidFill>
                <a:latin typeface="宋体" pitchFamily="2" charset="-122"/>
                <a:ea typeface="宋体" pitchFamily="2" charset="-122"/>
              </a:rPr>
              <a:t>表</a:t>
            </a:r>
            <a:r>
              <a:rPr kumimoji="1" lang="zh-CN" altLang="en-US">
                <a:solidFill>
                  <a:srgbClr val="3333CC"/>
                </a:solidFill>
                <a:latin typeface="宋体" pitchFamily="2" charset="-122"/>
                <a:ea typeface="宋体" pitchFamily="2" charset="-122"/>
              </a:rPr>
              <a:t>述         </a:t>
            </a:r>
          </a:p>
        </p:txBody>
      </p:sp>
      <p:sp>
        <p:nvSpPr>
          <p:cNvPr id="37892" name="Text Box 4"/>
          <p:cNvSpPr txBox="1">
            <a:spLocks noChangeArrowheads="1"/>
          </p:cNvSpPr>
          <p:nvPr/>
        </p:nvSpPr>
        <p:spPr bwMode="auto">
          <a:xfrm>
            <a:off x="3224213" y="173038"/>
            <a:ext cx="55387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kumimoji="1" lang="en-US" altLang="zh-CN" sz="2800" dirty="0">
                <a:solidFill>
                  <a:srgbClr val="3333CC"/>
                </a:solidFill>
                <a:ea typeface="宋体" pitchFamily="2" charset="-122"/>
              </a:rPr>
              <a:t>1785</a:t>
            </a:r>
            <a:r>
              <a:rPr kumimoji="1" lang="zh-CN" altLang="en-US" sz="2800" dirty="0">
                <a:solidFill>
                  <a:srgbClr val="3333CC"/>
                </a:solidFill>
                <a:latin typeface="宋体" pitchFamily="2" charset="-122"/>
                <a:ea typeface="宋体" pitchFamily="2" charset="-122"/>
              </a:rPr>
              <a:t>年，库仑通过扭秤实验得到。</a:t>
            </a:r>
            <a:endParaRPr kumimoji="1" lang="zh-CN" altLang="en-US" sz="2800" b="0" dirty="0">
              <a:solidFill>
                <a:srgbClr val="3333CC"/>
              </a:solidFill>
              <a:ea typeface="宋体" pitchFamily="2" charset="-122"/>
            </a:endParaRPr>
          </a:p>
        </p:txBody>
      </p:sp>
      <p:sp>
        <p:nvSpPr>
          <p:cNvPr id="37893" name="Rectangle 5"/>
          <p:cNvSpPr>
            <a:spLocks noChangeArrowheads="1"/>
          </p:cNvSpPr>
          <p:nvPr/>
        </p:nvSpPr>
        <p:spPr bwMode="auto">
          <a:xfrm>
            <a:off x="0" y="839788"/>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aphicFrame>
        <p:nvGraphicFramePr>
          <p:cNvPr id="37894" name="Object 6"/>
          <p:cNvGraphicFramePr>
            <a:graphicFrameLocks noChangeAspect="1"/>
          </p:cNvGraphicFramePr>
          <p:nvPr/>
        </p:nvGraphicFramePr>
        <p:xfrm>
          <a:off x="4637088" y="5721350"/>
          <a:ext cx="2452687" cy="1000125"/>
        </p:xfrm>
        <a:graphic>
          <a:graphicData uri="http://schemas.openxmlformats.org/presentationml/2006/ole">
            <mc:AlternateContent xmlns:mc="http://schemas.openxmlformats.org/markup-compatibility/2006">
              <mc:Choice xmlns:v="urn:schemas-microsoft-com:vml" Requires="v">
                <p:oleObj spid="_x0000_s19628" name="Equation" r:id="rId4" imgW="2304990" imgH="914400" progId="Equation.3">
                  <p:embed/>
                </p:oleObj>
              </mc:Choice>
              <mc:Fallback>
                <p:oleObj name="Equation" r:id="rId4" imgW="2304990" imgH="9144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7088" y="5721350"/>
                        <a:ext cx="245268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sp>
        <p:nvSpPr>
          <p:cNvPr id="37895" name="Text Box 7"/>
          <p:cNvSpPr txBox="1">
            <a:spLocks noChangeArrowheads="1"/>
          </p:cNvSpPr>
          <p:nvPr/>
        </p:nvSpPr>
        <p:spPr bwMode="auto">
          <a:xfrm>
            <a:off x="738188" y="5911850"/>
            <a:ext cx="2905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kumimoji="1" lang="en-US" altLang="zh-CN" sz="2800" i="1">
                <a:solidFill>
                  <a:srgbClr val="3333CC"/>
                </a:solidFill>
                <a:ea typeface="宋体" pitchFamily="2" charset="-122"/>
              </a:rPr>
              <a:t>q</a:t>
            </a:r>
            <a:r>
              <a:rPr kumimoji="1" lang="en-US" altLang="zh-CN" sz="2800" baseline="-25000">
                <a:solidFill>
                  <a:srgbClr val="3333CC"/>
                </a:solidFill>
                <a:ea typeface="宋体" pitchFamily="2" charset="-122"/>
              </a:rPr>
              <a:t>1</a:t>
            </a:r>
            <a:r>
              <a:rPr kumimoji="1" lang="zh-CN" altLang="en-US" sz="2800">
                <a:solidFill>
                  <a:srgbClr val="3333CC"/>
                </a:solidFill>
                <a:latin typeface="宋体" pitchFamily="2" charset="-122"/>
                <a:ea typeface="宋体" pitchFamily="2" charset="-122"/>
              </a:rPr>
              <a:t>对</a:t>
            </a:r>
            <a:r>
              <a:rPr kumimoji="1" lang="en-US" altLang="zh-CN" sz="2800" i="1">
                <a:solidFill>
                  <a:srgbClr val="3333CC"/>
                </a:solidFill>
                <a:ea typeface="宋体" pitchFamily="2" charset="-122"/>
              </a:rPr>
              <a:t>q</a:t>
            </a:r>
            <a:r>
              <a:rPr kumimoji="1" lang="en-US" altLang="zh-CN" sz="2800" baseline="-25000">
                <a:solidFill>
                  <a:srgbClr val="3333CC"/>
                </a:solidFill>
                <a:ea typeface="宋体" pitchFamily="2" charset="-122"/>
              </a:rPr>
              <a:t>2</a:t>
            </a:r>
            <a:r>
              <a:rPr kumimoji="1" lang="zh-CN" altLang="en-US" sz="2800">
                <a:solidFill>
                  <a:srgbClr val="3333CC"/>
                </a:solidFill>
                <a:latin typeface="宋体" pitchFamily="2" charset="-122"/>
                <a:ea typeface="宋体" pitchFamily="2" charset="-122"/>
              </a:rPr>
              <a:t>的作用力</a:t>
            </a:r>
            <a:endParaRPr kumimoji="1" lang="zh-CN" altLang="en-US" sz="2800" b="0">
              <a:solidFill>
                <a:srgbClr val="3333CC"/>
              </a:solidFill>
              <a:latin typeface="宋体" pitchFamily="2" charset="-122"/>
              <a:ea typeface="宋体" pitchFamily="2" charset="-122"/>
            </a:endParaRPr>
          </a:p>
        </p:txBody>
      </p:sp>
      <p:sp>
        <p:nvSpPr>
          <p:cNvPr id="37896" name="Text Box 8"/>
          <p:cNvSpPr txBox="1">
            <a:spLocks noChangeArrowheads="1"/>
          </p:cNvSpPr>
          <p:nvPr/>
        </p:nvSpPr>
        <p:spPr bwMode="auto">
          <a:xfrm>
            <a:off x="250825" y="1025525"/>
            <a:ext cx="22240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en-US">
                <a:solidFill>
                  <a:srgbClr val="3333CC"/>
                </a:solidFill>
                <a:ea typeface="宋体" pitchFamily="2" charset="-122"/>
              </a:rPr>
              <a:t>一、</a:t>
            </a:r>
            <a:r>
              <a:rPr kumimoji="1" lang="zh-CN" altLang="en-US">
                <a:solidFill>
                  <a:srgbClr val="CC3300"/>
                </a:solidFill>
                <a:ea typeface="宋体" pitchFamily="2" charset="-122"/>
              </a:rPr>
              <a:t>点电荷</a:t>
            </a:r>
          </a:p>
        </p:txBody>
      </p:sp>
      <p:sp>
        <p:nvSpPr>
          <p:cNvPr id="37897" name="Text Box 9"/>
          <p:cNvSpPr txBox="1">
            <a:spLocks noChangeArrowheads="1"/>
          </p:cNvSpPr>
          <p:nvPr/>
        </p:nvSpPr>
        <p:spPr bwMode="auto">
          <a:xfrm>
            <a:off x="107950" y="3292475"/>
            <a:ext cx="87630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lnSpc>
                <a:spcPct val="110000"/>
              </a:lnSpc>
              <a:spcBef>
                <a:spcPct val="0"/>
              </a:spcBef>
              <a:buFontTx/>
              <a:buNone/>
            </a:pPr>
            <a:r>
              <a:rPr kumimoji="1" lang="zh-CN" altLang="en-US" sz="2800">
                <a:solidFill>
                  <a:srgbClr val="3333CC"/>
                </a:solidFill>
                <a:latin typeface="宋体" pitchFamily="2" charset="-122"/>
                <a:ea typeface="宋体" pitchFamily="2" charset="-122"/>
              </a:rPr>
              <a:t>    相对于惯性系观察，自由空间（或真空）中两个</a:t>
            </a:r>
            <a:r>
              <a:rPr kumimoji="1" lang="zh-CN" altLang="en-US" sz="2800" u="sng">
                <a:solidFill>
                  <a:srgbClr val="FF0000"/>
                </a:solidFill>
                <a:latin typeface="宋体" pitchFamily="2" charset="-122"/>
                <a:ea typeface="宋体" pitchFamily="2" charset="-122"/>
              </a:rPr>
              <a:t>静止的</a:t>
            </a:r>
            <a:r>
              <a:rPr kumimoji="1" lang="zh-CN" altLang="en-US" sz="2800">
                <a:solidFill>
                  <a:srgbClr val="3333CC"/>
                </a:solidFill>
                <a:latin typeface="宋体" pitchFamily="2" charset="-122"/>
                <a:ea typeface="宋体" pitchFamily="2" charset="-122"/>
              </a:rPr>
              <a:t>点电荷之间的作用力（斥力或吸力，统称为</a:t>
            </a:r>
            <a:r>
              <a:rPr kumimoji="1" lang="zh-CN" altLang="en-US" sz="2800">
                <a:solidFill>
                  <a:srgbClr val="CC3300"/>
                </a:solidFill>
                <a:latin typeface="宋体" pitchFamily="2" charset="-122"/>
                <a:ea typeface="宋体" pitchFamily="2" charset="-122"/>
              </a:rPr>
              <a:t>库仑力</a:t>
            </a:r>
            <a:r>
              <a:rPr kumimoji="1" lang="zh-CN" altLang="en-US" sz="2800">
                <a:solidFill>
                  <a:srgbClr val="3333CC"/>
                </a:solidFill>
                <a:latin typeface="宋体" pitchFamily="2" charset="-122"/>
                <a:ea typeface="宋体" pitchFamily="2" charset="-122"/>
              </a:rPr>
              <a:t>）与这两个电荷所带电量的乘积成正比，与它们之间距离的平方成反比，作用力的方向沿着这两个点电荷的连线。同号电荷相斥，异号电荷相吸。</a:t>
            </a:r>
          </a:p>
        </p:txBody>
      </p:sp>
      <p:sp>
        <p:nvSpPr>
          <p:cNvPr id="37898" name="Text Box 10"/>
          <p:cNvSpPr txBox="1">
            <a:spLocks noChangeArrowheads="1"/>
          </p:cNvSpPr>
          <p:nvPr/>
        </p:nvSpPr>
        <p:spPr bwMode="auto">
          <a:xfrm>
            <a:off x="646113" y="1700213"/>
            <a:ext cx="39973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en-US" sz="2800">
                <a:solidFill>
                  <a:srgbClr val="3333CC"/>
                </a:solidFill>
                <a:ea typeface="宋体" pitchFamily="2" charset="-122"/>
              </a:rPr>
              <a:t>带电体的线度远远小于问题中所涉及的距离。</a:t>
            </a:r>
          </a:p>
        </p:txBody>
      </p:sp>
      <p:grpSp>
        <p:nvGrpSpPr>
          <p:cNvPr id="2" name="Group 11"/>
          <p:cNvGrpSpPr>
            <a:grpSpLocks/>
          </p:cNvGrpSpPr>
          <p:nvPr/>
        </p:nvGrpSpPr>
        <p:grpSpPr bwMode="auto">
          <a:xfrm>
            <a:off x="6084888" y="1052513"/>
            <a:ext cx="2447925" cy="1905000"/>
            <a:chOff x="3833" y="663"/>
            <a:chExt cx="1542" cy="1200"/>
          </a:xfrm>
        </p:grpSpPr>
        <p:pic>
          <p:nvPicPr>
            <p:cNvPr id="19468" name="Picture 12" descr="库仑像 副本"/>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3" y="663"/>
              <a:ext cx="1056"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9" name="Rectangle 13"/>
            <p:cNvSpPr>
              <a:spLocks noChangeArrowheads="1"/>
            </p:cNvSpPr>
            <p:nvPr/>
          </p:nvSpPr>
          <p:spPr bwMode="auto">
            <a:xfrm>
              <a:off x="4979" y="917"/>
              <a:ext cx="396"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zh-CN" altLang="en-US" sz="3600" dirty="0">
                  <a:solidFill>
                    <a:srgbClr val="3333CC"/>
                  </a:solidFill>
                  <a:latin typeface="宋体" pitchFamily="2" charset="-122"/>
                  <a:ea typeface="宋体" pitchFamily="2" charset="-122"/>
                </a:rPr>
                <a:t>库仑</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blinds(horizontal)">
                                      <p:cBhvr>
                                        <p:cTn id="7" dur="500"/>
                                        <p:tgtEl>
                                          <p:spTgt spid="37890"/>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37893"/>
                                        </p:tgtEl>
                                        <p:attrNameLst>
                                          <p:attrName>style.visibility</p:attrName>
                                        </p:attrNameLst>
                                      </p:cBhvr>
                                      <p:to>
                                        <p:strVal val="visible"/>
                                      </p:to>
                                    </p:set>
                                    <p:animEffect transition="in" filter="strips(upRight)">
                                      <p:cBhvr>
                                        <p:cTn id="11" dur="500"/>
                                        <p:tgtEl>
                                          <p:spTgt spid="37893"/>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2" fill="hold" grpId="0" nodeType="clickEffect">
                                  <p:stCondLst>
                                    <p:cond delay="0"/>
                                  </p:stCondLst>
                                  <p:childTnLst>
                                    <p:set>
                                      <p:cBhvr>
                                        <p:cTn id="19" dur="1" fill="hold">
                                          <p:stCondLst>
                                            <p:cond delay="0"/>
                                          </p:stCondLst>
                                        </p:cTn>
                                        <p:tgtEl>
                                          <p:spTgt spid="37892"/>
                                        </p:tgtEl>
                                        <p:attrNameLst>
                                          <p:attrName>style.visibility</p:attrName>
                                        </p:attrNameLst>
                                      </p:cBhvr>
                                      <p:to>
                                        <p:strVal val="visible"/>
                                      </p:to>
                                    </p:set>
                                    <p:animEffect transition="in" filter="slide(fromRight)">
                                      <p:cBhvr>
                                        <p:cTn id="20" dur="500"/>
                                        <p:tgtEl>
                                          <p:spTgt spid="3789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7896"/>
                                        </p:tgtEl>
                                        <p:attrNameLst>
                                          <p:attrName>style.visibility</p:attrName>
                                        </p:attrNameLst>
                                      </p:cBhvr>
                                      <p:to>
                                        <p:strVal val="visible"/>
                                      </p:to>
                                    </p:set>
                                    <p:animEffect transition="in" filter="wipe(left)">
                                      <p:cBhvr>
                                        <p:cTn id="25" dur="500"/>
                                        <p:tgtEl>
                                          <p:spTgt spid="3789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37898"/>
                                        </p:tgtEl>
                                        <p:attrNameLst>
                                          <p:attrName>style.visibility</p:attrName>
                                        </p:attrNameLst>
                                      </p:cBhvr>
                                      <p:to>
                                        <p:strVal val="visible"/>
                                      </p:to>
                                    </p:set>
                                    <p:animEffect transition="in" filter="wipe(up)">
                                      <p:cBhvr>
                                        <p:cTn id="30" dur="500"/>
                                        <p:tgtEl>
                                          <p:spTgt spid="3789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5" fill="hold" grpId="0" nodeType="clickEffect">
                                  <p:stCondLst>
                                    <p:cond delay="0"/>
                                  </p:stCondLst>
                                  <p:childTnLst>
                                    <p:set>
                                      <p:cBhvr>
                                        <p:cTn id="34" dur="1" fill="hold">
                                          <p:stCondLst>
                                            <p:cond delay="0"/>
                                          </p:stCondLst>
                                        </p:cTn>
                                        <p:tgtEl>
                                          <p:spTgt spid="37891"/>
                                        </p:tgtEl>
                                        <p:attrNameLst>
                                          <p:attrName>style.visibility</p:attrName>
                                        </p:attrNameLst>
                                      </p:cBhvr>
                                      <p:to>
                                        <p:strVal val="visible"/>
                                      </p:to>
                                    </p:set>
                                    <p:animEffect transition="in" filter="blinds(vertical)">
                                      <p:cBhvr>
                                        <p:cTn id="35" dur="500"/>
                                        <p:tgtEl>
                                          <p:spTgt spid="3789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5" fill="hold" grpId="0" nodeType="clickEffect">
                                  <p:stCondLst>
                                    <p:cond delay="0"/>
                                  </p:stCondLst>
                                  <p:childTnLst>
                                    <p:set>
                                      <p:cBhvr>
                                        <p:cTn id="39" dur="1" fill="hold">
                                          <p:stCondLst>
                                            <p:cond delay="0"/>
                                          </p:stCondLst>
                                        </p:cTn>
                                        <p:tgtEl>
                                          <p:spTgt spid="37897"/>
                                        </p:tgtEl>
                                        <p:attrNameLst>
                                          <p:attrName>style.visibility</p:attrName>
                                        </p:attrNameLst>
                                      </p:cBhvr>
                                      <p:to>
                                        <p:strVal val="visible"/>
                                      </p:to>
                                    </p:set>
                                    <p:animEffect transition="in" filter="blinds(vertical)">
                                      <p:cBhvr>
                                        <p:cTn id="40" dur="500"/>
                                        <p:tgtEl>
                                          <p:spTgt spid="3789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37895"/>
                                        </p:tgtEl>
                                        <p:attrNameLst>
                                          <p:attrName>style.visibility</p:attrName>
                                        </p:attrNameLst>
                                      </p:cBhvr>
                                      <p:to>
                                        <p:strVal val="visible"/>
                                      </p:to>
                                    </p:set>
                                    <p:anim calcmode="lin" valueType="num">
                                      <p:cBhvr additive="base">
                                        <p:cTn id="45" dur="500" fill="hold"/>
                                        <p:tgtEl>
                                          <p:spTgt spid="37895"/>
                                        </p:tgtEl>
                                        <p:attrNameLst>
                                          <p:attrName>ppt_x</p:attrName>
                                        </p:attrNameLst>
                                      </p:cBhvr>
                                      <p:tavLst>
                                        <p:tav tm="0">
                                          <p:val>
                                            <p:strVal val="0-#ppt_w/2"/>
                                          </p:val>
                                        </p:tav>
                                        <p:tav tm="100000">
                                          <p:val>
                                            <p:strVal val="#ppt_x"/>
                                          </p:val>
                                        </p:tav>
                                      </p:tavLst>
                                    </p:anim>
                                    <p:anim calcmode="lin" valueType="num">
                                      <p:cBhvr additive="base">
                                        <p:cTn id="46" dur="500" fill="hold"/>
                                        <p:tgtEl>
                                          <p:spTgt spid="37895"/>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2" fill="hold" nodeType="clickEffect">
                                  <p:stCondLst>
                                    <p:cond delay="0"/>
                                  </p:stCondLst>
                                  <p:childTnLst>
                                    <p:set>
                                      <p:cBhvr>
                                        <p:cTn id="50" dur="1" fill="hold">
                                          <p:stCondLst>
                                            <p:cond delay="0"/>
                                          </p:stCondLst>
                                        </p:cTn>
                                        <p:tgtEl>
                                          <p:spTgt spid="37894"/>
                                        </p:tgtEl>
                                        <p:attrNameLst>
                                          <p:attrName>style.visibility</p:attrName>
                                        </p:attrNameLst>
                                      </p:cBhvr>
                                      <p:to>
                                        <p:strVal val="visible"/>
                                      </p:to>
                                    </p:set>
                                    <p:anim calcmode="lin" valueType="num">
                                      <p:cBhvr additive="base">
                                        <p:cTn id="51" dur="500" fill="hold"/>
                                        <p:tgtEl>
                                          <p:spTgt spid="37894"/>
                                        </p:tgtEl>
                                        <p:attrNameLst>
                                          <p:attrName>ppt_x</p:attrName>
                                        </p:attrNameLst>
                                      </p:cBhvr>
                                      <p:tavLst>
                                        <p:tav tm="0">
                                          <p:val>
                                            <p:strVal val="1+#ppt_w/2"/>
                                          </p:val>
                                        </p:tav>
                                        <p:tav tm="100000">
                                          <p:val>
                                            <p:strVal val="#ppt_x"/>
                                          </p:val>
                                        </p:tav>
                                      </p:tavLst>
                                    </p:anim>
                                    <p:anim calcmode="lin" valueType="num">
                                      <p:cBhvr additive="base">
                                        <p:cTn id="52" dur="500" fill="hold"/>
                                        <p:tgtEl>
                                          <p:spTgt spid="378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utoUpdateAnimBg="0"/>
      <p:bldP spid="37891" grpId="0" autoUpdateAnimBg="0"/>
      <p:bldP spid="37892" grpId="0" autoUpdateAnimBg="0"/>
      <p:bldP spid="37893" grpId="0" animBg="1"/>
      <p:bldP spid="37895" grpId="0" autoUpdateAnimBg="0"/>
      <p:bldP spid="37896" grpId="0" autoUpdateAnimBg="0"/>
      <p:bldP spid="37897" grpId="0" autoUpdateAnimBg="0"/>
      <p:bldP spid="3789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283200" y="2902288"/>
            <a:ext cx="2946400" cy="1289050"/>
            <a:chOff x="3328" y="1940"/>
            <a:chExt cx="1856" cy="812"/>
          </a:xfrm>
        </p:grpSpPr>
        <p:sp>
          <p:nvSpPr>
            <p:cNvPr id="20539" name="Line 3"/>
            <p:cNvSpPr>
              <a:spLocks noChangeShapeType="1"/>
            </p:cNvSpPr>
            <p:nvPr/>
          </p:nvSpPr>
          <p:spPr bwMode="auto">
            <a:xfrm>
              <a:off x="3518" y="2337"/>
              <a:ext cx="1364" cy="0"/>
            </a:xfrm>
            <a:prstGeom prst="line">
              <a:avLst/>
            </a:prstGeom>
            <a:noFill/>
            <a:ln w="38100">
              <a:solidFill>
                <a:srgbClr val="3333CC"/>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0" name="Line 4"/>
            <p:cNvSpPr>
              <a:spLocks noChangeShapeType="1"/>
            </p:cNvSpPr>
            <p:nvPr/>
          </p:nvSpPr>
          <p:spPr bwMode="auto">
            <a:xfrm>
              <a:off x="3518" y="2337"/>
              <a:ext cx="543" cy="0"/>
            </a:xfrm>
            <a:prstGeom prst="line">
              <a:avLst/>
            </a:prstGeom>
            <a:noFill/>
            <a:ln w="38100" cap="sq">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aphicFrame>
          <p:nvGraphicFramePr>
            <p:cNvPr id="20541" name="Object 5"/>
            <p:cNvGraphicFramePr>
              <a:graphicFrameLocks noChangeAspect="1"/>
            </p:cNvGraphicFramePr>
            <p:nvPr/>
          </p:nvGraphicFramePr>
          <p:xfrm>
            <a:off x="3328" y="1940"/>
            <a:ext cx="384" cy="288"/>
          </p:xfrm>
          <a:graphic>
            <a:graphicData uri="http://schemas.openxmlformats.org/presentationml/2006/ole">
              <mc:AlternateContent xmlns:mc="http://schemas.openxmlformats.org/markup-compatibility/2006">
                <mc:Choice xmlns:v="urn:schemas-microsoft-com:vml" Requires="v">
                  <p:oleObj spid="_x0000_s92947" name="公式" r:id="rId4" imgW="542970" imgH="390615" progId="Equation.3">
                    <p:embed/>
                  </p:oleObj>
                </mc:Choice>
                <mc:Fallback>
                  <p:oleObj name="公式" r:id="rId4" imgW="542970" imgH="390615"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8" y="194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42" name="Object 6"/>
            <p:cNvGraphicFramePr>
              <a:graphicFrameLocks noChangeAspect="1"/>
            </p:cNvGraphicFramePr>
            <p:nvPr/>
          </p:nvGraphicFramePr>
          <p:xfrm>
            <a:off x="3572" y="2464"/>
            <a:ext cx="332" cy="288"/>
          </p:xfrm>
          <a:graphic>
            <a:graphicData uri="http://schemas.openxmlformats.org/presentationml/2006/ole">
              <mc:AlternateContent xmlns:mc="http://schemas.openxmlformats.org/markup-compatibility/2006">
                <mc:Choice xmlns:v="urn:schemas-microsoft-com:vml" Requires="v">
                  <p:oleObj spid="_x0000_s92948" name="公式" r:id="rId6" imgW="466830" imgH="390615" progId="Equation.3">
                    <p:embed/>
                  </p:oleObj>
                </mc:Choice>
                <mc:Fallback>
                  <p:oleObj name="公式" r:id="rId6" imgW="466830" imgH="390615"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72" y="2464"/>
                          <a:ext cx="3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43" name="Object 7"/>
            <p:cNvGraphicFramePr>
              <a:graphicFrameLocks noChangeAspect="1"/>
            </p:cNvGraphicFramePr>
            <p:nvPr/>
          </p:nvGraphicFramePr>
          <p:xfrm>
            <a:off x="4014" y="1976"/>
            <a:ext cx="232" cy="288"/>
          </p:xfrm>
          <a:graphic>
            <a:graphicData uri="http://schemas.openxmlformats.org/presentationml/2006/ole">
              <mc:AlternateContent xmlns:mc="http://schemas.openxmlformats.org/markup-compatibility/2006">
                <mc:Choice xmlns:v="urn:schemas-microsoft-com:vml" Requires="v">
                  <p:oleObj spid="_x0000_s92949" name="公式" r:id="rId8" imgW="304830" imgH="390615" progId="Equation.3">
                    <p:embed/>
                  </p:oleObj>
                </mc:Choice>
                <mc:Fallback>
                  <p:oleObj name="公式" r:id="rId8" imgW="304830" imgH="390615"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14" y="1976"/>
                          <a:ext cx="2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44" name="Object 8"/>
            <p:cNvGraphicFramePr>
              <a:graphicFrameLocks noChangeAspect="1"/>
            </p:cNvGraphicFramePr>
            <p:nvPr/>
          </p:nvGraphicFramePr>
          <p:xfrm>
            <a:off x="4784" y="1948"/>
            <a:ext cx="400" cy="288"/>
          </p:xfrm>
          <a:graphic>
            <a:graphicData uri="http://schemas.openxmlformats.org/presentationml/2006/ole">
              <mc:AlternateContent xmlns:mc="http://schemas.openxmlformats.org/markup-compatibility/2006">
                <mc:Choice xmlns:v="urn:schemas-microsoft-com:vml" Requires="v">
                  <p:oleObj spid="_x0000_s92950" name="公式" r:id="rId10" imgW="571590" imgH="390615" progId="Equation.3">
                    <p:embed/>
                  </p:oleObj>
                </mc:Choice>
                <mc:Fallback>
                  <p:oleObj name="公式" r:id="rId10" imgW="571590" imgH="390615"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84" y="1948"/>
                          <a:ext cx="4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45" name="Oval 9"/>
            <p:cNvSpPr>
              <a:spLocks noChangeArrowheads="1"/>
            </p:cNvSpPr>
            <p:nvPr/>
          </p:nvSpPr>
          <p:spPr bwMode="auto">
            <a:xfrm>
              <a:off x="4794" y="2290"/>
              <a:ext cx="88" cy="87"/>
            </a:xfrm>
            <a:prstGeom prst="ellipse">
              <a:avLst/>
            </a:prstGeom>
            <a:solidFill>
              <a:srgbClr val="CC3300"/>
            </a:solidFill>
            <a:ln w="12699">
              <a:solidFill>
                <a:srgbClr val="CC3300"/>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20546" name="Oval 10"/>
            <p:cNvSpPr>
              <a:spLocks noChangeArrowheads="1"/>
            </p:cNvSpPr>
            <p:nvPr/>
          </p:nvSpPr>
          <p:spPr bwMode="auto">
            <a:xfrm>
              <a:off x="3430" y="2290"/>
              <a:ext cx="88" cy="87"/>
            </a:xfrm>
            <a:prstGeom prst="ellipse">
              <a:avLst/>
            </a:prstGeom>
            <a:solidFill>
              <a:srgbClr val="CC3300"/>
            </a:solidFill>
            <a:ln w="12699">
              <a:solidFill>
                <a:srgbClr val="CC3300"/>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pSp>
      <p:grpSp>
        <p:nvGrpSpPr>
          <p:cNvPr id="3" name="Group 11"/>
          <p:cNvGrpSpPr>
            <a:grpSpLocks/>
          </p:cNvGrpSpPr>
          <p:nvPr/>
        </p:nvGrpSpPr>
        <p:grpSpPr bwMode="auto">
          <a:xfrm>
            <a:off x="5372100" y="1378288"/>
            <a:ext cx="2800350" cy="725488"/>
            <a:chOff x="3384" y="980"/>
            <a:chExt cx="1764" cy="457"/>
          </a:xfrm>
        </p:grpSpPr>
        <p:graphicFrame>
          <p:nvGraphicFramePr>
            <p:cNvPr id="20533" name="Object 12"/>
            <p:cNvGraphicFramePr>
              <a:graphicFrameLocks noChangeAspect="1"/>
            </p:cNvGraphicFramePr>
            <p:nvPr/>
          </p:nvGraphicFramePr>
          <p:xfrm>
            <a:off x="4756" y="984"/>
            <a:ext cx="392" cy="288"/>
          </p:xfrm>
          <a:graphic>
            <a:graphicData uri="http://schemas.openxmlformats.org/presentationml/2006/ole">
              <mc:AlternateContent xmlns:mc="http://schemas.openxmlformats.org/markup-compatibility/2006">
                <mc:Choice xmlns:v="urn:schemas-microsoft-com:vml" Requires="v">
                  <p:oleObj spid="_x0000_s92951" name="公式" r:id="rId12" imgW="552420" imgH="390615" progId="Equation.3">
                    <p:embed/>
                  </p:oleObj>
                </mc:Choice>
                <mc:Fallback>
                  <p:oleObj name="公式" r:id="rId12" imgW="552420" imgH="390615"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56" y="984"/>
                          <a:ext cx="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34" name="Oval 13"/>
            <p:cNvSpPr>
              <a:spLocks noChangeArrowheads="1"/>
            </p:cNvSpPr>
            <p:nvPr/>
          </p:nvSpPr>
          <p:spPr bwMode="auto">
            <a:xfrm>
              <a:off x="3396" y="1350"/>
              <a:ext cx="88" cy="87"/>
            </a:xfrm>
            <a:prstGeom prst="ellipse">
              <a:avLst/>
            </a:prstGeom>
            <a:solidFill>
              <a:srgbClr val="CC3300"/>
            </a:solidFill>
            <a:ln w="12699">
              <a:solidFill>
                <a:srgbClr val="CC3300"/>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20535" name="Line 14"/>
            <p:cNvSpPr>
              <a:spLocks noChangeShapeType="1"/>
            </p:cNvSpPr>
            <p:nvPr/>
          </p:nvSpPr>
          <p:spPr bwMode="auto">
            <a:xfrm>
              <a:off x="3484" y="1397"/>
              <a:ext cx="1364" cy="0"/>
            </a:xfrm>
            <a:prstGeom prst="line">
              <a:avLst/>
            </a:prstGeom>
            <a:noFill/>
            <a:ln w="38100">
              <a:solidFill>
                <a:srgbClr val="3333CC"/>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6" name="Oval 15"/>
            <p:cNvSpPr>
              <a:spLocks noChangeArrowheads="1"/>
            </p:cNvSpPr>
            <p:nvPr/>
          </p:nvSpPr>
          <p:spPr bwMode="auto">
            <a:xfrm>
              <a:off x="4760" y="1350"/>
              <a:ext cx="88" cy="87"/>
            </a:xfrm>
            <a:prstGeom prst="ellipse">
              <a:avLst/>
            </a:prstGeom>
            <a:solidFill>
              <a:srgbClr val="CC3300"/>
            </a:solidFill>
            <a:ln w="12699">
              <a:solidFill>
                <a:srgbClr val="CC3300"/>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aphicFrame>
          <p:nvGraphicFramePr>
            <p:cNvPr id="20537" name="Object 16"/>
            <p:cNvGraphicFramePr>
              <a:graphicFrameLocks noChangeAspect="1"/>
            </p:cNvGraphicFramePr>
            <p:nvPr/>
          </p:nvGraphicFramePr>
          <p:xfrm>
            <a:off x="3384" y="980"/>
            <a:ext cx="384" cy="288"/>
          </p:xfrm>
          <a:graphic>
            <a:graphicData uri="http://schemas.openxmlformats.org/presentationml/2006/ole">
              <mc:AlternateContent xmlns:mc="http://schemas.openxmlformats.org/markup-compatibility/2006">
                <mc:Choice xmlns:v="urn:schemas-microsoft-com:vml" Requires="v">
                  <p:oleObj spid="_x0000_s92952" name="公式" r:id="rId14" imgW="542970" imgH="390615" progId="Equation.3">
                    <p:embed/>
                  </p:oleObj>
                </mc:Choice>
                <mc:Fallback>
                  <p:oleObj name="公式" r:id="rId14" imgW="542970" imgH="390615" progId="Equation.3">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84" y="98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38" name="Object 17"/>
            <p:cNvGraphicFramePr>
              <a:graphicFrameLocks noChangeAspect="1"/>
            </p:cNvGraphicFramePr>
            <p:nvPr/>
          </p:nvGraphicFramePr>
          <p:xfrm>
            <a:off x="4070" y="980"/>
            <a:ext cx="232" cy="288"/>
          </p:xfrm>
          <a:graphic>
            <a:graphicData uri="http://schemas.openxmlformats.org/presentationml/2006/ole">
              <mc:AlternateContent xmlns:mc="http://schemas.openxmlformats.org/markup-compatibility/2006">
                <mc:Choice xmlns:v="urn:schemas-microsoft-com:vml" Requires="v">
                  <p:oleObj spid="_x0000_s92953" name="公式" r:id="rId16" imgW="304830" imgH="390615" progId="Equation.3">
                    <p:embed/>
                  </p:oleObj>
                </mc:Choice>
                <mc:Fallback>
                  <p:oleObj name="公式" r:id="rId16" imgW="304830" imgH="390615" progId="Equation.3">
                    <p:embed/>
                    <p:pic>
                      <p:nvPicPr>
                        <p:cNvPr id="0"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70" y="980"/>
                          <a:ext cx="2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8930" name="Oval 18"/>
          <p:cNvSpPr>
            <a:spLocks noChangeArrowheads="1"/>
          </p:cNvSpPr>
          <p:nvPr/>
        </p:nvSpPr>
        <p:spPr bwMode="auto">
          <a:xfrm>
            <a:off x="652463" y="1956138"/>
            <a:ext cx="139700" cy="138113"/>
          </a:xfrm>
          <a:prstGeom prst="ellipse">
            <a:avLst/>
          </a:prstGeom>
          <a:solidFill>
            <a:srgbClr val="CC3300"/>
          </a:solidFill>
          <a:ln w="12699">
            <a:solidFill>
              <a:srgbClr val="CC3300"/>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38931" name="Line 19"/>
          <p:cNvSpPr>
            <a:spLocks noChangeShapeType="1"/>
          </p:cNvSpPr>
          <p:nvPr/>
        </p:nvSpPr>
        <p:spPr bwMode="auto">
          <a:xfrm>
            <a:off x="792163" y="2030751"/>
            <a:ext cx="2165350" cy="0"/>
          </a:xfrm>
          <a:prstGeom prst="line">
            <a:avLst/>
          </a:prstGeom>
          <a:noFill/>
          <a:ln w="38100">
            <a:solidFill>
              <a:srgbClr val="3333CC"/>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0486" name="Object 20"/>
          <p:cNvGraphicFramePr>
            <a:graphicFrameLocks noChangeAspect="1"/>
          </p:cNvGraphicFramePr>
          <p:nvPr>
            <p:extLst>
              <p:ext uri="{D42A27DB-BD31-4B8C-83A1-F6EECF244321}">
                <p14:modId xmlns:p14="http://schemas.microsoft.com/office/powerpoint/2010/main" val="3087347276"/>
              </p:ext>
            </p:extLst>
          </p:nvPr>
        </p:nvGraphicFramePr>
        <p:xfrm>
          <a:off x="1050925" y="1486238"/>
          <a:ext cx="808038" cy="1831975"/>
        </p:xfrm>
        <a:graphic>
          <a:graphicData uri="http://schemas.openxmlformats.org/presentationml/2006/ole">
            <mc:AlternateContent xmlns:mc="http://schemas.openxmlformats.org/markup-compatibility/2006">
              <mc:Choice xmlns:v="urn:schemas-microsoft-com:vml" Requires="v">
                <p:oleObj spid="_x0000_s92954" name="公式" r:id="rId18" imgW="228600" imgH="520700" progId="Equation.3">
                  <p:embed/>
                </p:oleObj>
              </mc:Choice>
              <mc:Fallback>
                <p:oleObj name="公式" r:id="rId18" imgW="228600" imgH="520700" progId="Equation.3">
                  <p:embed/>
                  <p:pic>
                    <p:nvPicPr>
                      <p:cNvPr id="0" name="Object 2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50925" y="1486238"/>
                        <a:ext cx="808038" cy="183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33" name="Line 21"/>
          <p:cNvSpPr>
            <a:spLocks noChangeShapeType="1"/>
          </p:cNvSpPr>
          <p:nvPr/>
        </p:nvSpPr>
        <p:spPr bwMode="auto">
          <a:xfrm>
            <a:off x="2957513" y="2030751"/>
            <a:ext cx="906462" cy="0"/>
          </a:xfrm>
          <a:prstGeom prst="line">
            <a:avLst/>
          </a:prstGeom>
          <a:noFill/>
          <a:ln w="38100">
            <a:solidFill>
              <a:srgbClr val="CC33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4" name="Line 22"/>
          <p:cNvSpPr>
            <a:spLocks noChangeShapeType="1"/>
          </p:cNvSpPr>
          <p:nvPr/>
        </p:nvSpPr>
        <p:spPr bwMode="auto">
          <a:xfrm>
            <a:off x="792163" y="2030751"/>
            <a:ext cx="862012" cy="0"/>
          </a:xfrm>
          <a:prstGeom prst="line">
            <a:avLst/>
          </a:prstGeom>
          <a:noFill/>
          <a:ln w="38100" cap="sq">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0489" name="Text Box 23"/>
          <p:cNvSpPr txBox="1">
            <a:spLocks noChangeArrowheads="1"/>
          </p:cNvSpPr>
          <p:nvPr/>
        </p:nvSpPr>
        <p:spPr bwMode="auto">
          <a:xfrm>
            <a:off x="1239838" y="2110126"/>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endParaRPr kumimoji="1" lang="zh-CN" altLang="en-US" sz="2800" b="0">
              <a:solidFill>
                <a:srgbClr val="3333CC"/>
              </a:solidFill>
              <a:ea typeface="宋体" pitchFamily="2" charset="-122"/>
            </a:endParaRPr>
          </a:p>
        </p:txBody>
      </p:sp>
      <p:graphicFrame>
        <p:nvGraphicFramePr>
          <p:cNvPr id="38936" name="Object 24"/>
          <p:cNvGraphicFramePr>
            <a:graphicFrameLocks noChangeAspect="1"/>
          </p:cNvGraphicFramePr>
          <p:nvPr>
            <p:extLst>
              <p:ext uri="{D42A27DB-BD31-4B8C-83A1-F6EECF244321}">
                <p14:modId xmlns:p14="http://schemas.microsoft.com/office/powerpoint/2010/main" val="2870625818"/>
              </p:ext>
            </p:extLst>
          </p:nvPr>
        </p:nvGraphicFramePr>
        <p:xfrm>
          <a:off x="1103313" y="2172038"/>
          <a:ext cx="528637" cy="457200"/>
        </p:xfrm>
        <a:graphic>
          <a:graphicData uri="http://schemas.openxmlformats.org/presentationml/2006/ole">
            <mc:AlternateContent xmlns:mc="http://schemas.openxmlformats.org/markup-compatibility/2006">
              <mc:Choice xmlns:v="urn:schemas-microsoft-com:vml" Requires="v">
                <p:oleObj spid="_x0000_s92955" name="Equation" r:id="rId20" imgW="466830" imgH="390615" progId="Equation.3">
                  <p:embed/>
                </p:oleObj>
              </mc:Choice>
              <mc:Fallback>
                <p:oleObj name="Equation" r:id="rId20" imgW="466830" imgH="390615" progId="Equation.3">
                  <p:embed/>
                  <p:pic>
                    <p:nvPicPr>
                      <p:cNvPr id="0" name="Object 2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03313" y="2172038"/>
                        <a:ext cx="528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37" name="Object 25"/>
          <p:cNvGraphicFramePr>
            <a:graphicFrameLocks noChangeAspect="1"/>
          </p:cNvGraphicFramePr>
          <p:nvPr>
            <p:extLst>
              <p:ext uri="{D42A27DB-BD31-4B8C-83A1-F6EECF244321}">
                <p14:modId xmlns:p14="http://schemas.microsoft.com/office/powerpoint/2010/main" val="3691348797"/>
              </p:ext>
            </p:extLst>
          </p:nvPr>
        </p:nvGraphicFramePr>
        <p:xfrm>
          <a:off x="3343275" y="2178388"/>
          <a:ext cx="495300" cy="482600"/>
        </p:xfrm>
        <a:graphic>
          <a:graphicData uri="http://schemas.openxmlformats.org/presentationml/2006/ole">
            <mc:AlternateContent xmlns:mc="http://schemas.openxmlformats.org/markup-compatibility/2006">
              <mc:Choice xmlns:v="urn:schemas-microsoft-com:vml" Requires="v">
                <p:oleObj spid="_x0000_s92956" name="Equation" r:id="rId22" imgW="428760" imgH="419190" progId="Equation.3">
                  <p:embed/>
                </p:oleObj>
              </mc:Choice>
              <mc:Fallback>
                <p:oleObj name="Equation" r:id="rId22" imgW="428760" imgH="419190" progId="Equation.3">
                  <p:embed/>
                  <p:pic>
                    <p:nvPicPr>
                      <p:cNvPr id="0" name="Object 2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3275" y="2178388"/>
                        <a:ext cx="4953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2" name="Text Box 26"/>
          <p:cNvSpPr txBox="1">
            <a:spLocks noChangeArrowheads="1"/>
          </p:cNvSpPr>
          <p:nvPr/>
        </p:nvSpPr>
        <p:spPr bwMode="auto">
          <a:xfrm>
            <a:off x="2363788" y="1421151"/>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endParaRPr kumimoji="1" lang="zh-CN" altLang="en-US" sz="2800" b="0">
              <a:solidFill>
                <a:srgbClr val="3333CC"/>
              </a:solidFill>
              <a:ea typeface="宋体" pitchFamily="2" charset="-122"/>
            </a:endParaRPr>
          </a:p>
        </p:txBody>
      </p:sp>
      <p:graphicFrame>
        <p:nvGraphicFramePr>
          <p:cNvPr id="38939" name="Object 27"/>
          <p:cNvGraphicFramePr>
            <a:graphicFrameLocks noChangeAspect="1"/>
          </p:cNvGraphicFramePr>
          <p:nvPr>
            <p:extLst>
              <p:ext uri="{D42A27DB-BD31-4B8C-83A1-F6EECF244321}">
                <p14:modId xmlns:p14="http://schemas.microsoft.com/office/powerpoint/2010/main" val="3199510093"/>
              </p:ext>
            </p:extLst>
          </p:nvPr>
        </p:nvGraphicFramePr>
        <p:xfrm>
          <a:off x="1790700" y="1467188"/>
          <a:ext cx="368300" cy="457200"/>
        </p:xfrm>
        <a:graphic>
          <a:graphicData uri="http://schemas.openxmlformats.org/presentationml/2006/ole">
            <mc:AlternateContent xmlns:mc="http://schemas.openxmlformats.org/markup-compatibility/2006">
              <mc:Choice xmlns:v="urn:schemas-microsoft-com:vml" Requires="v">
                <p:oleObj spid="_x0000_s92957" name="Equation" r:id="rId24" imgW="304830" imgH="390615" progId="Equation.3">
                  <p:embed/>
                </p:oleObj>
              </mc:Choice>
              <mc:Fallback>
                <p:oleObj name="Equation" r:id="rId24" imgW="304830" imgH="390615" progId="Equation.3">
                  <p:embed/>
                  <p:pic>
                    <p:nvPicPr>
                      <p:cNvPr id="0" name="Object 2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790700" y="1467188"/>
                        <a:ext cx="368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94" name="Text Box 28"/>
          <p:cNvSpPr txBox="1">
            <a:spLocks noChangeArrowheads="1"/>
          </p:cNvSpPr>
          <p:nvPr/>
        </p:nvSpPr>
        <p:spPr bwMode="auto">
          <a:xfrm>
            <a:off x="615950" y="1427501"/>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endParaRPr kumimoji="1" lang="zh-CN" altLang="en-US" sz="2800" b="0">
              <a:solidFill>
                <a:srgbClr val="3333CC"/>
              </a:solidFill>
              <a:ea typeface="宋体" pitchFamily="2" charset="-122"/>
            </a:endParaRPr>
          </a:p>
        </p:txBody>
      </p:sp>
      <p:graphicFrame>
        <p:nvGraphicFramePr>
          <p:cNvPr id="38941" name="Object 29"/>
          <p:cNvGraphicFramePr>
            <a:graphicFrameLocks noChangeAspect="1"/>
          </p:cNvGraphicFramePr>
          <p:nvPr>
            <p:extLst>
              <p:ext uri="{D42A27DB-BD31-4B8C-83A1-F6EECF244321}">
                <p14:modId xmlns:p14="http://schemas.microsoft.com/office/powerpoint/2010/main" val="1031469549"/>
              </p:ext>
            </p:extLst>
          </p:nvPr>
        </p:nvGraphicFramePr>
        <p:xfrm>
          <a:off x="647700" y="1419563"/>
          <a:ext cx="609600" cy="457200"/>
        </p:xfrm>
        <a:graphic>
          <a:graphicData uri="http://schemas.openxmlformats.org/presentationml/2006/ole">
            <mc:AlternateContent xmlns:mc="http://schemas.openxmlformats.org/markup-compatibility/2006">
              <mc:Choice xmlns:v="urn:schemas-microsoft-com:vml" Requires="v">
                <p:oleObj spid="_x0000_s92958" name="Equation" r:id="rId26" imgW="542970" imgH="390615" progId="Equation.3">
                  <p:embed/>
                </p:oleObj>
              </mc:Choice>
              <mc:Fallback>
                <p:oleObj name="Equation" r:id="rId26" imgW="542970" imgH="390615" progId="Equation.3">
                  <p:embed/>
                  <p:pic>
                    <p:nvPicPr>
                      <p:cNvPr id="0" name="Object 2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47700" y="1419563"/>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42" name="Object 30"/>
          <p:cNvGraphicFramePr>
            <a:graphicFrameLocks noChangeAspect="1"/>
          </p:cNvGraphicFramePr>
          <p:nvPr>
            <p:extLst>
              <p:ext uri="{D42A27DB-BD31-4B8C-83A1-F6EECF244321}">
                <p14:modId xmlns:p14="http://schemas.microsoft.com/office/powerpoint/2010/main" val="2468949549"/>
              </p:ext>
            </p:extLst>
          </p:nvPr>
        </p:nvGraphicFramePr>
        <p:xfrm>
          <a:off x="2819400" y="1419563"/>
          <a:ext cx="635000" cy="457200"/>
        </p:xfrm>
        <a:graphic>
          <a:graphicData uri="http://schemas.openxmlformats.org/presentationml/2006/ole">
            <mc:AlternateContent xmlns:mc="http://schemas.openxmlformats.org/markup-compatibility/2006">
              <mc:Choice xmlns:v="urn:schemas-microsoft-com:vml" Requires="v">
                <p:oleObj spid="_x0000_s92959" name="Equation" r:id="rId28" imgW="571590" imgH="390615" progId="Equation.3">
                  <p:embed/>
                </p:oleObj>
              </mc:Choice>
              <mc:Fallback>
                <p:oleObj name="Equation" r:id="rId28" imgW="571590" imgH="390615" progId="Equation.3">
                  <p:embed/>
                  <p:pic>
                    <p:nvPicPr>
                      <p:cNvPr id="0" name="Object 3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819400" y="1419563"/>
                        <a:ext cx="63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43" name="Line 31"/>
          <p:cNvSpPr>
            <a:spLocks noChangeShapeType="1"/>
          </p:cNvSpPr>
          <p:nvPr/>
        </p:nvSpPr>
        <p:spPr bwMode="auto">
          <a:xfrm flipH="1">
            <a:off x="6694488" y="2040276"/>
            <a:ext cx="906462" cy="0"/>
          </a:xfrm>
          <a:prstGeom prst="line">
            <a:avLst/>
          </a:prstGeom>
          <a:noFill/>
          <a:ln w="38100">
            <a:solidFill>
              <a:srgbClr val="CC33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4" name="Line 32"/>
          <p:cNvSpPr>
            <a:spLocks noChangeShapeType="1"/>
          </p:cNvSpPr>
          <p:nvPr/>
        </p:nvSpPr>
        <p:spPr bwMode="auto">
          <a:xfrm>
            <a:off x="5530850" y="2040276"/>
            <a:ext cx="862013" cy="0"/>
          </a:xfrm>
          <a:prstGeom prst="line">
            <a:avLst/>
          </a:prstGeom>
          <a:noFill/>
          <a:ln w="38100" cap="sq">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0499" name="Text Box 33"/>
          <p:cNvSpPr txBox="1">
            <a:spLocks noChangeArrowheads="1"/>
          </p:cNvSpPr>
          <p:nvPr/>
        </p:nvSpPr>
        <p:spPr bwMode="auto">
          <a:xfrm>
            <a:off x="5978525" y="2119651"/>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endParaRPr kumimoji="1" lang="zh-CN" altLang="en-US" sz="2800" b="0">
              <a:solidFill>
                <a:srgbClr val="3333CC"/>
              </a:solidFill>
              <a:ea typeface="宋体" pitchFamily="2" charset="-122"/>
            </a:endParaRPr>
          </a:p>
        </p:txBody>
      </p:sp>
      <p:sp>
        <p:nvSpPr>
          <p:cNvPr id="20500" name="Text Box 34"/>
          <p:cNvSpPr txBox="1">
            <a:spLocks noChangeArrowheads="1"/>
          </p:cNvSpPr>
          <p:nvPr/>
        </p:nvSpPr>
        <p:spPr bwMode="auto">
          <a:xfrm>
            <a:off x="7102475" y="1430676"/>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endParaRPr kumimoji="1" lang="zh-CN" altLang="en-US" sz="2800" b="0">
              <a:solidFill>
                <a:srgbClr val="3333CC"/>
              </a:solidFill>
              <a:ea typeface="宋体" pitchFamily="2" charset="-122"/>
            </a:endParaRPr>
          </a:p>
        </p:txBody>
      </p:sp>
      <p:sp>
        <p:nvSpPr>
          <p:cNvPr id="20501" name="Text Box 35"/>
          <p:cNvSpPr txBox="1">
            <a:spLocks noChangeArrowheads="1"/>
          </p:cNvSpPr>
          <p:nvPr/>
        </p:nvSpPr>
        <p:spPr bwMode="auto">
          <a:xfrm>
            <a:off x="3663950" y="3638888"/>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endParaRPr kumimoji="1" lang="zh-CN" altLang="en-US" sz="2800" b="0">
              <a:solidFill>
                <a:srgbClr val="3333CC"/>
              </a:solidFill>
              <a:ea typeface="宋体" pitchFamily="2" charset="-122"/>
            </a:endParaRPr>
          </a:p>
        </p:txBody>
      </p:sp>
      <p:sp>
        <p:nvSpPr>
          <p:cNvPr id="38948" name="Line 36"/>
          <p:cNvSpPr>
            <a:spLocks noChangeShapeType="1"/>
          </p:cNvSpPr>
          <p:nvPr/>
        </p:nvSpPr>
        <p:spPr bwMode="auto">
          <a:xfrm>
            <a:off x="2963863" y="3551576"/>
            <a:ext cx="906462" cy="0"/>
          </a:xfrm>
          <a:prstGeom prst="line">
            <a:avLst/>
          </a:prstGeom>
          <a:noFill/>
          <a:ln w="38100">
            <a:solidFill>
              <a:srgbClr val="CC33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3" name="Text Box 37"/>
          <p:cNvSpPr txBox="1">
            <a:spLocks noChangeArrowheads="1"/>
          </p:cNvSpPr>
          <p:nvPr/>
        </p:nvSpPr>
        <p:spPr bwMode="auto">
          <a:xfrm>
            <a:off x="1246188" y="3630951"/>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endParaRPr kumimoji="1" lang="zh-CN" altLang="en-US" sz="2800" b="0">
              <a:solidFill>
                <a:srgbClr val="3333CC"/>
              </a:solidFill>
              <a:ea typeface="宋体" pitchFamily="2" charset="-122"/>
            </a:endParaRPr>
          </a:p>
        </p:txBody>
      </p:sp>
      <p:sp>
        <p:nvSpPr>
          <p:cNvPr id="20504" name="Text Box 38"/>
          <p:cNvSpPr txBox="1">
            <a:spLocks noChangeArrowheads="1"/>
          </p:cNvSpPr>
          <p:nvPr/>
        </p:nvSpPr>
        <p:spPr bwMode="auto">
          <a:xfrm>
            <a:off x="2370138" y="2941976"/>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endParaRPr kumimoji="1" lang="zh-CN" altLang="en-US" sz="2800" b="0">
              <a:solidFill>
                <a:srgbClr val="3333CC"/>
              </a:solidFill>
              <a:ea typeface="宋体" pitchFamily="2" charset="-122"/>
            </a:endParaRPr>
          </a:p>
        </p:txBody>
      </p:sp>
      <p:sp>
        <p:nvSpPr>
          <p:cNvPr id="20505" name="Text Box 39"/>
          <p:cNvSpPr txBox="1">
            <a:spLocks noChangeArrowheads="1"/>
          </p:cNvSpPr>
          <p:nvPr/>
        </p:nvSpPr>
        <p:spPr bwMode="auto">
          <a:xfrm>
            <a:off x="6157913" y="3861138"/>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endParaRPr kumimoji="1" lang="zh-CN" altLang="en-US" sz="2800" b="0">
              <a:solidFill>
                <a:srgbClr val="3333CC"/>
              </a:solidFill>
              <a:ea typeface="宋体" pitchFamily="2" charset="-122"/>
            </a:endParaRPr>
          </a:p>
        </p:txBody>
      </p:sp>
      <p:sp>
        <p:nvSpPr>
          <p:cNvPr id="20506" name="Text Box 40"/>
          <p:cNvSpPr txBox="1">
            <a:spLocks noChangeArrowheads="1"/>
          </p:cNvSpPr>
          <p:nvPr/>
        </p:nvSpPr>
        <p:spPr bwMode="auto">
          <a:xfrm>
            <a:off x="6996113" y="3478551"/>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endParaRPr kumimoji="1" lang="zh-CN" altLang="en-US" sz="2800" b="0">
              <a:solidFill>
                <a:srgbClr val="3333CC"/>
              </a:solidFill>
              <a:ea typeface="宋体" pitchFamily="2" charset="-122"/>
            </a:endParaRPr>
          </a:p>
        </p:txBody>
      </p:sp>
      <p:sp>
        <p:nvSpPr>
          <p:cNvPr id="38953" name="Line 41"/>
          <p:cNvSpPr>
            <a:spLocks noChangeShapeType="1"/>
          </p:cNvSpPr>
          <p:nvPr/>
        </p:nvSpPr>
        <p:spPr bwMode="auto">
          <a:xfrm flipH="1">
            <a:off x="6843713" y="3532526"/>
            <a:ext cx="906462" cy="0"/>
          </a:xfrm>
          <a:prstGeom prst="line">
            <a:avLst/>
          </a:prstGeom>
          <a:noFill/>
          <a:ln w="38100">
            <a:solidFill>
              <a:srgbClr val="CC33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8" name="Text Box 42"/>
          <p:cNvSpPr txBox="1">
            <a:spLocks noChangeArrowheads="1"/>
          </p:cNvSpPr>
          <p:nvPr/>
        </p:nvSpPr>
        <p:spPr bwMode="auto">
          <a:xfrm>
            <a:off x="6032500" y="3611901"/>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endParaRPr kumimoji="1" lang="zh-CN" altLang="en-US" sz="2800" b="0">
              <a:solidFill>
                <a:srgbClr val="3333CC"/>
              </a:solidFill>
              <a:ea typeface="宋体" pitchFamily="2" charset="-122"/>
            </a:endParaRPr>
          </a:p>
        </p:txBody>
      </p:sp>
      <p:sp>
        <p:nvSpPr>
          <p:cNvPr id="20509" name="Text Box 43"/>
          <p:cNvSpPr txBox="1">
            <a:spLocks noChangeArrowheads="1"/>
          </p:cNvSpPr>
          <p:nvPr/>
        </p:nvSpPr>
        <p:spPr bwMode="auto">
          <a:xfrm>
            <a:off x="7156450" y="2922926"/>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endParaRPr kumimoji="1" lang="zh-CN" altLang="en-US" sz="2800" b="0">
              <a:solidFill>
                <a:srgbClr val="3333CC"/>
              </a:solidFill>
              <a:ea typeface="宋体" pitchFamily="2" charset="-122"/>
            </a:endParaRPr>
          </a:p>
        </p:txBody>
      </p:sp>
      <p:sp>
        <p:nvSpPr>
          <p:cNvPr id="20510" name="Text Box 44"/>
          <p:cNvSpPr txBox="1">
            <a:spLocks noChangeArrowheads="1"/>
          </p:cNvSpPr>
          <p:nvPr/>
        </p:nvSpPr>
        <p:spPr bwMode="auto">
          <a:xfrm>
            <a:off x="5408613" y="2929276"/>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endParaRPr kumimoji="1" lang="zh-CN" altLang="en-US" sz="2800" b="0">
              <a:solidFill>
                <a:srgbClr val="3333CC"/>
              </a:solidFill>
              <a:ea typeface="宋体" pitchFamily="2" charset="-122"/>
            </a:endParaRPr>
          </a:p>
        </p:txBody>
      </p:sp>
      <p:grpSp>
        <p:nvGrpSpPr>
          <p:cNvPr id="20511" name="Group 45"/>
          <p:cNvGrpSpPr>
            <a:grpSpLocks/>
          </p:cNvGrpSpPr>
          <p:nvPr/>
        </p:nvGrpSpPr>
        <p:grpSpPr bwMode="auto">
          <a:xfrm>
            <a:off x="738188" y="128588"/>
            <a:ext cx="6345237" cy="1000125"/>
            <a:chOff x="465" y="81"/>
            <a:chExt cx="3997" cy="630"/>
          </a:xfrm>
        </p:grpSpPr>
        <p:graphicFrame>
          <p:nvGraphicFramePr>
            <p:cNvPr id="20531" name="Object 46"/>
            <p:cNvGraphicFramePr>
              <a:graphicFrameLocks noChangeAspect="1"/>
            </p:cNvGraphicFramePr>
            <p:nvPr/>
          </p:nvGraphicFramePr>
          <p:xfrm>
            <a:off x="2925" y="81"/>
            <a:ext cx="1537" cy="630"/>
          </p:xfrm>
          <a:graphic>
            <a:graphicData uri="http://schemas.openxmlformats.org/presentationml/2006/ole">
              <mc:AlternateContent xmlns:mc="http://schemas.openxmlformats.org/markup-compatibility/2006">
                <mc:Choice xmlns:v="urn:schemas-microsoft-com:vml" Requires="v">
                  <p:oleObj spid="_x0000_s92960" name="Equation" r:id="rId30" imgW="2295540" imgH="914400" progId="Equation.3">
                    <p:embed/>
                  </p:oleObj>
                </mc:Choice>
                <mc:Fallback>
                  <p:oleObj name="Equation" r:id="rId30" imgW="2295540" imgH="914400" progId="Equation.3">
                    <p:embed/>
                    <p:pic>
                      <p:nvPicPr>
                        <p:cNvPr id="0" name="Object 4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925" y="81"/>
                          <a:ext cx="1537" cy="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sp>
          <p:nvSpPr>
            <p:cNvPr id="20532" name="Text Box 47"/>
            <p:cNvSpPr txBox="1">
              <a:spLocks noChangeArrowheads="1"/>
            </p:cNvSpPr>
            <p:nvPr/>
          </p:nvSpPr>
          <p:spPr bwMode="auto">
            <a:xfrm>
              <a:off x="465" y="201"/>
              <a:ext cx="183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kumimoji="1" lang="en-US" altLang="zh-CN" sz="2800" i="1">
                  <a:solidFill>
                    <a:srgbClr val="3333CC"/>
                  </a:solidFill>
                  <a:ea typeface="宋体" pitchFamily="2" charset="-122"/>
                </a:rPr>
                <a:t>q</a:t>
              </a:r>
              <a:r>
                <a:rPr kumimoji="1" lang="en-US" altLang="zh-CN" sz="2800" baseline="-25000">
                  <a:solidFill>
                    <a:srgbClr val="3333CC"/>
                  </a:solidFill>
                  <a:ea typeface="宋体" pitchFamily="2" charset="-122"/>
                </a:rPr>
                <a:t>1</a:t>
              </a:r>
              <a:r>
                <a:rPr kumimoji="1" lang="zh-CN" altLang="en-US" sz="2800">
                  <a:solidFill>
                    <a:srgbClr val="3333CC"/>
                  </a:solidFill>
                  <a:latin typeface="宋体" pitchFamily="2" charset="-122"/>
                  <a:ea typeface="宋体" pitchFamily="2" charset="-122"/>
                </a:rPr>
                <a:t>对</a:t>
              </a:r>
              <a:r>
                <a:rPr kumimoji="1" lang="en-US" altLang="zh-CN" sz="2800" i="1">
                  <a:solidFill>
                    <a:srgbClr val="3333CC"/>
                  </a:solidFill>
                  <a:ea typeface="宋体" pitchFamily="2" charset="-122"/>
                </a:rPr>
                <a:t>q</a:t>
              </a:r>
              <a:r>
                <a:rPr kumimoji="1" lang="en-US" altLang="zh-CN" sz="2800" baseline="-25000">
                  <a:solidFill>
                    <a:srgbClr val="3333CC"/>
                  </a:solidFill>
                  <a:ea typeface="宋体" pitchFamily="2" charset="-122"/>
                </a:rPr>
                <a:t>2</a:t>
              </a:r>
              <a:r>
                <a:rPr kumimoji="1" lang="zh-CN" altLang="en-US" sz="2800">
                  <a:solidFill>
                    <a:srgbClr val="3333CC"/>
                  </a:solidFill>
                  <a:latin typeface="宋体" pitchFamily="2" charset="-122"/>
                  <a:ea typeface="宋体" pitchFamily="2" charset="-122"/>
                </a:rPr>
                <a:t>的作用力</a:t>
              </a:r>
              <a:endParaRPr kumimoji="1" lang="zh-CN" altLang="en-US" sz="2800" b="0">
                <a:solidFill>
                  <a:srgbClr val="3333CC"/>
                </a:solidFill>
                <a:latin typeface="宋体" pitchFamily="2" charset="-122"/>
                <a:ea typeface="宋体" pitchFamily="2" charset="-122"/>
              </a:endParaRPr>
            </a:p>
          </p:txBody>
        </p:sp>
      </p:grpSp>
      <p:sp>
        <p:nvSpPr>
          <p:cNvPr id="38960" name="Rectangle 48"/>
          <p:cNvSpPr>
            <a:spLocks noChangeArrowheads="1"/>
          </p:cNvSpPr>
          <p:nvPr/>
        </p:nvSpPr>
        <p:spPr bwMode="auto">
          <a:xfrm>
            <a:off x="0" y="12954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38961" name="Oval 49"/>
          <p:cNvSpPr>
            <a:spLocks noChangeArrowheads="1"/>
          </p:cNvSpPr>
          <p:nvPr/>
        </p:nvSpPr>
        <p:spPr bwMode="auto">
          <a:xfrm>
            <a:off x="2817813" y="1956138"/>
            <a:ext cx="139700" cy="138113"/>
          </a:xfrm>
          <a:prstGeom prst="ellipse">
            <a:avLst/>
          </a:prstGeom>
          <a:solidFill>
            <a:srgbClr val="CC3300"/>
          </a:solidFill>
          <a:ln w="12699">
            <a:solidFill>
              <a:srgbClr val="CC3300"/>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aphicFrame>
        <p:nvGraphicFramePr>
          <p:cNvPr id="38962" name="Object 50"/>
          <p:cNvGraphicFramePr>
            <a:graphicFrameLocks noChangeAspect="1"/>
          </p:cNvGraphicFramePr>
          <p:nvPr>
            <p:extLst>
              <p:ext uri="{D42A27DB-BD31-4B8C-83A1-F6EECF244321}">
                <p14:modId xmlns:p14="http://schemas.microsoft.com/office/powerpoint/2010/main" val="2593314343"/>
              </p:ext>
            </p:extLst>
          </p:nvPr>
        </p:nvGraphicFramePr>
        <p:xfrm>
          <a:off x="5751513" y="2152988"/>
          <a:ext cx="528637" cy="457200"/>
        </p:xfrm>
        <a:graphic>
          <a:graphicData uri="http://schemas.openxmlformats.org/presentationml/2006/ole">
            <mc:AlternateContent xmlns:mc="http://schemas.openxmlformats.org/markup-compatibility/2006">
              <mc:Choice xmlns:v="urn:schemas-microsoft-com:vml" Requires="v">
                <p:oleObj spid="_x0000_s92961" name="公式" r:id="rId32" imgW="466830" imgH="390615" progId="Equation.3">
                  <p:embed/>
                </p:oleObj>
              </mc:Choice>
              <mc:Fallback>
                <p:oleObj name="公式" r:id="rId32" imgW="466830" imgH="390615" progId="Equation.3">
                  <p:embed/>
                  <p:pic>
                    <p:nvPicPr>
                      <p:cNvPr id="0" name="Object 50"/>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751513" y="2152988"/>
                        <a:ext cx="528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63" name="Object 51"/>
          <p:cNvGraphicFramePr>
            <a:graphicFrameLocks noChangeAspect="1"/>
          </p:cNvGraphicFramePr>
          <p:nvPr>
            <p:extLst>
              <p:ext uri="{D42A27DB-BD31-4B8C-83A1-F6EECF244321}">
                <p14:modId xmlns:p14="http://schemas.microsoft.com/office/powerpoint/2010/main" val="2131888179"/>
              </p:ext>
            </p:extLst>
          </p:nvPr>
        </p:nvGraphicFramePr>
        <p:xfrm>
          <a:off x="6654800" y="2197438"/>
          <a:ext cx="495300" cy="482600"/>
        </p:xfrm>
        <a:graphic>
          <a:graphicData uri="http://schemas.openxmlformats.org/presentationml/2006/ole">
            <mc:AlternateContent xmlns:mc="http://schemas.openxmlformats.org/markup-compatibility/2006">
              <mc:Choice xmlns:v="urn:schemas-microsoft-com:vml" Requires="v">
                <p:oleObj spid="_x0000_s92962" name="公式" r:id="rId34" imgW="428760" imgH="419190" progId="Equation.3">
                  <p:embed/>
                </p:oleObj>
              </mc:Choice>
              <mc:Fallback>
                <p:oleObj name="公式" r:id="rId34" imgW="428760" imgH="419190" progId="Equation.3">
                  <p:embed/>
                  <p:pic>
                    <p:nvPicPr>
                      <p:cNvPr id="0" name="Object 51"/>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654800" y="2197438"/>
                        <a:ext cx="4953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64" name="Object 52"/>
          <p:cNvGraphicFramePr>
            <a:graphicFrameLocks noChangeAspect="1"/>
          </p:cNvGraphicFramePr>
          <p:nvPr>
            <p:extLst>
              <p:ext uri="{D42A27DB-BD31-4B8C-83A1-F6EECF244321}">
                <p14:modId xmlns:p14="http://schemas.microsoft.com/office/powerpoint/2010/main" val="3838149374"/>
              </p:ext>
            </p:extLst>
          </p:nvPr>
        </p:nvGraphicFramePr>
        <p:xfrm>
          <a:off x="3225800" y="3746838"/>
          <a:ext cx="495300" cy="482600"/>
        </p:xfrm>
        <a:graphic>
          <a:graphicData uri="http://schemas.openxmlformats.org/presentationml/2006/ole">
            <mc:AlternateContent xmlns:mc="http://schemas.openxmlformats.org/markup-compatibility/2006">
              <mc:Choice xmlns:v="urn:schemas-microsoft-com:vml" Requires="v">
                <p:oleObj spid="_x0000_s92963" name="公式" r:id="rId36" imgW="428760" imgH="419190" progId="Equation.3">
                  <p:embed/>
                </p:oleObj>
              </mc:Choice>
              <mc:Fallback>
                <p:oleObj name="公式" r:id="rId36" imgW="428760" imgH="419190" progId="Equation.3">
                  <p:embed/>
                  <p:pic>
                    <p:nvPicPr>
                      <p:cNvPr id="0" name="Object 52"/>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225800" y="3746838"/>
                        <a:ext cx="4953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65" name="Object 53"/>
          <p:cNvGraphicFramePr>
            <a:graphicFrameLocks noChangeAspect="1"/>
          </p:cNvGraphicFramePr>
          <p:nvPr>
            <p:extLst>
              <p:ext uri="{D42A27DB-BD31-4B8C-83A1-F6EECF244321}">
                <p14:modId xmlns:p14="http://schemas.microsoft.com/office/powerpoint/2010/main" val="2916098049"/>
              </p:ext>
            </p:extLst>
          </p:nvPr>
        </p:nvGraphicFramePr>
        <p:xfrm>
          <a:off x="6972300" y="3740488"/>
          <a:ext cx="495300" cy="482600"/>
        </p:xfrm>
        <a:graphic>
          <a:graphicData uri="http://schemas.openxmlformats.org/presentationml/2006/ole">
            <mc:AlternateContent xmlns:mc="http://schemas.openxmlformats.org/markup-compatibility/2006">
              <mc:Choice xmlns:v="urn:schemas-microsoft-com:vml" Requires="v">
                <p:oleObj spid="_x0000_s92964" name="公式" r:id="rId38" imgW="428760" imgH="419190" progId="Equation.3">
                  <p:embed/>
                </p:oleObj>
              </mc:Choice>
              <mc:Fallback>
                <p:oleObj name="公式" r:id="rId38" imgW="428760" imgH="419190" progId="Equation.3">
                  <p:embed/>
                  <p:pic>
                    <p:nvPicPr>
                      <p:cNvPr id="0" name="Object 53"/>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972300" y="3740488"/>
                        <a:ext cx="4953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54"/>
          <p:cNvGrpSpPr>
            <a:grpSpLocks/>
          </p:cNvGrpSpPr>
          <p:nvPr/>
        </p:nvGrpSpPr>
        <p:grpSpPr bwMode="auto">
          <a:xfrm>
            <a:off x="647700" y="2921338"/>
            <a:ext cx="2800350" cy="1289050"/>
            <a:chOff x="408" y="1952"/>
            <a:chExt cx="1764" cy="812"/>
          </a:xfrm>
        </p:grpSpPr>
        <p:graphicFrame>
          <p:nvGraphicFramePr>
            <p:cNvPr id="20523" name="Object 55"/>
            <p:cNvGraphicFramePr>
              <a:graphicFrameLocks noChangeAspect="1"/>
            </p:cNvGraphicFramePr>
            <p:nvPr/>
          </p:nvGraphicFramePr>
          <p:xfrm>
            <a:off x="408" y="1952"/>
            <a:ext cx="384" cy="288"/>
          </p:xfrm>
          <a:graphic>
            <a:graphicData uri="http://schemas.openxmlformats.org/presentationml/2006/ole">
              <mc:AlternateContent xmlns:mc="http://schemas.openxmlformats.org/markup-compatibility/2006">
                <mc:Choice xmlns:v="urn:schemas-microsoft-com:vml" Requires="v">
                  <p:oleObj spid="_x0000_s92965" name="公式" r:id="rId40" imgW="542970" imgH="390615" progId="Equation.3">
                    <p:embed/>
                  </p:oleObj>
                </mc:Choice>
                <mc:Fallback>
                  <p:oleObj name="公式" r:id="rId40" imgW="542970" imgH="390615" progId="Equation.3">
                    <p:embed/>
                    <p:pic>
                      <p:nvPicPr>
                        <p:cNvPr id="0" name="Object 55"/>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08" y="1952"/>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24" name="Line 56"/>
            <p:cNvSpPr>
              <a:spLocks noChangeShapeType="1"/>
            </p:cNvSpPr>
            <p:nvPr/>
          </p:nvSpPr>
          <p:spPr bwMode="auto">
            <a:xfrm>
              <a:off x="503" y="2349"/>
              <a:ext cx="1364" cy="0"/>
            </a:xfrm>
            <a:prstGeom prst="line">
              <a:avLst/>
            </a:prstGeom>
            <a:noFill/>
            <a:ln w="38100">
              <a:solidFill>
                <a:srgbClr val="3333CC"/>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5" name="Line 57"/>
            <p:cNvSpPr>
              <a:spLocks noChangeShapeType="1"/>
            </p:cNvSpPr>
            <p:nvPr/>
          </p:nvSpPr>
          <p:spPr bwMode="auto">
            <a:xfrm>
              <a:off x="503" y="2349"/>
              <a:ext cx="543" cy="0"/>
            </a:xfrm>
            <a:prstGeom prst="line">
              <a:avLst/>
            </a:prstGeom>
            <a:noFill/>
            <a:ln w="38100" cap="sq">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aphicFrame>
          <p:nvGraphicFramePr>
            <p:cNvPr id="20526" name="Object 58"/>
            <p:cNvGraphicFramePr>
              <a:graphicFrameLocks noChangeAspect="1"/>
            </p:cNvGraphicFramePr>
            <p:nvPr/>
          </p:nvGraphicFramePr>
          <p:xfrm>
            <a:off x="1780" y="1992"/>
            <a:ext cx="392" cy="288"/>
          </p:xfrm>
          <a:graphic>
            <a:graphicData uri="http://schemas.openxmlformats.org/presentationml/2006/ole">
              <mc:AlternateContent xmlns:mc="http://schemas.openxmlformats.org/markup-compatibility/2006">
                <mc:Choice xmlns:v="urn:schemas-microsoft-com:vml" Requires="v">
                  <p:oleObj spid="_x0000_s92966" name="公式" r:id="rId42" imgW="552420" imgH="390615" progId="Equation.3">
                    <p:embed/>
                  </p:oleObj>
                </mc:Choice>
                <mc:Fallback>
                  <p:oleObj name="公式" r:id="rId42" imgW="552420" imgH="390615" progId="Equation.3">
                    <p:embed/>
                    <p:pic>
                      <p:nvPicPr>
                        <p:cNvPr id="0" name="Object 58"/>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1780" y="1992"/>
                          <a:ext cx="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27" name="Object 59"/>
            <p:cNvGraphicFramePr>
              <a:graphicFrameLocks noChangeAspect="1"/>
            </p:cNvGraphicFramePr>
            <p:nvPr/>
          </p:nvGraphicFramePr>
          <p:xfrm>
            <a:off x="652" y="2476"/>
            <a:ext cx="332" cy="288"/>
          </p:xfrm>
          <a:graphic>
            <a:graphicData uri="http://schemas.openxmlformats.org/presentationml/2006/ole">
              <mc:AlternateContent xmlns:mc="http://schemas.openxmlformats.org/markup-compatibility/2006">
                <mc:Choice xmlns:v="urn:schemas-microsoft-com:vml" Requires="v">
                  <p:oleObj spid="_x0000_s92967" name="公式" r:id="rId44" imgW="466830" imgH="390615" progId="Equation.3">
                    <p:embed/>
                  </p:oleObj>
                </mc:Choice>
                <mc:Fallback>
                  <p:oleObj name="公式" r:id="rId44" imgW="466830" imgH="390615" progId="Equation.3">
                    <p:embed/>
                    <p:pic>
                      <p:nvPicPr>
                        <p:cNvPr id="0" name="Object 59"/>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652" y="2476"/>
                          <a:ext cx="3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28" name="Object 60"/>
            <p:cNvGraphicFramePr>
              <a:graphicFrameLocks noChangeAspect="1"/>
            </p:cNvGraphicFramePr>
            <p:nvPr/>
          </p:nvGraphicFramePr>
          <p:xfrm>
            <a:off x="1094" y="1988"/>
            <a:ext cx="232" cy="288"/>
          </p:xfrm>
          <a:graphic>
            <a:graphicData uri="http://schemas.openxmlformats.org/presentationml/2006/ole">
              <mc:AlternateContent xmlns:mc="http://schemas.openxmlformats.org/markup-compatibility/2006">
                <mc:Choice xmlns:v="urn:schemas-microsoft-com:vml" Requires="v">
                  <p:oleObj spid="_x0000_s92968" name="公式" r:id="rId46" imgW="304830" imgH="390615" progId="Equation.3">
                    <p:embed/>
                  </p:oleObj>
                </mc:Choice>
                <mc:Fallback>
                  <p:oleObj name="公式" r:id="rId46" imgW="304830" imgH="390615" progId="Equation.3">
                    <p:embed/>
                    <p:pic>
                      <p:nvPicPr>
                        <p:cNvPr id="0" name="Object 60"/>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1094" y="1988"/>
                          <a:ext cx="2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29" name="Oval 61"/>
            <p:cNvSpPr>
              <a:spLocks noChangeArrowheads="1"/>
            </p:cNvSpPr>
            <p:nvPr/>
          </p:nvSpPr>
          <p:spPr bwMode="auto">
            <a:xfrm>
              <a:off x="1779" y="2302"/>
              <a:ext cx="88" cy="87"/>
            </a:xfrm>
            <a:prstGeom prst="ellipse">
              <a:avLst/>
            </a:prstGeom>
            <a:solidFill>
              <a:srgbClr val="CC3300"/>
            </a:solidFill>
            <a:ln w="12699">
              <a:solidFill>
                <a:srgbClr val="CC3300"/>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20530" name="Oval 62"/>
            <p:cNvSpPr>
              <a:spLocks noChangeArrowheads="1"/>
            </p:cNvSpPr>
            <p:nvPr/>
          </p:nvSpPr>
          <p:spPr bwMode="auto">
            <a:xfrm>
              <a:off x="415" y="2302"/>
              <a:ext cx="88" cy="87"/>
            </a:xfrm>
            <a:prstGeom prst="ellipse">
              <a:avLst/>
            </a:prstGeom>
            <a:solidFill>
              <a:srgbClr val="CC3300"/>
            </a:solidFill>
            <a:ln w="12699">
              <a:solidFill>
                <a:srgbClr val="CC3300"/>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pSp>
      <p:sp>
        <p:nvSpPr>
          <p:cNvPr id="38975" name="Text Box 63"/>
          <p:cNvSpPr txBox="1">
            <a:spLocks noChangeArrowheads="1"/>
          </p:cNvSpPr>
          <p:nvPr/>
        </p:nvSpPr>
        <p:spPr bwMode="auto">
          <a:xfrm>
            <a:off x="89186" y="4293096"/>
            <a:ext cx="91085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anchor="ctr">
            <a:spAutoFit/>
          </a:bodyPr>
          <a:lstStyle>
            <a:lvl1pPr marL="666750" indent="-66675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Clr>
                <a:srgbClr val="CC3300"/>
              </a:buClr>
              <a:buSzPct val="150000"/>
              <a:buFont typeface="Wingdings" pitchFamily="2" charset="2"/>
              <a:buChar char="Ø"/>
            </a:pPr>
            <a:r>
              <a:rPr kumimoji="1" lang="zh-CN" altLang="en-US" sz="2800" dirty="0">
                <a:solidFill>
                  <a:srgbClr val="3333CC"/>
                </a:solidFill>
                <a:latin typeface="宋体" pitchFamily="2" charset="-122"/>
                <a:ea typeface="宋体" pitchFamily="2" charset="-122"/>
              </a:rPr>
              <a:t>两个静止点电荷之间的相互作用力符合牛顿第三定律</a:t>
            </a:r>
            <a:endParaRPr kumimoji="1" lang="zh-CN" altLang="en-US" sz="2800" b="0" dirty="0">
              <a:solidFill>
                <a:srgbClr val="3333CC"/>
              </a:solidFill>
              <a:latin typeface="宋体" pitchFamily="2" charset="-122"/>
              <a:ea typeface="宋体" pitchFamily="2" charset="-122"/>
            </a:endParaRPr>
          </a:p>
        </p:txBody>
      </p:sp>
      <p:graphicFrame>
        <p:nvGraphicFramePr>
          <p:cNvPr id="38976" name="Object 64"/>
          <p:cNvGraphicFramePr>
            <a:graphicFrameLocks noChangeAspect="1"/>
          </p:cNvGraphicFramePr>
          <p:nvPr>
            <p:extLst>
              <p:ext uri="{D42A27DB-BD31-4B8C-83A1-F6EECF244321}">
                <p14:modId xmlns:p14="http://schemas.microsoft.com/office/powerpoint/2010/main" val="1895690198"/>
              </p:ext>
            </p:extLst>
          </p:nvPr>
        </p:nvGraphicFramePr>
        <p:xfrm>
          <a:off x="3721100" y="4855071"/>
          <a:ext cx="1600200" cy="482600"/>
        </p:xfrm>
        <a:graphic>
          <a:graphicData uri="http://schemas.openxmlformats.org/presentationml/2006/ole">
            <mc:AlternateContent xmlns:mc="http://schemas.openxmlformats.org/markup-compatibility/2006">
              <mc:Choice xmlns:v="urn:schemas-microsoft-com:vml" Requires="v">
                <p:oleObj spid="_x0000_s92969" name="Equation" r:id="rId48" imgW="1533600" imgH="419190" progId="Equation.3">
                  <p:embed/>
                </p:oleObj>
              </mc:Choice>
              <mc:Fallback>
                <p:oleObj name="Equation" r:id="rId48" imgW="1533600" imgH="419190" progId="Equation.3">
                  <p:embed/>
                  <p:pic>
                    <p:nvPicPr>
                      <p:cNvPr id="0" name="Object 64"/>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3721100" y="4855071"/>
                        <a:ext cx="1600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graphicFrame>
        <p:nvGraphicFramePr>
          <p:cNvPr id="38977" name="Object 65"/>
          <p:cNvGraphicFramePr>
            <a:graphicFrameLocks noChangeAspect="1"/>
          </p:cNvGraphicFramePr>
          <p:nvPr>
            <p:extLst>
              <p:ext uri="{D42A27DB-BD31-4B8C-83A1-F6EECF244321}">
                <p14:modId xmlns:p14="http://schemas.microsoft.com/office/powerpoint/2010/main" val="573141894"/>
              </p:ext>
            </p:extLst>
          </p:nvPr>
        </p:nvGraphicFramePr>
        <p:xfrm>
          <a:off x="2900304" y="5373216"/>
          <a:ext cx="482600" cy="482600"/>
        </p:xfrm>
        <a:graphic>
          <a:graphicData uri="http://schemas.openxmlformats.org/presentationml/2006/ole">
            <mc:AlternateContent xmlns:mc="http://schemas.openxmlformats.org/markup-compatibility/2006">
              <mc:Choice xmlns:v="urn:schemas-microsoft-com:vml" Requires="v">
                <p:oleObj spid="_x0000_s92970" name="Equation" r:id="rId50" imgW="419040" imgH="419190" progId="Equation.3">
                  <p:embed/>
                </p:oleObj>
              </mc:Choice>
              <mc:Fallback>
                <p:oleObj name="Equation" r:id="rId50" imgW="419040" imgH="419190" progId="Equation.3">
                  <p:embed/>
                  <p:pic>
                    <p:nvPicPr>
                      <p:cNvPr id="0" name="Object 65"/>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2900304" y="5373216"/>
                        <a:ext cx="4826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78" name="Text Box 66"/>
          <p:cNvSpPr txBox="1">
            <a:spLocks noChangeArrowheads="1"/>
          </p:cNvSpPr>
          <p:nvPr/>
        </p:nvSpPr>
        <p:spPr bwMode="auto">
          <a:xfrm>
            <a:off x="3309879" y="5337671"/>
            <a:ext cx="2965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kumimoji="1" lang="zh-CN" altLang="en-US" sz="2800" dirty="0">
                <a:solidFill>
                  <a:srgbClr val="3333CC"/>
                </a:solidFill>
                <a:ea typeface="宋体" pitchFamily="2" charset="-122"/>
              </a:rPr>
              <a:t>：</a:t>
            </a:r>
            <a:r>
              <a:rPr kumimoji="1" lang="en-US" altLang="zh-CN" sz="2800" i="1" dirty="0">
                <a:solidFill>
                  <a:srgbClr val="3333CC"/>
                </a:solidFill>
                <a:ea typeface="宋体" pitchFamily="2" charset="-122"/>
              </a:rPr>
              <a:t>q</a:t>
            </a:r>
            <a:r>
              <a:rPr kumimoji="1" lang="en-US" altLang="zh-CN" sz="2800" baseline="-25000" dirty="0">
                <a:solidFill>
                  <a:srgbClr val="3333CC"/>
                </a:solidFill>
                <a:ea typeface="宋体" pitchFamily="2" charset="-122"/>
              </a:rPr>
              <a:t>2</a:t>
            </a:r>
            <a:r>
              <a:rPr kumimoji="1" lang="zh-CN" altLang="en-US" sz="2800" dirty="0">
                <a:solidFill>
                  <a:srgbClr val="3333CC"/>
                </a:solidFill>
                <a:ea typeface="宋体" pitchFamily="2" charset="-122"/>
              </a:rPr>
              <a:t>对</a:t>
            </a:r>
            <a:r>
              <a:rPr kumimoji="1" lang="en-US" altLang="zh-CN" sz="2800" i="1" dirty="0">
                <a:solidFill>
                  <a:srgbClr val="3333CC"/>
                </a:solidFill>
                <a:ea typeface="宋体" pitchFamily="2" charset="-122"/>
              </a:rPr>
              <a:t>q</a:t>
            </a:r>
            <a:r>
              <a:rPr kumimoji="1" lang="en-US" altLang="zh-CN" sz="2800" baseline="-25000" dirty="0">
                <a:solidFill>
                  <a:srgbClr val="3333CC"/>
                </a:solidFill>
                <a:ea typeface="宋体" pitchFamily="2" charset="-122"/>
              </a:rPr>
              <a:t>1</a:t>
            </a:r>
            <a:r>
              <a:rPr kumimoji="1" lang="zh-CN" altLang="en-US" sz="2800" dirty="0">
                <a:solidFill>
                  <a:srgbClr val="3333CC"/>
                </a:solidFill>
                <a:ea typeface="宋体" pitchFamily="2" charset="-122"/>
              </a:rPr>
              <a:t>的作用力</a:t>
            </a:r>
            <a:endParaRPr kumimoji="1" lang="zh-CN" altLang="en-US" sz="2800" b="0" dirty="0">
              <a:solidFill>
                <a:srgbClr val="3333CC"/>
              </a:solidFill>
              <a:ea typeface="宋体" pitchFamily="2" charset="-122"/>
            </a:endParaRPr>
          </a:p>
        </p:txBody>
      </p:sp>
      <p:sp>
        <p:nvSpPr>
          <p:cNvPr id="67" name="Text Box 63"/>
          <p:cNvSpPr txBox="1">
            <a:spLocks noChangeArrowheads="1"/>
          </p:cNvSpPr>
          <p:nvPr/>
        </p:nvSpPr>
        <p:spPr bwMode="auto">
          <a:xfrm>
            <a:off x="35496" y="5859269"/>
            <a:ext cx="910850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square" anchor="ctr">
            <a:spAutoFit/>
          </a:bodyPr>
          <a:lstStyle>
            <a:lvl1pPr marL="666750" indent="-66675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Clr>
                <a:srgbClr val="CC3300"/>
              </a:buClr>
              <a:buSzPct val="150000"/>
              <a:buFont typeface="Wingdings" pitchFamily="2" charset="2"/>
              <a:buChar char="Ø"/>
            </a:pPr>
            <a:r>
              <a:rPr kumimoji="1" lang="zh-CN" altLang="en-US" sz="2800" dirty="0" smtClean="0">
                <a:solidFill>
                  <a:srgbClr val="3333CC"/>
                </a:solidFill>
                <a:latin typeface="宋体" pitchFamily="2" charset="-122"/>
                <a:ea typeface="宋体" pitchFamily="2" charset="-122"/>
              </a:rPr>
              <a:t>运动电荷之间</a:t>
            </a:r>
            <a:r>
              <a:rPr kumimoji="1" lang="zh-CN" altLang="en-US" sz="2800" dirty="0">
                <a:solidFill>
                  <a:srgbClr val="3333CC"/>
                </a:solidFill>
                <a:latin typeface="宋体" pitchFamily="2" charset="-122"/>
                <a:ea typeface="宋体" pitchFamily="2" charset="-122"/>
              </a:rPr>
              <a:t>的</a:t>
            </a:r>
            <a:r>
              <a:rPr kumimoji="1" lang="zh-CN" altLang="en-US" sz="2800" dirty="0" smtClean="0">
                <a:solidFill>
                  <a:srgbClr val="3333CC"/>
                </a:solidFill>
                <a:latin typeface="宋体" pitchFamily="2" charset="-122"/>
                <a:ea typeface="宋体" pitchFamily="2" charset="-122"/>
              </a:rPr>
              <a:t>相互作用考虑到</a:t>
            </a:r>
            <a:r>
              <a:rPr kumimoji="1" lang="zh-CN" altLang="en-US" sz="2800" dirty="0" smtClean="0">
                <a:solidFill>
                  <a:srgbClr val="FF0000"/>
                </a:solidFill>
                <a:latin typeface="宋体" pitchFamily="2" charset="-122"/>
                <a:ea typeface="宋体" pitchFamily="2" charset="-122"/>
              </a:rPr>
              <a:t>电磁场的动量</a:t>
            </a:r>
            <a:r>
              <a:rPr kumimoji="1" lang="zh-CN" altLang="en-US" sz="2800" dirty="0" smtClean="0">
                <a:solidFill>
                  <a:srgbClr val="3333CC"/>
                </a:solidFill>
                <a:latin typeface="宋体" pitchFamily="2" charset="-122"/>
                <a:ea typeface="宋体" pitchFamily="2" charset="-122"/>
              </a:rPr>
              <a:t>，满足</a:t>
            </a:r>
            <a:r>
              <a:rPr kumimoji="1" lang="zh-CN" altLang="en-US" sz="2800" dirty="0" smtClean="0">
                <a:solidFill>
                  <a:srgbClr val="FF0000"/>
                </a:solidFill>
                <a:latin typeface="宋体" pitchFamily="2" charset="-122"/>
                <a:ea typeface="宋体" pitchFamily="2" charset="-122"/>
              </a:rPr>
              <a:t>动量守恒</a:t>
            </a:r>
            <a:r>
              <a:rPr kumimoji="1" lang="zh-CN" altLang="en-US" sz="2800" dirty="0" smtClean="0">
                <a:solidFill>
                  <a:srgbClr val="3333CC"/>
                </a:solidFill>
                <a:latin typeface="宋体" pitchFamily="2" charset="-122"/>
                <a:ea typeface="宋体" pitchFamily="2" charset="-122"/>
              </a:rPr>
              <a:t>，电荷之间直接的相互作用可以不满足牛三</a:t>
            </a:r>
            <a:endParaRPr kumimoji="1" lang="zh-CN" altLang="en-US" sz="2800" b="0" dirty="0">
              <a:solidFill>
                <a:srgbClr val="3333CC"/>
              </a:solidFill>
              <a:latin typeface="宋体" pitchFamily="2" charset="-122"/>
              <a:ea typeface="宋体"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38960"/>
                                        </p:tgtEl>
                                        <p:attrNameLst>
                                          <p:attrName>style.visibility</p:attrName>
                                        </p:attrNameLst>
                                      </p:cBhvr>
                                      <p:to>
                                        <p:strVal val="visible"/>
                                      </p:to>
                                    </p:set>
                                    <p:animEffect transition="in" filter="strips(upRight)">
                                      <p:cBhvr>
                                        <p:cTn id="7" dur="500"/>
                                        <p:tgtEl>
                                          <p:spTgt spid="389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8930"/>
                                        </p:tgtEl>
                                        <p:attrNameLst>
                                          <p:attrName>style.visibility</p:attrName>
                                        </p:attrNameLst>
                                      </p:cBhvr>
                                      <p:to>
                                        <p:strVal val="visible"/>
                                      </p:to>
                                    </p:set>
                                  </p:childTnLst>
                                </p:cTn>
                              </p:par>
                            </p:childTnLst>
                          </p:cTn>
                        </p:par>
                        <p:par>
                          <p:cTn id="12" fill="hold" nodeType="afterGroup">
                            <p:stCondLst>
                              <p:cond delay="500"/>
                            </p:stCondLst>
                            <p:childTnLst>
                              <p:par>
                                <p:cTn id="13" presetID="22" presetClass="entr" presetSubtype="8" fill="hold" nodeType="afterEffect">
                                  <p:stCondLst>
                                    <p:cond delay="0"/>
                                  </p:stCondLst>
                                  <p:childTnLst>
                                    <p:set>
                                      <p:cBhvr>
                                        <p:cTn id="14" dur="1" fill="hold">
                                          <p:stCondLst>
                                            <p:cond delay="0"/>
                                          </p:stCondLst>
                                        </p:cTn>
                                        <p:tgtEl>
                                          <p:spTgt spid="38941"/>
                                        </p:tgtEl>
                                        <p:attrNameLst>
                                          <p:attrName>style.visibility</p:attrName>
                                        </p:attrNameLst>
                                      </p:cBhvr>
                                      <p:to>
                                        <p:strVal val="visible"/>
                                      </p:to>
                                    </p:set>
                                    <p:animEffect transition="in" filter="wipe(left)">
                                      <p:cBhvr>
                                        <p:cTn id="15" dur="500"/>
                                        <p:tgtEl>
                                          <p:spTgt spid="38941"/>
                                        </p:tgtEl>
                                      </p:cBhvr>
                                    </p:animEffect>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499"/>
                                          </p:stCondLst>
                                        </p:cTn>
                                        <p:tgtEl>
                                          <p:spTgt spid="38961"/>
                                        </p:tgtEl>
                                        <p:attrNameLst>
                                          <p:attrName>style.visibility</p:attrName>
                                        </p:attrNameLst>
                                      </p:cBhvr>
                                      <p:to>
                                        <p:strVal val="visible"/>
                                      </p:to>
                                    </p:set>
                                  </p:childTnLst>
                                </p:cTn>
                              </p:par>
                            </p:childTnLst>
                          </p:cTn>
                        </p:par>
                        <p:par>
                          <p:cTn id="19" fill="hold" nodeType="afterGroup">
                            <p:stCondLst>
                              <p:cond delay="1500"/>
                            </p:stCondLst>
                            <p:childTnLst>
                              <p:par>
                                <p:cTn id="20" presetID="22" presetClass="entr" presetSubtype="8" fill="hold" nodeType="afterEffect">
                                  <p:stCondLst>
                                    <p:cond delay="0"/>
                                  </p:stCondLst>
                                  <p:childTnLst>
                                    <p:set>
                                      <p:cBhvr>
                                        <p:cTn id="21" dur="1" fill="hold">
                                          <p:stCondLst>
                                            <p:cond delay="0"/>
                                          </p:stCondLst>
                                        </p:cTn>
                                        <p:tgtEl>
                                          <p:spTgt spid="38942"/>
                                        </p:tgtEl>
                                        <p:attrNameLst>
                                          <p:attrName>style.visibility</p:attrName>
                                        </p:attrNameLst>
                                      </p:cBhvr>
                                      <p:to>
                                        <p:strVal val="visible"/>
                                      </p:to>
                                    </p:set>
                                    <p:animEffect transition="in" filter="wipe(left)">
                                      <p:cBhvr>
                                        <p:cTn id="22" dur="500"/>
                                        <p:tgtEl>
                                          <p:spTgt spid="389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931"/>
                                        </p:tgtEl>
                                        <p:attrNameLst>
                                          <p:attrName>style.visibility</p:attrName>
                                        </p:attrNameLst>
                                      </p:cBhvr>
                                      <p:to>
                                        <p:strVal val="visible"/>
                                      </p:to>
                                    </p:set>
                                    <p:animEffect transition="in" filter="wipe(left)">
                                      <p:cBhvr>
                                        <p:cTn id="27" dur="500"/>
                                        <p:tgtEl>
                                          <p:spTgt spid="38931"/>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38939"/>
                                        </p:tgtEl>
                                        <p:attrNameLst>
                                          <p:attrName>style.visibility</p:attrName>
                                        </p:attrNameLst>
                                      </p:cBhvr>
                                      <p:to>
                                        <p:strVal val="visible"/>
                                      </p:to>
                                    </p:set>
                                    <p:animEffect transition="in" filter="wipe(left)">
                                      <p:cBhvr>
                                        <p:cTn id="31" dur="500"/>
                                        <p:tgtEl>
                                          <p:spTgt spid="3893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8934"/>
                                        </p:tgtEl>
                                        <p:attrNameLst>
                                          <p:attrName>style.visibility</p:attrName>
                                        </p:attrNameLst>
                                      </p:cBhvr>
                                      <p:to>
                                        <p:strVal val="visible"/>
                                      </p:to>
                                    </p:set>
                                    <p:animEffect transition="in" filter="wipe(left)">
                                      <p:cBhvr>
                                        <p:cTn id="36" dur="500"/>
                                        <p:tgtEl>
                                          <p:spTgt spid="38934"/>
                                        </p:tgtEl>
                                      </p:cBhvr>
                                    </p:animEffect>
                                  </p:childTnLst>
                                </p:cTn>
                              </p:par>
                            </p:childTnLst>
                          </p:cTn>
                        </p:par>
                        <p:par>
                          <p:cTn id="37" fill="hold" nodeType="afterGroup">
                            <p:stCondLst>
                              <p:cond delay="500"/>
                            </p:stCondLst>
                            <p:childTnLst>
                              <p:par>
                                <p:cTn id="38" presetID="22" presetClass="entr" presetSubtype="8" fill="hold" nodeType="afterEffect">
                                  <p:stCondLst>
                                    <p:cond delay="0"/>
                                  </p:stCondLst>
                                  <p:childTnLst>
                                    <p:set>
                                      <p:cBhvr>
                                        <p:cTn id="39" dur="1" fill="hold">
                                          <p:stCondLst>
                                            <p:cond delay="0"/>
                                          </p:stCondLst>
                                        </p:cTn>
                                        <p:tgtEl>
                                          <p:spTgt spid="38936"/>
                                        </p:tgtEl>
                                        <p:attrNameLst>
                                          <p:attrName>style.visibility</p:attrName>
                                        </p:attrNameLst>
                                      </p:cBhvr>
                                      <p:to>
                                        <p:strVal val="visible"/>
                                      </p:to>
                                    </p:set>
                                    <p:animEffect transition="in" filter="wipe(left)">
                                      <p:cBhvr>
                                        <p:cTn id="40" dur="500"/>
                                        <p:tgtEl>
                                          <p:spTgt spid="3893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8933"/>
                                        </p:tgtEl>
                                        <p:attrNameLst>
                                          <p:attrName>style.visibility</p:attrName>
                                        </p:attrNameLst>
                                      </p:cBhvr>
                                      <p:to>
                                        <p:strVal val="visible"/>
                                      </p:to>
                                    </p:set>
                                    <p:animEffect transition="in" filter="wipe(left)">
                                      <p:cBhvr>
                                        <p:cTn id="45" dur="500"/>
                                        <p:tgtEl>
                                          <p:spTgt spid="38933"/>
                                        </p:tgtEl>
                                      </p:cBhvr>
                                    </p:animEffect>
                                  </p:childTnLst>
                                </p:cTn>
                              </p:par>
                            </p:childTnLst>
                          </p:cTn>
                        </p:par>
                        <p:par>
                          <p:cTn id="46" fill="hold" nodeType="afterGroup">
                            <p:stCondLst>
                              <p:cond delay="500"/>
                            </p:stCondLst>
                            <p:childTnLst>
                              <p:par>
                                <p:cTn id="47" presetID="22" presetClass="entr" presetSubtype="8" fill="hold" nodeType="afterEffect">
                                  <p:stCondLst>
                                    <p:cond delay="0"/>
                                  </p:stCondLst>
                                  <p:childTnLst>
                                    <p:set>
                                      <p:cBhvr>
                                        <p:cTn id="48" dur="1" fill="hold">
                                          <p:stCondLst>
                                            <p:cond delay="0"/>
                                          </p:stCondLst>
                                        </p:cTn>
                                        <p:tgtEl>
                                          <p:spTgt spid="38937"/>
                                        </p:tgtEl>
                                        <p:attrNameLst>
                                          <p:attrName>style.visibility</p:attrName>
                                        </p:attrNameLst>
                                      </p:cBhvr>
                                      <p:to>
                                        <p:strVal val="visible"/>
                                      </p:to>
                                    </p:set>
                                    <p:animEffect transition="in" filter="wipe(left)">
                                      <p:cBhvr>
                                        <p:cTn id="49" dur="500"/>
                                        <p:tgtEl>
                                          <p:spTgt spid="3893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2" fill="hold" nodeType="clickEffect">
                                  <p:stCondLst>
                                    <p:cond delay="0"/>
                                  </p:stCondLst>
                                  <p:childTnLst>
                                    <p:set>
                                      <p:cBhvr>
                                        <p:cTn id="53" dur="1" fill="hold">
                                          <p:stCondLst>
                                            <p:cond delay="0"/>
                                          </p:stCondLst>
                                        </p:cTn>
                                        <p:tgtEl>
                                          <p:spTgt spid="3"/>
                                        </p:tgtEl>
                                        <p:attrNameLst>
                                          <p:attrName>style.visibility</p:attrName>
                                        </p:attrNameLst>
                                      </p:cBhvr>
                                      <p:to>
                                        <p:strVal val="visible"/>
                                      </p:to>
                                    </p:set>
                                    <p:anim calcmode="lin" valueType="num">
                                      <p:cBhvr additive="base">
                                        <p:cTn id="54" dur="500" fill="hold"/>
                                        <p:tgtEl>
                                          <p:spTgt spid="3"/>
                                        </p:tgtEl>
                                        <p:attrNameLst>
                                          <p:attrName>ppt_x</p:attrName>
                                        </p:attrNameLst>
                                      </p:cBhvr>
                                      <p:tavLst>
                                        <p:tav tm="0">
                                          <p:val>
                                            <p:strVal val="1+#ppt_w/2"/>
                                          </p:val>
                                        </p:tav>
                                        <p:tav tm="100000">
                                          <p:val>
                                            <p:strVal val="#ppt_x"/>
                                          </p:val>
                                        </p:tav>
                                      </p:tavLst>
                                    </p:anim>
                                    <p:anim calcmode="lin" valueType="num">
                                      <p:cBhvr additive="base">
                                        <p:cTn id="55"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8944"/>
                                        </p:tgtEl>
                                        <p:attrNameLst>
                                          <p:attrName>style.visibility</p:attrName>
                                        </p:attrNameLst>
                                      </p:cBhvr>
                                      <p:to>
                                        <p:strVal val="visible"/>
                                      </p:to>
                                    </p:set>
                                    <p:animEffect transition="in" filter="wipe(left)">
                                      <p:cBhvr>
                                        <p:cTn id="60" dur="500"/>
                                        <p:tgtEl>
                                          <p:spTgt spid="38944"/>
                                        </p:tgtEl>
                                      </p:cBhvr>
                                    </p:animEffect>
                                  </p:childTnLst>
                                </p:cTn>
                              </p:par>
                            </p:childTnLst>
                          </p:cTn>
                        </p:par>
                        <p:par>
                          <p:cTn id="61" fill="hold" nodeType="afterGroup">
                            <p:stCondLst>
                              <p:cond delay="500"/>
                            </p:stCondLst>
                            <p:childTnLst>
                              <p:par>
                                <p:cTn id="62" presetID="22" presetClass="entr" presetSubtype="8" fill="hold" nodeType="afterEffect">
                                  <p:stCondLst>
                                    <p:cond delay="0"/>
                                  </p:stCondLst>
                                  <p:childTnLst>
                                    <p:set>
                                      <p:cBhvr>
                                        <p:cTn id="63" dur="1" fill="hold">
                                          <p:stCondLst>
                                            <p:cond delay="0"/>
                                          </p:stCondLst>
                                        </p:cTn>
                                        <p:tgtEl>
                                          <p:spTgt spid="38962"/>
                                        </p:tgtEl>
                                        <p:attrNameLst>
                                          <p:attrName>style.visibility</p:attrName>
                                        </p:attrNameLst>
                                      </p:cBhvr>
                                      <p:to>
                                        <p:strVal val="visible"/>
                                      </p:to>
                                    </p:set>
                                    <p:animEffect transition="in" filter="wipe(left)">
                                      <p:cBhvr>
                                        <p:cTn id="64" dur="500"/>
                                        <p:tgtEl>
                                          <p:spTgt spid="3896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2" fill="hold" grpId="0" nodeType="clickEffect">
                                  <p:stCondLst>
                                    <p:cond delay="0"/>
                                  </p:stCondLst>
                                  <p:childTnLst>
                                    <p:set>
                                      <p:cBhvr>
                                        <p:cTn id="68" dur="1" fill="hold">
                                          <p:stCondLst>
                                            <p:cond delay="0"/>
                                          </p:stCondLst>
                                        </p:cTn>
                                        <p:tgtEl>
                                          <p:spTgt spid="38943"/>
                                        </p:tgtEl>
                                        <p:attrNameLst>
                                          <p:attrName>style.visibility</p:attrName>
                                        </p:attrNameLst>
                                      </p:cBhvr>
                                      <p:to>
                                        <p:strVal val="visible"/>
                                      </p:to>
                                    </p:set>
                                    <p:animEffect transition="in" filter="wipe(right)">
                                      <p:cBhvr>
                                        <p:cTn id="69" dur="500"/>
                                        <p:tgtEl>
                                          <p:spTgt spid="38943"/>
                                        </p:tgtEl>
                                      </p:cBhvr>
                                    </p:animEffect>
                                  </p:childTnLst>
                                </p:cTn>
                              </p:par>
                            </p:childTnLst>
                          </p:cTn>
                        </p:par>
                        <p:par>
                          <p:cTn id="70" fill="hold" nodeType="afterGroup">
                            <p:stCondLst>
                              <p:cond delay="500"/>
                            </p:stCondLst>
                            <p:childTnLst>
                              <p:par>
                                <p:cTn id="71" presetID="22" presetClass="entr" presetSubtype="8" fill="hold" nodeType="afterEffect">
                                  <p:stCondLst>
                                    <p:cond delay="0"/>
                                  </p:stCondLst>
                                  <p:childTnLst>
                                    <p:set>
                                      <p:cBhvr>
                                        <p:cTn id="72" dur="1" fill="hold">
                                          <p:stCondLst>
                                            <p:cond delay="0"/>
                                          </p:stCondLst>
                                        </p:cTn>
                                        <p:tgtEl>
                                          <p:spTgt spid="38963"/>
                                        </p:tgtEl>
                                        <p:attrNameLst>
                                          <p:attrName>style.visibility</p:attrName>
                                        </p:attrNameLst>
                                      </p:cBhvr>
                                      <p:to>
                                        <p:strVal val="visible"/>
                                      </p:to>
                                    </p:set>
                                    <p:animEffect transition="in" filter="wipe(left)">
                                      <p:cBhvr>
                                        <p:cTn id="73" dur="500"/>
                                        <p:tgtEl>
                                          <p:spTgt spid="3896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8" fill="hold" nodeType="clickEffect">
                                  <p:stCondLst>
                                    <p:cond delay="0"/>
                                  </p:stCondLst>
                                  <p:childTnLst>
                                    <p:set>
                                      <p:cBhvr>
                                        <p:cTn id="77" dur="1" fill="hold">
                                          <p:stCondLst>
                                            <p:cond delay="0"/>
                                          </p:stCondLst>
                                        </p:cTn>
                                        <p:tgtEl>
                                          <p:spTgt spid="5"/>
                                        </p:tgtEl>
                                        <p:attrNameLst>
                                          <p:attrName>style.visibility</p:attrName>
                                        </p:attrNameLst>
                                      </p:cBhvr>
                                      <p:to>
                                        <p:strVal val="visible"/>
                                      </p:to>
                                    </p:set>
                                    <p:anim calcmode="lin" valueType="num">
                                      <p:cBhvr additive="base">
                                        <p:cTn id="78" dur="500" fill="hold"/>
                                        <p:tgtEl>
                                          <p:spTgt spid="5"/>
                                        </p:tgtEl>
                                        <p:attrNameLst>
                                          <p:attrName>ppt_x</p:attrName>
                                        </p:attrNameLst>
                                      </p:cBhvr>
                                      <p:tavLst>
                                        <p:tav tm="0">
                                          <p:val>
                                            <p:strVal val="0-#ppt_w/2"/>
                                          </p:val>
                                        </p:tav>
                                        <p:tav tm="100000">
                                          <p:val>
                                            <p:strVal val="#ppt_x"/>
                                          </p:val>
                                        </p:tav>
                                      </p:tavLst>
                                    </p:anim>
                                    <p:anim calcmode="lin" valueType="num">
                                      <p:cBhvr additive="base">
                                        <p:cTn id="79"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38948"/>
                                        </p:tgtEl>
                                        <p:attrNameLst>
                                          <p:attrName>style.visibility</p:attrName>
                                        </p:attrNameLst>
                                      </p:cBhvr>
                                      <p:to>
                                        <p:strVal val="visible"/>
                                      </p:to>
                                    </p:set>
                                    <p:animEffect transition="in" filter="wipe(left)">
                                      <p:cBhvr>
                                        <p:cTn id="84" dur="500"/>
                                        <p:tgtEl>
                                          <p:spTgt spid="38948"/>
                                        </p:tgtEl>
                                      </p:cBhvr>
                                    </p:animEffect>
                                  </p:childTnLst>
                                </p:cTn>
                              </p:par>
                            </p:childTnLst>
                          </p:cTn>
                        </p:par>
                        <p:par>
                          <p:cTn id="85" fill="hold" nodeType="afterGroup">
                            <p:stCondLst>
                              <p:cond delay="500"/>
                            </p:stCondLst>
                            <p:childTnLst>
                              <p:par>
                                <p:cTn id="86" presetID="22" presetClass="entr" presetSubtype="8" fill="hold" nodeType="afterEffect">
                                  <p:stCondLst>
                                    <p:cond delay="0"/>
                                  </p:stCondLst>
                                  <p:childTnLst>
                                    <p:set>
                                      <p:cBhvr>
                                        <p:cTn id="87" dur="1" fill="hold">
                                          <p:stCondLst>
                                            <p:cond delay="0"/>
                                          </p:stCondLst>
                                        </p:cTn>
                                        <p:tgtEl>
                                          <p:spTgt spid="38964"/>
                                        </p:tgtEl>
                                        <p:attrNameLst>
                                          <p:attrName>style.visibility</p:attrName>
                                        </p:attrNameLst>
                                      </p:cBhvr>
                                      <p:to>
                                        <p:strVal val="visible"/>
                                      </p:to>
                                    </p:set>
                                    <p:animEffect transition="in" filter="wipe(left)">
                                      <p:cBhvr>
                                        <p:cTn id="88" dur="500"/>
                                        <p:tgtEl>
                                          <p:spTgt spid="3896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2" fill="hold" nodeType="clickEffect">
                                  <p:stCondLst>
                                    <p:cond delay="0"/>
                                  </p:stCondLst>
                                  <p:childTnLst>
                                    <p:set>
                                      <p:cBhvr>
                                        <p:cTn id="92" dur="1" fill="hold">
                                          <p:stCondLst>
                                            <p:cond delay="0"/>
                                          </p:stCondLst>
                                        </p:cTn>
                                        <p:tgtEl>
                                          <p:spTgt spid="2"/>
                                        </p:tgtEl>
                                        <p:attrNameLst>
                                          <p:attrName>style.visibility</p:attrName>
                                        </p:attrNameLst>
                                      </p:cBhvr>
                                      <p:to>
                                        <p:strVal val="visible"/>
                                      </p:to>
                                    </p:set>
                                    <p:anim calcmode="lin" valueType="num">
                                      <p:cBhvr additive="base">
                                        <p:cTn id="93" dur="500" fill="hold"/>
                                        <p:tgtEl>
                                          <p:spTgt spid="2"/>
                                        </p:tgtEl>
                                        <p:attrNameLst>
                                          <p:attrName>ppt_x</p:attrName>
                                        </p:attrNameLst>
                                      </p:cBhvr>
                                      <p:tavLst>
                                        <p:tav tm="0">
                                          <p:val>
                                            <p:strVal val="1+#ppt_w/2"/>
                                          </p:val>
                                        </p:tav>
                                        <p:tav tm="100000">
                                          <p:val>
                                            <p:strVal val="#ppt_x"/>
                                          </p:val>
                                        </p:tav>
                                      </p:tavLst>
                                    </p:anim>
                                    <p:anim calcmode="lin" valueType="num">
                                      <p:cBhvr additive="base">
                                        <p:cTn id="9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2" fill="hold" grpId="0" nodeType="clickEffect">
                                  <p:stCondLst>
                                    <p:cond delay="0"/>
                                  </p:stCondLst>
                                  <p:childTnLst>
                                    <p:set>
                                      <p:cBhvr>
                                        <p:cTn id="98" dur="1" fill="hold">
                                          <p:stCondLst>
                                            <p:cond delay="0"/>
                                          </p:stCondLst>
                                        </p:cTn>
                                        <p:tgtEl>
                                          <p:spTgt spid="38953"/>
                                        </p:tgtEl>
                                        <p:attrNameLst>
                                          <p:attrName>style.visibility</p:attrName>
                                        </p:attrNameLst>
                                      </p:cBhvr>
                                      <p:to>
                                        <p:strVal val="visible"/>
                                      </p:to>
                                    </p:set>
                                    <p:animEffect transition="in" filter="wipe(right)">
                                      <p:cBhvr>
                                        <p:cTn id="99" dur="500"/>
                                        <p:tgtEl>
                                          <p:spTgt spid="38953"/>
                                        </p:tgtEl>
                                      </p:cBhvr>
                                    </p:animEffect>
                                  </p:childTnLst>
                                </p:cTn>
                              </p:par>
                            </p:childTnLst>
                          </p:cTn>
                        </p:par>
                        <p:par>
                          <p:cTn id="100" fill="hold" nodeType="afterGroup">
                            <p:stCondLst>
                              <p:cond delay="500"/>
                            </p:stCondLst>
                            <p:childTnLst>
                              <p:par>
                                <p:cTn id="101" presetID="22" presetClass="entr" presetSubtype="8" fill="hold" nodeType="afterEffect">
                                  <p:stCondLst>
                                    <p:cond delay="0"/>
                                  </p:stCondLst>
                                  <p:childTnLst>
                                    <p:set>
                                      <p:cBhvr>
                                        <p:cTn id="102" dur="1" fill="hold">
                                          <p:stCondLst>
                                            <p:cond delay="0"/>
                                          </p:stCondLst>
                                        </p:cTn>
                                        <p:tgtEl>
                                          <p:spTgt spid="38965"/>
                                        </p:tgtEl>
                                        <p:attrNameLst>
                                          <p:attrName>style.visibility</p:attrName>
                                        </p:attrNameLst>
                                      </p:cBhvr>
                                      <p:to>
                                        <p:strVal val="visible"/>
                                      </p:to>
                                    </p:set>
                                    <p:animEffect transition="in" filter="wipe(left)">
                                      <p:cBhvr>
                                        <p:cTn id="103" dur="500"/>
                                        <p:tgtEl>
                                          <p:spTgt spid="38965"/>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3" presetClass="entr" presetSubtype="5" fill="hold" grpId="0" nodeType="clickEffect">
                                  <p:stCondLst>
                                    <p:cond delay="0"/>
                                  </p:stCondLst>
                                  <p:childTnLst>
                                    <p:set>
                                      <p:cBhvr>
                                        <p:cTn id="107" dur="1" fill="hold">
                                          <p:stCondLst>
                                            <p:cond delay="0"/>
                                          </p:stCondLst>
                                        </p:cTn>
                                        <p:tgtEl>
                                          <p:spTgt spid="38975"/>
                                        </p:tgtEl>
                                        <p:attrNameLst>
                                          <p:attrName>style.visibility</p:attrName>
                                        </p:attrNameLst>
                                      </p:cBhvr>
                                      <p:to>
                                        <p:strVal val="visible"/>
                                      </p:to>
                                    </p:set>
                                    <p:animEffect transition="in" filter="blinds(vertical)">
                                      <p:cBhvr>
                                        <p:cTn id="108" dur="500"/>
                                        <p:tgtEl>
                                          <p:spTgt spid="38975"/>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nodeType="clickEffect">
                                  <p:stCondLst>
                                    <p:cond delay="0"/>
                                  </p:stCondLst>
                                  <p:childTnLst>
                                    <p:set>
                                      <p:cBhvr>
                                        <p:cTn id="112" dur="1" fill="hold">
                                          <p:stCondLst>
                                            <p:cond delay="0"/>
                                          </p:stCondLst>
                                        </p:cTn>
                                        <p:tgtEl>
                                          <p:spTgt spid="38976"/>
                                        </p:tgtEl>
                                        <p:attrNameLst>
                                          <p:attrName>style.visibility</p:attrName>
                                        </p:attrNameLst>
                                      </p:cBhvr>
                                      <p:to>
                                        <p:strVal val="visible"/>
                                      </p:to>
                                    </p:set>
                                    <p:animEffect transition="in" filter="wipe(left)">
                                      <p:cBhvr>
                                        <p:cTn id="113" dur="500"/>
                                        <p:tgtEl>
                                          <p:spTgt spid="38976"/>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nodeType="clickEffect">
                                  <p:stCondLst>
                                    <p:cond delay="0"/>
                                  </p:stCondLst>
                                  <p:childTnLst>
                                    <p:set>
                                      <p:cBhvr>
                                        <p:cTn id="117" dur="1" fill="hold">
                                          <p:stCondLst>
                                            <p:cond delay="0"/>
                                          </p:stCondLst>
                                        </p:cTn>
                                        <p:tgtEl>
                                          <p:spTgt spid="38977"/>
                                        </p:tgtEl>
                                        <p:attrNameLst>
                                          <p:attrName>style.visibility</p:attrName>
                                        </p:attrNameLst>
                                      </p:cBhvr>
                                      <p:to>
                                        <p:strVal val="visible"/>
                                      </p:to>
                                    </p:set>
                                    <p:animEffect transition="in" filter="wipe(left)">
                                      <p:cBhvr>
                                        <p:cTn id="118" dur="500"/>
                                        <p:tgtEl>
                                          <p:spTgt spid="38977"/>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38978"/>
                                        </p:tgtEl>
                                        <p:attrNameLst>
                                          <p:attrName>style.visibility</p:attrName>
                                        </p:attrNameLst>
                                      </p:cBhvr>
                                      <p:to>
                                        <p:strVal val="visible"/>
                                      </p:to>
                                    </p:set>
                                    <p:animEffect transition="in" filter="wipe(left)">
                                      <p:cBhvr>
                                        <p:cTn id="123" dur="500"/>
                                        <p:tgtEl>
                                          <p:spTgt spid="38978"/>
                                        </p:tgtEl>
                                      </p:cBhvr>
                                    </p:animEffect>
                                  </p:childTnLst>
                                </p:cTn>
                              </p:par>
                            </p:childTnLst>
                          </p:cTn>
                        </p:par>
                      </p:childTnLst>
                    </p:cTn>
                  </p:par>
                  <p:par>
                    <p:cTn id="124" fill="hold">
                      <p:stCondLst>
                        <p:cond delay="indefinite"/>
                      </p:stCondLst>
                      <p:childTnLst>
                        <p:par>
                          <p:cTn id="125" fill="hold">
                            <p:stCondLst>
                              <p:cond delay="0"/>
                            </p:stCondLst>
                            <p:childTnLst>
                              <p:par>
                                <p:cTn id="126" presetID="3" presetClass="entr" presetSubtype="5" fill="hold" grpId="0" nodeType="clickEffect">
                                  <p:stCondLst>
                                    <p:cond delay="0"/>
                                  </p:stCondLst>
                                  <p:childTnLst>
                                    <p:set>
                                      <p:cBhvr>
                                        <p:cTn id="127" dur="1" fill="hold">
                                          <p:stCondLst>
                                            <p:cond delay="0"/>
                                          </p:stCondLst>
                                        </p:cTn>
                                        <p:tgtEl>
                                          <p:spTgt spid="67"/>
                                        </p:tgtEl>
                                        <p:attrNameLst>
                                          <p:attrName>style.visibility</p:attrName>
                                        </p:attrNameLst>
                                      </p:cBhvr>
                                      <p:to>
                                        <p:strVal val="visible"/>
                                      </p:to>
                                    </p:set>
                                    <p:animEffect transition="in" filter="blinds(vertical)">
                                      <p:cBhvr>
                                        <p:cTn id="128"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30" grpId="0" animBg="1"/>
      <p:bldP spid="38931" grpId="0" animBg="1"/>
      <p:bldP spid="38933" grpId="0" animBg="1"/>
      <p:bldP spid="38934" grpId="0" animBg="1"/>
      <p:bldP spid="38943" grpId="0" animBg="1"/>
      <p:bldP spid="38944" grpId="0" animBg="1"/>
      <p:bldP spid="38948" grpId="0" animBg="1"/>
      <p:bldP spid="38953" grpId="0" animBg="1"/>
      <p:bldP spid="38960" grpId="0" animBg="1"/>
      <p:bldP spid="38961" grpId="0" animBg="1"/>
      <p:bldP spid="38975" grpId="0" autoUpdateAnimBg="0"/>
      <p:bldP spid="38978" grpId="0"/>
      <p:bldP spid="6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0" y="260648"/>
            <a:ext cx="77724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r>
              <a:rPr lang="en-US" altLang="zh-CN" sz="6000" kern="0" dirty="0"/>
              <a:t>SPOC</a:t>
            </a:r>
            <a:r>
              <a:rPr lang="en-US" altLang="zh-CN" sz="6000" kern="0" dirty="0" smtClean="0"/>
              <a:t> </a:t>
            </a:r>
            <a:r>
              <a:rPr lang="zh-CN" altLang="en-US" sz="6000" kern="0" dirty="0"/>
              <a:t>学习</a:t>
            </a:r>
            <a:endParaRPr lang="en-US" sz="6000" b="1" kern="0" dirty="0"/>
          </a:p>
        </p:txBody>
      </p:sp>
      <p:sp>
        <p:nvSpPr>
          <p:cNvPr id="4" name="矩形 3"/>
          <p:cNvSpPr/>
          <p:nvPr/>
        </p:nvSpPr>
        <p:spPr>
          <a:xfrm>
            <a:off x="0" y="1556792"/>
            <a:ext cx="9144000" cy="4478149"/>
          </a:xfrm>
          <a:prstGeom prst="rect">
            <a:avLst/>
          </a:prstGeom>
        </p:spPr>
        <p:txBody>
          <a:bodyPr wrap="square">
            <a:spAutoFit/>
          </a:bodyPr>
          <a:lstStyle/>
          <a:p>
            <a:r>
              <a:rPr lang="en-US" altLang="zh-CN" dirty="0"/>
              <a:t>《</a:t>
            </a:r>
            <a:r>
              <a:rPr lang="zh-CN" altLang="en-US" dirty="0"/>
              <a:t>电磁学</a:t>
            </a:r>
            <a:r>
              <a:rPr lang="en-US" altLang="zh-CN" dirty="0"/>
              <a:t>》(9 </a:t>
            </a:r>
            <a:r>
              <a:rPr lang="zh-CN" altLang="en-US" dirty="0" smtClean="0"/>
              <a:t>月</a:t>
            </a:r>
            <a:r>
              <a:rPr lang="en-US" altLang="zh-CN" dirty="0"/>
              <a:t>5</a:t>
            </a:r>
            <a:r>
              <a:rPr lang="en-US" altLang="zh-CN" dirty="0" smtClean="0"/>
              <a:t> </a:t>
            </a:r>
            <a:r>
              <a:rPr lang="zh-CN" altLang="en-US" dirty="0"/>
              <a:t>日开课</a:t>
            </a:r>
            <a:r>
              <a:rPr lang="en-US" altLang="zh-CN" dirty="0"/>
              <a:t>)</a:t>
            </a:r>
            <a:r>
              <a:rPr lang="zh-CN" altLang="en-US" dirty="0"/>
              <a:t>；近代物理</a:t>
            </a:r>
            <a:r>
              <a:rPr lang="en-US" altLang="zh-CN" dirty="0"/>
              <a:t>》(11 </a:t>
            </a:r>
            <a:r>
              <a:rPr lang="zh-CN" altLang="en-US" dirty="0"/>
              <a:t>月</a:t>
            </a:r>
            <a:r>
              <a:rPr lang="en-US" altLang="zh-CN" dirty="0"/>
              <a:t>16 </a:t>
            </a:r>
            <a:r>
              <a:rPr lang="zh-CN" altLang="en-US" dirty="0"/>
              <a:t>日开课</a:t>
            </a:r>
            <a:r>
              <a:rPr lang="en-US" altLang="zh-CN" dirty="0"/>
              <a:t>)</a:t>
            </a:r>
            <a:r>
              <a:rPr lang="zh-CN" altLang="en-US" dirty="0"/>
              <a:t> </a:t>
            </a:r>
            <a:r>
              <a:rPr lang="en-US" altLang="zh-CN" dirty="0"/>
              <a:t>《</a:t>
            </a:r>
            <a:r>
              <a:rPr lang="zh-CN" altLang="en-US" dirty="0"/>
              <a:t>电磁 学</a:t>
            </a:r>
            <a:r>
              <a:rPr lang="en-US" altLang="zh-CN" dirty="0" smtClean="0"/>
              <a:t>》</a:t>
            </a:r>
            <a:r>
              <a:rPr lang="zh-CN" altLang="en-US" dirty="0" smtClean="0"/>
              <a:t>学习成绩折算满分</a:t>
            </a:r>
            <a:r>
              <a:rPr lang="zh-CN" altLang="en-US" dirty="0"/>
              <a:t>为</a:t>
            </a:r>
            <a:r>
              <a:rPr lang="en-US" altLang="zh-CN" dirty="0"/>
              <a:t>10 </a:t>
            </a:r>
            <a:r>
              <a:rPr lang="zh-CN" altLang="en-US" dirty="0"/>
              <a:t>分</a:t>
            </a:r>
            <a:r>
              <a:rPr lang="zh-CN" altLang="en-US" dirty="0" smtClean="0"/>
              <a:t>；</a:t>
            </a:r>
            <a:endParaRPr lang="en-US" altLang="zh-CN" dirty="0" smtClean="0"/>
          </a:p>
          <a:p>
            <a:r>
              <a:rPr lang="en-US" altLang="zh-CN" dirty="0" smtClean="0"/>
              <a:t>《</a:t>
            </a:r>
            <a:r>
              <a:rPr lang="zh-CN" altLang="en-US" dirty="0"/>
              <a:t>近代物理</a:t>
            </a:r>
            <a:r>
              <a:rPr lang="en-US" altLang="zh-CN" dirty="0" smtClean="0"/>
              <a:t>》</a:t>
            </a:r>
            <a:r>
              <a:rPr lang="zh-CN" altLang="en-US" dirty="0" smtClean="0"/>
              <a:t>满分 </a:t>
            </a:r>
            <a:r>
              <a:rPr lang="zh-CN" altLang="en-US" dirty="0"/>
              <a:t>为</a:t>
            </a:r>
            <a:r>
              <a:rPr lang="en-US" altLang="zh-CN" dirty="0"/>
              <a:t>6 </a:t>
            </a:r>
            <a:r>
              <a:rPr lang="zh-CN" altLang="en-US" dirty="0"/>
              <a:t>分。两门慕课的注册网址为：</a:t>
            </a:r>
          </a:p>
          <a:p>
            <a:r>
              <a:rPr lang="en-US" altLang="zh-CN" dirty="0"/>
              <a:t>《</a:t>
            </a:r>
            <a:r>
              <a:rPr lang="zh-CN" altLang="en-US" dirty="0"/>
              <a:t>大学物理</a:t>
            </a:r>
            <a:r>
              <a:rPr lang="en-US" altLang="zh-CN" dirty="0"/>
              <a:t>——</a:t>
            </a:r>
            <a:r>
              <a:rPr lang="zh-CN" altLang="en-US" dirty="0"/>
              <a:t>电磁学</a:t>
            </a:r>
            <a:r>
              <a:rPr lang="en-US" altLang="zh-CN" dirty="0"/>
              <a:t>》</a:t>
            </a:r>
            <a:r>
              <a:rPr lang="zh-CN" altLang="en-US" dirty="0"/>
              <a:t>：  </a:t>
            </a:r>
            <a:endParaRPr lang="en-US" altLang="zh-CN" dirty="0"/>
          </a:p>
          <a:p>
            <a:r>
              <a:rPr lang="zh-CN" altLang="en-US" dirty="0">
                <a:solidFill>
                  <a:srgbClr val="FF0000"/>
                </a:solidFill>
              </a:rPr>
              <a:t>  </a:t>
            </a:r>
            <a:r>
              <a:rPr lang="en-US" altLang="zh-CN" dirty="0" smtClean="0">
                <a:solidFill>
                  <a:srgbClr val="FF0000"/>
                </a:solidFill>
              </a:rPr>
              <a:t>https</a:t>
            </a:r>
            <a:r>
              <a:rPr lang="en-US" altLang="zh-CN" dirty="0">
                <a:solidFill>
                  <a:srgbClr val="FF0000"/>
                </a:solidFill>
              </a:rPr>
              <a:t>://</a:t>
            </a:r>
            <a:r>
              <a:rPr lang="en-US" altLang="zh-CN" dirty="0" smtClean="0">
                <a:solidFill>
                  <a:srgbClr val="FF0000"/>
                </a:solidFill>
              </a:rPr>
              <a:t>www.icourse163.org/spoc/course/BIT-1469609190</a:t>
            </a:r>
            <a:endParaRPr lang="en-US" altLang="zh-CN" dirty="0">
              <a:solidFill>
                <a:srgbClr val="FF0000"/>
              </a:solidFill>
            </a:endParaRPr>
          </a:p>
          <a:p>
            <a:r>
              <a:rPr lang="en-US" altLang="zh-CN" dirty="0"/>
              <a:t>《</a:t>
            </a:r>
            <a:r>
              <a:rPr lang="zh-CN" altLang="en-US" dirty="0"/>
              <a:t>大学物理</a:t>
            </a:r>
            <a:r>
              <a:rPr lang="en-US" altLang="zh-CN" dirty="0"/>
              <a:t>——</a:t>
            </a:r>
            <a:r>
              <a:rPr lang="zh-CN" altLang="en-US" dirty="0"/>
              <a:t>近代物理</a:t>
            </a:r>
            <a:r>
              <a:rPr lang="en-US" altLang="zh-CN" dirty="0"/>
              <a:t>》</a:t>
            </a:r>
            <a:r>
              <a:rPr lang="zh-CN" altLang="en-US" dirty="0"/>
              <a:t>：</a:t>
            </a:r>
            <a:r>
              <a:rPr lang="en-US" altLang="zh-CN" dirty="0"/>
              <a:t>	</a:t>
            </a:r>
          </a:p>
          <a:p>
            <a:r>
              <a:rPr lang="en-US" altLang="zh-CN" dirty="0">
                <a:solidFill>
                  <a:srgbClr val="FF0000"/>
                </a:solidFill>
                <a:latin typeface="+mn-lt"/>
              </a:rPr>
              <a:t> </a:t>
            </a:r>
            <a:r>
              <a:rPr lang="en-US" altLang="zh-CN" dirty="0" smtClean="0">
                <a:solidFill>
                  <a:srgbClr val="FF0000"/>
                </a:solidFill>
                <a:latin typeface="+mn-lt"/>
              </a:rPr>
              <a:t> https</a:t>
            </a:r>
            <a:r>
              <a:rPr lang="en-US" altLang="zh-CN" dirty="0">
                <a:solidFill>
                  <a:srgbClr val="FF0000"/>
                </a:solidFill>
                <a:latin typeface="+mn-lt"/>
              </a:rPr>
              <a:t>://</a:t>
            </a:r>
            <a:r>
              <a:rPr lang="en-US" altLang="zh-CN" dirty="0" smtClean="0">
                <a:solidFill>
                  <a:srgbClr val="FF0000"/>
                </a:solidFill>
                <a:latin typeface="+mn-lt"/>
              </a:rPr>
              <a:t>www.icourse163.org/spoc/course/BIT-1469600193</a:t>
            </a:r>
            <a:endParaRPr lang="zh-CN" altLang="en-US" dirty="0">
              <a:solidFill>
                <a:srgbClr val="FF0000"/>
              </a:solidFill>
              <a:latin typeface="+mn-lt"/>
            </a:endParaRPr>
          </a:p>
          <a:p>
            <a:pPr>
              <a:spcBef>
                <a:spcPts val="600"/>
              </a:spcBef>
            </a:pPr>
            <a:r>
              <a:rPr lang="en-US" altLang="zh-CN" dirty="0" smtClean="0"/>
              <a:t>SPOC </a:t>
            </a:r>
            <a:r>
              <a:rPr lang="zh-CN" altLang="en-US" dirty="0"/>
              <a:t>必须实名认证注册，注册有问题的可工作时间电话 </a:t>
            </a:r>
            <a:r>
              <a:rPr lang="en-US" altLang="zh-CN" dirty="0"/>
              <a:t>010-81382226 </a:t>
            </a:r>
            <a:r>
              <a:rPr lang="zh-CN" altLang="en-US" dirty="0"/>
              <a:t>或到良乡文科</a:t>
            </a:r>
            <a:r>
              <a:rPr lang="zh-CN" altLang="en-US" dirty="0" smtClean="0"/>
              <a:t>组团</a:t>
            </a:r>
            <a:r>
              <a:rPr lang="zh-CN" altLang="en-US" dirty="0"/>
              <a:t>楼机关楼 </a:t>
            </a:r>
            <a:r>
              <a:rPr lang="en-US" altLang="zh-CN" dirty="0"/>
              <a:t>402 </a:t>
            </a:r>
            <a:r>
              <a:rPr lang="zh-CN" altLang="en-US" dirty="0"/>
              <a:t>室找教务部老师帮忙解决</a:t>
            </a:r>
            <a:r>
              <a:rPr lang="zh-CN" altLang="en-US" dirty="0" smtClean="0"/>
              <a:t>。</a:t>
            </a:r>
            <a:endParaRPr lang="zh-CN" altLang="en-US" dirty="0"/>
          </a:p>
        </p:txBody>
      </p:sp>
      <p:sp>
        <p:nvSpPr>
          <p:cNvPr id="2" name="矩形 1"/>
          <p:cNvSpPr/>
          <p:nvPr/>
        </p:nvSpPr>
        <p:spPr>
          <a:xfrm>
            <a:off x="151559" y="6106488"/>
            <a:ext cx="8840882" cy="523220"/>
          </a:xfrm>
          <a:prstGeom prst="rect">
            <a:avLst/>
          </a:prstGeom>
        </p:spPr>
        <p:txBody>
          <a:bodyPr wrap="none">
            <a:spAutoFit/>
          </a:bodyPr>
          <a:lstStyle/>
          <a:p>
            <a:r>
              <a:rPr lang="zh-CN" altLang="en-US" dirty="0" smtClean="0">
                <a:solidFill>
                  <a:srgbClr val="FF0000"/>
                </a:solidFill>
              </a:rPr>
              <a:t>每年都有慕课没选上、没按时完成导致成绩受损的情况</a:t>
            </a:r>
            <a:endParaRPr lang="zh-CN" altLang="en-US" dirty="0"/>
          </a:p>
        </p:txBody>
      </p:sp>
    </p:spTree>
    <p:extLst>
      <p:ext uri="{BB962C8B-B14F-4D97-AF65-F5344CB8AC3E}">
        <p14:creationId xmlns:p14="http://schemas.microsoft.com/office/powerpoint/2010/main" val="233646175"/>
      </p:ext>
    </p:extLst>
  </p:cSld>
  <p:clrMapOvr>
    <a:masterClrMapping/>
  </p:clrMapOvr>
  <p:transition>
    <p:zoom dir="in"/>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523875" y="288925"/>
            <a:ext cx="1804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Clr>
                <a:srgbClr val="CC3300"/>
              </a:buClr>
              <a:buFont typeface="Wingdings" pitchFamily="2" charset="2"/>
              <a:buChar char="Ø"/>
            </a:pPr>
            <a:r>
              <a:rPr kumimoji="1" lang="zh-CN" altLang="en-US" sz="2800" i="1">
                <a:solidFill>
                  <a:srgbClr val="3333CC"/>
                </a:solidFill>
                <a:ea typeface="宋体" pitchFamily="2" charset="-122"/>
              </a:rPr>
              <a:t> </a:t>
            </a:r>
            <a:r>
              <a:rPr kumimoji="1" lang="en-US" altLang="zh-CN" sz="2800" i="1">
                <a:solidFill>
                  <a:srgbClr val="3333CC"/>
                </a:solidFill>
                <a:ea typeface="宋体" pitchFamily="2" charset="-122"/>
              </a:rPr>
              <a:t>k</a:t>
            </a:r>
            <a:r>
              <a:rPr kumimoji="1" lang="zh-CN" altLang="en-US" sz="2800">
                <a:solidFill>
                  <a:srgbClr val="3333CC"/>
                </a:solidFill>
                <a:latin typeface="宋体" pitchFamily="2" charset="-122"/>
                <a:ea typeface="宋体" pitchFamily="2" charset="-122"/>
              </a:rPr>
              <a:t>的取值</a:t>
            </a:r>
            <a:endParaRPr kumimoji="1" lang="zh-CN" altLang="en-US" sz="2800" b="0">
              <a:solidFill>
                <a:srgbClr val="3333CC"/>
              </a:solidFill>
              <a:ea typeface="宋体" pitchFamily="2" charset="-122"/>
            </a:endParaRPr>
          </a:p>
        </p:txBody>
      </p:sp>
      <p:sp>
        <p:nvSpPr>
          <p:cNvPr id="39939" name="Text Box 3"/>
          <p:cNvSpPr txBox="1">
            <a:spLocks noChangeArrowheads="1"/>
          </p:cNvSpPr>
          <p:nvPr/>
        </p:nvSpPr>
        <p:spPr bwMode="auto">
          <a:xfrm>
            <a:off x="1143000" y="287338"/>
            <a:ext cx="723900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kumimoji="1" lang="zh-CN" altLang="en-US" sz="2800">
                <a:solidFill>
                  <a:srgbClr val="3333CC"/>
                </a:solidFill>
                <a:ea typeface="宋体" pitchFamily="2" charset="-122"/>
              </a:rPr>
              <a:t>国际单位制中</a:t>
            </a:r>
          </a:p>
          <a:p>
            <a:pPr algn="ctr">
              <a:spcBef>
                <a:spcPct val="50000"/>
              </a:spcBef>
              <a:buFontTx/>
              <a:buNone/>
            </a:pPr>
            <a:r>
              <a:rPr kumimoji="1" lang="en-US" altLang="zh-CN" sz="2800" i="1">
                <a:solidFill>
                  <a:srgbClr val="CC3300"/>
                </a:solidFill>
                <a:ea typeface="宋体" pitchFamily="2" charset="-122"/>
              </a:rPr>
              <a:t>k</a:t>
            </a:r>
            <a:r>
              <a:rPr kumimoji="1" lang="en-US" altLang="zh-CN" sz="2800">
                <a:solidFill>
                  <a:srgbClr val="CC3300"/>
                </a:solidFill>
                <a:ea typeface="宋体" pitchFamily="2" charset="-122"/>
              </a:rPr>
              <a:t> = 8.99×10</a:t>
            </a:r>
            <a:r>
              <a:rPr kumimoji="1" lang="en-US" altLang="zh-CN" sz="2800" baseline="30000">
                <a:solidFill>
                  <a:srgbClr val="CC3300"/>
                </a:solidFill>
                <a:ea typeface="宋体" pitchFamily="2" charset="-122"/>
              </a:rPr>
              <a:t>9 </a:t>
            </a:r>
            <a:r>
              <a:rPr kumimoji="1" lang="en-US" altLang="zh-CN" sz="2800">
                <a:solidFill>
                  <a:srgbClr val="CC3300"/>
                </a:solidFill>
                <a:ea typeface="宋体" pitchFamily="2" charset="-122"/>
              </a:rPr>
              <a:t>N·m</a:t>
            </a:r>
            <a:r>
              <a:rPr kumimoji="1" lang="en-US" altLang="zh-CN" sz="2800" baseline="30000">
                <a:solidFill>
                  <a:srgbClr val="CC3300"/>
                </a:solidFill>
                <a:ea typeface="宋体" pitchFamily="2" charset="-122"/>
              </a:rPr>
              <a:t>2</a:t>
            </a:r>
            <a:r>
              <a:rPr kumimoji="1" lang="en-US" altLang="zh-CN" sz="2800">
                <a:solidFill>
                  <a:srgbClr val="CC3300"/>
                </a:solidFill>
                <a:ea typeface="宋体" pitchFamily="2" charset="-122"/>
              </a:rPr>
              <a:t>/C</a:t>
            </a:r>
            <a:r>
              <a:rPr kumimoji="1" lang="en-US" altLang="zh-CN" sz="2800" baseline="30000">
                <a:solidFill>
                  <a:srgbClr val="CC3300"/>
                </a:solidFill>
                <a:ea typeface="宋体" pitchFamily="2" charset="-122"/>
              </a:rPr>
              <a:t>2</a:t>
            </a:r>
            <a:endParaRPr kumimoji="1" lang="en-US" altLang="zh-CN" sz="2800" b="0">
              <a:solidFill>
                <a:srgbClr val="CC3300"/>
              </a:solidFill>
              <a:ea typeface="宋体" pitchFamily="2" charset="-122"/>
            </a:endParaRPr>
          </a:p>
        </p:txBody>
      </p:sp>
      <p:sp>
        <p:nvSpPr>
          <p:cNvPr id="39940" name="Rectangle 4"/>
          <p:cNvSpPr>
            <a:spLocks noChangeArrowheads="1"/>
          </p:cNvSpPr>
          <p:nvPr/>
        </p:nvSpPr>
        <p:spPr bwMode="auto">
          <a:xfrm>
            <a:off x="533400" y="1752600"/>
            <a:ext cx="556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Clr>
                <a:srgbClr val="CC3300"/>
              </a:buClr>
              <a:buFont typeface="Wingdings" pitchFamily="2" charset="2"/>
              <a:buChar char="Ø"/>
            </a:pPr>
            <a:r>
              <a:rPr kumimoji="1" lang="zh-CN" altLang="en-US" sz="2800">
                <a:solidFill>
                  <a:srgbClr val="3333CC"/>
                </a:solidFill>
                <a:ea typeface="宋体" pitchFamily="2" charset="-122"/>
              </a:rPr>
              <a:t> </a:t>
            </a:r>
            <a:r>
              <a:rPr kumimoji="1" lang="en-US" altLang="zh-CN" sz="2800">
                <a:solidFill>
                  <a:srgbClr val="3333CC"/>
                </a:solidFill>
                <a:ea typeface="宋体" pitchFamily="2" charset="-122"/>
              </a:rPr>
              <a:t>SI</a:t>
            </a:r>
            <a:r>
              <a:rPr kumimoji="1" lang="zh-CN" altLang="en-US" sz="2800">
                <a:solidFill>
                  <a:srgbClr val="3333CC"/>
                </a:solidFill>
                <a:latin typeface="宋体" pitchFamily="2" charset="-122"/>
                <a:ea typeface="宋体" pitchFamily="2" charset="-122"/>
              </a:rPr>
              <a:t>中库仑定律的常用形式</a:t>
            </a:r>
          </a:p>
        </p:txBody>
      </p:sp>
      <p:sp>
        <p:nvSpPr>
          <p:cNvPr id="39941" name="Rectangle 5"/>
          <p:cNvSpPr>
            <a:spLocks noChangeArrowheads="1"/>
          </p:cNvSpPr>
          <p:nvPr/>
        </p:nvSpPr>
        <p:spPr bwMode="auto">
          <a:xfrm>
            <a:off x="166497" y="2810424"/>
            <a:ext cx="2026096"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kumimoji="1" lang="zh-CN" altLang="en-US" sz="2800" dirty="0">
                <a:solidFill>
                  <a:srgbClr val="3333CC"/>
                </a:solidFill>
                <a:latin typeface="宋体" pitchFamily="2" charset="-122"/>
                <a:ea typeface="宋体" pitchFamily="2" charset="-122"/>
              </a:rPr>
              <a:t>历史原因</a:t>
            </a:r>
          </a:p>
        </p:txBody>
      </p:sp>
      <p:graphicFrame>
        <p:nvGraphicFramePr>
          <p:cNvPr id="39942" name="Object 6"/>
          <p:cNvGraphicFramePr>
            <a:graphicFrameLocks/>
          </p:cNvGraphicFramePr>
          <p:nvPr/>
        </p:nvGraphicFramePr>
        <p:xfrm>
          <a:off x="1993900" y="2590800"/>
          <a:ext cx="1309688" cy="1123950"/>
        </p:xfrm>
        <a:graphic>
          <a:graphicData uri="http://schemas.openxmlformats.org/presentationml/2006/ole">
            <mc:AlternateContent xmlns:mc="http://schemas.openxmlformats.org/markup-compatibility/2006">
              <mc:Choice xmlns:v="urn:schemas-microsoft-com:vml" Requires="v">
                <p:oleObj spid="_x0000_s21992" name="公式" r:id="rId3" imgW="1333530" imgH="923835" progId="Equation.3">
                  <p:embed/>
                </p:oleObj>
              </mc:Choice>
              <mc:Fallback>
                <p:oleObj name="公式" r:id="rId3" imgW="1333530" imgH="923835" progId="Equation.3">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3900" y="2590800"/>
                        <a:ext cx="1309688"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44" name="Object 8"/>
          <p:cNvGraphicFramePr>
            <a:graphicFrameLocks/>
          </p:cNvGraphicFramePr>
          <p:nvPr/>
        </p:nvGraphicFramePr>
        <p:xfrm>
          <a:off x="5208588" y="2673350"/>
          <a:ext cx="3368675" cy="1028700"/>
        </p:xfrm>
        <a:graphic>
          <a:graphicData uri="http://schemas.openxmlformats.org/presentationml/2006/ole">
            <mc:AlternateContent xmlns:mc="http://schemas.openxmlformats.org/markup-compatibility/2006">
              <mc:Choice xmlns:v="urn:schemas-microsoft-com:vml" Requires="v">
                <p:oleObj spid="_x0000_s21993" name="Equation" r:id="rId5" imgW="3133620" imgH="857250" progId="Equation.3">
                  <p:embed/>
                </p:oleObj>
              </mc:Choice>
              <mc:Fallback>
                <p:oleObj name="Equation" r:id="rId5" imgW="3133620" imgH="857250" progId="Equation.3">
                  <p:embed/>
                  <p:pic>
                    <p:nvPicPr>
                      <p:cNvPr id="0" name="Object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08588" y="2673350"/>
                        <a:ext cx="336867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5" name="AutoShape 9"/>
          <p:cNvSpPr>
            <a:spLocks noChangeArrowheads="1"/>
          </p:cNvSpPr>
          <p:nvPr/>
        </p:nvSpPr>
        <p:spPr bwMode="auto">
          <a:xfrm>
            <a:off x="3886200" y="3124200"/>
            <a:ext cx="844550" cy="152400"/>
          </a:xfrm>
          <a:prstGeom prst="rightArrow">
            <a:avLst>
              <a:gd name="adj1" fmla="val 50000"/>
              <a:gd name="adj2" fmla="val 138542"/>
            </a:avLst>
          </a:prstGeom>
          <a:solidFill>
            <a:srgbClr val="00CC99"/>
          </a:solidFill>
          <a:ln w="19050">
            <a:solidFill>
              <a:srgbClr val="CC3300"/>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aphicFrame>
        <p:nvGraphicFramePr>
          <p:cNvPr id="39946" name="Object 10"/>
          <p:cNvGraphicFramePr>
            <a:graphicFrameLocks noChangeAspect="1"/>
          </p:cNvGraphicFramePr>
          <p:nvPr/>
        </p:nvGraphicFramePr>
        <p:xfrm>
          <a:off x="3079750" y="4946650"/>
          <a:ext cx="2692400" cy="1011238"/>
        </p:xfrm>
        <a:graphic>
          <a:graphicData uri="http://schemas.openxmlformats.org/presentationml/2006/ole">
            <mc:AlternateContent xmlns:mc="http://schemas.openxmlformats.org/markup-compatibility/2006">
              <mc:Choice xmlns:v="urn:schemas-microsoft-com:vml" Requires="v">
                <p:oleObj spid="_x0000_s21994" name="公式" r:id="rId7" imgW="2524230" imgH="923835" progId="Equation.3">
                  <p:embed/>
                </p:oleObj>
              </mc:Choice>
              <mc:Fallback>
                <p:oleObj name="公式" r:id="rId7" imgW="2524230" imgH="923835"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9750" y="4946650"/>
                        <a:ext cx="2692400"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grpSp>
        <p:nvGrpSpPr>
          <p:cNvPr id="2" name="Group 11"/>
          <p:cNvGrpSpPr>
            <a:grpSpLocks/>
          </p:cNvGrpSpPr>
          <p:nvPr/>
        </p:nvGrpSpPr>
        <p:grpSpPr bwMode="auto">
          <a:xfrm>
            <a:off x="3200400" y="3962400"/>
            <a:ext cx="4800600" cy="608013"/>
            <a:chOff x="1968" y="2497"/>
            <a:chExt cx="3024" cy="383"/>
          </a:xfrm>
        </p:grpSpPr>
        <p:sp>
          <p:nvSpPr>
            <p:cNvPr id="21516" name="AutoShape 12"/>
            <p:cNvSpPr>
              <a:spLocks noChangeArrowheads="1"/>
            </p:cNvSpPr>
            <p:nvPr/>
          </p:nvSpPr>
          <p:spPr bwMode="auto">
            <a:xfrm>
              <a:off x="1968" y="2497"/>
              <a:ext cx="3024" cy="383"/>
            </a:xfrm>
            <a:prstGeom prst="wedgeRoundRectCallout">
              <a:avLst>
                <a:gd name="adj1" fmla="val -46394"/>
                <a:gd name="adj2" fmla="val -92037"/>
                <a:gd name="adj3" fmla="val 16667"/>
              </a:avLst>
            </a:prstGeom>
            <a:noFill/>
            <a:ln w="28575">
              <a:solidFill>
                <a:srgbClr val="CC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endParaRPr kumimoji="1" lang="zh-CN" altLang="en-US" sz="2800" b="0">
                <a:solidFill>
                  <a:srgbClr val="3333CC"/>
                </a:solidFill>
                <a:ea typeface="宋体" pitchFamily="2" charset="-122"/>
              </a:endParaRPr>
            </a:p>
          </p:txBody>
        </p:sp>
        <p:sp>
          <p:nvSpPr>
            <p:cNvPr id="21517" name="Text Box 13"/>
            <p:cNvSpPr txBox="1">
              <a:spLocks noChangeArrowheads="1"/>
            </p:cNvSpPr>
            <p:nvPr/>
          </p:nvSpPr>
          <p:spPr bwMode="auto">
            <a:xfrm>
              <a:off x="2144" y="2544"/>
              <a:ext cx="27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100000"/>
                </a:spcBef>
                <a:buFontTx/>
                <a:buNone/>
              </a:pPr>
              <a:r>
                <a:rPr kumimoji="1" lang="zh-CN" altLang="en-US" sz="2800">
                  <a:solidFill>
                    <a:srgbClr val="3333CC"/>
                  </a:solidFill>
                  <a:latin typeface="宋体" pitchFamily="2" charset="-122"/>
                  <a:ea typeface="宋体" pitchFamily="2" charset="-122"/>
                </a:rPr>
                <a:t>真空介电常数 真空电容率</a:t>
              </a:r>
              <a:endParaRPr kumimoji="1" lang="zh-CN" altLang="en-US" sz="2800">
                <a:ea typeface="宋体" pitchFamily="2"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938"/>
                                        </p:tgtEl>
                                        <p:attrNameLst>
                                          <p:attrName>style.visibility</p:attrName>
                                        </p:attrNameLst>
                                      </p:cBhvr>
                                      <p:to>
                                        <p:strVal val="visible"/>
                                      </p:to>
                                    </p:set>
                                    <p:anim calcmode="lin" valueType="num">
                                      <p:cBhvr additive="base">
                                        <p:cTn id="7" dur="500" fill="hold"/>
                                        <p:tgtEl>
                                          <p:spTgt spid="39938"/>
                                        </p:tgtEl>
                                        <p:attrNameLst>
                                          <p:attrName>ppt_x</p:attrName>
                                        </p:attrNameLst>
                                      </p:cBhvr>
                                      <p:tavLst>
                                        <p:tav tm="0">
                                          <p:val>
                                            <p:strVal val="0-#ppt_w/2"/>
                                          </p:val>
                                        </p:tav>
                                        <p:tav tm="100000">
                                          <p:val>
                                            <p:strVal val="#ppt_x"/>
                                          </p:val>
                                        </p:tav>
                                      </p:tavLst>
                                    </p:anim>
                                    <p:anim calcmode="lin" valueType="num">
                                      <p:cBhvr additive="base">
                                        <p:cTn id="8" dur="500" fill="hold"/>
                                        <p:tgtEl>
                                          <p:spTgt spid="3993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39939"/>
                                        </p:tgtEl>
                                        <p:attrNameLst>
                                          <p:attrName>style.visibility</p:attrName>
                                        </p:attrNameLst>
                                      </p:cBhvr>
                                      <p:to>
                                        <p:strVal val="visible"/>
                                      </p:to>
                                    </p:set>
                                    <p:animEffect transition="in" filter="box(in)">
                                      <p:cBhvr>
                                        <p:cTn id="13" dur="500"/>
                                        <p:tgtEl>
                                          <p:spTgt spid="3993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9940"/>
                                        </p:tgtEl>
                                        <p:attrNameLst>
                                          <p:attrName>style.visibility</p:attrName>
                                        </p:attrNameLst>
                                      </p:cBhvr>
                                      <p:to>
                                        <p:strVal val="visible"/>
                                      </p:to>
                                    </p:set>
                                    <p:animEffect transition="in" filter="blinds(horizontal)">
                                      <p:cBhvr>
                                        <p:cTn id="18" dur="500"/>
                                        <p:tgtEl>
                                          <p:spTgt spid="3994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9941"/>
                                        </p:tgtEl>
                                        <p:attrNameLst>
                                          <p:attrName>style.visibility</p:attrName>
                                        </p:attrNameLst>
                                      </p:cBhvr>
                                      <p:to>
                                        <p:strVal val="visible"/>
                                      </p:to>
                                    </p:set>
                                    <p:animEffect transition="in" filter="wipe(left)">
                                      <p:cBhvr>
                                        <p:cTn id="23" dur="500"/>
                                        <p:tgtEl>
                                          <p:spTgt spid="3994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39942"/>
                                        </p:tgtEl>
                                        <p:attrNameLst>
                                          <p:attrName>style.visibility</p:attrName>
                                        </p:attrNameLst>
                                      </p:cBhvr>
                                      <p:to>
                                        <p:strVal val="visible"/>
                                      </p:to>
                                    </p:set>
                                    <p:animEffect transition="in" filter="box(out)">
                                      <p:cBhvr>
                                        <p:cTn id="28" dur="500"/>
                                        <p:tgtEl>
                                          <p:spTgt spid="3994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up)">
                                      <p:cBhvr>
                                        <p:cTn id="33" dur="500"/>
                                        <p:tgtEl>
                                          <p:spTgt spid="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9945"/>
                                        </p:tgtEl>
                                        <p:attrNameLst>
                                          <p:attrName>style.visibility</p:attrName>
                                        </p:attrNameLst>
                                      </p:cBhvr>
                                      <p:to>
                                        <p:strVal val="visible"/>
                                      </p:to>
                                    </p:set>
                                    <p:animEffect transition="in" filter="wipe(left)">
                                      <p:cBhvr>
                                        <p:cTn id="38" dur="500"/>
                                        <p:tgtEl>
                                          <p:spTgt spid="3994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5" fill="hold" nodeType="clickEffect">
                                  <p:stCondLst>
                                    <p:cond delay="0"/>
                                  </p:stCondLst>
                                  <p:childTnLst>
                                    <p:set>
                                      <p:cBhvr>
                                        <p:cTn id="42" dur="1" fill="hold">
                                          <p:stCondLst>
                                            <p:cond delay="0"/>
                                          </p:stCondLst>
                                        </p:cTn>
                                        <p:tgtEl>
                                          <p:spTgt spid="39944"/>
                                        </p:tgtEl>
                                        <p:attrNameLst>
                                          <p:attrName>style.visibility</p:attrName>
                                        </p:attrNameLst>
                                      </p:cBhvr>
                                      <p:to>
                                        <p:strVal val="visible"/>
                                      </p:to>
                                    </p:set>
                                    <p:animEffect transition="in" filter="blinds(vertical)">
                                      <p:cBhvr>
                                        <p:cTn id="43" dur="500"/>
                                        <p:tgtEl>
                                          <p:spTgt spid="3994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nodeType="clickEffect">
                                  <p:stCondLst>
                                    <p:cond delay="0"/>
                                  </p:stCondLst>
                                  <p:childTnLst>
                                    <p:set>
                                      <p:cBhvr>
                                        <p:cTn id="47" dur="1" fill="hold">
                                          <p:stCondLst>
                                            <p:cond delay="0"/>
                                          </p:stCondLst>
                                        </p:cTn>
                                        <p:tgtEl>
                                          <p:spTgt spid="39946"/>
                                        </p:tgtEl>
                                        <p:attrNameLst>
                                          <p:attrName>style.visibility</p:attrName>
                                        </p:attrNameLst>
                                      </p:cBhvr>
                                      <p:to>
                                        <p:strVal val="visible"/>
                                      </p:to>
                                    </p:set>
                                    <p:anim calcmode="lin" valueType="num">
                                      <p:cBhvr additive="base">
                                        <p:cTn id="48" dur="500" fill="hold"/>
                                        <p:tgtEl>
                                          <p:spTgt spid="39946"/>
                                        </p:tgtEl>
                                        <p:attrNameLst>
                                          <p:attrName>ppt_x</p:attrName>
                                        </p:attrNameLst>
                                      </p:cBhvr>
                                      <p:tavLst>
                                        <p:tav tm="0">
                                          <p:val>
                                            <p:strVal val="#ppt_x"/>
                                          </p:val>
                                        </p:tav>
                                        <p:tav tm="100000">
                                          <p:val>
                                            <p:strVal val="#ppt_x"/>
                                          </p:val>
                                        </p:tav>
                                      </p:tavLst>
                                    </p:anim>
                                    <p:anim calcmode="lin" valueType="num">
                                      <p:cBhvr additive="base">
                                        <p:cTn id="49" dur="500" fill="hold"/>
                                        <p:tgtEl>
                                          <p:spTgt spid="399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utoUpdateAnimBg="0"/>
      <p:bldP spid="39939" grpId="0" autoUpdateAnimBg="0"/>
      <p:bldP spid="39940" grpId="0" autoUpdateAnimBg="0"/>
      <p:bldP spid="39941" grpId="0" autoUpdateAnimBg="0"/>
      <p:bldP spid="3994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52400" y="106363"/>
            <a:ext cx="46894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kumimoji="1" lang="zh-CN" altLang="en-US">
                <a:solidFill>
                  <a:srgbClr val="3333CC"/>
                </a:solidFill>
                <a:latin typeface="宋体" pitchFamily="2" charset="-122"/>
                <a:ea typeface="宋体" pitchFamily="2" charset="-122"/>
              </a:rPr>
              <a:t>二、库仑定律的适用范围</a:t>
            </a:r>
            <a:endParaRPr kumimoji="1" lang="zh-CN" altLang="en-US" b="0">
              <a:solidFill>
                <a:srgbClr val="3333CC"/>
              </a:solidFill>
              <a:ea typeface="宋体" pitchFamily="2" charset="-122"/>
            </a:endParaRPr>
          </a:p>
        </p:txBody>
      </p:sp>
      <p:sp>
        <p:nvSpPr>
          <p:cNvPr id="40963" name="Text Box 3"/>
          <p:cNvSpPr txBox="1">
            <a:spLocks noChangeArrowheads="1"/>
          </p:cNvSpPr>
          <p:nvPr/>
        </p:nvSpPr>
        <p:spPr bwMode="auto">
          <a:xfrm>
            <a:off x="694110" y="690097"/>
            <a:ext cx="51427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kumimoji="1" lang="en-US" altLang="zh-CN" sz="2800" dirty="0">
                <a:solidFill>
                  <a:srgbClr val="3333CC"/>
                </a:solidFill>
                <a:ea typeface="宋体" pitchFamily="2" charset="-122"/>
              </a:rPr>
              <a:t>1.</a:t>
            </a:r>
            <a:r>
              <a:rPr kumimoji="1" lang="zh-CN" altLang="en-US" sz="2800" dirty="0">
                <a:solidFill>
                  <a:srgbClr val="3333CC"/>
                </a:solidFill>
                <a:ea typeface="宋体" pitchFamily="2" charset="-122"/>
              </a:rPr>
              <a:t>库仑定律只对静止点电荷成立</a:t>
            </a:r>
            <a:endParaRPr kumimoji="1" lang="zh-CN" altLang="en-US" sz="2800" dirty="0">
              <a:solidFill>
                <a:srgbClr val="3333CC"/>
              </a:solidFill>
              <a:latin typeface="宋体" pitchFamily="2" charset="-122"/>
              <a:ea typeface="宋体" pitchFamily="2" charset="-122"/>
            </a:endParaRPr>
          </a:p>
        </p:txBody>
      </p:sp>
      <p:sp>
        <p:nvSpPr>
          <p:cNvPr id="40965" name="Text Box 5"/>
          <p:cNvSpPr txBox="1">
            <a:spLocks noChangeArrowheads="1"/>
          </p:cNvSpPr>
          <p:nvPr/>
        </p:nvSpPr>
        <p:spPr bwMode="auto">
          <a:xfrm>
            <a:off x="107950" y="1412776"/>
            <a:ext cx="47164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kumimoji="1" lang="en-US" altLang="zh-CN" dirty="0">
                <a:solidFill>
                  <a:srgbClr val="3333CC"/>
                </a:solidFill>
                <a:ea typeface="宋体" pitchFamily="2" charset="-122"/>
              </a:rPr>
              <a:t>1.1.3</a:t>
            </a:r>
            <a:r>
              <a:rPr kumimoji="1" lang="en-US" altLang="zh-CN" dirty="0">
                <a:solidFill>
                  <a:srgbClr val="3333CC"/>
                </a:solidFill>
                <a:latin typeface="宋体" pitchFamily="2" charset="-122"/>
                <a:ea typeface="宋体" pitchFamily="2" charset="-122"/>
              </a:rPr>
              <a:t> </a:t>
            </a:r>
            <a:r>
              <a:rPr kumimoji="1" lang="zh-CN" altLang="en-US" dirty="0">
                <a:solidFill>
                  <a:srgbClr val="CC3300"/>
                </a:solidFill>
                <a:latin typeface="宋体" pitchFamily="2" charset="-122"/>
                <a:ea typeface="宋体" pitchFamily="2" charset="-122"/>
              </a:rPr>
              <a:t>电力的叠加原理</a:t>
            </a:r>
            <a:endParaRPr kumimoji="1" lang="zh-CN" altLang="en-US" b="0" dirty="0">
              <a:solidFill>
                <a:srgbClr val="CC3300"/>
              </a:solidFill>
              <a:ea typeface="宋体" pitchFamily="2" charset="-122"/>
            </a:endParaRPr>
          </a:p>
        </p:txBody>
      </p:sp>
      <p:sp>
        <p:nvSpPr>
          <p:cNvPr id="40966" name="Text Box 6"/>
          <p:cNvSpPr txBox="1">
            <a:spLocks noChangeArrowheads="1"/>
          </p:cNvSpPr>
          <p:nvPr/>
        </p:nvSpPr>
        <p:spPr bwMode="auto">
          <a:xfrm>
            <a:off x="539750" y="1992213"/>
            <a:ext cx="82296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marL="1238250" indent="-123825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120000"/>
              </a:lnSpc>
              <a:spcBef>
                <a:spcPct val="50000"/>
              </a:spcBef>
              <a:buFontTx/>
              <a:buNone/>
            </a:pPr>
            <a:r>
              <a:rPr kumimoji="1" lang="zh-CN" altLang="en-US" sz="2800" dirty="0">
                <a:solidFill>
                  <a:srgbClr val="3333CC"/>
                </a:solidFill>
                <a:latin typeface="宋体" pitchFamily="2" charset="-122"/>
                <a:ea typeface="宋体" pitchFamily="2" charset="-122"/>
              </a:rPr>
              <a:t>表述：两个</a:t>
            </a:r>
            <a:r>
              <a:rPr kumimoji="1" lang="zh-CN" altLang="en-US" sz="2800" dirty="0">
                <a:solidFill>
                  <a:srgbClr val="FF0000"/>
                </a:solidFill>
                <a:latin typeface="宋体" pitchFamily="2" charset="-122"/>
                <a:ea typeface="宋体" pitchFamily="2" charset="-122"/>
              </a:rPr>
              <a:t>点电荷</a:t>
            </a:r>
            <a:r>
              <a:rPr kumimoji="1" lang="zh-CN" altLang="en-US" sz="2800" dirty="0">
                <a:solidFill>
                  <a:srgbClr val="3333CC"/>
                </a:solidFill>
                <a:latin typeface="宋体" pitchFamily="2" charset="-122"/>
                <a:ea typeface="宋体" pitchFamily="2" charset="-122"/>
              </a:rPr>
              <a:t>之间的作用力并不因第三个点电荷的存在而有所改变。</a:t>
            </a:r>
            <a:endParaRPr kumimoji="1" lang="zh-CN" altLang="en-US" sz="2800" b="0" dirty="0">
              <a:solidFill>
                <a:srgbClr val="3333CC"/>
              </a:solidFill>
              <a:latin typeface="宋体" pitchFamily="2" charset="-122"/>
              <a:ea typeface="宋体" pitchFamily="2" charset="-122"/>
            </a:endParaRPr>
          </a:p>
        </p:txBody>
      </p:sp>
      <p:sp>
        <p:nvSpPr>
          <p:cNvPr id="40967" name="Text Box 7"/>
          <p:cNvSpPr txBox="1">
            <a:spLocks noChangeArrowheads="1"/>
          </p:cNvSpPr>
          <p:nvPr/>
        </p:nvSpPr>
        <p:spPr bwMode="auto">
          <a:xfrm>
            <a:off x="609600" y="3178076"/>
            <a:ext cx="82296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120000"/>
              </a:lnSpc>
              <a:spcBef>
                <a:spcPct val="50000"/>
              </a:spcBef>
              <a:buFontTx/>
              <a:buNone/>
            </a:pPr>
            <a:r>
              <a:rPr kumimoji="1" lang="zh-CN" altLang="en-US" sz="2800">
                <a:solidFill>
                  <a:srgbClr val="3333CC"/>
                </a:solidFill>
                <a:latin typeface="宋体" pitchFamily="2" charset="-122"/>
                <a:ea typeface="宋体" pitchFamily="2" charset="-122"/>
              </a:rPr>
              <a:t>对于由</a:t>
            </a:r>
            <a:r>
              <a:rPr kumimoji="1" lang="en-US" altLang="zh-CN" sz="2800" i="1">
                <a:solidFill>
                  <a:srgbClr val="3333CC"/>
                </a:solidFill>
                <a:ea typeface="宋体" pitchFamily="2" charset="-122"/>
              </a:rPr>
              <a:t>n</a:t>
            </a:r>
            <a:r>
              <a:rPr kumimoji="1" lang="zh-CN" altLang="en-US" sz="2800">
                <a:solidFill>
                  <a:srgbClr val="3333CC"/>
                </a:solidFill>
                <a:latin typeface="宋体" pitchFamily="2" charset="-122"/>
                <a:ea typeface="宋体" pitchFamily="2" charset="-122"/>
              </a:rPr>
              <a:t>个点电荷</a:t>
            </a:r>
            <a:r>
              <a:rPr kumimoji="1" lang="en-US" altLang="zh-CN" sz="2800" i="1">
                <a:solidFill>
                  <a:srgbClr val="3333CC"/>
                </a:solidFill>
                <a:ea typeface="宋体" pitchFamily="2" charset="-122"/>
              </a:rPr>
              <a:t>q</a:t>
            </a:r>
            <a:r>
              <a:rPr kumimoji="1" lang="en-US" altLang="zh-CN" sz="2800" baseline="-25000">
                <a:solidFill>
                  <a:srgbClr val="3333CC"/>
                </a:solidFill>
                <a:ea typeface="宋体" pitchFamily="2" charset="-122"/>
              </a:rPr>
              <a:t>1</a:t>
            </a:r>
            <a:r>
              <a:rPr kumimoji="1" lang="zh-CN" altLang="en-US" sz="2800">
                <a:solidFill>
                  <a:srgbClr val="3333CC"/>
                </a:solidFill>
                <a:ea typeface="宋体" pitchFamily="2" charset="-122"/>
              </a:rPr>
              <a:t>，</a:t>
            </a:r>
            <a:r>
              <a:rPr kumimoji="1" lang="en-US" altLang="zh-CN" sz="2800" i="1">
                <a:solidFill>
                  <a:srgbClr val="3333CC"/>
                </a:solidFill>
                <a:ea typeface="宋体" pitchFamily="2" charset="-122"/>
              </a:rPr>
              <a:t>q</a:t>
            </a:r>
            <a:r>
              <a:rPr kumimoji="1" lang="en-US" altLang="zh-CN" sz="2800" baseline="-25000">
                <a:solidFill>
                  <a:srgbClr val="3333CC"/>
                </a:solidFill>
                <a:ea typeface="宋体" pitchFamily="2" charset="-122"/>
              </a:rPr>
              <a:t>2</a:t>
            </a:r>
            <a:r>
              <a:rPr kumimoji="1" lang="zh-CN" altLang="en-US" sz="2800">
                <a:solidFill>
                  <a:srgbClr val="3333CC"/>
                </a:solidFill>
                <a:ea typeface="宋体" pitchFamily="2" charset="-122"/>
              </a:rPr>
              <a:t>，</a:t>
            </a:r>
            <a:r>
              <a:rPr kumimoji="1" lang="en-US" altLang="zh-CN" sz="2800">
                <a:solidFill>
                  <a:srgbClr val="3333CC"/>
                </a:solidFill>
                <a:ea typeface="宋体" pitchFamily="2" charset="-122"/>
              </a:rPr>
              <a:t>…</a:t>
            </a:r>
            <a:r>
              <a:rPr kumimoji="1" lang="zh-CN" altLang="en-US" sz="2800">
                <a:solidFill>
                  <a:srgbClr val="3333CC"/>
                </a:solidFill>
                <a:ea typeface="宋体" pitchFamily="2" charset="-122"/>
              </a:rPr>
              <a:t>，</a:t>
            </a:r>
            <a:r>
              <a:rPr kumimoji="1" lang="en-US" altLang="zh-CN" sz="2800" i="1">
                <a:solidFill>
                  <a:srgbClr val="3333CC"/>
                </a:solidFill>
                <a:ea typeface="宋体" pitchFamily="2" charset="-122"/>
              </a:rPr>
              <a:t>q</a:t>
            </a:r>
            <a:r>
              <a:rPr kumimoji="1" lang="en-US" altLang="zh-CN" sz="2800" baseline="-25000">
                <a:solidFill>
                  <a:srgbClr val="3333CC"/>
                </a:solidFill>
                <a:ea typeface="宋体" pitchFamily="2" charset="-122"/>
              </a:rPr>
              <a:t>n</a:t>
            </a:r>
            <a:r>
              <a:rPr kumimoji="1" lang="zh-CN" altLang="en-US" sz="2800">
                <a:solidFill>
                  <a:srgbClr val="3333CC"/>
                </a:solidFill>
                <a:latin typeface="宋体" pitchFamily="2" charset="-122"/>
                <a:ea typeface="宋体" pitchFamily="2" charset="-122"/>
              </a:rPr>
              <a:t>组成的电荷系，实验证明，</a:t>
            </a:r>
            <a:r>
              <a:rPr kumimoji="1" lang="en-US" altLang="zh-CN" sz="2800" i="1">
                <a:solidFill>
                  <a:srgbClr val="3333CC"/>
                </a:solidFill>
                <a:ea typeface="宋体" pitchFamily="2" charset="-122"/>
              </a:rPr>
              <a:t>q</a:t>
            </a:r>
            <a:r>
              <a:rPr kumimoji="1" lang="en-US" altLang="zh-CN" sz="2800" baseline="-25000">
                <a:solidFill>
                  <a:srgbClr val="3333CC"/>
                </a:solidFill>
                <a:ea typeface="宋体" pitchFamily="2" charset="-122"/>
              </a:rPr>
              <a:t>0</a:t>
            </a:r>
            <a:r>
              <a:rPr kumimoji="1" lang="zh-CN" altLang="en-US" sz="2800">
                <a:solidFill>
                  <a:srgbClr val="3333CC"/>
                </a:solidFill>
                <a:latin typeface="宋体" pitchFamily="2" charset="-122"/>
                <a:ea typeface="宋体" pitchFamily="2" charset="-122"/>
              </a:rPr>
              <a:t>受到的总电力为：</a:t>
            </a:r>
          </a:p>
        </p:txBody>
      </p:sp>
      <p:graphicFrame>
        <p:nvGraphicFramePr>
          <p:cNvPr id="40968" name="Object 8"/>
          <p:cNvGraphicFramePr>
            <a:graphicFrameLocks noChangeAspect="1"/>
          </p:cNvGraphicFramePr>
          <p:nvPr>
            <p:extLst>
              <p:ext uri="{D42A27DB-BD31-4B8C-83A1-F6EECF244321}">
                <p14:modId xmlns:p14="http://schemas.microsoft.com/office/powerpoint/2010/main" val="3506048899"/>
              </p:ext>
            </p:extLst>
          </p:nvPr>
        </p:nvGraphicFramePr>
        <p:xfrm>
          <a:off x="2138363" y="4241701"/>
          <a:ext cx="4664075" cy="990600"/>
        </p:xfrm>
        <a:graphic>
          <a:graphicData uri="http://schemas.openxmlformats.org/presentationml/2006/ole">
            <mc:AlternateContent xmlns:mc="http://schemas.openxmlformats.org/markup-compatibility/2006">
              <mc:Choice xmlns:v="urn:schemas-microsoft-com:vml" Requires="v">
                <p:oleObj spid="_x0000_s22854" name="Equation" r:id="rId3" imgW="4429080" imgH="923835" progId="Equation.3">
                  <p:embed/>
                </p:oleObj>
              </mc:Choice>
              <mc:Fallback>
                <p:oleObj name="Equation" r:id="rId3" imgW="4429080" imgH="923835"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363" y="4241701"/>
                        <a:ext cx="46640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graphicFrame>
        <p:nvGraphicFramePr>
          <p:cNvPr id="40969" name="Object 9"/>
          <p:cNvGraphicFramePr>
            <a:graphicFrameLocks noChangeAspect="1"/>
          </p:cNvGraphicFramePr>
          <p:nvPr>
            <p:extLst>
              <p:ext uri="{D42A27DB-BD31-4B8C-83A1-F6EECF244321}">
                <p14:modId xmlns:p14="http://schemas.microsoft.com/office/powerpoint/2010/main" val="3192056956"/>
              </p:ext>
            </p:extLst>
          </p:nvPr>
        </p:nvGraphicFramePr>
        <p:xfrm>
          <a:off x="2832100" y="5159276"/>
          <a:ext cx="2870200" cy="1016000"/>
        </p:xfrm>
        <a:graphic>
          <a:graphicData uri="http://schemas.openxmlformats.org/presentationml/2006/ole">
            <mc:AlternateContent xmlns:mc="http://schemas.openxmlformats.org/markup-compatibility/2006">
              <mc:Choice xmlns:v="urn:schemas-microsoft-com:vml" Requires="v">
                <p:oleObj spid="_x0000_s22855" name="公式" r:id="rId5" imgW="2800440" imgH="952410" progId="Equation.3">
                  <p:embed/>
                </p:oleObj>
              </mc:Choice>
              <mc:Fallback>
                <p:oleObj name="公式" r:id="rId5" imgW="2800440" imgH="95241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2100" y="5159276"/>
                        <a:ext cx="2870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linds(horizontal)">
                                      <p:cBhvr>
                                        <p:cTn id="7" dur="500"/>
                                        <p:tgtEl>
                                          <p:spTgt spid="409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0963"/>
                                        </p:tgtEl>
                                        <p:attrNameLst>
                                          <p:attrName>style.visibility</p:attrName>
                                        </p:attrNameLst>
                                      </p:cBhvr>
                                      <p:to>
                                        <p:strVal val="visible"/>
                                      </p:to>
                                    </p:set>
                                    <p:animEffect transition="in" filter="blinds(vertical)">
                                      <p:cBhvr>
                                        <p:cTn id="12" dur="500"/>
                                        <p:tgtEl>
                                          <p:spTgt spid="409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65"/>
                                        </p:tgtEl>
                                        <p:attrNameLst>
                                          <p:attrName>style.visibility</p:attrName>
                                        </p:attrNameLst>
                                      </p:cBhvr>
                                      <p:to>
                                        <p:strVal val="visible"/>
                                      </p:to>
                                    </p:set>
                                    <p:animEffect transition="in" filter="blinds(horizontal)">
                                      <p:cBhvr>
                                        <p:cTn id="17" dur="500"/>
                                        <p:tgtEl>
                                          <p:spTgt spid="409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0966"/>
                                        </p:tgtEl>
                                        <p:attrNameLst>
                                          <p:attrName>style.visibility</p:attrName>
                                        </p:attrNameLst>
                                      </p:cBhvr>
                                      <p:to>
                                        <p:strVal val="visible"/>
                                      </p:to>
                                    </p:set>
                                    <p:animEffect transition="in" filter="box(out)">
                                      <p:cBhvr>
                                        <p:cTn id="22" dur="500"/>
                                        <p:tgtEl>
                                          <p:spTgt spid="409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40967"/>
                                        </p:tgtEl>
                                        <p:attrNameLst>
                                          <p:attrName>style.visibility</p:attrName>
                                        </p:attrNameLst>
                                      </p:cBhvr>
                                      <p:to>
                                        <p:strVal val="visible"/>
                                      </p:to>
                                    </p:set>
                                    <p:animEffect transition="in" filter="box(out)">
                                      <p:cBhvr>
                                        <p:cTn id="27" dur="500"/>
                                        <p:tgtEl>
                                          <p:spTgt spid="409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nodeType="clickEffect">
                                  <p:stCondLst>
                                    <p:cond delay="0"/>
                                  </p:stCondLst>
                                  <p:childTnLst>
                                    <p:set>
                                      <p:cBhvr>
                                        <p:cTn id="31" dur="1" fill="hold">
                                          <p:stCondLst>
                                            <p:cond delay="0"/>
                                          </p:stCondLst>
                                        </p:cTn>
                                        <p:tgtEl>
                                          <p:spTgt spid="40968"/>
                                        </p:tgtEl>
                                        <p:attrNameLst>
                                          <p:attrName>style.visibility</p:attrName>
                                        </p:attrNameLst>
                                      </p:cBhvr>
                                      <p:to>
                                        <p:strVal val="visible"/>
                                      </p:to>
                                    </p:set>
                                    <p:anim calcmode="lin" valueType="num">
                                      <p:cBhvr additive="base">
                                        <p:cTn id="32" dur="500" fill="hold"/>
                                        <p:tgtEl>
                                          <p:spTgt spid="40968"/>
                                        </p:tgtEl>
                                        <p:attrNameLst>
                                          <p:attrName>ppt_x</p:attrName>
                                        </p:attrNameLst>
                                      </p:cBhvr>
                                      <p:tavLst>
                                        <p:tav tm="0">
                                          <p:val>
                                            <p:strVal val="1+#ppt_w/2"/>
                                          </p:val>
                                        </p:tav>
                                        <p:tav tm="100000">
                                          <p:val>
                                            <p:strVal val="#ppt_x"/>
                                          </p:val>
                                        </p:tav>
                                      </p:tavLst>
                                    </p:anim>
                                    <p:anim calcmode="lin" valueType="num">
                                      <p:cBhvr additive="base">
                                        <p:cTn id="33" dur="500" fill="hold"/>
                                        <p:tgtEl>
                                          <p:spTgt spid="40968"/>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40969"/>
                                        </p:tgtEl>
                                        <p:attrNameLst>
                                          <p:attrName>style.visibility</p:attrName>
                                        </p:attrNameLst>
                                      </p:cBhvr>
                                      <p:to>
                                        <p:strVal val="visible"/>
                                      </p:to>
                                    </p:set>
                                    <p:animEffect transition="in" filter="wipe(left)">
                                      <p:cBhvr>
                                        <p:cTn id="38" dur="500"/>
                                        <p:tgtEl>
                                          <p:spTgt spid="40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utoUpdateAnimBg="0"/>
      <p:bldP spid="40963" grpId="0" autoUpdateAnimBg="0"/>
      <p:bldP spid="40965" grpId="0" autoUpdateAnimBg="0"/>
      <p:bldP spid="40966" grpId="0" autoUpdateAnimBg="0"/>
      <p:bldP spid="4096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838200" y="3352800"/>
            <a:ext cx="243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endParaRPr kumimoji="1" lang="zh-CN" altLang="en-US" sz="2800" b="0">
              <a:solidFill>
                <a:srgbClr val="3333CC"/>
              </a:solidFill>
              <a:ea typeface="宋体" pitchFamily="2" charset="-122"/>
            </a:endParaRPr>
          </a:p>
        </p:txBody>
      </p:sp>
      <p:grpSp>
        <p:nvGrpSpPr>
          <p:cNvPr id="2" name="Group 3"/>
          <p:cNvGrpSpPr>
            <a:grpSpLocks/>
          </p:cNvGrpSpPr>
          <p:nvPr/>
        </p:nvGrpSpPr>
        <p:grpSpPr bwMode="auto">
          <a:xfrm>
            <a:off x="8026400" y="3709988"/>
            <a:ext cx="879475" cy="390525"/>
            <a:chOff x="5056" y="2337"/>
            <a:chExt cx="554" cy="246"/>
          </a:xfrm>
        </p:grpSpPr>
        <p:sp>
          <p:nvSpPr>
            <p:cNvPr id="23587" name="Line 4"/>
            <p:cNvSpPr>
              <a:spLocks noChangeShapeType="1"/>
            </p:cNvSpPr>
            <p:nvPr/>
          </p:nvSpPr>
          <p:spPr bwMode="auto">
            <a:xfrm>
              <a:off x="5056" y="2361"/>
              <a:ext cx="384" cy="0"/>
            </a:xfrm>
            <a:prstGeom prst="line">
              <a:avLst/>
            </a:prstGeom>
            <a:noFill/>
            <a:ln w="38100" cap="sq">
              <a:solidFill>
                <a:srgbClr val="CC33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3588" name="Object 5"/>
            <p:cNvGraphicFramePr>
              <a:graphicFrameLocks noChangeAspect="1"/>
            </p:cNvGraphicFramePr>
            <p:nvPr/>
          </p:nvGraphicFramePr>
          <p:xfrm>
            <a:off x="5412" y="2337"/>
            <a:ext cx="198" cy="246"/>
          </p:xfrm>
          <a:graphic>
            <a:graphicData uri="http://schemas.openxmlformats.org/presentationml/2006/ole">
              <mc:AlternateContent xmlns:mc="http://schemas.openxmlformats.org/markup-compatibility/2006">
                <mc:Choice xmlns:v="urn:schemas-microsoft-com:vml" Requires="v">
                  <p:oleObj spid="_x0000_s24537" name="Equation" r:id="rId3" imgW="304830" imgH="390615" progId="Equation.3">
                    <p:embed/>
                  </p:oleObj>
                </mc:Choice>
                <mc:Fallback>
                  <p:oleObj name="Equation" r:id="rId3" imgW="304830" imgH="39061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2" y="2337"/>
                          <a:ext cx="198"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6"/>
          <p:cNvGrpSpPr>
            <a:grpSpLocks/>
          </p:cNvGrpSpPr>
          <p:nvPr/>
        </p:nvGrpSpPr>
        <p:grpSpPr bwMode="auto">
          <a:xfrm>
            <a:off x="8026400" y="2819400"/>
            <a:ext cx="647700" cy="914400"/>
            <a:chOff x="5056" y="3024"/>
            <a:chExt cx="408" cy="576"/>
          </a:xfrm>
        </p:grpSpPr>
        <p:sp>
          <p:nvSpPr>
            <p:cNvPr id="23583" name="Line 7"/>
            <p:cNvSpPr>
              <a:spLocks noChangeShapeType="1"/>
            </p:cNvSpPr>
            <p:nvPr/>
          </p:nvSpPr>
          <p:spPr bwMode="auto">
            <a:xfrm flipV="1">
              <a:off x="5440" y="3024"/>
              <a:ext cx="0" cy="576"/>
            </a:xfrm>
            <a:prstGeom prst="line">
              <a:avLst/>
            </a:prstGeom>
            <a:noFill/>
            <a:ln w="38100">
              <a:solidFill>
                <a:srgbClr val="3333CC"/>
              </a:solidFill>
              <a:prstDash val="dash"/>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4" name="Line 8"/>
            <p:cNvSpPr>
              <a:spLocks noChangeShapeType="1"/>
            </p:cNvSpPr>
            <p:nvPr/>
          </p:nvSpPr>
          <p:spPr bwMode="auto">
            <a:xfrm>
              <a:off x="5056" y="3024"/>
              <a:ext cx="384" cy="0"/>
            </a:xfrm>
            <a:prstGeom prst="line">
              <a:avLst/>
            </a:prstGeom>
            <a:noFill/>
            <a:ln w="38100">
              <a:solidFill>
                <a:srgbClr val="3333CC"/>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5" name="Line 9"/>
            <p:cNvSpPr>
              <a:spLocks noChangeShapeType="1"/>
            </p:cNvSpPr>
            <p:nvPr/>
          </p:nvSpPr>
          <p:spPr bwMode="auto">
            <a:xfrm flipV="1">
              <a:off x="5056" y="3024"/>
              <a:ext cx="384" cy="576"/>
            </a:xfrm>
            <a:prstGeom prst="line">
              <a:avLst/>
            </a:prstGeom>
            <a:noFill/>
            <a:ln w="38100" cap="sq">
              <a:solidFill>
                <a:srgbClr val="CC33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3586" name="Object 10"/>
            <p:cNvGraphicFramePr>
              <a:graphicFrameLocks noChangeAspect="1"/>
            </p:cNvGraphicFramePr>
            <p:nvPr/>
          </p:nvGraphicFramePr>
          <p:xfrm>
            <a:off x="5224" y="3280"/>
            <a:ext cx="240" cy="320"/>
          </p:xfrm>
          <a:graphic>
            <a:graphicData uri="http://schemas.openxmlformats.org/presentationml/2006/ole">
              <mc:AlternateContent xmlns:mc="http://schemas.openxmlformats.org/markup-compatibility/2006">
                <mc:Choice xmlns:v="urn:schemas-microsoft-com:vml" Requires="v">
                  <p:oleObj spid="_x0000_s24538" name="Equation" r:id="rId5" imgW="314280" imgH="438060" progId="Equation.3">
                    <p:embed/>
                  </p:oleObj>
                </mc:Choice>
                <mc:Fallback>
                  <p:oleObj name="Equation" r:id="rId5" imgW="314280" imgH="43806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4" y="3280"/>
                          <a:ext cx="24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
        <p:nvSpPr>
          <p:cNvPr id="41995" name="Text Box 11"/>
          <p:cNvSpPr txBox="1">
            <a:spLocks noChangeArrowheads="1"/>
          </p:cNvSpPr>
          <p:nvPr/>
        </p:nvSpPr>
        <p:spPr bwMode="auto">
          <a:xfrm>
            <a:off x="304800" y="152400"/>
            <a:ext cx="8686800"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kumimoji="1" lang="zh-CN" altLang="en-US" sz="2800">
                <a:solidFill>
                  <a:srgbClr val="3333CC"/>
                </a:solidFill>
                <a:ea typeface="宋体" pitchFamily="2" charset="-122"/>
              </a:rPr>
              <a:t>例：设电荷的分布如右图所示，图中</a:t>
            </a:r>
            <a:r>
              <a:rPr kumimoji="1" lang="en-US" altLang="zh-CN" sz="2800" i="1">
                <a:solidFill>
                  <a:srgbClr val="3333CC"/>
                </a:solidFill>
                <a:ea typeface="宋体" pitchFamily="2" charset="-122"/>
              </a:rPr>
              <a:t>q</a:t>
            </a:r>
            <a:r>
              <a:rPr kumimoji="1" lang="en-US" altLang="zh-CN" sz="2800" baseline="-25000">
                <a:solidFill>
                  <a:srgbClr val="3333CC"/>
                </a:solidFill>
                <a:ea typeface="宋体" pitchFamily="2" charset="-122"/>
              </a:rPr>
              <a:t>1</a:t>
            </a:r>
            <a:r>
              <a:rPr kumimoji="1" lang="en-US" altLang="zh-CN" sz="2800">
                <a:solidFill>
                  <a:srgbClr val="3333CC"/>
                </a:solidFill>
                <a:ea typeface="宋体" pitchFamily="2" charset="-122"/>
              </a:rPr>
              <a:t>=1.5×10</a:t>
            </a:r>
            <a:r>
              <a:rPr kumimoji="1" lang="en-US" altLang="zh-CN" sz="2800" baseline="30000">
                <a:solidFill>
                  <a:srgbClr val="3333CC"/>
                </a:solidFill>
                <a:ea typeface="宋体" pitchFamily="2" charset="-122"/>
              </a:rPr>
              <a:t>-3</a:t>
            </a:r>
            <a:r>
              <a:rPr kumimoji="1" lang="en-US" altLang="zh-CN" sz="2800">
                <a:solidFill>
                  <a:srgbClr val="3333CC"/>
                </a:solidFill>
                <a:ea typeface="宋体" pitchFamily="2" charset="-122"/>
              </a:rPr>
              <a:t>C</a:t>
            </a:r>
            <a:r>
              <a:rPr kumimoji="1" lang="zh-CN" altLang="en-US" sz="2800">
                <a:solidFill>
                  <a:srgbClr val="3333CC"/>
                </a:solidFill>
                <a:ea typeface="宋体" pitchFamily="2" charset="-122"/>
              </a:rPr>
              <a:t>，                 </a:t>
            </a:r>
          </a:p>
          <a:p>
            <a:pPr eaLnBrk="1" hangingPunct="1">
              <a:buFontTx/>
              <a:buNone/>
            </a:pPr>
            <a:r>
              <a:rPr kumimoji="1" lang="zh-CN" altLang="en-US" sz="2800">
                <a:solidFill>
                  <a:srgbClr val="3333CC"/>
                </a:solidFill>
                <a:ea typeface="宋体" pitchFamily="2" charset="-122"/>
              </a:rPr>
              <a:t>         </a:t>
            </a:r>
            <a:r>
              <a:rPr kumimoji="1" lang="en-US" altLang="zh-CN" sz="2800" i="1">
                <a:solidFill>
                  <a:srgbClr val="3333CC"/>
                </a:solidFill>
                <a:ea typeface="宋体" pitchFamily="2" charset="-122"/>
              </a:rPr>
              <a:t>q</a:t>
            </a:r>
            <a:r>
              <a:rPr kumimoji="1" lang="en-US" altLang="zh-CN" sz="2800" baseline="-25000">
                <a:solidFill>
                  <a:srgbClr val="3333CC"/>
                </a:solidFill>
                <a:ea typeface="宋体" pitchFamily="2" charset="-122"/>
              </a:rPr>
              <a:t>2</a:t>
            </a:r>
            <a:r>
              <a:rPr kumimoji="1" lang="en-US" altLang="zh-CN" sz="2800">
                <a:solidFill>
                  <a:srgbClr val="3333CC"/>
                </a:solidFill>
                <a:ea typeface="宋体" pitchFamily="2" charset="-122"/>
              </a:rPr>
              <a:t>= –0.5×10</a:t>
            </a:r>
            <a:r>
              <a:rPr kumimoji="1" lang="en-US" altLang="zh-CN" sz="2800" baseline="30000">
                <a:solidFill>
                  <a:srgbClr val="3333CC"/>
                </a:solidFill>
                <a:ea typeface="宋体" pitchFamily="2" charset="-122"/>
              </a:rPr>
              <a:t>-3</a:t>
            </a:r>
            <a:r>
              <a:rPr kumimoji="1" lang="en-US" altLang="zh-CN" sz="2800">
                <a:solidFill>
                  <a:srgbClr val="3333CC"/>
                </a:solidFill>
                <a:ea typeface="宋体" pitchFamily="2" charset="-122"/>
              </a:rPr>
              <a:t>C</a:t>
            </a:r>
            <a:r>
              <a:rPr kumimoji="1" lang="zh-CN" altLang="en-US" sz="2800">
                <a:solidFill>
                  <a:srgbClr val="3333CC"/>
                </a:solidFill>
                <a:ea typeface="宋体" pitchFamily="2" charset="-122"/>
              </a:rPr>
              <a:t>，</a:t>
            </a:r>
            <a:r>
              <a:rPr kumimoji="1" lang="en-US" altLang="zh-CN" sz="2800" i="1">
                <a:solidFill>
                  <a:srgbClr val="3333CC"/>
                </a:solidFill>
                <a:ea typeface="宋体" pitchFamily="2" charset="-122"/>
              </a:rPr>
              <a:t>q</a:t>
            </a:r>
            <a:r>
              <a:rPr kumimoji="1" lang="en-US" altLang="zh-CN" sz="2800" baseline="-25000">
                <a:solidFill>
                  <a:srgbClr val="3333CC"/>
                </a:solidFill>
                <a:ea typeface="宋体" pitchFamily="2" charset="-122"/>
              </a:rPr>
              <a:t>3</a:t>
            </a:r>
            <a:r>
              <a:rPr kumimoji="1" lang="en-US" altLang="zh-CN" sz="2800">
                <a:solidFill>
                  <a:srgbClr val="3333CC"/>
                </a:solidFill>
                <a:ea typeface="宋体" pitchFamily="2" charset="-122"/>
              </a:rPr>
              <a:t>=0.2 × 10</a:t>
            </a:r>
            <a:r>
              <a:rPr kumimoji="1" lang="en-US" altLang="zh-CN" sz="2800" baseline="30000">
                <a:solidFill>
                  <a:srgbClr val="3333CC"/>
                </a:solidFill>
                <a:ea typeface="宋体" pitchFamily="2" charset="-122"/>
              </a:rPr>
              <a:t>-3</a:t>
            </a:r>
            <a:r>
              <a:rPr kumimoji="1" lang="en-US" altLang="zh-CN" sz="2800">
                <a:solidFill>
                  <a:srgbClr val="3333CC"/>
                </a:solidFill>
                <a:ea typeface="宋体" pitchFamily="2" charset="-122"/>
              </a:rPr>
              <a:t>C</a:t>
            </a:r>
            <a:r>
              <a:rPr kumimoji="1" lang="zh-CN" altLang="en-US" sz="2800">
                <a:solidFill>
                  <a:srgbClr val="3333CC"/>
                </a:solidFill>
                <a:ea typeface="宋体" pitchFamily="2" charset="-122"/>
              </a:rPr>
              <a:t>，</a:t>
            </a:r>
            <a:r>
              <a:rPr kumimoji="1" lang="en-US" altLang="zh-CN" sz="2800" i="1">
                <a:solidFill>
                  <a:srgbClr val="3333CC"/>
                </a:solidFill>
                <a:ea typeface="宋体" pitchFamily="2" charset="-122"/>
              </a:rPr>
              <a:t>AC</a:t>
            </a:r>
            <a:r>
              <a:rPr kumimoji="1" lang="en-US" altLang="zh-CN" sz="2800">
                <a:solidFill>
                  <a:srgbClr val="3333CC"/>
                </a:solidFill>
                <a:ea typeface="宋体" pitchFamily="2" charset="-122"/>
              </a:rPr>
              <a:t>=</a:t>
            </a:r>
            <a:r>
              <a:rPr kumimoji="1" lang="en-US" altLang="zh-CN" sz="2800" i="1">
                <a:solidFill>
                  <a:srgbClr val="3333CC"/>
                </a:solidFill>
                <a:ea typeface="宋体" pitchFamily="2" charset="-122"/>
              </a:rPr>
              <a:t>r</a:t>
            </a:r>
            <a:r>
              <a:rPr kumimoji="1" lang="en-US" altLang="zh-CN" sz="2800" baseline="-25000">
                <a:solidFill>
                  <a:srgbClr val="3333CC"/>
                </a:solidFill>
                <a:ea typeface="宋体" pitchFamily="2" charset="-122"/>
              </a:rPr>
              <a:t>1</a:t>
            </a:r>
            <a:r>
              <a:rPr kumimoji="1" lang="en-US" altLang="zh-CN" sz="2800">
                <a:solidFill>
                  <a:srgbClr val="3333CC"/>
                </a:solidFill>
                <a:ea typeface="宋体" pitchFamily="2" charset="-122"/>
              </a:rPr>
              <a:t>=1.2m</a:t>
            </a:r>
            <a:r>
              <a:rPr kumimoji="1" lang="zh-CN" altLang="en-US" sz="2800">
                <a:solidFill>
                  <a:srgbClr val="3333CC"/>
                </a:solidFill>
                <a:ea typeface="宋体" pitchFamily="2" charset="-122"/>
              </a:rPr>
              <a:t>，          </a:t>
            </a:r>
          </a:p>
          <a:p>
            <a:pPr eaLnBrk="1" hangingPunct="1">
              <a:buFontTx/>
              <a:buNone/>
            </a:pPr>
            <a:r>
              <a:rPr kumimoji="1" lang="zh-CN" altLang="en-US" sz="2800">
                <a:solidFill>
                  <a:srgbClr val="3333CC"/>
                </a:solidFill>
                <a:ea typeface="宋体" pitchFamily="2" charset="-122"/>
              </a:rPr>
              <a:t>         </a:t>
            </a:r>
            <a:r>
              <a:rPr kumimoji="1" lang="en-US" altLang="zh-CN" sz="2800" i="1">
                <a:solidFill>
                  <a:srgbClr val="3333CC"/>
                </a:solidFill>
                <a:ea typeface="宋体" pitchFamily="2" charset="-122"/>
              </a:rPr>
              <a:t>BC</a:t>
            </a:r>
            <a:r>
              <a:rPr kumimoji="1" lang="en-US" altLang="zh-CN" sz="2800">
                <a:solidFill>
                  <a:srgbClr val="3333CC"/>
                </a:solidFill>
                <a:ea typeface="宋体" pitchFamily="2" charset="-122"/>
              </a:rPr>
              <a:t>=</a:t>
            </a:r>
            <a:r>
              <a:rPr kumimoji="1" lang="en-US" altLang="zh-CN" sz="2800" i="1">
                <a:solidFill>
                  <a:srgbClr val="3333CC"/>
                </a:solidFill>
                <a:ea typeface="宋体" pitchFamily="2" charset="-122"/>
              </a:rPr>
              <a:t>r</a:t>
            </a:r>
            <a:r>
              <a:rPr kumimoji="1" lang="en-US" altLang="zh-CN" sz="2800" baseline="-25000">
                <a:solidFill>
                  <a:srgbClr val="3333CC"/>
                </a:solidFill>
                <a:ea typeface="宋体" pitchFamily="2" charset="-122"/>
              </a:rPr>
              <a:t>2</a:t>
            </a:r>
            <a:r>
              <a:rPr kumimoji="1" lang="en-US" altLang="zh-CN" sz="2800">
                <a:solidFill>
                  <a:srgbClr val="3333CC"/>
                </a:solidFill>
                <a:ea typeface="宋体" pitchFamily="2" charset="-122"/>
              </a:rPr>
              <a:t>=0.5m</a:t>
            </a:r>
            <a:r>
              <a:rPr kumimoji="1" lang="zh-CN" altLang="en-US" sz="2800">
                <a:solidFill>
                  <a:srgbClr val="3333CC"/>
                </a:solidFill>
                <a:ea typeface="宋体" pitchFamily="2" charset="-122"/>
              </a:rPr>
              <a:t>，试求作用在电荷</a:t>
            </a:r>
            <a:r>
              <a:rPr kumimoji="1" lang="en-US" altLang="zh-CN" sz="2800" i="1">
                <a:solidFill>
                  <a:srgbClr val="3333CC"/>
                </a:solidFill>
                <a:ea typeface="宋体" pitchFamily="2" charset="-122"/>
              </a:rPr>
              <a:t>q</a:t>
            </a:r>
            <a:r>
              <a:rPr kumimoji="1" lang="en-US" altLang="zh-CN" sz="2800" baseline="-25000">
                <a:solidFill>
                  <a:srgbClr val="3333CC"/>
                </a:solidFill>
                <a:ea typeface="宋体" pitchFamily="2" charset="-122"/>
              </a:rPr>
              <a:t>3</a:t>
            </a:r>
            <a:r>
              <a:rPr kumimoji="1" lang="zh-CN" altLang="en-US" sz="2800">
                <a:solidFill>
                  <a:srgbClr val="3333CC"/>
                </a:solidFill>
                <a:ea typeface="宋体" pitchFamily="2" charset="-122"/>
              </a:rPr>
              <a:t>上的合力。</a:t>
            </a:r>
          </a:p>
        </p:txBody>
      </p:sp>
      <p:grpSp>
        <p:nvGrpSpPr>
          <p:cNvPr id="4" name="Group 12"/>
          <p:cNvGrpSpPr>
            <a:grpSpLocks/>
          </p:cNvGrpSpPr>
          <p:nvPr/>
        </p:nvGrpSpPr>
        <p:grpSpPr bwMode="auto">
          <a:xfrm>
            <a:off x="4648200" y="1781175"/>
            <a:ext cx="4241800" cy="2409825"/>
            <a:chOff x="2928" y="1122"/>
            <a:chExt cx="2672" cy="1518"/>
          </a:xfrm>
        </p:grpSpPr>
        <p:sp>
          <p:nvSpPr>
            <p:cNvPr id="23572" name="Line 13"/>
            <p:cNvSpPr>
              <a:spLocks noChangeShapeType="1"/>
            </p:cNvSpPr>
            <p:nvPr/>
          </p:nvSpPr>
          <p:spPr bwMode="auto">
            <a:xfrm flipH="1">
              <a:off x="4864" y="2169"/>
              <a:ext cx="192" cy="0"/>
            </a:xfrm>
            <a:prstGeom prst="line">
              <a:avLst/>
            </a:prstGeom>
            <a:noFill/>
            <a:ln w="38100" cap="sq">
              <a:solidFill>
                <a:srgbClr val="3333C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3" name="Line 14"/>
            <p:cNvSpPr>
              <a:spLocks noChangeShapeType="1"/>
            </p:cNvSpPr>
            <p:nvPr/>
          </p:nvSpPr>
          <p:spPr bwMode="auto">
            <a:xfrm>
              <a:off x="4864" y="2169"/>
              <a:ext cx="0" cy="192"/>
            </a:xfrm>
            <a:prstGeom prst="line">
              <a:avLst/>
            </a:prstGeom>
            <a:noFill/>
            <a:ln w="38100" cap="sq">
              <a:solidFill>
                <a:srgbClr val="3333C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4" name="Text Box 15"/>
            <p:cNvSpPr txBox="1">
              <a:spLocks noChangeArrowheads="1"/>
            </p:cNvSpPr>
            <p:nvPr/>
          </p:nvSpPr>
          <p:spPr bwMode="auto">
            <a:xfrm>
              <a:off x="2944" y="2313"/>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en-US" altLang="zh-CN" sz="2800" i="1">
                  <a:solidFill>
                    <a:srgbClr val="3333CC"/>
                  </a:solidFill>
                  <a:ea typeface="宋体" pitchFamily="2" charset="-122"/>
                </a:rPr>
                <a:t>A</a:t>
              </a:r>
            </a:p>
          </p:txBody>
        </p:sp>
        <p:sp>
          <p:nvSpPr>
            <p:cNvPr id="23575" name="Text Box 16"/>
            <p:cNvSpPr txBox="1">
              <a:spLocks noChangeArrowheads="1"/>
            </p:cNvSpPr>
            <p:nvPr/>
          </p:nvSpPr>
          <p:spPr bwMode="auto">
            <a:xfrm>
              <a:off x="4096" y="2313"/>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en-US" altLang="zh-CN" sz="2800" i="1">
                  <a:solidFill>
                    <a:srgbClr val="3333CC"/>
                  </a:solidFill>
                  <a:ea typeface="宋体" pitchFamily="2" charset="-122"/>
                </a:rPr>
                <a:t>r</a:t>
              </a:r>
              <a:r>
                <a:rPr kumimoji="1" lang="en-US" altLang="zh-CN" sz="2800" baseline="-25000">
                  <a:solidFill>
                    <a:srgbClr val="3333CC"/>
                  </a:solidFill>
                  <a:ea typeface="宋体" pitchFamily="2" charset="-122"/>
                </a:rPr>
                <a:t>1</a:t>
              </a:r>
              <a:endParaRPr kumimoji="1" lang="en-US" altLang="zh-CN" sz="2800">
                <a:solidFill>
                  <a:srgbClr val="3333CC"/>
                </a:solidFill>
                <a:ea typeface="宋体" pitchFamily="2" charset="-122"/>
              </a:endParaRPr>
            </a:p>
          </p:txBody>
        </p:sp>
        <p:sp>
          <p:nvSpPr>
            <p:cNvPr id="23576" name="Line 17"/>
            <p:cNvSpPr>
              <a:spLocks noChangeShapeType="1"/>
            </p:cNvSpPr>
            <p:nvPr/>
          </p:nvSpPr>
          <p:spPr bwMode="auto">
            <a:xfrm>
              <a:off x="3136" y="2361"/>
              <a:ext cx="1920" cy="0"/>
            </a:xfrm>
            <a:prstGeom prst="line">
              <a:avLst/>
            </a:prstGeom>
            <a:noFill/>
            <a:ln w="38100" cap="sq">
              <a:solidFill>
                <a:srgbClr val="3333CC"/>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7" name="Line 18"/>
            <p:cNvSpPr>
              <a:spLocks noChangeShapeType="1"/>
            </p:cNvSpPr>
            <p:nvPr/>
          </p:nvSpPr>
          <p:spPr bwMode="auto">
            <a:xfrm flipV="1">
              <a:off x="5056" y="1497"/>
              <a:ext cx="0" cy="864"/>
            </a:xfrm>
            <a:prstGeom prst="line">
              <a:avLst/>
            </a:prstGeom>
            <a:noFill/>
            <a:ln w="38100" cap="sq">
              <a:solidFill>
                <a:srgbClr val="3333CC"/>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8" name="Line 19"/>
            <p:cNvSpPr>
              <a:spLocks noChangeShapeType="1"/>
            </p:cNvSpPr>
            <p:nvPr/>
          </p:nvSpPr>
          <p:spPr bwMode="auto">
            <a:xfrm flipV="1">
              <a:off x="3136" y="1497"/>
              <a:ext cx="1920" cy="864"/>
            </a:xfrm>
            <a:prstGeom prst="line">
              <a:avLst/>
            </a:prstGeom>
            <a:noFill/>
            <a:ln w="38100">
              <a:solidFill>
                <a:srgbClr val="3333CC"/>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9" name="Text Box 20"/>
            <p:cNvSpPr txBox="1">
              <a:spLocks noChangeArrowheads="1"/>
            </p:cNvSpPr>
            <p:nvPr/>
          </p:nvSpPr>
          <p:spPr bwMode="auto">
            <a:xfrm>
              <a:off x="2928" y="1929"/>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en-US" altLang="zh-CN" sz="2800" i="1">
                  <a:solidFill>
                    <a:srgbClr val="3333CC"/>
                  </a:solidFill>
                  <a:ea typeface="宋体" pitchFamily="2" charset="-122"/>
                </a:rPr>
                <a:t>q</a:t>
              </a:r>
              <a:r>
                <a:rPr kumimoji="1" lang="en-US" altLang="zh-CN" sz="2800" baseline="-25000">
                  <a:solidFill>
                    <a:srgbClr val="3333CC"/>
                  </a:solidFill>
                  <a:ea typeface="宋体" pitchFamily="2" charset="-122"/>
                </a:rPr>
                <a:t>1</a:t>
              </a:r>
              <a:endParaRPr kumimoji="1" lang="en-US" altLang="zh-CN" sz="2800">
                <a:solidFill>
                  <a:srgbClr val="3333CC"/>
                </a:solidFill>
                <a:ea typeface="宋体" pitchFamily="2" charset="-122"/>
              </a:endParaRPr>
            </a:p>
          </p:txBody>
        </p:sp>
        <p:sp>
          <p:nvSpPr>
            <p:cNvPr id="23580" name="Text Box 21"/>
            <p:cNvSpPr txBox="1">
              <a:spLocks noChangeArrowheads="1"/>
            </p:cNvSpPr>
            <p:nvPr/>
          </p:nvSpPr>
          <p:spPr bwMode="auto">
            <a:xfrm>
              <a:off x="4800" y="2313"/>
              <a:ext cx="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en-US" altLang="zh-CN" sz="2800" i="1">
                  <a:solidFill>
                    <a:srgbClr val="3333CC"/>
                  </a:solidFill>
                  <a:ea typeface="宋体" pitchFamily="2" charset="-122"/>
                </a:rPr>
                <a:t>q</a:t>
              </a:r>
              <a:r>
                <a:rPr kumimoji="1" lang="en-US" altLang="zh-CN" sz="2800" baseline="-25000">
                  <a:solidFill>
                    <a:srgbClr val="3333CC"/>
                  </a:solidFill>
                  <a:ea typeface="宋体" pitchFamily="2" charset="-122"/>
                </a:rPr>
                <a:t>3 </a:t>
              </a:r>
              <a:r>
                <a:rPr kumimoji="1" lang="en-US" altLang="zh-CN" sz="2800" i="1">
                  <a:solidFill>
                    <a:srgbClr val="3333CC"/>
                  </a:solidFill>
                  <a:ea typeface="宋体" pitchFamily="2" charset="-122"/>
                </a:rPr>
                <a:t>C</a:t>
              </a:r>
            </a:p>
          </p:txBody>
        </p:sp>
        <p:sp>
          <p:nvSpPr>
            <p:cNvPr id="23581" name="Text Box 22"/>
            <p:cNvSpPr txBox="1">
              <a:spLocks noChangeArrowheads="1"/>
            </p:cNvSpPr>
            <p:nvPr/>
          </p:nvSpPr>
          <p:spPr bwMode="auto">
            <a:xfrm>
              <a:off x="4800" y="1122"/>
              <a:ext cx="8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en-US" altLang="zh-CN" sz="2800" i="1">
                  <a:solidFill>
                    <a:srgbClr val="3333CC"/>
                  </a:solidFill>
                  <a:ea typeface="宋体" pitchFamily="2" charset="-122"/>
                </a:rPr>
                <a:t>q</a:t>
              </a:r>
              <a:r>
                <a:rPr kumimoji="1" lang="en-US" altLang="zh-CN" sz="2800" baseline="-25000">
                  <a:solidFill>
                    <a:srgbClr val="3333CC"/>
                  </a:solidFill>
                  <a:ea typeface="宋体" pitchFamily="2" charset="-122"/>
                </a:rPr>
                <a:t>2 </a:t>
              </a:r>
              <a:r>
                <a:rPr kumimoji="1" lang="en-US" altLang="zh-CN" sz="2800" i="1">
                  <a:solidFill>
                    <a:srgbClr val="3333CC"/>
                  </a:solidFill>
                  <a:ea typeface="宋体" pitchFamily="2" charset="-122"/>
                </a:rPr>
                <a:t>B</a:t>
              </a:r>
            </a:p>
          </p:txBody>
        </p:sp>
        <p:sp>
          <p:nvSpPr>
            <p:cNvPr id="23582" name="Text Box 23"/>
            <p:cNvSpPr txBox="1">
              <a:spLocks noChangeArrowheads="1"/>
            </p:cNvSpPr>
            <p:nvPr/>
          </p:nvSpPr>
          <p:spPr bwMode="auto">
            <a:xfrm>
              <a:off x="4800" y="1737"/>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en-US" altLang="zh-CN" sz="2800" i="1">
                  <a:solidFill>
                    <a:srgbClr val="3333CC"/>
                  </a:solidFill>
                  <a:ea typeface="宋体" pitchFamily="2" charset="-122"/>
                </a:rPr>
                <a:t>r</a:t>
              </a:r>
              <a:r>
                <a:rPr kumimoji="1" lang="en-US" altLang="zh-CN" sz="2800" baseline="-25000">
                  <a:solidFill>
                    <a:srgbClr val="3333CC"/>
                  </a:solidFill>
                  <a:ea typeface="宋体" pitchFamily="2" charset="-122"/>
                </a:rPr>
                <a:t>2</a:t>
              </a:r>
              <a:endParaRPr kumimoji="1" lang="en-US" altLang="zh-CN" sz="2800">
                <a:solidFill>
                  <a:srgbClr val="3333CC"/>
                </a:solidFill>
                <a:ea typeface="宋体" pitchFamily="2" charset="-122"/>
              </a:endParaRPr>
            </a:p>
          </p:txBody>
        </p:sp>
      </p:grpSp>
      <p:sp>
        <p:nvSpPr>
          <p:cNvPr id="42008" name="Text Box 24"/>
          <p:cNvSpPr txBox="1">
            <a:spLocks noChangeArrowheads="1"/>
          </p:cNvSpPr>
          <p:nvPr/>
        </p:nvSpPr>
        <p:spPr bwMode="auto">
          <a:xfrm>
            <a:off x="304800" y="2209800"/>
            <a:ext cx="434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en-US" sz="2800">
                <a:solidFill>
                  <a:srgbClr val="3333CC"/>
                </a:solidFill>
                <a:ea typeface="宋体" pitchFamily="2" charset="-122"/>
              </a:rPr>
              <a:t>解</a:t>
            </a:r>
            <a:r>
              <a:rPr kumimoji="1" lang="en-US" altLang="zh-CN" sz="2800">
                <a:solidFill>
                  <a:srgbClr val="3333CC"/>
                </a:solidFill>
                <a:ea typeface="宋体" pitchFamily="2" charset="-122"/>
              </a:rPr>
              <a:t>:</a:t>
            </a:r>
            <a:r>
              <a:rPr kumimoji="1" lang="en-US" altLang="zh-CN" sz="2800" i="1">
                <a:solidFill>
                  <a:srgbClr val="3333CC"/>
                </a:solidFill>
                <a:ea typeface="宋体" pitchFamily="2" charset="-122"/>
              </a:rPr>
              <a:t>q</a:t>
            </a:r>
            <a:r>
              <a:rPr kumimoji="1" lang="en-US" altLang="zh-CN" sz="2800" baseline="-25000">
                <a:solidFill>
                  <a:srgbClr val="3333CC"/>
                </a:solidFill>
                <a:ea typeface="宋体" pitchFamily="2" charset="-122"/>
              </a:rPr>
              <a:t>1</a:t>
            </a:r>
            <a:r>
              <a:rPr kumimoji="1" lang="zh-CN" altLang="en-US" sz="2800">
                <a:solidFill>
                  <a:srgbClr val="3333CC"/>
                </a:solidFill>
                <a:ea typeface="宋体" pitchFamily="2" charset="-122"/>
              </a:rPr>
              <a:t>和</a:t>
            </a:r>
            <a:r>
              <a:rPr kumimoji="1" lang="en-US" altLang="zh-CN" sz="2800" i="1">
                <a:solidFill>
                  <a:srgbClr val="3333CC"/>
                </a:solidFill>
                <a:ea typeface="宋体" pitchFamily="2" charset="-122"/>
              </a:rPr>
              <a:t>q</a:t>
            </a:r>
            <a:r>
              <a:rPr kumimoji="1" lang="en-US" altLang="zh-CN" sz="2800" baseline="-25000">
                <a:solidFill>
                  <a:srgbClr val="3333CC"/>
                </a:solidFill>
                <a:ea typeface="宋体" pitchFamily="2" charset="-122"/>
              </a:rPr>
              <a:t>3</a:t>
            </a:r>
            <a:r>
              <a:rPr kumimoji="1" lang="zh-CN" altLang="en-US" sz="2800">
                <a:solidFill>
                  <a:srgbClr val="3333CC"/>
                </a:solidFill>
                <a:ea typeface="宋体" pitchFamily="2" charset="-122"/>
              </a:rPr>
              <a:t>之间的力是</a:t>
            </a:r>
            <a:r>
              <a:rPr kumimoji="1" lang="zh-CN" altLang="en-US" sz="2800">
                <a:solidFill>
                  <a:srgbClr val="CC3300"/>
                </a:solidFill>
                <a:ea typeface="宋体" pitchFamily="2" charset="-122"/>
              </a:rPr>
              <a:t>斥力</a:t>
            </a:r>
            <a:r>
              <a:rPr kumimoji="1" lang="en-US" altLang="zh-CN" sz="2400">
                <a:solidFill>
                  <a:srgbClr val="3333CC"/>
                </a:solidFill>
                <a:ea typeface="宋体" pitchFamily="2" charset="-122"/>
              </a:rPr>
              <a:t>,</a:t>
            </a:r>
            <a:endParaRPr kumimoji="1" lang="en-US" altLang="zh-CN" sz="2400" b="0">
              <a:solidFill>
                <a:srgbClr val="3333CC"/>
              </a:solidFill>
              <a:ea typeface="宋体" pitchFamily="2" charset="-122"/>
            </a:endParaRPr>
          </a:p>
        </p:txBody>
      </p:sp>
      <p:sp>
        <p:nvSpPr>
          <p:cNvPr id="42009" name="Text Box 25"/>
          <p:cNvSpPr txBox="1">
            <a:spLocks noChangeArrowheads="1"/>
          </p:cNvSpPr>
          <p:nvPr/>
        </p:nvSpPr>
        <p:spPr bwMode="auto">
          <a:xfrm>
            <a:off x="762000" y="2833688"/>
            <a:ext cx="441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en-US" altLang="zh-CN" sz="2800" i="1">
                <a:solidFill>
                  <a:srgbClr val="3333CC"/>
                </a:solidFill>
                <a:ea typeface="宋体" pitchFamily="2" charset="-122"/>
              </a:rPr>
              <a:t>q</a:t>
            </a:r>
            <a:r>
              <a:rPr kumimoji="1" lang="en-US" altLang="zh-CN" sz="2800" baseline="-25000">
                <a:solidFill>
                  <a:srgbClr val="3333CC"/>
                </a:solidFill>
                <a:ea typeface="宋体" pitchFamily="2" charset="-122"/>
              </a:rPr>
              <a:t>2</a:t>
            </a:r>
            <a:r>
              <a:rPr kumimoji="1" lang="zh-CN" altLang="en-US" sz="2800">
                <a:solidFill>
                  <a:srgbClr val="3333CC"/>
                </a:solidFill>
                <a:ea typeface="宋体" pitchFamily="2" charset="-122"/>
              </a:rPr>
              <a:t>和</a:t>
            </a:r>
            <a:r>
              <a:rPr kumimoji="1" lang="en-US" altLang="zh-CN" sz="2800" i="1">
                <a:solidFill>
                  <a:srgbClr val="3333CC"/>
                </a:solidFill>
                <a:ea typeface="宋体" pitchFamily="2" charset="-122"/>
              </a:rPr>
              <a:t>q</a:t>
            </a:r>
            <a:r>
              <a:rPr kumimoji="1" lang="en-US" altLang="zh-CN" sz="2800" baseline="-25000">
                <a:solidFill>
                  <a:srgbClr val="3333CC"/>
                </a:solidFill>
                <a:ea typeface="宋体" pitchFamily="2" charset="-122"/>
              </a:rPr>
              <a:t>3</a:t>
            </a:r>
            <a:r>
              <a:rPr kumimoji="1" lang="zh-CN" altLang="en-US" sz="2800">
                <a:solidFill>
                  <a:srgbClr val="3333CC"/>
                </a:solidFill>
                <a:ea typeface="宋体" pitchFamily="2" charset="-122"/>
              </a:rPr>
              <a:t>之间的力是</a:t>
            </a:r>
            <a:r>
              <a:rPr kumimoji="1" lang="zh-CN" altLang="en-US" sz="2800">
                <a:solidFill>
                  <a:srgbClr val="CC3300"/>
                </a:solidFill>
                <a:ea typeface="宋体" pitchFamily="2" charset="-122"/>
              </a:rPr>
              <a:t>引力</a:t>
            </a:r>
            <a:r>
              <a:rPr kumimoji="1" lang="zh-CN" altLang="en-US" sz="2400" b="0">
                <a:solidFill>
                  <a:srgbClr val="3333CC"/>
                </a:solidFill>
                <a:ea typeface="宋体" pitchFamily="2" charset="-122"/>
              </a:rPr>
              <a:t>。</a:t>
            </a:r>
          </a:p>
        </p:txBody>
      </p:sp>
      <p:graphicFrame>
        <p:nvGraphicFramePr>
          <p:cNvPr id="42010" name="Object 26"/>
          <p:cNvGraphicFramePr>
            <a:graphicFrameLocks noChangeAspect="1"/>
          </p:cNvGraphicFramePr>
          <p:nvPr/>
        </p:nvGraphicFramePr>
        <p:xfrm>
          <a:off x="317500" y="4349750"/>
          <a:ext cx="4229100" cy="990600"/>
        </p:xfrm>
        <a:graphic>
          <a:graphicData uri="http://schemas.openxmlformats.org/presentationml/2006/ole">
            <mc:AlternateContent xmlns:mc="http://schemas.openxmlformats.org/markup-compatibility/2006">
              <mc:Choice xmlns:v="urn:schemas-microsoft-com:vml" Requires="v">
                <p:oleObj spid="_x0000_s24539" name="公式" r:id="rId7" imgW="4162320" imgH="923835" progId="Equation.3">
                  <p:embed/>
                </p:oleObj>
              </mc:Choice>
              <mc:Fallback>
                <p:oleObj name="公式" r:id="rId7" imgW="4162320" imgH="923835" progId="Equation.3">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7500" y="4349750"/>
                        <a:ext cx="42291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011" name="Object 27"/>
          <p:cNvGraphicFramePr>
            <a:graphicFrameLocks noChangeAspect="1"/>
          </p:cNvGraphicFramePr>
          <p:nvPr/>
        </p:nvGraphicFramePr>
        <p:xfrm>
          <a:off x="4870450" y="4349750"/>
          <a:ext cx="4114800" cy="990600"/>
        </p:xfrm>
        <a:graphic>
          <a:graphicData uri="http://schemas.openxmlformats.org/presentationml/2006/ole">
            <mc:AlternateContent xmlns:mc="http://schemas.openxmlformats.org/markup-compatibility/2006">
              <mc:Choice xmlns:v="urn:schemas-microsoft-com:vml" Requires="v">
                <p:oleObj spid="_x0000_s24540" name="公式" r:id="rId9" imgW="4048110" imgH="923835" progId="Equation.3">
                  <p:embed/>
                </p:oleObj>
              </mc:Choice>
              <mc:Fallback>
                <p:oleObj name="公式" r:id="rId9" imgW="4048110" imgH="923835" progId="Equation.3">
                  <p:embed/>
                  <p:pic>
                    <p:nvPicPr>
                      <p:cNvPr id="0" name="Object 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0450" y="4349750"/>
                        <a:ext cx="4114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012" name="Text Box 28"/>
          <p:cNvSpPr txBox="1">
            <a:spLocks noChangeArrowheads="1"/>
          </p:cNvSpPr>
          <p:nvPr/>
        </p:nvSpPr>
        <p:spPr bwMode="auto">
          <a:xfrm>
            <a:off x="762000" y="5486400"/>
            <a:ext cx="213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en-US" sz="2800">
                <a:solidFill>
                  <a:srgbClr val="3333CC"/>
                </a:solidFill>
                <a:ea typeface="宋体" pitchFamily="2" charset="-122"/>
              </a:rPr>
              <a:t>合力的大小</a:t>
            </a:r>
          </a:p>
        </p:txBody>
      </p:sp>
      <p:graphicFrame>
        <p:nvGraphicFramePr>
          <p:cNvPr id="42013" name="Object 29"/>
          <p:cNvGraphicFramePr>
            <a:graphicFrameLocks noChangeAspect="1"/>
          </p:cNvGraphicFramePr>
          <p:nvPr/>
        </p:nvGraphicFramePr>
        <p:xfrm>
          <a:off x="3225800" y="5473700"/>
          <a:ext cx="4470400" cy="546100"/>
        </p:xfrm>
        <a:graphic>
          <a:graphicData uri="http://schemas.openxmlformats.org/presentationml/2006/ole">
            <mc:AlternateContent xmlns:mc="http://schemas.openxmlformats.org/markup-compatibility/2006">
              <mc:Choice xmlns:v="urn:schemas-microsoft-com:vml" Requires="v">
                <p:oleObj spid="_x0000_s24541" name="Equation" r:id="rId11" imgW="4400460" imgH="476340" progId="Equation.3">
                  <p:embed/>
                </p:oleObj>
              </mc:Choice>
              <mc:Fallback>
                <p:oleObj name="Equation" r:id="rId11" imgW="4400460" imgH="476340" progId="Equation.3">
                  <p:embed/>
                  <p:pic>
                    <p:nvPicPr>
                      <p:cNvPr id="0" name="Object 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25800" y="5473700"/>
                        <a:ext cx="44704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014" name="Text Box 30"/>
          <p:cNvSpPr txBox="1">
            <a:spLocks noChangeArrowheads="1"/>
          </p:cNvSpPr>
          <p:nvPr/>
        </p:nvSpPr>
        <p:spPr bwMode="auto">
          <a:xfrm>
            <a:off x="685800" y="3581400"/>
            <a:ext cx="3644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en-US" sz="2800">
                <a:solidFill>
                  <a:srgbClr val="3333CC"/>
                </a:solidFill>
                <a:ea typeface="宋体" pitchFamily="2" charset="-122"/>
              </a:rPr>
              <a:t>两个力的大小分别为</a:t>
            </a:r>
            <a:r>
              <a:rPr kumimoji="1" lang="en-US" altLang="zh-CN" sz="2400">
                <a:solidFill>
                  <a:srgbClr val="3333CC"/>
                </a:solidFill>
                <a:ea typeface="宋体" pitchFamily="2" charset="-122"/>
              </a:rPr>
              <a:t>:</a:t>
            </a:r>
          </a:p>
        </p:txBody>
      </p:sp>
      <p:sp>
        <p:nvSpPr>
          <p:cNvPr id="42015" name="Rectangle 31"/>
          <p:cNvSpPr>
            <a:spLocks noChangeArrowheads="1"/>
          </p:cNvSpPr>
          <p:nvPr/>
        </p:nvSpPr>
        <p:spPr bwMode="auto">
          <a:xfrm>
            <a:off x="0" y="17526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pSp>
        <p:nvGrpSpPr>
          <p:cNvPr id="5" name="Group 32"/>
          <p:cNvGrpSpPr>
            <a:grpSpLocks/>
          </p:cNvGrpSpPr>
          <p:nvPr/>
        </p:nvGrpSpPr>
        <p:grpSpPr bwMode="auto">
          <a:xfrm>
            <a:off x="8026400" y="2833688"/>
            <a:ext cx="431800" cy="914400"/>
            <a:chOff x="5056" y="1785"/>
            <a:chExt cx="272" cy="576"/>
          </a:xfrm>
        </p:grpSpPr>
        <p:graphicFrame>
          <p:nvGraphicFramePr>
            <p:cNvPr id="23570" name="Object 33"/>
            <p:cNvGraphicFramePr>
              <a:graphicFrameLocks noChangeAspect="1"/>
            </p:cNvGraphicFramePr>
            <p:nvPr/>
          </p:nvGraphicFramePr>
          <p:xfrm>
            <a:off x="5101" y="1785"/>
            <a:ext cx="227" cy="264"/>
          </p:xfrm>
          <a:graphic>
            <a:graphicData uri="http://schemas.openxmlformats.org/presentationml/2006/ole">
              <mc:AlternateContent xmlns:mc="http://schemas.openxmlformats.org/markup-compatibility/2006">
                <mc:Choice xmlns:v="urn:schemas-microsoft-com:vml" Requires="v">
                  <p:oleObj spid="_x0000_s24542" name="Equation" r:id="rId13" imgW="323730" imgH="390615" progId="Equation.3">
                    <p:embed/>
                  </p:oleObj>
                </mc:Choice>
                <mc:Fallback>
                  <p:oleObj name="Equation" r:id="rId13" imgW="323730" imgH="390615" progId="Equation.3">
                    <p:embed/>
                    <p:pic>
                      <p:nvPicPr>
                        <p:cNvPr id="0" name="Object 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01" y="1785"/>
                          <a:ext cx="227"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71" name="Line 34"/>
            <p:cNvSpPr>
              <a:spLocks noChangeShapeType="1"/>
            </p:cNvSpPr>
            <p:nvPr/>
          </p:nvSpPr>
          <p:spPr bwMode="auto">
            <a:xfrm flipV="1">
              <a:off x="5056" y="1785"/>
              <a:ext cx="0" cy="576"/>
            </a:xfrm>
            <a:prstGeom prst="line">
              <a:avLst/>
            </a:prstGeom>
            <a:noFill/>
            <a:ln w="38100" cap="sq">
              <a:solidFill>
                <a:srgbClr val="CC33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2019" name="Text Box 35"/>
          <p:cNvSpPr txBox="1">
            <a:spLocks noChangeArrowheads="1"/>
          </p:cNvSpPr>
          <p:nvPr/>
        </p:nvSpPr>
        <p:spPr bwMode="auto">
          <a:xfrm>
            <a:off x="2339975" y="6110288"/>
            <a:ext cx="3756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en-US" sz="2800">
                <a:solidFill>
                  <a:srgbClr val="CC3300"/>
                </a:solidFill>
                <a:ea typeface="宋体" pitchFamily="2" charset="-122"/>
              </a:rPr>
              <a:t>合力的方向如图所示。</a:t>
            </a:r>
          </a:p>
        </p:txBody>
      </p:sp>
      <p:sp>
        <p:nvSpPr>
          <p:cNvPr id="42020" name="Text Box 36"/>
          <p:cNvSpPr txBox="1">
            <a:spLocks noChangeArrowheads="1"/>
          </p:cNvSpPr>
          <p:nvPr/>
        </p:nvSpPr>
        <p:spPr bwMode="auto">
          <a:xfrm>
            <a:off x="5943600" y="6096000"/>
            <a:ext cx="304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en-US" sz="2800">
                <a:solidFill>
                  <a:srgbClr val="CC3300"/>
                </a:solidFill>
                <a:ea typeface="宋体" pitchFamily="2" charset="-122"/>
              </a:rPr>
              <a:t>要把角度给出来！</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995"/>
                                        </p:tgtEl>
                                        <p:attrNameLst>
                                          <p:attrName>style.visibility</p:attrName>
                                        </p:attrNameLst>
                                      </p:cBhvr>
                                      <p:to>
                                        <p:strVal val="visible"/>
                                      </p:to>
                                    </p:set>
                                    <p:anim calcmode="lin" valueType="num">
                                      <p:cBhvr additive="base">
                                        <p:cTn id="7" dur="500" fill="hold"/>
                                        <p:tgtEl>
                                          <p:spTgt spid="41995"/>
                                        </p:tgtEl>
                                        <p:attrNameLst>
                                          <p:attrName>ppt_x</p:attrName>
                                        </p:attrNameLst>
                                      </p:cBhvr>
                                      <p:tavLst>
                                        <p:tav tm="0">
                                          <p:val>
                                            <p:strVal val="1+#ppt_w/2"/>
                                          </p:val>
                                        </p:tav>
                                        <p:tav tm="100000">
                                          <p:val>
                                            <p:strVal val="#ppt_x"/>
                                          </p:val>
                                        </p:tav>
                                      </p:tavLst>
                                    </p:anim>
                                    <p:anim calcmode="lin" valueType="num">
                                      <p:cBhvr additive="base">
                                        <p:cTn id="8" dur="500" fill="hold"/>
                                        <p:tgtEl>
                                          <p:spTgt spid="4199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42015"/>
                                        </p:tgtEl>
                                        <p:attrNameLst>
                                          <p:attrName>style.visibility</p:attrName>
                                        </p:attrNameLst>
                                      </p:cBhvr>
                                      <p:to>
                                        <p:strVal val="visible"/>
                                      </p:to>
                                    </p:set>
                                    <p:animEffect transition="in" filter="strips(upRight)">
                                      <p:cBhvr>
                                        <p:cTn id="12" dur="500"/>
                                        <p:tgtEl>
                                          <p:spTgt spid="42015"/>
                                        </p:tgtEl>
                                      </p:cBhvr>
                                    </p:animEffect>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1+#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2008">
                                            <p:txEl>
                                              <p:pRg st="0" end="0"/>
                                            </p:txEl>
                                          </p:spTgt>
                                        </p:tgtEl>
                                        <p:attrNameLst>
                                          <p:attrName>style.visibility</p:attrName>
                                        </p:attrNameLst>
                                      </p:cBhvr>
                                      <p:to>
                                        <p:strVal val="visible"/>
                                      </p:to>
                                    </p:set>
                                    <p:animEffect transition="in" filter="dissolve">
                                      <p:cBhvr>
                                        <p:cTn id="22" dur="500"/>
                                        <p:tgtEl>
                                          <p:spTgt spid="4200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1+#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42009">
                                            <p:txEl>
                                              <p:pRg st="0" end="0"/>
                                            </p:txEl>
                                          </p:spTgt>
                                        </p:tgtEl>
                                        <p:attrNameLst>
                                          <p:attrName>style.visibility</p:attrName>
                                        </p:attrNameLst>
                                      </p:cBhvr>
                                      <p:to>
                                        <p:strVal val="visible"/>
                                      </p:to>
                                    </p:set>
                                    <p:animEffect transition="in" filter="dissolve">
                                      <p:cBhvr>
                                        <p:cTn id="33" dur="500"/>
                                        <p:tgtEl>
                                          <p:spTgt spid="42009">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1+#ppt_w/2"/>
                                          </p:val>
                                        </p:tav>
                                        <p:tav tm="100000">
                                          <p:val>
                                            <p:strVal val="#ppt_x"/>
                                          </p:val>
                                        </p:tav>
                                      </p:tavLst>
                                    </p:anim>
                                    <p:anim calcmode="lin" valueType="num">
                                      <p:cBhvr additive="base">
                                        <p:cTn id="39"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2"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 calcmode="lin" valueType="num">
                                      <p:cBhvr additive="base">
                                        <p:cTn id="44" dur="500" fill="hold"/>
                                        <p:tgtEl>
                                          <p:spTgt spid="3"/>
                                        </p:tgtEl>
                                        <p:attrNameLst>
                                          <p:attrName>ppt_x</p:attrName>
                                        </p:attrNameLst>
                                      </p:cBhvr>
                                      <p:tavLst>
                                        <p:tav tm="0">
                                          <p:val>
                                            <p:strVal val="1+#ppt_w/2"/>
                                          </p:val>
                                        </p:tav>
                                        <p:tav tm="100000">
                                          <p:val>
                                            <p:strVal val="#ppt_x"/>
                                          </p:val>
                                        </p:tav>
                                      </p:tavLst>
                                    </p:anim>
                                    <p:anim calcmode="lin" valueType="num">
                                      <p:cBhvr additive="base">
                                        <p:cTn id="45"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42014">
                                            <p:txEl>
                                              <p:pRg st="0" end="0"/>
                                            </p:txEl>
                                          </p:spTgt>
                                        </p:tgtEl>
                                        <p:attrNameLst>
                                          <p:attrName>style.visibility</p:attrName>
                                        </p:attrNameLst>
                                      </p:cBhvr>
                                      <p:to>
                                        <p:strVal val="visible"/>
                                      </p:to>
                                    </p:set>
                                    <p:animEffect transition="in" filter="dissolve">
                                      <p:cBhvr>
                                        <p:cTn id="50" dur="500"/>
                                        <p:tgtEl>
                                          <p:spTgt spid="42014">
                                            <p:txEl>
                                              <p:pRg st="0" end="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nodeType="clickEffect">
                                  <p:stCondLst>
                                    <p:cond delay="0"/>
                                  </p:stCondLst>
                                  <p:childTnLst>
                                    <p:set>
                                      <p:cBhvr>
                                        <p:cTn id="54" dur="1" fill="hold">
                                          <p:stCondLst>
                                            <p:cond delay="0"/>
                                          </p:stCondLst>
                                        </p:cTn>
                                        <p:tgtEl>
                                          <p:spTgt spid="42010"/>
                                        </p:tgtEl>
                                        <p:attrNameLst>
                                          <p:attrName>style.visibility</p:attrName>
                                        </p:attrNameLst>
                                      </p:cBhvr>
                                      <p:to>
                                        <p:strVal val="visible"/>
                                      </p:to>
                                    </p:set>
                                    <p:animEffect transition="in" filter="dissolve">
                                      <p:cBhvr>
                                        <p:cTn id="55" dur="500"/>
                                        <p:tgtEl>
                                          <p:spTgt spid="4201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42011"/>
                                        </p:tgtEl>
                                        <p:attrNameLst>
                                          <p:attrName>style.visibility</p:attrName>
                                        </p:attrNameLst>
                                      </p:cBhvr>
                                      <p:to>
                                        <p:strVal val="visible"/>
                                      </p:to>
                                    </p:set>
                                    <p:animEffect transition="in" filter="dissolve">
                                      <p:cBhvr>
                                        <p:cTn id="60" dur="500"/>
                                        <p:tgtEl>
                                          <p:spTgt spid="4201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42012">
                                            <p:txEl>
                                              <p:pRg st="0" end="0"/>
                                            </p:txEl>
                                          </p:spTgt>
                                        </p:tgtEl>
                                        <p:attrNameLst>
                                          <p:attrName>style.visibility</p:attrName>
                                        </p:attrNameLst>
                                      </p:cBhvr>
                                      <p:to>
                                        <p:strVal val="visible"/>
                                      </p:to>
                                    </p:set>
                                    <p:animEffect transition="in" filter="dissolve">
                                      <p:cBhvr>
                                        <p:cTn id="65" dur="500"/>
                                        <p:tgtEl>
                                          <p:spTgt spid="42012">
                                            <p:txEl>
                                              <p:pRg st="0" end="0"/>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42013"/>
                                        </p:tgtEl>
                                        <p:attrNameLst>
                                          <p:attrName>style.visibility</p:attrName>
                                        </p:attrNameLst>
                                      </p:cBhvr>
                                      <p:to>
                                        <p:strVal val="visible"/>
                                      </p:to>
                                    </p:set>
                                    <p:animEffect transition="in" filter="blinds(horizontal)">
                                      <p:cBhvr>
                                        <p:cTn id="70" dur="500"/>
                                        <p:tgtEl>
                                          <p:spTgt spid="42013"/>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42019"/>
                                        </p:tgtEl>
                                        <p:attrNameLst>
                                          <p:attrName>style.visibility</p:attrName>
                                        </p:attrNameLst>
                                      </p:cBhvr>
                                      <p:to>
                                        <p:strVal val="visible"/>
                                      </p:to>
                                    </p:set>
                                    <p:animEffect transition="in" filter="wipe(up)">
                                      <p:cBhvr>
                                        <p:cTn id="75" dur="500"/>
                                        <p:tgtEl>
                                          <p:spTgt spid="42019"/>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2020"/>
                                        </p:tgtEl>
                                        <p:attrNameLst>
                                          <p:attrName>style.visibility</p:attrName>
                                        </p:attrNameLst>
                                      </p:cBhvr>
                                      <p:to>
                                        <p:strVal val="visible"/>
                                      </p:to>
                                    </p:set>
                                    <p:animEffect transition="in" filter="wipe(left)">
                                      <p:cBhvr>
                                        <p:cTn id="80" dur="500"/>
                                        <p:tgtEl>
                                          <p:spTgt spid="42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5" grpId="0" autoUpdateAnimBg="0"/>
      <p:bldP spid="42008" grpId="0" build="p" autoUpdateAnimBg="0"/>
      <p:bldP spid="42009" grpId="0" build="p" autoUpdateAnimBg="0"/>
      <p:bldP spid="42012" grpId="0" build="p" autoUpdateAnimBg="0"/>
      <p:bldP spid="42014" grpId="0" build="p" autoUpdateAnimBg="0"/>
      <p:bldP spid="42015" grpId="0" animBg="1"/>
      <p:bldP spid="42019" grpId="0" autoUpdateAnimBg="0"/>
      <p:bldP spid="4202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003300" y="76200"/>
            <a:ext cx="71294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kumimoji="1" lang="en-US" altLang="zh-CN" sz="3600" dirty="0">
                <a:solidFill>
                  <a:srgbClr val="3333CC"/>
                </a:solidFill>
                <a:ea typeface="宋体" pitchFamily="2" charset="-122"/>
              </a:rPr>
              <a:t>1.2  </a:t>
            </a:r>
            <a:r>
              <a:rPr kumimoji="1" lang="zh-CN" altLang="en-US" sz="3600" dirty="0">
                <a:solidFill>
                  <a:srgbClr val="3333CC"/>
                </a:solidFill>
                <a:ea typeface="宋体" pitchFamily="2" charset="-122"/>
              </a:rPr>
              <a:t>电场、电场强度</a:t>
            </a:r>
            <a:r>
              <a:rPr kumimoji="1" lang="en-US" altLang="zh-CN" sz="3600" dirty="0">
                <a:solidFill>
                  <a:srgbClr val="3333CC"/>
                </a:solidFill>
                <a:ea typeface="宋体" pitchFamily="2" charset="-122"/>
              </a:rPr>
              <a:t>(Electric Field)</a:t>
            </a:r>
            <a:endParaRPr kumimoji="1" lang="en-US" altLang="zh-CN" sz="3600" b="0" dirty="0">
              <a:solidFill>
                <a:srgbClr val="3333CC"/>
              </a:solidFill>
              <a:ea typeface="宋体" pitchFamily="2" charset="-122"/>
            </a:endParaRPr>
          </a:p>
        </p:txBody>
      </p:sp>
      <p:sp>
        <p:nvSpPr>
          <p:cNvPr id="43011" name="Text Box 3"/>
          <p:cNvSpPr txBox="1">
            <a:spLocks noChangeArrowheads="1"/>
          </p:cNvSpPr>
          <p:nvPr/>
        </p:nvSpPr>
        <p:spPr bwMode="auto">
          <a:xfrm>
            <a:off x="127818" y="902207"/>
            <a:ext cx="193194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kumimoji="1" lang="en-US" altLang="zh-CN" dirty="0">
                <a:solidFill>
                  <a:srgbClr val="3333CC"/>
                </a:solidFill>
                <a:ea typeface="宋体" pitchFamily="2" charset="-122"/>
              </a:rPr>
              <a:t>1.2.1 </a:t>
            </a:r>
            <a:r>
              <a:rPr kumimoji="1" lang="zh-CN" altLang="en-US" dirty="0">
                <a:solidFill>
                  <a:srgbClr val="3333CC"/>
                </a:solidFill>
                <a:ea typeface="宋体" pitchFamily="2" charset="-122"/>
              </a:rPr>
              <a:t>电场</a:t>
            </a:r>
            <a:endParaRPr kumimoji="1" lang="zh-CN" altLang="en-US" b="0" dirty="0">
              <a:solidFill>
                <a:srgbClr val="3333CC"/>
              </a:solidFill>
              <a:ea typeface="宋体" pitchFamily="2" charset="-122"/>
            </a:endParaRPr>
          </a:p>
        </p:txBody>
      </p:sp>
      <p:sp>
        <p:nvSpPr>
          <p:cNvPr id="43012" name="Text Box 4"/>
          <p:cNvSpPr txBox="1">
            <a:spLocks noChangeArrowheads="1"/>
          </p:cNvSpPr>
          <p:nvPr/>
        </p:nvSpPr>
        <p:spPr bwMode="auto">
          <a:xfrm>
            <a:off x="355600" y="1447800"/>
            <a:ext cx="5335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SzPct val="150000"/>
              <a:buFontTx/>
              <a:buNone/>
            </a:pPr>
            <a:r>
              <a:rPr kumimoji="1" lang="zh-CN" altLang="en-US" sz="2800">
                <a:solidFill>
                  <a:srgbClr val="3333CC"/>
                </a:solidFill>
                <a:latin typeface="宋体" pitchFamily="2" charset="-122"/>
                <a:ea typeface="宋体" pitchFamily="2" charset="-122"/>
              </a:rPr>
              <a:t>早期：电磁理论是超距作用理论     </a:t>
            </a:r>
          </a:p>
        </p:txBody>
      </p:sp>
      <p:sp>
        <p:nvSpPr>
          <p:cNvPr id="43013" name="Text Box 5"/>
          <p:cNvSpPr txBox="1">
            <a:spLocks noChangeArrowheads="1"/>
          </p:cNvSpPr>
          <p:nvPr/>
        </p:nvSpPr>
        <p:spPr bwMode="auto">
          <a:xfrm>
            <a:off x="355600" y="2514600"/>
            <a:ext cx="5149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SzPct val="150000"/>
              <a:buFontTx/>
              <a:buNone/>
            </a:pPr>
            <a:r>
              <a:rPr kumimoji="1" lang="zh-CN" altLang="en-US" sz="2800" dirty="0">
                <a:solidFill>
                  <a:srgbClr val="3333CC"/>
                </a:solidFill>
                <a:latin typeface="宋体" pitchFamily="2" charset="-122"/>
                <a:ea typeface="宋体" pitchFamily="2" charset="-122"/>
              </a:rPr>
              <a:t>后来</a:t>
            </a:r>
            <a:r>
              <a:rPr kumimoji="1" lang="en-US" altLang="zh-CN" sz="2800" dirty="0">
                <a:solidFill>
                  <a:srgbClr val="3333CC"/>
                </a:solidFill>
                <a:latin typeface="宋体" pitchFamily="2" charset="-122"/>
                <a:ea typeface="宋体" pitchFamily="2" charset="-122"/>
              </a:rPr>
              <a:t>: </a:t>
            </a:r>
            <a:r>
              <a:rPr kumimoji="1" lang="zh-CN" altLang="en-US" sz="2800" dirty="0">
                <a:solidFill>
                  <a:srgbClr val="FF0000"/>
                </a:solidFill>
                <a:latin typeface="宋体" pitchFamily="2" charset="-122"/>
                <a:ea typeface="宋体" pitchFamily="2" charset="-122"/>
              </a:rPr>
              <a:t>法拉第</a:t>
            </a:r>
            <a:r>
              <a:rPr kumimoji="1" lang="zh-CN" altLang="en-US" sz="2800" dirty="0">
                <a:solidFill>
                  <a:srgbClr val="3333CC"/>
                </a:solidFill>
                <a:latin typeface="宋体" pitchFamily="2" charset="-122"/>
                <a:ea typeface="宋体" pitchFamily="2" charset="-122"/>
              </a:rPr>
              <a:t>提出场的概念</a:t>
            </a:r>
            <a:endParaRPr kumimoji="1" lang="zh-CN" altLang="en-US" sz="2800" b="0" dirty="0">
              <a:solidFill>
                <a:srgbClr val="3333CC"/>
              </a:solidFill>
              <a:ea typeface="宋体" pitchFamily="2" charset="-122"/>
            </a:endParaRPr>
          </a:p>
        </p:txBody>
      </p:sp>
      <p:sp>
        <p:nvSpPr>
          <p:cNvPr id="43014" name="Text Box 6"/>
          <p:cNvSpPr txBox="1">
            <a:spLocks noChangeArrowheads="1"/>
          </p:cNvSpPr>
          <p:nvPr/>
        </p:nvSpPr>
        <p:spPr bwMode="auto">
          <a:xfrm>
            <a:off x="5995988" y="1605866"/>
            <a:ext cx="282416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Clr>
                <a:schemeClr val="tx1"/>
              </a:buClr>
              <a:buSzPct val="150000"/>
              <a:buFontTx/>
              <a:buNone/>
            </a:pPr>
            <a:r>
              <a:rPr kumimoji="1" lang="zh-CN" altLang="en-US" sz="2800" dirty="0">
                <a:solidFill>
                  <a:srgbClr val="CC3300"/>
                </a:solidFill>
                <a:ea typeface="宋体" pitchFamily="2" charset="-122"/>
              </a:rPr>
              <a:t>实验证实：电场和磁场是客观存在的物质，满足叠加原理。</a:t>
            </a:r>
          </a:p>
        </p:txBody>
      </p:sp>
      <p:sp>
        <p:nvSpPr>
          <p:cNvPr id="43015" name="Rectangle 7"/>
          <p:cNvSpPr>
            <a:spLocks noChangeArrowheads="1"/>
          </p:cNvSpPr>
          <p:nvPr/>
        </p:nvSpPr>
        <p:spPr bwMode="auto">
          <a:xfrm>
            <a:off x="0" y="7620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pSp>
        <p:nvGrpSpPr>
          <p:cNvPr id="2" name="Group 8"/>
          <p:cNvGrpSpPr>
            <a:grpSpLocks/>
          </p:cNvGrpSpPr>
          <p:nvPr/>
        </p:nvGrpSpPr>
        <p:grpSpPr bwMode="auto">
          <a:xfrm>
            <a:off x="1830388" y="1981200"/>
            <a:ext cx="2970212" cy="519113"/>
            <a:chOff x="1153" y="1248"/>
            <a:chExt cx="1871" cy="327"/>
          </a:xfrm>
        </p:grpSpPr>
        <p:sp>
          <p:nvSpPr>
            <p:cNvPr id="24595" name="Text Box 9"/>
            <p:cNvSpPr txBox="1">
              <a:spLocks noChangeArrowheads="1"/>
            </p:cNvSpPr>
            <p:nvPr/>
          </p:nvSpPr>
          <p:spPr bwMode="auto">
            <a:xfrm>
              <a:off x="1153" y="1248"/>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kumimoji="1" lang="zh-CN" altLang="en-US" sz="2800">
                  <a:solidFill>
                    <a:srgbClr val="3333CC"/>
                  </a:solidFill>
                  <a:ea typeface="宋体" pitchFamily="2" charset="-122"/>
                </a:rPr>
                <a:t>电荷</a:t>
              </a:r>
              <a:endParaRPr kumimoji="1" lang="zh-CN" altLang="en-US" sz="2800" b="0">
                <a:solidFill>
                  <a:srgbClr val="3333CC"/>
                </a:solidFill>
                <a:ea typeface="宋体" pitchFamily="2" charset="-122"/>
              </a:endParaRPr>
            </a:p>
          </p:txBody>
        </p:sp>
        <p:sp>
          <p:nvSpPr>
            <p:cNvPr id="24596" name="Text Box 10"/>
            <p:cNvSpPr txBox="1">
              <a:spLocks noChangeArrowheads="1"/>
            </p:cNvSpPr>
            <p:nvPr/>
          </p:nvSpPr>
          <p:spPr bwMode="auto">
            <a:xfrm>
              <a:off x="2458" y="1248"/>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kumimoji="1" lang="zh-CN" altLang="en-US" sz="2800">
                  <a:solidFill>
                    <a:srgbClr val="3333CC"/>
                  </a:solidFill>
                  <a:ea typeface="宋体" pitchFamily="2" charset="-122"/>
                </a:rPr>
                <a:t>电荷</a:t>
              </a:r>
              <a:endParaRPr kumimoji="1" lang="zh-CN" altLang="en-US" sz="2800" b="0">
                <a:solidFill>
                  <a:srgbClr val="3333CC"/>
                </a:solidFill>
                <a:ea typeface="宋体" pitchFamily="2" charset="-122"/>
              </a:endParaRPr>
            </a:p>
          </p:txBody>
        </p:sp>
        <p:sp>
          <p:nvSpPr>
            <p:cNvPr id="24597" name="AutoShape 11"/>
            <p:cNvSpPr>
              <a:spLocks noChangeArrowheads="1"/>
            </p:cNvSpPr>
            <p:nvPr/>
          </p:nvSpPr>
          <p:spPr bwMode="auto">
            <a:xfrm>
              <a:off x="1719" y="1344"/>
              <a:ext cx="720" cy="154"/>
            </a:xfrm>
            <a:prstGeom prst="leftRightArrow">
              <a:avLst>
                <a:gd name="adj1" fmla="val 50000"/>
                <a:gd name="adj2" fmla="val 93506"/>
              </a:avLst>
            </a:prstGeom>
            <a:solidFill>
              <a:srgbClr val="00CC99"/>
            </a:solidFill>
            <a:ln w="9525" cap="sq">
              <a:solidFill>
                <a:schemeClr val="tx1"/>
              </a:solidFill>
              <a:miter lim="800000"/>
              <a:headEnd/>
              <a:tailEnd/>
            </a:ln>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pSp>
      <p:grpSp>
        <p:nvGrpSpPr>
          <p:cNvPr id="3" name="Group 12"/>
          <p:cNvGrpSpPr>
            <a:grpSpLocks/>
          </p:cNvGrpSpPr>
          <p:nvPr/>
        </p:nvGrpSpPr>
        <p:grpSpPr bwMode="auto">
          <a:xfrm>
            <a:off x="1219200" y="3048000"/>
            <a:ext cx="4632325" cy="533400"/>
            <a:chOff x="768" y="1920"/>
            <a:chExt cx="2918" cy="336"/>
          </a:xfrm>
        </p:grpSpPr>
        <p:sp>
          <p:nvSpPr>
            <p:cNvPr id="24590" name="Text Box 13"/>
            <p:cNvSpPr txBox="1">
              <a:spLocks noChangeArrowheads="1"/>
            </p:cNvSpPr>
            <p:nvPr/>
          </p:nvSpPr>
          <p:spPr bwMode="auto">
            <a:xfrm>
              <a:off x="768" y="1920"/>
              <a:ext cx="6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kumimoji="1" lang="zh-CN" altLang="en-US" sz="2800">
                  <a:solidFill>
                    <a:srgbClr val="3333CC"/>
                  </a:solidFill>
                  <a:ea typeface="宋体" pitchFamily="2" charset="-122"/>
                </a:rPr>
                <a:t>电荷</a:t>
              </a:r>
              <a:endParaRPr kumimoji="1" lang="zh-CN" altLang="en-US" sz="2800" b="0">
                <a:solidFill>
                  <a:srgbClr val="3333CC"/>
                </a:solidFill>
                <a:ea typeface="宋体" pitchFamily="2" charset="-122"/>
              </a:endParaRPr>
            </a:p>
          </p:txBody>
        </p:sp>
        <p:sp>
          <p:nvSpPr>
            <p:cNvPr id="24591" name="Text Box 14"/>
            <p:cNvSpPr txBox="1">
              <a:spLocks noChangeArrowheads="1"/>
            </p:cNvSpPr>
            <p:nvPr/>
          </p:nvSpPr>
          <p:spPr bwMode="auto">
            <a:xfrm>
              <a:off x="3120" y="1929"/>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kumimoji="1" lang="zh-CN" altLang="en-US" sz="2800">
                  <a:solidFill>
                    <a:srgbClr val="3333CC"/>
                  </a:solidFill>
                  <a:ea typeface="宋体" pitchFamily="2" charset="-122"/>
                </a:rPr>
                <a:t>电荷</a:t>
              </a:r>
              <a:endParaRPr kumimoji="1" lang="zh-CN" altLang="en-US" sz="2800" b="0">
                <a:solidFill>
                  <a:srgbClr val="3333CC"/>
                </a:solidFill>
                <a:ea typeface="宋体" pitchFamily="2" charset="-122"/>
              </a:endParaRPr>
            </a:p>
          </p:txBody>
        </p:sp>
        <p:sp>
          <p:nvSpPr>
            <p:cNvPr id="24592" name="Text Box 15"/>
            <p:cNvSpPr txBox="1">
              <a:spLocks noChangeArrowheads="1"/>
            </p:cNvSpPr>
            <p:nvPr/>
          </p:nvSpPr>
          <p:spPr bwMode="auto">
            <a:xfrm>
              <a:off x="1944" y="1920"/>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kumimoji="1" lang="zh-CN" altLang="en-US" sz="2800">
                  <a:solidFill>
                    <a:srgbClr val="3333CC"/>
                  </a:solidFill>
                  <a:ea typeface="宋体" pitchFamily="2" charset="-122"/>
                </a:rPr>
                <a:t>电场</a:t>
              </a:r>
              <a:endParaRPr kumimoji="1" lang="zh-CN" altLang="en-US" sz="2800" b="0">
                <a:solidFill>
                  <a:srgbClr val="3333CC"/>
                </a:solidFill>
                <a:ea typeface="宋体" pitchFamily="2" charset="-122"/>
              </a:endParaRPr>
            </a:p>
          </p:txBody>
        </p:sp>
        <p:sp>
          <p:nvSpPr>
            <p:cNvPr id="24593" name="AutoShape 16"/>
            <p:cNvSpPr>
              <a:spLocks noChangeArrowheads="1"/>
            </p:cNvSpPr>
            <p:nvPr/>
          </p:nvSpPr>
          <p:spPr bwMode="auto">
            <a:xfrm>
              <a:off x="1400" y="2025"/>
              <a:ext cx="511" cy="135"/>
            </a:xfrm>
            <a:prstGeom prst="leftRightArrow">
              <a:avLst>
                <a:gd name="adj1" fmla="val 50000"/>
                <a:gd name="adj2" fmla="val 75704"/>
              </a:avLst>
            </a:prstGeom>
            <a:solidFill>
              <a:srgbClr val="00CC99"/>
            </a:solidFill>
            <a:ln w="9525" cap="sq">
              <a:solidFill>
                <a:schemeClr val="tx1"/>
              </a:solidFill>
              <a:miter lim="800000"/>
              <a:headEnd/>
              <a:tailEnd/>
            </a:ln>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24594" name="AutoShape 17"/>
            <p:cNvSpPr>
              <a:spLocks noChangeArrowheads="1"/>
            </p:cNvSpPr>
            <p:nvPr/>
          </p:nvSpPr>
          <p:spPr bwMode="auto">
            <a:xfrm>
              <a:off x="2561" y="2016"/>
              <a:ext cx="511" cy="135"/>
            </a:xfrm>
            <a:prstGeom prst="leftRightArrow">
              <a:avLst>
                <a:gd name="adj1" fmla="val 50000"/>
                <a:gd name="adj2" fmla="val 75704"/>
              </a:avLst>
            </a:prstGeom>
            <a:solidFill>
              <a:srgbClr val="00CC99"/>
            </a:solidFill>
            <a:ln w="9525" cap="sq">
              <a:solidFill>
                <a:schemeClr val="tx1"/>
              </a:solidFill>
              <a:miter lim="800000"/>
              <a:headEnd/>
              <a:tailEnd/>
            </a:ln>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pSp>
      <p:sp>
        <p:nvSpPr>
          <p:cNvPr id="43026" name="Text Box 18"/>
          <p:cNvSpPr txBox="1">
            <a:spLocks noChangeArrowheads="1"/>
          </p:cNvSpPr>
          <p:nvPr/>
        </p:nvSpPr>
        <p:spPr bwMode="auto">
          <a:xfrm>
            <a:off x="212725" y="3625850"/>
            <a:ext cx="4189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Clr>
                <a:srgbClr val="CC3300"/>
              </a:buClr>
              <a:buSzPct val="150000"/>
              <a:buFont typeface="Wingdings" pitchFamily="2" charset="2"/>
              <a:buChar char="Ø"/>
            </a:pPr>
            <a:r>
              <a:rPr kumimoji="1" lang="zh-CN" altLang="en-US" sz="2800">
                <a:solidFill>
                  <a:srgbClr val="3333CC"/>
                </a:solidFill>
                <a:latin typeface="宋体" pitchFamily="2" charset="-122"/>
                <a:ea typeface="宋体" pitchFamily="2" charset="-122"/>
              </a:rPr>
              <a:t>电场的基本性质：</a:t>
            </a:r>
            <a:endParaRPr kumimoji="1" lang="zh-CN" altLang="en-US" sz="2800" b="0">
              <a:solidFill>
                <a:srgbClr val="3333CC"/>
              </a:solidFill>
              <a:ea typeface="宋体" pitchFamily="2" charset="-122"/>
            </a:endParaRPr>
          </a:p>
        </p:txBody>
      </p:sp>
      <p:sp>
        <p:nvSpPr>
          <p:cNvPr id="43027" name="Text Box 19"/>
          <p:cNvSpPr txBox="1">
            <a:spLocks noChangeArrowheads="1"/>
          </p:cNvSpPr>
          <p:nvPr/>
        </p:nvSpPr>
        <p:spPr bwMode="auto">
          <a:xfrm>
            <a:off x="533400" y="4173538"/>
            <a:ext cx="6630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nchor="ctr">
            <a:spAutoFit/>
          </a:bodyPr>
          <a:lstStyle>
            <a:lvl1pPr marL="285750" indent="-28575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en-US" altLang="zh-CN" sz="2800" dirty="0">
                <a:solidFill>
                  <a:srgbClr val="3333CC"/>
                </a:solidFill>
                <a:ea typeface="宋体" pitchFamily="2" charset="-122"/>
              </a:rPr>
              <a:t>1. </a:t>
            </a:r>
            <a:r>
              <a:rPr kumimoji="1" lang="zh-CN" altLang="en-US" sz="2800" dirty="0">
                <a:solidFill>
                  <a:srgbClr val="3333CC"/>
                </a:solidFill>
                <a:ea typeface="宋体" pitchFamily="2" charset="-122"/>
              </a:rPr>
              <a:t>对放在其内的任何电荷都有</a:t>
            </a:r>
            <a:r>
              <a:rPr kumimoji="1" lang="zh-CN" altLang="en-US" sz="2800" dirty="0">
                <a:solidFill>
                  <a:srgbClr val="FF0000"/>
                </a:solidFill>
                <a:ea typeface="宋体" pitchFamily="2" charset="-122"/>
              </a:rPr>
              <a:t>作用力</a:t>
            </a:r>
            <a:r>
              <a:rPr kumimoji="1" lang="zh-CN" altLang="en-US" sz="2800" dirty="0">
                <a:solidFill>
                  <a:srgbClr val="3333CC"/>
                </a:solidFill>
                <a:ea typeface="宋体" pitchFamily="2" charset="-122"/>
              </a:rPr>
              <a:t>。</a:t>
            </a:r>
          </a:p>
        </p:txBody>
      </p:sp>
      <p:sp>
        <p:nvSpPr>
          <p:cNvPr id="43028" name="Text Box 20"/>
          <p:cNvSpPr txBox="1">
            <a:spLocks noChangeArrowheads="1"/>
          </p:cNvSpPr>
          <p:nvPr/>
        </p:nvSpPr>
        <p:spPr bwMode="auto">
          <a:xfrm>
            <a:off x="533400" y="4737100"/>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nchor="ctr">
            <a:spAutoFit/>
          </a:bodyPr>
          <a:lstStyle>
            <a:lvl1pPr marL="285750" indent="-28575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en-US" altLang="zh-CN" sz="2800" dirty="0">
                <a:solidFill>
                  <a:srgbClr val="3333CC"/>
                </a:solidFill>
                <a:ea typeface="宋体" pitchFamily="2" charset="-122"/>
              </a:rPr>
              <a:t>2. </a:t>
            </a:r>
            <a:r>
              <a:rPr kumimoji="1" lang="zh-CN" altLang="en-US" sz="2800" dirty="0">
                <a:solidFill>
                  <a:srgbClr val="3333CC"/>
                </a:solidFill>
                <a:ea typeface="宋体" pitchFamily="2" charset="-122"/>
              </a:rPr>
              <a:t>当带电体在电场中移动时，电场作用的力将对带电体做功，这表明</a:t>
            </a:r>
            <a:r>
              <a:rPr kumimoji="1" lang="zh-CN" altLang="en-US" sz="2800" dirty="0">
                <a:solidFill>
                  <a:srgbClr val="FF0000"/>
                </a:solidFill>
                <a:ea typeface="宋体" pitchFamily="2" charset="-122"/>
              </a:rPr>
              <a:t>电场具有能量</a:t>
            </a:r>
            <a:r>
              <a:rPr kumimoji="1" lang="zh-CN" altLang="en-US" sz="2800" dirty="0">
                <a:solidFill>
                  <a:srgbClr val="3333CC"/>
                </a:solidFill>
                <a:ea typeface="宋体" pitchFamily="2" charset="-122"/>
              </a:rPr>
              <a:t>。</a:t>
            </a:r>
            <a:endParaRPr kumimoji="1" lang="zh-CN" altLang="en-US" sz="2800" b="0" dirty="0">
              <a:solidFill>
                <a:srgbClr val="3333CC"/>
              </a:solidFill>
              <a:ea typeface="宋体" pitchFamily="2" charset="-122"/>
            </a:endParaRPr>
          </a:p>
        </p:txBody>
      </p:sp>
      <p:sp>
        <p:nvSpPr>
          <p:cNvPr id="43029" name="Text Box 21"/>
          <p:cNvSpPr txBox="1">
            <a:spLocks noChangeArrowheads="1"/>
          </p:cNvSpPr>
          <p:nvPr/>
        </p:nvSpPr>
        <p:spPr bwMode="auto">
          <a:xfrm>
            <a:off x="560388" y="5759450"/>
            <a:ext cx="84312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nchor="ctr">
            <a:spAutoFit/>
          </a:bodyPr>
          <a:lstStyle>
            <a:lvl1pPr marL="285750" indent="-28575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en-US" altLang="zh-CN" sz="2800" dirty="0">
                <a:solidFill>
                  <a:srgbClr val="3333CC"/>
                </a:solidFill>
                <a:ea typeface="宋体" pitchFamily="2" charset="-122"/>
              </a:rPr>
              <a:t>3. </a:t>
            </a:r>
            <a:r>
              <a:rPr kumimoji="1" lang="zh-CN" altLang="en-US" sz="2800" dirty="0">
                <a:solidFill>
                  <a:srgbClr val="3333CC"/>
                </a:solidFill>
                <a:ea typeface="宋体" pitchFamily="2" charset="-122"/>
              </a:rPr>
              <a:t>电场能使引入电场中的导体或电介质分别产生</a:t>
            </a:r>
            <a:r>
              <a:rPr kumimoji="1" lang="zh-CN" altLang="en-US" sz="2800" dirty="0">
                <a:solidFill>
                  <a:srgbClr val="FF0000"/>
                </a:solidFill>
                <a:ea typeface="宋体" pitchFamily="2" charset="-122"/>
              </a:rPr>
              <a:t>静电感应现象或极化现象</a:t>
            </a:r>
            <a:r>
              <a:rPr kumimoji="1" lang="zh-CN" altLang="en-US" sz="2800" dirty="0">
                <a:solidFill>
                  <a:srgbClr val="3333CC"/>
                </a:solidFill>
                <a:ea typeface="宋体" pitchFamily="2" charset="-122"/>
              </a:rPr>
              <a:t>。</a:t>
            </a:r>
            <a:endParaRPr kumimoji="1" lang="zh-CN" altLang="en-US" sz="2800" b="0" dirty="0">
              <a:solidFill>
                <a:srgbClr val="3333CC"/>
              </a:solidFill>
              <a:ea typeface="宋体"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3010"/>
                                        </p:tgtEl>
                                        <p:attrNameLst>
                                          <p:attrName>style.visibility</p:attrName>
                                        </p:attrNameLst>
                                      </p:cBhvr>
                                      <p:to>
                                        <p:strVal val="visible"/>
                                      </p:to>
                                    </p:set>
                                    <p:anim calcmode="lin" valueType="num">
                                      <p:cBhvr additive="base">
                                        <p:cTn id="7" dur="500" fill="hold"/>
                                        <p:tgtEl>
                                          <p:spTgt spid="43010"/>
                                        </p:tgtEl>
                                        <p:attrNameLst>
                                          <p:attrName>ppt_x</p:attrName>
                                        </p:attrNameLst>
                                      </p:cBhvr>
                                      <p:tavLst>
                                        <p:tav tm="0">
                                          <p:val>
                                            <p:strVal val="#ppt_x"/>
                                          </p:val>
                                        </p:tav>
                                        <p:tav tm="100000">
                                          <p:val>
                                            <p:strVal val="#ppt_x"/>
                                          </p:val>
                                        </p:tav>
                                      </p:tavLst>
                                    </p:anim>
                                    <p:anim calcmode="lin" valueType="num">
                                      <p:cBhvr additive="base">
                                        <p:cTn id="8" dur="500" fill="hold"/>
                                        <p:tgtEl>
                                          <p:spTgt spid="4301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43015"/>
                                        </p:tgtEl>
                                        <p:attrNameLst>
                                          <p:attrName>style.visibility</p:attrName>
                                        </p:attrNameLst>
                                      </p:cBhvr>
                                      <p:to>
                                        <p:strVal val="visible"/>
                                      </p:to>
                                    </p:set>
                                    <p:animEffect transition="in" filter="strips(upRight)">
                                      <p:cBhvr>
                                        <p:cTn id="12" dur="500"/>
                                        <p:tgtEl>
                                          <p:spTgt spid="430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3011"/>
                                        </p:tgtEl>
                                        <p:attrNameLst>
                                          <p:attrName>style.visibility</p:attrName>
                                        </p:attrNameLst>
                                      </p:cBhvr>
                                      <p:to>
                                        <p:strVal val="visible"/>
                                      </p:to>
                                    </p:set>
                                    <p:animEffect transition="in" filter="blinds(horizontal)">
                                      <p:cBhvr>
                                        <p:cTn id="17" dur="500"/>
                                        <p:tgtEl>
                                          <p:spTgt spid="430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43012">
                                            <p:txEl>
                                              <p:pRg st="0" end="0"/>
                                            </p:txEl>
                                          </p:spTgt>
                                        </p:tgtEl>
                                        <p:attrNameLst>
                                          <p:attrName>style.visibility</p:attrName>
                                        </p:attrNameLst>
                                      </p:cBhvr>
                                      <p:to>
                                        <p:strVal val="visible"/>
                                      </p:to>
                                    </p:set>
                                    <p:animEffect transition="in" filter="blinds(vertical)">
                                      <p:cBhvr>
                                        <p:cTn id="22" dur="500"/>
                                        <p:tgtEl>
                                          <p:spTgt spid="43012">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ox(ou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43013"/>
                                        </p:tgtEl>
                                        <p:attrNameLst>
                                          <p:attrName>style.visibility</p:attrName>
                                        </p:attrNameLst>
                                      </p:cBhvr>
                                      <p:to>
                                        <p:strVal val="visible"/>
                                      </p:to>
                                    </p:set>
                                    <p:animEffect transition="in" filter="blinds(vertical)">
                                      <p:cBhvr>
                                        <p:cTn id="32" dur="500"/>
                                        <p:tgtEl>
                                          <p:spTgt spid="430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ox(out)">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43014"/>
                                        </p:tgtEl>
                                        <p:attrNameLst>
                                          <p:attrName>style.visibility</p:attrName>
                                        </p:attrNameLst>
                                      </p:cBhvr>
                                      <p:to>
                                        <p:strVal val="visible"/>
                                      </p:to>
                                    </p:set>
                                    <p:anim calcmode="lin" valueType="num">
                                      <p:cBhvr additive="base">
                                        <p:cTn id="42" dur="500" fill="hold"/>
                                        <p:tgtEl>
                                          <p:spTgt spid="43014"/>
                                        </p:tgtEl>
                                        <p:attrNameLst>
                                          <p:attrName>ppt_x</p:attrName>
                                        </p:attrNameLst>
                                      </p:cBhvr>
                                      <p:tavLst>
                                        <p:tav tm="0">
                                          <p:val>
                                            <p:strVal val="1+#ppt_w/2"/>
                                          </p:val>
                                        </p:tav>
                                        <p:tav tm="100000">
                                          <p:val>
                                            <p:strVal val="#ppt_x"/>
                                          </p:val>
                                        </p:tav>
                                      </p:tavLst>
                                    </p:anim>
                                    <p:anim calcmode="lin" valueType="num">
                                      <p:cBhvr additive="base">
                                        <p:cTn id="43" dur="500" fill="hold"/>
                                        <p:tgtEl>
                                          <p:spTgt spid="43014"/>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43026"/>
                                        </p:tgtEl>
                                        <p:attrNameLst>
                                          <p:attrName>style.visibility</p:attrName>
                                        </p:attrNameLst>
                                      </p:cBhvr>
                                      <p:to>
                                        <p:strVal val="visible"/>
                                      </p:to>
                                    </p:set>
                                    <p:anim calcmode="lin" valueType="num">
                                      <p:cBhvr additive="base">
                                        <p:cTn id="48" dur="500" fill="hold"/>
                                        <p:tgtEl>
                                          <p:spTgt spid="43026"/>
                                        </p:tgtEl>
                                        <p:attrNameLst>
                                          <p:attrName>ppt_x</p:attrName>
                                        </p:attrNameLst>
                                      </p:cBhvr>
                                      <p:tavLst>
                                        <p:tav tm="0">
                                          <p:val>
                                            <p:strVal val="0-#ppt_w/2"/>
                                          </p:val>
                                        </p:tav>
                                        <p:tav tm="100000">
                                          <p:val>
                                            <p:strVal val="#ppt_x"/>
                                          </p:val>
                                        </p:tav>
                                      </p:tavLst>
                                    </p:anim>
                                    <p:anim calcmode="lin" valueType="num">
                                      <p:cBhvr additive="base">
                                        <p:cTn id="49" dur="500" fill="hold"/>
                                        <p:tgtEl>
                                          <p:spTgt spid="43026"/>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5" fill="hold" grpId="0" nodeType="clickEffect">
                                  <p:stCondLst>
                                    <p:cond delay="0"/>
                                  </p:stCondLst>
                                  <p:childTnLst>
                                    <p:set>
                                      <p:cBhvr>
                                        <p:cTn id="53" dur="1" fill="hold">
                                          <p:stCondLst>
                                            <p:cond delay="0"/>
                                          </p:stCondLst>
                                        </p:cTn>
                                        <p:tgtEl>
                                          <p:spTgt spid="43027"/>
                                        </p:tgtEl>
                                        <p:attrNameLst>
                                          <p:attrName>style.visibility</p:attrName>
                                        </p:attrNameLst>
                                      </p:cBhvr>
                                      <p:to>
                                        <p:strVal val="visible"/>
                                      </p:to>
                                    </p:set>
                                    <p:animEffect transition="in" filter="blinds(vertical)">
                                      <p:cBhvr>
                                        <p:cTn id="54" dur="500"/>
                                        <p:tgtEl>
                                          <p:spTgt spid="4302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5" fill="hold" grpId="0" nodeType="clickEffect">
                                  <p:stCondLst>
                                    <p:cond delay="0"/>
                                  </p:stCondLst>
                                  <p:childTnLst>
                                    <p:set>
                                      <p:cBhvr>
                                        <p:cTn id="58" dur="1" fill="hold">
                                          <p:stCondLst>
                                            <p:cond delay="0"/>
                                          </p:stCondLst>
                                        </p:cTn>
                                        <p:tgtEl>
                                          <p:spTgt spid="43028"/>
                                        </p:tgtEl>
                                        <p:attrNameLst>
                                          <p:attrName>style.visibility</p:attrName>
                                        </p:attrNameLst>
                                      </p:cBhvr>
                                      <p:to>
                                        <p:strVal val="visible"/>
                                      </p:to>
                                    </p:set>
                                    <p:animEffect transition="in" filter="blinds(vertical)">
                                      <p:cBhvr>
                                        <p:cTn id="59" dur="500"/>
                                        <p:tgtEl>
                                          <p:spTgt spid="4302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5" fill="hold" grpId="0" nodeType="clickEffect">
                                  <p:stCondLst>
                                    <p:cond delay="0"/>
                                  </p:stCondLst>
                                  <p:childTnLst>
                                    <p:set>
                                      <p:cBhvr>
                                        <p:cTn id="63" dur="1" fill="hold">
                                          <p:stCondLst>
                                            <p:cond delay="0"/>
                                          </p:stCondLst>
                                        </p:cTn>
                                        <p:tgtEl>
                                          <p:spTgt spid="43029"/>
                                        </p:tgtEl>
                                        <p:attrNameLst>
                                          <p:attrName>style.visibility</p:attrName>
                                        </p:attrNameLst>
                                      </p:cBhvr>
                                      <p:to>
                                        <p:strVal val="visible"/>
                                      </p:to>
                                    </p:set>
                                    <p:animEffect transition="in" filter="blinds(vertical)">
                                      <p:cBhvr>
                                        <p:cTn id="64" dur="500"/>
                                        <p:tgtEl>
                                          <p:spTgt spid="43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utoUpdateAnimBg="0"/>
      <p:bldP spid="43011" grpId="0" autoUpdateAnimBg="0"/>
      <p:bldP spid="43012" grpId="0" build="p" autoUpdateAnimBg="0"/>
      <p:bldP spid="43013" grpId="0" autoUpdateAnimBg="0"/>
      <p:bldP spid="43014" grpId="0" autoUpdateAnimBg="0"/>
      <p:bldP spid="43015" grpId="0" animBg="1"/>
      <p:bldP spid="43026" grpId="0" autoUpdateAnimBg="0"/>
      <p:bldP spid="43027" grpId="0" autoUpdateAnimBg="0"/>
      <p:bldP spid="43028" grpId="0" autoUpdateAnimBg="0"/>
      <p:bldP spid="43029"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250825" y="152400"/>
            <a:ext cx="312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en-US" altLang="zh-CN" dirty="0">
                <a:solidFill>
                  <a:srgbClr val="3333CC"/>
                </a:solidFill>
                <a:ea typeface="宋体" pitchFamily="2" charset="-122"/>
              </a:rPr>
              <a:t>1.2.2 </a:t>
            </a:r>
            <a:r>
              <a:rPr kumimoji="1" lang="zh-CN" altLang="en-US" dirty="0">
                <a:solidFill>
                  <a:srgbClr val="3333CC"/>
                </a:solidFill>
                <a:ea typeface="宋体" pitchFamily="2" charset="-122"/>
              </a:rPr>
              <a:t>电场强度</a:t>
            </a:r>
            <a:endParaRPr kumimoji="1" lang="zh-CN" altLang="en-US" b="0" dirty="0">
              <a:solidFill>
                <a:srgbClr val="3333CC"/>
              </a:solidFill>
              <a:ea typeface="宋体" pitchFamily="2" charset="-122"/>
            </a:endParaRPr>
          </a:p>
        </p:txBody>
      </p:sp>
      <p:sp>
        <p:nvSpPr>
          <p:cNvPr id="44035" name="Text Box 3"/>
          <p:cNvSpPr txBox="1">
            <a:spLocks noChangeArrowheads="1"/>
          </p:cNvSpPr>
          <p:nvPr/>
        </p:nvSpPr>
        <p:spPr bwMode="auto">
          <a:xfrm>
            <a:off x="76200" y="914400"/>
            <a:ext cx="891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kumimoji="1" lang="en-US" altLang="zh-CN" sz="2800">
                <a:solidFill>
                  <a:srgbClr val="3333CC"/>
                </a:solidFill>
                <a:ea typeface="宋体" pitchFamily="2" charset="-122"/>
              </a:rPr>
              <a:t>1. </a:t>
            </a:r>
            <a:r>
              <a:rPr kumimoji="1" lang="zh-CN" altLang="en-US" sz="2800">
                <a:solidFill>
                  <a:srgbClr val="3333CC"/>
                </a:solidFill>
                <a:ea typeface="宋体" pitchFamily="2" charset="-122"/>
              </a:rPr>
              <a:t>电场强度是描述场中各</a:t>
            </a:r>
            <a:r>
              <a:rPr kumimoji="1" lang="zh-CN" altLang="en-US" sz="2800">
                <a:solidFill>
                  <a:srgbClr val="CC3300"/>
                </a:solidFill>
                <a:ea typeface="宋体" pitchFamily="2" charset="-122"/>
              </a:rPr>
              <a:t>点</a:t>
            </a:r>
            <a:r>
              <a:rPr kumimoji="1" lang="zh-CN" altLang="en-US" sz="2800">
                <a:solidFill>
                  <a:srgbClr val="3333CC"/>
                </a:solidFill>
                <a:ea typeface="宋体" pitchFamily="2" charset="-122"/>
              </a:rPr>
              <a:t>电场的强弱和方向的物理量</a:t>
            </a:r>
          </a:p>
        </p:txBody>
      </p:sp>
      <p:sp>
        <p:nvSpPr>
          <p:cNvPr id="44036" name="Text Box 4"/>
          <p:cNvSpPr txBox="1">
            <a:spLocks noChangeArrowheads="1"/>
          </p:cNvSpPr>
          <p:nvPr/>
        </p:nvSpPr>
        <p:spPr bwMode="auto">
          <a:xfrm>
            <a:off x="2895600" y="2071688"/>
            <a:ext cx="2971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kumimoji="1" lang="zh-CN" altLang="en-US" sz="2800">
                <a:solidFill>
                  <a:srgbClr val="3333CC"/>
                </a:solidFill>
                <a:latin typeface="宋体" pitchFamily="2" charset="-122"/>
                <a:ea typeface="宋体" pitchFamily="2" charset="-122"/>
                <a:sym typeface="Monotype Sorts" pitchFamily="2" charset="2"/>
              </a:rPr>
              <a:t>线度足够地小</a:t>
            </a:r>
          </a:p>
        </p:txBody>
      </p:sp>
      <p:graphicFrame>
        <p:nvGraphicFramePr>
          <p:cNvPr id="44037" name="Object 5"/>
          <p:cNvGraphicFramePr>
            <a:graphicFrameLocks/>
          </p:cNvGraphicFramePr>
          <p:nvPr/>
        </p:nvGraphicFramePr>
        <p:xfrm>
          <a:off x="5713413" y="1524000"/>
          <a:ext cx="484187" cy="481013"/>
        </p:xfrm>
        <a:graphic>
          <a:graphicData uri="http://schemas.openxmlformats.org/presentationml/2006/ole">
            <mc:AlternateContent xmlns:mc="http://schemas.openxmlformats.org/markup-compatibility/2006">
              <mc:Choice xmlns:v="urn:schemas-microsoft-com:vml" Requires="v">
                <p:oleObj spid="_x0000_s64239" name="Equation" r:id="rId3" imgW="247590" imgH="342900" progId="Equation.3">
                  <p:embed/>
                </p:oleObj>
              </mc:Choice>
              <mc:Fallback>
                <p:oleObj name="Equation" r:id="rId3" imgW="247590" imgH="342900" progId="Equation.3">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3413" y="1524000"/>
                        <a:ext cx="484187"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38" name="Oval 6"/>
          <p:cNvSpPr>
            <a:spLocks noChangeArrowheads="1"/>
          </p:cNvSpPr>
          <p:nvPr/>
        </p:nvSpPr>
        <p:spPr bwMode="auto">
          <a:xfrm>
            <a:off x="6134100" y="1828800"/>
            <a:ext cx="838200" cy="609600"/>
          </a:xfrm>
          <a:prstGeom prst="ellipse">
            <a:avLst/>
          </a:prstGeom>
          <a:gradFill rotWithShape="0">
            <a:gsLst>
              <a:gs pos="0">
                <a:srgbClr val="CCCCFF"/>
              </a:gs>
              <a:gs pos="100000">
                <a:srgbClr val="6699FF"/>
              </a:gs>
            </a:gsLst>
            <a:path path="shape">
              <a:fillToRect l="50000" t="50000" r="50000" b="50000"/>
            </a:path>
          </a:gradFill>
          <a:ln w="12699">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aphicFrame>
        <p:nvGraphicFramePr>
          <p:cNvPr id="44039" name="Object 7"/>
          <p:cNvGraphicFramePr>
            <a:graphicFrameLocks noChangeAspect="1"/>
          </p:cNvGraphicFramePr>
          <p:nvPr/>
        </p:nvGraphicFramePr>
        <p:xfrm>
          <a:off x="7472363" y="1471613"/>
          <a:ext cx="330200" cy="457200"/>
        </p:xfrm>
        <a:graphic>
          <a:graphicData uri="http://schemas.openxmlformats.org/presentationml/2006/ole">
            <mc:AlternateContent xmlns:mc="http://schemas.openxmlformats.org/markup-compatibility/2006">
              <mc:Choice xmlns:v="urn:schemas-microsoft-com:vml" Requires="v">
                <p:oleObj spid="_x0000_s64240" name="Equation" r:id="rId5" imgW="266760" imgH="390615" progId="Equation.3">
                  <p:embed/>
                </p:oleObj>
              </mc:Choice>
              <mc:Fallback>
                <p:oleObj name="Equation" r:id="rId5" imgW="266760" imgH="390615"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72363" y="1471613"/>
                        <a:ext cx="33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0" name="Object 8"/>
          <p:cNvGraphicFramePr>
            <a:graphicFrameLocks noChangeAspect="1"/>
          </p:cNvGraphicFramePr>
          <p:nvPr/>
        </p:nvGraphicFramePr>
        <p:xfrm>
          <a:off x="8483600" y="1593850"/>
          <a:ext cx="342900" cy="355600"/>
        </p:xfrm>
        <a:graphic>
          <a:graphicData uri="http://schemas.openxmlformats.org/presentationml/2006/ole">
            <mc:AlternateContent xmlns:mc="http://schemas.openxmlformats.org/markup-compatibility/2006">
              <mc:Choice xmlns:v="urn:schemas-microsoft-com:vml" Requires="v">
                <p:oleObj spid="_x0000_s64241" name="Equation" r:id="rId7" imgW="276210" imgH="285750" progId="Equation.3">
                  <p:embed/>
                </p:oleObj>
              </mc:Choice>
              <mc:Fallback>
                <p:oleObj name="Equation" r:id="rId7" imgW="276210" imgH="28575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83600" y="1593850"/>
                        <a:ext cx="3429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1" name="Text Box 9"/>
          <p:cNvSpPr txBox="1">
            <a:spLocks noChangeArrowheads="1"/>
          </p:cNvSpPr>
          <p:nvPr/>
        </p:nvSpPr>
        <p:spPr bwMode="auto">
          <a:xfrm>
            <a:off x="1143000" y="1828800"/>
            <a:ext cx="2105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kumimoji="1" lang="zh-CN" altLang="en-US" sz="2800">
                <a:solidFill>
                  <a:srgbClr val="CC3300"/>
                </a:solidFill>
                <a:latin typeface="宋体" pitchFamily="2" charset="-122"/>
                <a:ea typeface="宋体" pitchFamily="2" charset="-122"/>
              </a:rPr>
              <a:t>试验电荷</a:t>
            </a:r>
          </a:p>
        </p:txBody>
      </p:sp>
      <p:sp>
        <p:nvSpPr>
          <p:cNvPr id="44042" name="Rectangle 10"/>
          <p:cNvSpPr>
            <a:spLocks noChangeArrowheads="1"/>
          </p:cNvSpPr>
          <p:nvPr/>
        </p:nvSpPr>
        <p:spPr bwMode="auto">
          <a:xfrm>
            <a:off x="0" y="7620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44043" name="AutoShape 11"/>
          <p:cNvSpPr>
            <a:spLocks/>
          </p:cNvSpPr>
          <p:nvPr/>
        </p:nvSpPr>
        <p:spPr bwMode="auto">
          <a:xfrm>
            <a:off x="2743200" y="1738313"/>
            <a:ext cx="76200" cy="714375"/>
          </a:xfrm>
          <a:prstGeom prst="leftBrace">
            <a:avLst>
              <a:gd name="adj1" fmla="val 78125"/>
              <a:gd name="adj2" fmla="val 50000"/>
            </a:avLst>
          </a:prstGeom>
          <a:noFill/>
          <a:ln w="38100" cap="sq">
            <a:solidFill>
              <a:srgbClr val="3333CC"/>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44044" name="Text Box 12"/>
          <p:cNvSpPr txBox="1">
            <a:spLocks noChangeArrowheads="1"/>
          </p:cNvSpPr>
          <p:nvPr/>
        </p:nvSpPr>
        <p:spPr bwMode="auto">
          <a:xfrm>
            <a:off x="2908300" y="1524000"/>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en-US" sz="2800">
                <a:solidFill>
                  <a:srgbClr val="3333CC"/>
                </a:solidFill>
                <a:latin typeface="宋体" pitchFamily="2" charset="-122"/>
                <a:ea typeface="宋体" pitchFamily="2" charset="-122"/>
              </a:rPr>
              <a:t>电量充分地小</a:t>
            </a:r>
          </a:p>
        </p:txBody>
      </p:sp>
      <p:sp>
        <p:nvSpPr>
          <p:cNvPr id="44045" name="Text Box 13"/>
          <p:cNvSpPr txBox="1">
            <a:spLocks noChangeArrowheads="1"/>
          </p:cNvSpPr>
          <p:nvPr/>
        </p:nvSpPr>
        <p:spPr bwMode="auto">
          <a:xfrm>
            <a:off x="457200" y="2809875"/>
            <a:ext cx="1798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zh-CN" altLang="en-US" sz="2800">
                <a:solidFill>
                  <a:srgbClr val="3333CC"/>
                </a:solidFill>
                <a:ea typeface="宋体" pitchFamily="2" charset="-122"/>
              </a:rPr>
              <a:t>实验发现</a:t>
            </a:r>
            <a:r>
              <a:rPr kumimoji="1" lang="en-US" altLang="zh-CN" sz="2800">
                <a:solidFill>
                  <a:srgbClr val="3333CC"/>
                </a:solidFill>
                <a:ea typeface="宋体" pitchFamily="2" charset="-122"/>
              </a:rPr>
              <a:t>:</a:t>
            </a:r>
            <a:endParaRPr kumimoji="1" lang="en-US" altLang="zh-CN" b="0">
              <a:solidFill>
                <a:srgbClr val="3333CC"/>
              </a:solidFill>
              <a:ea typeface="宋体" pitchFamily="2" charset="-122"/>
            </a:endParaRPr>
          </a:p>
        </p:txBody>
      </p:sp>
      <p:graphicFrame>
        <p:nvGraphicFramePr>
          <p:cNvPr id="44046" name="Object 14"/>
          <p:cNvGraphicFramePr>
            <a:graphicFrameLocks noChangeAspect="1"/>
          </p:cNvGraphicFramePr>
          <p:nvPr/>
        </p:nvGraphicFramePr>
        <p:xfrm>
          <a:off x="1066800" y="3414713"/>
          <a:ext cx="336550" cy="471487"/>
        </p:xfrm>
        <a:graphic>
          <a:graphicData uri="http://schemas.openxmlformats.org/presentationml/2006/ole">
            <mc:AlternateContent xmlns:mc="http://schemas.openxmlformats.org/markup-compatibility/2006">
              <mc:Choice xmlns:v="urn:schemas-microsoft-com:vml" Requires="v">
                <p:oleObj spid="_x0000_s64242" name="Equation" r:id="rId9" imgW="266760" imgH="390615" progId="Equation.3">
                  <p:embed/>
                </p:oleObj>
              </mc:Choice>
              <mc:Fallback>
                <p:oleObj name="Equation" r:id="rId9" imgW="266760" imgH="390615"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800" y="3414713"/>
                        <a:ext cx="336550"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7" name="Text Box 15"/>
          <p:cNvSpPr txBox="1">
            <a:spLocks noChangeArrowheads="1"/>
          </p:cNvSpPr>
          <p:nvPr/>
        </p:nvSpPr>
        <p:spPr bwMode="auto">
          <a:xfrm>
            <a:off x="2209800" y="3352800"/>
            <a:ext cx="2209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zh-CN" altLang="en-US" sz="2800">
                <a:solidFill>
                  <a:srgbClr val="3333CC"/>
                </a:solidFill>
                <a:ea typeface="宋体" pitchFamily="2" charset="-122"/>
              </a:rPr>
              <a:t>受力</a:t>
            </a:r>
            <a:r>
              <a:rPr kumimoji="1" lang="en-US" altLang="zh-CN" sz="2800">
                <a:solidFill>
                  <a:srgbClr val="3333CC"/>
                </a:solidFill>
                <a:ea typeface="宋体" pitchFamily="2" charset="-122"/>
              </a:rPr>
              <a:t>: </a:t>
            </a:r>
            <a:r>
              <a:rPr kumimoji="1" lang="en-US" altLang="zh-CN" sz="2800" i="1">
                <a:solidFill>
                  <a:srgbClr val="3333CC"/>
                </a:solidFill>
                <a:ea typeface="宋体" pitchFamily="2" charset="-122"/>
              </a:rPr>
              <a:t>F</a:t>
            </a:r>
            <a:endParaRPr kumimoji="1" lang="en-US" altLang="zh-CN" b="0" i="1">
              <a:solidFill>
                <a:srgbClr val="3333CC"/>
              </a:solidFill>
              <a:ea typeface="宋体" pitchFamily="2" charset="-122"/>
            </a:endParaRPr>
          </a:p>
        </p:txBody>
      </p:sp>
      <p:graphicFrame>
        <p:nvGraphicFramePr>
          <p:cNvPr id="44048" name="Object 16"/>
          <p:cNvGraphicFramePr>
            <a:graphicFrameLocks noChangeAspect="1"/>
          </p:cNvGraphicFramePr>
          <p:nvPr/>
        </p:nvGraphicFramePr>
        <p:xfrm>
          <a:off x="1012825" y="3962400"/>
          <a:ext cx="511175" cy="441325"/>
        </p:xfrm>
        <a:graphic>
          <a:graphicData uri="http://schemas.openxmlformats.org/presentationml/2006/ole">
            <mc:AlternateContent xmlns:mc="http://schemas.openxmlformats.org/markup-compatibility/2006">
              <mc:Choice xmlns:v="urn:schemas-microsoft-com:vml" Requires="v">
                <p:oleObj spid="_x0000_s64243" name="Equation" r:id="rId11" imgW="466830" imgH="390615" progId="Equation.3">
                  <p:embed/>
                </p:oleObj>
              </mc:Choice>
              <mc:Fallback>
                <p:oleObj name="Equation" r:id="rId11" imgW="466830" imgH="390615"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12825" y="3962400"/>
                        <a:ext cx="511175"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9" name="Text Box 17"/>
          <p:cNvSpPr txBox="1">
            <a:spLocks noChangeArrowheads="1"/>
          </p:cNvSpPr>
          <p:nvPr/>
        </p:nvSpPr>
        <p:spPr bwMode="auto">
          <a:xfrm>
            <a:off x="2209800" y="3962400"/>
            <a:ext cx="1981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zh-CN" altLang="en-US" sz="2800">
                <a:solidFill>
                  <a:srgbClr val="3333CC"/>
                </a:solidFill>
                <a:ea typeface="宋体" pitchFamily="2" charset="-122"/>
              </a:rPr>
              <a:t>受力</a:t>
            </a:r>
            <a:r>
              <a:rPr kumimoji="1" lang="en-US" altLang="zh-CN" sz="2800">
                <a:solidFill>
                  <a:srgbClr val="3333CC"/>
                </a:solidFill>
                <a:ea typeface="宋体" pitchFamily="2" charset="-122"/>
              </a:rPr>
              <a:t>: 2</a:t>
            </a:r>
            <a:r>
              <a:rPr kumimoji="1" lang="en-US" altLang="zh-CN" sz="2800" i="1">
                <a:solidFill>
                  <a:srgbClr val="3333CC"/>
                </a:solidFill>
                <a:ea typeface="宋体" pitchFamily="2" charset="-122"/>
              </a:rPr>
              <a:t>F</a:t>
            </a:r>
            <a:endParaRPr kumimoji="1" lang="en-US" altLang="zh-CN" b="0" i="1">
              <a:solidFill>
                <a:srgbClr val="3333CC"/>
              </a:solidFill>
              <a:ea typeface="宋体" pitchFamily="2" charset="-122"/>
            </a:endParaRPr>
          </a:p>
        </p:txBody>
      </p:sp>
      <p:sp>
        <p:nvSpPr>
          <p:cNvPr id="44050" name="Text Box 18"/>
          <p:cNvSpPr txBox="1">
            <a:spLocks noChangeArrowheads="1"/>
          </p:cNvSpPr>
          <p:nvPr/>
        </p:nvSpPr>
        <p:spPr bwMode="auto">
          <a:xfrm>
            <a:off x="2159000" y="2787650"/>
            <a:ext cx="2563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zh-CN" altLang="en-US" sz="2800">
                <a:solidFill>
                  <a:srgbClr val="3333CC"/>
                </a:solidFill>
                <a:ea typeface="宋体" pitchFamily="2" charset="-122"/>
              </a:rPr>
              <a:t>在电场中</a:t>
            </a:r>
            <a:r>
              <a:rPr kumimoji="1" lang="en-US" altLang="zh-CN" sz="2800" i="1">
                <a:solidFill>
                  <a:srgbClr val="3333CC"/>
                </a:solidFill>
                <a:ea typeface="宋体" pitchFamily="2" charset="-122"/>
              </a:rPr>
              <a:t>A</a:t>
            </a:r>
            <a:r>
              <a:rPr kumimoji="1" lang="zh-CN" altLang="zh-CN" sz="2800">
                <a:solidFill>
                  <a:srgbClr val="3333CC"/>
                </a:solidFill>
                <a:ea typeface="宋体" pitchFamily="2" charset="-122"/>
              </a:rPr>
              <a:t>点处</a:t>
            </a:r>
            <a:endParaRPr kumimoji="1" lang="zh-CN" altLang="en-US" sz="2800">
              <a:solidFill>
                <a:srgbClr val="3333CC"/>
              </a:solidFill>
              <a:ea typeface="宋体" pitchFamily="2" charset="-122"/>
            </a:endParaRPr>
          </a:p>
        </p:txBody>
      </p:sp>
      <p:graphicFrame>
        <p:nvGraphicFramePr>
          <p:cNvPr id="44051" name="Object 19"/>
          <p:cNvGraphicFramePr>
            <a:graphicFrameLocks noChangeAspect="1"/>
          </p:cNvGraphicFramePr>
          <p:nvPr/>
        </p:nvGraphicFramePr>
        <p:xfrm>
          <a:off x="1301750" y="4565650"/>
          <a:ext cx="2633663" cy="950913"/>
        </p:xfrm>
        <a:graphic>
          <a:graphicData uri="http://schemas.openxmlformats.org/presentationml/2006/ole">
            <mc:AlternateContent xmlns:mc="http://schemas.openxmlformats.org/markup-compatibility/2006">
              <mc:Choice xmlns:v="urn:schemas-microsoft-com:vml" Requires="v">
                <p:oleObj spid="_x0000_s64244" name="公式" r:id="rId13" imgW="2676510" imgH="923835" progId="Equation.3">
                  <p:embed/>
                </p:oleObj>
              </mc:Choice>
              <mc:Fallback>
                <p:oleObj name="公式" r:id="rId13" imgW="2676510" imgH="923835"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01750" y="4565650"/>
                        <a:ext cx="2633663" cy="95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52" name="Object 20"/>
          <p:cNvGraphicFramePr>
            <a:graphicFrameLocks noChangeAspect="1"/>
          </p:cNvGraphicFramePr>
          <p:nvPr/>
        </p:nvGraphicFramePr>
        <p:xfrm>
          <a:off x="5165725" y="4551363"/>
          <a:ext cx="2967038" cy="957262"/>
        </p:xfrm>
        <a:graphic>
          <a:graphicData uri="http://schemas.openxmlformats.org/presentationml/2006/ole">
            <mc:AlternateContent xmlns:mc="http://schemas.openxmlformats.org/markup-compatibility/2006">
              <mc:Choice xmlns:v="urn:schemas-microsoft-com:vml" Requires="v">
                <p:oleObj spid="_x0000_s64245" name="公式" r:id="rId15" imgW="2990790" imgH="923835" progId="Equation.3">
                  <p:embed/>
                </p:oleObj>
              </mc:Choice>
              <mc:Fallback>
                <p:oleObj name="公式" r:id="rId15" imgW="2990790" imgH="923835"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65725" y="4551363"/>
                        <a:ext cx="2967038" cy="957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53" name="Line 21"/>
          <p:cNvSpPr>
            <a:spLocks noChangeShapeType="1"/>
          </p:cNvSpPr>
          <p:nvPr/>
        </p:nvSpPr>
        <p:spPr bwMode="auto">
          <a:xfrm>
            <a:off x="4876800" y="2743200"/>
            <a:ext cx="0" cy="2851150"/>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4" name="Line 22"/>
          <p:cNvSpPr>
            <a:spLocks noChangeShapeType="1"/>
          </p:cNvSpPr>
          <p:nvPr/>
        </p:nvSpPr>
        <p:spPr bwMode="auto">
          <a:xfrm flipV="1">
            <a:off x="7637463" y="1738313"/>
            <a:ext cx="877887" cy="304800"/>
          </a:xfrm>
          <a:prstGeom prst="line">
            <a:avLst/>
          </a:prstGeom>
          <a:noFill/>
          <a:ln w="38100" cap="sq">
            <a:solidFill>
              <a:srgbClr val="3333CC"/>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4055" name="Oval 23"/>
          <p:cNvSpPr>
            <a:spLocks noChangeArrowheads="1"/>
          </p:cNvSpPr>
          <p:nvPr/>
        </p:nvSpPr>
        <p:spPr bwMode="auto">
          <a:xfrm>
            <a:off x="7588250" y="1981200"/>
            <a:ext cx="107950" cy="107950"/>
          </a:xfrm>
          <a:prstGeom prst="ellipse">
            <a:avLst/>
          </a:prstGeom>
          <a:solidFill>
            <a:srgbClr val="CC3300"/>
          </a:solidFill>
          <a:ln w="9525" cap="sq">
            <a:solidFill>
              <a:srgbClr val="CC3300"/>
            </a:solidFill>
            <a:round/>
            <a:headEnd/>
            <a:tailEnd/>
          </a:ln>
        </p:spPr>
        <p:txBody>
          <a:bodyPr wrap="none"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pSp>
        <p:nvGrpSpPr>
          <p:cNvPr id="2" name="Group 24"/>
          <p:cNvGrpSpPr>
            <a:grpSpLocks/>
          </p:cNvGrpSpPr>
          <p:nvPr/>
        </p:nvGrpSpPr>
        <p:grpSpPr bwMode="auto">
          <a:xfrm>
            <a:off x="5081588" y="3343275"/>
            <a:ext cx="1547812" cy="519113"/>
            <a:chOff x="3120" y="2250"/>
            <a:chExt cx="975" cy="327"/>
          </a:xfrm>
        </p:grpSpPr>
        <p:sp>
          <p:nvSpPr>
            <p:cNvPr id="25635" name="Text Box 25"/>
            <p:cNvSpPr txBox="1">
              <a:spLocks noChangeArrowheads="1"/>
            </p:cNvSpPr>
            <p:nvPr/>
          </p:nvSpPr>
          <p:spPr bwMode="auto">
            <a:xfrm>
              <a:off x="3120" y="2250"/>
              <a:ext cx="68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zh-CN" altLang="en-US" sz="2800">
                  <a:solidFill>
                    <a:srgbClr val="3333CC"/>
                  </a:solidFill>
                  <a:ea typeface="宋体" pitchFamily="2" charset="-122"/>
                </a:rPr>
                <a:t>受力</a:t>
              </a:r>
              <a:r>
                <a:rPr kumimoji="1" lang="en-US" altLang="zh-CN" sz="2800">
                  <a:solidFill>
                    <a:srgbClr val="3333CC"/>
                  </a:solidFill>
                  <a:ea typeface="宋体" pitchFamily="2" charset="-122"/>
                </a:rPr>
                <a:t>:</a:t>
              </a:r>
            </a:p>
          </p:txBody>
        </p:sp>
        <p:graphicFrame>
          <p:nvGraphicFramePr>
            <p:cNvPr id="25636" name="Object 26"/>
            <p:cNvGraphicFramePr>
              <a:graphicFrameLocks noChangeAspect="1"/>
            </p:cNvGraphicFramePr>
            <p:nvPr/>
          </p:nvGraphicFramePr>
          <p:xfrm>
            <a:off x="3823" y="2295"/>
            <a:ext cx="272" cy="200"/>
          </p:xfrm>
          <a:graphic>
            <a:graphicData uri="http://schemas.openxmlformats.org/presentationml/2006/ole">
              <mc:AlternateContent xmlns:mc="http://schemas.openxmlformats.org/markup-compatibility/2006">
                <mc:Choice xmlns:v="urn:schemas-microsoft-com:vml" Requires="v">
                  <p:oleObj spid="_x0000_s64246" name="Equation" r:id="rId17" imgW="362070" imgH="247740" progId="Equation.3">
                    <p:embed/>
                  </p:oleObj>
                </mc:Choice>
                <mc:Fallback>
                  <p:oleObj name="Equation" r:id="rId17" imgW="362070" imgH="247740" progId="Equation.3">
                    <p:embed/>
                    <p:pic>
                      <p:nvPicPr>
                        <p:cNvPr id="0"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23" y="2295"/>
                          <a:ext cx="27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27"/>
          <p:cNvGrpSpPr>
            <a:grpSpLocks/>
          </p:cNvGrpSpPr>
          <p:nvPr/>
        </p:nvGrpSpPr>
        <p:grpSpPr bwMode="auto">
          <a:xfrm>
            <a:off x="5073650" y="3886200"/>
            <a:ext cx="1708150" cy="519113"/>
            <a:chOff x="3120" y="2592"/>
            <a:chExt cx="1076" cy="327"/>
          </a:xfrm>
        </p:grpSpPr>
        <p:sp>
          <p:nvSpPr>
            <p:cNvPr id="25633" name="Text Box 28"/>
            <p:cNvSpPr txBox="1">
              <a:spLocks noChangeArrowheads="1"/>
            </p:cNvSpPr>
            <p:nvPr/>
          </p:nvSpPr>
          <p:spPr bwMode="auto">
            <a:xfrm>
              <a:off x="3120" y="2592"/>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zh-CN" altLang="en-US" sz="2800">
                  <a:solidFill>
                    <a:srgbClr val="3333CC"/>
                  </a:solidFill>
                  <a:ea typeface="宋体" pitchFamily="2" charset="-122"/>
                </a:rPr>
                <a:t>受力</a:t>
              </a:r>
              <a:r>
                <a:rPr kumimoji="1" lang="en-US" altLang="zh-CN" sz="2800">
                  <a:solidFill>
                    <a:srgbClr val="3333CC"/>
                  </a:solidFill>
                  <a:ea typeface="宋体" pitchFamily="2" charset="-122"/>
                </a:rPr>
                <a:t>:</a:t>
              </a:r>
            </a:p>
          </p:txBody>
        </p:sp>
        <p:graphicFrame>
          <p:nvGraphicFramePr>
            <p:cNvPr id="25634" name="Object 29"/>
            <p:cNvGraphicFramePr>
              <a:graphicFrameLocks noChangeAspect="1"/>
            </p:cNvGraphicFramePr>
            <p:nvPr/>
          </p:nvGraphicFramePr>
          <p:xfrm>
            <a:off x="3804" y="2640"/>
            <a:ext cx="392" cy="200"/>
          </p:xfrm>
          <a:graphic>
            <a:graphicData uri="http://schemas.openxmlformats.org/presentationml/2006/ole">
              <mc:AlternateContent xmlns:mc="http://schemas.openxmlformats.org/markup-compatibility/2006">
                <mc:Choice xmlns:v="urn:schemas-microsoft-com:vml" Requires="v">
                  <p:oleObj spid="_x0000_s64247" name="Equation" r:id="rId19" imgW="552420" imgH="247740" progId="Equation.3">
                    <p:embed/>
                  </p:oleObj>
                </mc:Choice>
                <mc:Fallback>
                  <p:oleObj name="Equation" r:id="rId19" imgW="552420" imgH="247740" progId="Equation.3">
                    <p:embed/>
                    <p:pic>
                      <p:nvPicPr>
                        <p:cNvPr id="0" name="Object 2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04" y="2640"/>
                          <a:ext cx="39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4062" name="Text Box 30"/>
          <p:cNvSpPr txBox="1">
            <a:spLocks noChangeArrowheads="1"/>
          </p:cNvSpPr>
          <p:nvPr/>
        </p:nvSpPr>
        <p:spPr bwMode="auto">
          <a:xfrm>
            <a:off x="4979988" y="2743200"/>
            <a:ext cx="25638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zh-CN" sz="2800">
                <a:solidFill>
                  <a:srgbClr val="3333CC"/>
                </a:solidFill>
                <a:ea typeface="宋体" pitchFamily="2" charset="-122"/>
              </a:rPr>
              <a:t>在电场中</a:t>
            </a:r>
            <a:r>
              <a:rPr kumimoji="1" lang="en-US" altLang="zh-CN" sz="2800" i="1">
                <a:solidFill>
                  <a:srgbClr val="3333CC"/>
                </a:solidFill>
                <a:ea typeface="宋体" pitchFamily="2" charset="-122"/>
              </a:rPr>
              <a:t>B</a:t>
            </a:r>
            <a:r>
              <a:rPr kumimoji="1" lang="zh-CN" altLang="zh-CN" sz="2800">
                <a:solidFill>
                  <a:srgbClr val="3333CC"/>
                </a:solidFill>
                <a:ea typeface="宋体" pitchFamily="2" charset="-122"/>
              </a:rPr>
              <a:t>点处</a:t>
            </a:r>
            <a:endParaRPr kumimoji="1" lang="zh-CN" altLang="en-US" sz="2800">
              <a:solidFill>
                <a:srgbClr val="3333CC"/>
              </a:solidFill>
              <a:ea typeface="宋体" pitchFamily="2" charset="-122"/>
            </a:endParaRPr>
          </a:p>
        </p:txBody>
      </p:sp>
      <p:grpSp>
        <p:nvGrpSpPr>
          <p:cNvPr id="4" name="Group 31"/>
          <p:cNvGrpSpPr>
            <a:grpSpLocks/>
          </p:cNvGrpSpPr>
          <p:nvPr/>
        </p:nvGrpSpPr>
        <p:grpSpPr bwMode="auto">
          <a:xfrm>
            <a:off x="2182813" y="5791200"/>
            <a:ext cx="6961187" cy="749300"/>
            <a:chOff x="1183" y="3752"/>
            <a:chExt cx="4385" cy="472"/>
          </a:xfrm>
        </p:grpSpPr>
        <p:sp>
          <p:nvSpPr>
            <p:cNvPr id="25629" name="Text Box 32"/>
            <p:cNvSpPr txBox="1">
              <a:spLocks noChangeArrowheads="1"/>
            </p:cNvSpPr>
            <p:nvPr/>
          </p:nvSpPr>
          <p:spPr bwMode="auto">
            <a:xfrm>
              <a:off x="1183" y="3831"/>
              <a:ext cx="19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en-US" sz="2800">
                  <a:solidFill>
                    <a:srgbClr val="3333CC"/>
                  </a:solidFill>
                  <a:latin typeface="宋体" pitchFamily="2" charset="-122"/>
                  <a:ea typeface="宋体" pitchFamily="2" charset="-122"/>
                </a:rPr>
                <a:t>对确定场点，比值</a:t>
              </a:r>
            </a:p>
          </p:txBody>
        </p:sp>
        <p:sp>
          <p:nvSpPr>
            <p:cNvPr id="25630" name="Text Box 33"/>
            <p:cNvSpPr txBox="1">
              <a:spLocks noChangeArrowheads="1"/>
            </p:cNvSpPr>
            <p:nvPr/>
          </p:nvSpPr>
          <p:spPr bwMode="auto">
            <a:xfrm>
              <a:off x="3324" y="3831"/>
              <a:ext cx="2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kumimoji="1" lang="zh-CN" altLang="en-US" sz="2800">
                  <a:solidFill>
                    <a:srgbClr val="3333CC"/>
                  </a:solidFill>
                  <a:latin typeface="宋体" pitchFamily="2" charset="-122"/>
                  <a:ea typeface="宋体" pitchFamily="2" charset="-122"/>
                </a:rPr>
                <a:t>  与试验电荷无关</a:t>
              </a:r>
            </a:p>
          </p:txBody>
        </p:sp>
        <p:graphicFrame>
          <p:nvGraphicFramePr>
            <p:cNvPr id="25631" name="Object 34"/>
            <p:cNvGraphicFramePr>
              <a:graphicFrameLocks noChangeAspect="1"/>
            </p:cNvGraphicFramePr>
            <p:nvPr/>
          </p:nvGraphicFramePr>
          <p:xfrm>
            <a:off x="3161" y="3785"/>
            <a:ext cx="135" cy="293"/>
          </p:xfrm>
          <a:graphic>
            <a:graphicData uri="http://schemas.openxmlformats.org/presentationml/2006/ole">
              <mc:AlternateContent xmlns:mc="http://schemas.openxmlformats.org/markup-compatibility/2006">
                <mc:Choice xmlns:v="urn:schemas-microsoft-com:vml" Requires="v">
                  <p:oleObj spid="_x0000_s64248" name="Equation" r:id="rId21" imgW="133380" imgH="380910" progId="Equation.3">
                    <p:embed/>
                  </p:oleObj>
                </mc:Choice>
                <mc:Fallback>
                  <p:oleObj name="Equation" r:id="rId21" imgW="133380" imgH="380910" progId="Equation.3">
                    <p:embed/>
                    <p:pic>
                      <p:nvPicPr>
                        <p:cNvPr id="0" name="Object 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61" y="3785"/>
                          <a:ext cx="135"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32" name="Object 35"/>
            <p:cNvGraphicFramePr>
              <a:graphicFrameLocks noChangeAspect="1"/>
            </p:cNvGraphicFramePr>
            <p:nvPr/>
          </p:nvGraphicFramePr>
          <p:xfrm>
            <a:off x="3144" y="3752"/>
            <a:ext cx="456" cy="472"/>
          </p:xfrm>
          <a:graphic>
            <a:graphicData uri="http://schemas.openxmlformats.org/presentationml/2006/ole">
              <mc:AlternateContent xmlns:mc="http://schemas.openxmlformats.org/markup-compatibility/2006">
                <mc:Choice xmlns:v="urn:schemas-microsoft-com:vml" Requires="v">
                  <p:oleObj spid="_x0000_s64249" name="Equation" r:id="rId23" imgW="657180" imgH="685800" progId="Equation.3">
                    <p:embed/>
                  </p:oleObj>
                </mc:Choice>
                <mc:Fallback>
                  <p:oleObj name="Equation" r:id="rId23" imgW="657180" imgH="685800" progId="Equation.3">
                    <p:embed/>
                    <p:pic>
                      <p:nvPicPr>
                        <p:cNvPr id="0" name="Object 3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44" y="3752"/>
                          <a:ext cx="456"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4068" name="AutoShape 36"/>
          <p:cNvSpPr>
            <a:spLocks noChangeArrowheads="1"/>
          </p:cNvSpPr>
          <p:nvPr/>
        </p:nvSpPr>
        <p:spPr bwMode="auto">
          <a:xfrm>
            <a:off x="263525" y="5486400"/>
            <a:ext cx="1606550" cy="1314450"/>
          </a:xfrm>
          <a:prstGeom prst="irregularSeal1">
            <a:avLst/>
          </a:prstGeom>
          <a:solidFill>
            <a:srgbClr val="FF9900"/>
          </a:solidFill>
          <a:ln w="9525" cap="sq">
            <a:solidFill>
              <a:schemeClr val="tx1"/>
            </a:solidFill>
            <a:miter lim="800000"/>
            <a:headEnd/>
            <a:tailEnd/>
          </a:ln>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kumimoji="1" lang="zh-CN" altLang="en-US" sz="2800">
                <a:solidFill>
                  <a:srgbClr val="3333CC"/>
                </a:solidFill>
                <a:ea typeface="宋体" pitchFamily="2" charset="-122"/>
              </a:rPr>
              <a:t>结论</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4034"/>
                                        </p:tgtEl>
                                        <p:attrNameLst>
                                          <p:attrName>style.visibility</p:attrName>
                                        </p:attrNameLst>
                                      </p:cBhvr>
                                      <p:to>
                                        <p:strVal val="visible"/>
                                      </p:to>
                                    </p:set>
                                    <p:animEffect transition="in" filter="blinds(vertical)">
                                      <p:cBhvr>
                                        <p:cTn id="7" dur="500"/>
                                        <p:tgtEl>
                                          <p:spTgt spid="44034"/>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44042"/>
                                        </p:tgtEl>
                                        <p:attrNameLst>
                                          <p:attrName>style.visibility</p:attrName>
                                        </p:attrNameLst>
                                      </p:cBhvr>
                                      <p:to>
                                        <p:strVal val="visible"/>
                                      </p:to>
                                    </p:set>
                                    <p:animEffect transition="in" filter="strips(upRight)">
                                      <p:cBhvr>
                                        <p:cTn id="11" dur="500"/>
                                        <p:tgtEl>
                                          <p:spTgt spid="4404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44035">
                                            <p:txEl>
                                              <p:pRg st="0" end="0"/>
                                            </p:txEl>
                                          </p:spTgt>
                                        </p:tgtEl>
                                        <p:attrNameLst>
                                          <p:attrName>style.visibility</p:attrName>
                                        </p:attrNameLst>
                                      </p:cBhvr>
                                      <p:to>
                                        <p:strVal val="visible"/>
                                      </p:to>
                                    </p:set>
                                    <p:animEffect transition="in" filter="blinds(vertical)">
                                      <p:cBhvr>
                                        <p:cTn id="16" dur="500"/>
                                        <p:tgtEl>
                                          <p:spTgt spid="44035">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44038"/>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499"/>
                                          </p:stCondLst>
                                        </p:cTn>
                                        <p:tgtEl>
                                          <p:spTgt spid="44037"/>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44055"/>
                                        </p:tgtEl>
                                        <p:attrNameLst>
                                          <p:attrName>style.visibility</p:attrName>
                                        </p:attrNameLst>
                                      </p:cBhvr>
                                      <p:to>
                                        <p:strVal val="visible"/>
                                      </p:to>
                                    </p:set>
                                  </p:childTnLst>
                                </p:cTn>
                              </p:par>
                            </p:childTnLst>
                          </p:cTn>
                        </p:par>
                        <p:par>
                          <p:cTn id="28" fill="hold" nodeType="afterGroup">
                            <p:stCondLst>
                              <p:cond delay="500"/>
                            </p:stCondLst>
                            <p:childTnLst>
                              <p:par>
                                <p:cTn id="29" presetID="1" presetClass="entr" presetSubtype="0" fill="hold" nodeType="afterEffect">
                                  <p:stCondLst>
                                    <p:cond delay="0"/>
                                  </p:stCondLst>
                                  <p:childTnLst>
                                    <p:set>
                                      <p:cBhvr>
                                        <p:cTn id="30" dur="1" fill="hold">
                                          <p:stCondLst>
                                            <p:cond delay="499"/>
                                          </p:stCondLst>
                                        </p:cTn>
                                        <p:tgtEl>
                                          <p:spTgt spid="4403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4054"/>
                                        </p:tgtEl>
                                        <p:attrNameLst>
                                          <p:attrName>style.visibility</p:attrName>
                                        </p:attrNameLst>
                                      </p:cBhvr>
                                      <p:to>
                                        <p:strVal val="visible"/>
                                      </p:to>
                                    </p:set>
                                    <p:animEffect transition="in" filter="wipe(left)">
                                      <p:cBhvr>
                                        <p:cTn id="35" dur="500"/>
                                        <p:tgtEl>
                                          <p:spTgt spid="44054"/>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44040"/>
                                        </p:tgtEl>
                                        <p:attrNameLst>
                                          <p:attrName>style.visibility</p:attrName>
                                        </p:attrNameLst>
                                      </p:cBhvr>
                                      <p:to>
                                        <p:strVal val="visible"/>
                                      </p:to>
                                    </p:set>
                                    <p:animEffect transition="in" filter="wipe(left)">
                                      <p:cBhvr>
                                        <p:cTn id="39" dur="500"/>
                                        <p:tgtEl>
                                          <p:spTgt spid="4404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4041"/>
                                        </p:tgtEl>
                                        <p:attrNameLst>
                                          <p:attrName>style.visibility</p:attrName>
                                        </p:attrNameLst>
                                      </p:cBhvr>
                                      <p:to>
                                        <p:strVal val="visible"/>
                                      </p:to>
                                    </p:set>
                                    <p:animEffect transition="in" filter="wipe(left)">
                                      <p:cBhvr>
                                        <p:cTn id="44" dur="500"/>
                                        <p:tgtEl>
                                          <p:spTgt spid="4404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44043"/>
                                        </p:tgtEl>
                                        <p:attrNameLst>
                                          <p:attrName>style.visibility</p:attrName>
                                        </p:attrNameLst>
                                      </p:cBhvr>
                                      <p:to>
                                        <p:strVal val="visible"/>
                                      </p:to>
                                    </p:set>
                                    <p:animEffect transition="in" filter="wipe(up)">
                                      <p:cBhvr>
                                        <p:cTn id="49" dur="500"/>
                                        <p:tgtEl>
                                          <p:spTgt spid="4404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44044"/>
                                        </p:tgtEl>
                                        <p:attrNameLst>
                                          <p:attrName>style.visibility</p:attrName>
                                        </p:attrNameLst>
                                      </p:cBhvr>
                                      <p:to>
                                        <p:strVal val="visible"/>
                                      </p:to>
                                    </p:set>
                                    <p:animEffect transition="in" filter="wipe(left)">
                                      <p:cBhvr>
                                        <p:cTn id="54" dur="500"/>
                                        <p:tgtEl>
                                          <p:spTgt spid="4404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44036"/>
                                        </p:tgtEl>
                                        <p:attrNameLst>
                                          <p:attrName>style.visibility</p:attrName>
                                        </p:attrNameLst>
                                      </p:cBhvr>
                                      <p:to>
                                        <p:strVal val="visible"/>
                                      </p:to>
                                    </p:set>
                                    <p:animEffect transition="in" filter="wipe(left)">
                                      <p:cBhvr>
                                        <p:cTn id="59" dur="500"/>
                                        <p:tgtEl>
                                          <p:spTgt spid="44036"/>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44045"/>
                                        </p:tgtEl>
                                        <p:attrNameLst>
                                          <p:attrName>style.visibility</p:attrName>
                                        </p:attrNameLst>
                                      </p:cBhvr>
                                      <p:to>
                                        <p:strVal val="visible"/>
                                      </p:to>
                                    </p:set>
                                    <p:animEffect transition="in" filter="wipe(left)">
                                      <p:cBhvr>
                                        <p:cTn id="64" dur="500"/>
                                        <p:tgtEl>
                                          <p:spTgt spid="4404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4050"/>
                                        </p:tgtEl>
                                        <p:attrNameLst>
                                          <p:attrName>style.visibility</p:attrName>
                                        </p:attrNameLst>
                                      </p:cBhvr>
                                      <p:to>
                                        <p:strVal val="visible"/>
                                      </p:to>
                                    </p:set>
                                    <p:animEffect transition="in" filter="wipe(left)">
                                      <p:cBhvr>
                                        <p:cTn id="69" dur="500"/>
                                        <p:tgtEl>
                                          <p:spTgt spid="44050"/>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8" fill="hold" nodeType="clickEffect">
                                  <p:stCondLst>
                                    <p:cond delay="0"/>
                                  </p:stCondLst>
                                  <p:childTnLst>
                                    <p:set>
                                      <p:cBhvr>
                                        <p:cTn id="73" dur="1" fill="hold">
                                          <p:stCondLst>
                                            <p:cond delay="0"/>
                                          </p:stCondLst>
                                        </p:cTn>
                                        <p:tgtEl>
                                          <p:spTgt spid="44046"/>
                                        </p:tgtEl>
                                        <p:attrNameLst>
                                          <p:attrName>style.visibility</p:attrName>
                                        </p:attrNameLst>
                                      </p:cBhvr>
                                      <p:to>
                                        <p:strVal val="visible"/>
                                      </p:to>
                                    </p:set>
                                    <p:anim calcmode="lin" valueType="num">
                                      <p:cBhvr additive="base">
                                        <p:cTn id="74" dur="500" fill="hold"/>
                                        <p:tgtEl>
                                          <p:spTgt spid="44046"/>
                                        </p:tgtEl>
                                        <p:attrNameLst>
                                          <p:attrName>ppt_x</p:attrName>
                                        </p:attrNameLst>
                                      </p:cBhvr>
                                      <p:tavLst>
                                        <p:tav tm="0">
                                          <p:val>
                                            <p:strVal val="0-#ppt_w/2"/>
                                          </p:val>
                                        </p:tav>
                                        <p:tav tm="100000">
                                          <p:val>
                                            <p:strVal val="#ppt_x"/>
                                          </p:val>
                                        </p:tav>
                                      </p:tavLst>
                                    </p:anim>
                                    <p:anim calcmode="lin" valueType="num">
                                      <p:cBhvr additive="base">
                                        <p:cTn id="75" dur="500" fill="hold"/>
                                        <p:tgtEl>
                                          <p:spTgt spid="44046"/>
                                        </p:tgtEl>
                                        <p:attrNameLst>
                                          <p:attrName>ppt_y</p:attrName>
                                        </p:attrNameLst>
                                      </p:cBhvr>
                                      <p:tavLst>
                                        <p:tav tm="0">
                                          <p:val>
                                            <p:strVal val="#ppt_y"/>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4047"/>
                                        </p:tgtEl>
                                        <p:attrNameLst>
                                          <p:attrName>style.visibility</p:attrName>
                                        </p:attrNameLst>
                                      </p:cBhvr>
                                      <p:to>
                                        <p:strVal val="visible"/>
                                      </p:to>
                                    </p:set>
                                    <p:animEffect transition="in" filter="wipe(left)">
                                      <p:cBhvr>
                                        <p:cTn id="80" dur="500"/>
                                        <p:tgtEl>
                                          <p:spTgt spid="44047"/>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nodeType="clickEffect">
                                  <p:stCondLst>
                                    <p:cond delay="0"/>
                                  </p:stCondLst>
                                  <p:childTnLst>
                                    <p:set>
                                      <p:cBhvr>
                                        <p:cTn id="84" dur="1" fill="hold">
                                          <p:stCondLst>
                                            <p:cond delay="0"/>
                                          </p:stCondLst>
                                        </p:cTn>
                                        <p:tgtEl>
                                          <p:spTgt spid="44048"/>
                                        </p:tgtEl>
                                        <p:attrNameLst>
                                          <p:attrName>style.visibility</p:attrName>
                                        </p:attrNameLst>
                                      </p:cBhvr>
                                      <p:to>
                                        <p:strVal val="visible"/>
                                      </p:to>
                                    </p:set>
                                    <p:anim calcmode="lin" valueType="num">
                                      <p:cBhvr additive="base">
                                        <p:cTn id="85" dur="500" fill="hold"/>
                                        <p:tgtEl>
                                          <p:spTgt spid="44048"/>
                                        </p:tgtEl>
                                        <p:attrNameLst>
                                          <p:attrName>ppt_x</p:attrName>
                                        </p:attrNameLst>
                                      </p:cBhvr>
                                      <p:tavLst>
                                        <p:tav tm="0">
                                          <p:val>
                                            <p:strVal val="0-#ppt_w/2"/>
                                          </p:val>
                                        </p:tav>
                                        <p:tav tm="100000">
                                          <p:val>
                                            <p:strVal val="#ppt_x"/>
                                          </p:val>
                                        </p:tav>
                                      </p:tavLst>
                                    </p:anim>
                                    <p:anim calcmode="lin" valueType="num">
                                      <p:cBhvr additive="base">
                                        <p:cTn id="86" dur="500" fill="hold"/>
                                        <p:tgtEl>
                                          <p:spTgt spid="44048"/>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44049"/>
                                        </p:tgtEl>
                                        <p:attrNameLst>
                                          <p:attrName>style.visibility</p:attrName>
                                        </p:attrNameLst>
                                      </p:cBhvr>
                                      <p:to>
                                        <p:strVal val="visible"/>
                                      </p:to>
                                    </p:set>
                                    <p:animEffect transition="in" filter="wipe(left)">
                                      <p:cBhvr>
                                        <p:cTn id="91" dur="500"/>
                                        <p:tgtEl>
                                          <p:spTgt spid="4404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nodeType="clickEffect">
                                  <p:stCondLst>
                                    <p:cond delay="0"/>
                                  </p:stCondLst>
                                  <p:childTnLst>
                                    <p:set>
                                      <p:cBhvr>
                                        <p:cTn id="95" dur="1" fill="hold">
                                          <p:stCondLst>
                                            <p:cond delay="0"/>
                                          </p:stCondLst>
                                        </p:cTn>
                                        <p:tgtEl>
                                          <p:spTgt spid="44051"/>
                                        </p:tgtEl>
                                        <p:attrNameLst>
                                          <p:attrName>style.visibility</p:attrName>
                                        </p:attrNameLst>
                                      </p:cBhvr>
                                      <p:to>
                                        <p:strVal val="visible"/>
                                      </p:to>
                                    </p:set>
                                    <p:animEffect transition="in" filter="wipe(left)">
                                      <p:cBhvr>
                                        <p:cTn id="96" dur="500"/>
                                        <p:tgtEl>
                                          <p:spTgt spid="44051"/>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1" fill="hold" grpId="0" nodeType="clickEffect">
                                  <p:stCondLst>
                                    <p:cond delay="0"/>
                                  </p:stCondLst>
                                  <p:childTnLst>
                                    <p:set>
                                      <p:cBhvr>
                                        <p:cTn id="100" dur="1" fill="hold">
                                          <p:stCondLst>
                                            <p:cond delay="0"/>
                                          </p:stCondLst>
                                        </p:cTn>
                                        <p:tgtEl>
                                          <p:spTgt spid="44053"/>
                                        </p:tgtEl>
                                        <p:attrNameLst>
                                          <p:attrName>style.visibility</p:attrName>
                                        </p:attrNameLst>
                                      </p:cBhvr>
                                      <p:to>
                                        <p:strVal val="visible"/>
                                      </p:to>
                                    </p:set>
                                    <p:animEffect transition="in" filter="wipe(up)">
                                      <p:cBhvr>
                                        <p:cTn id="101" dur="500"/>
                                        <p:tgtEl>
                                          <p:spTgt spid="44053"/>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44062"/>
                                        </p:tgtEl>
                                        <p:attrNameLst>
                                          <p:attrName>style.visibility</p:attrName>
                                        </p:attrNameLst>
                                      </p:cBhvr>
                                      <p:to>
                                        <p:strVal val="visible"/>
                                      </p:to>
                                    </p:set>
                                    <p:animEffect transition="in" filter="wipe(left)">
                                      <p:cBhvr>
                                        <p:cTn id="106" dur="500"/>
                                        <p:tgtEl>
                                          <p:spTgt spid="44062"/>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nodeType="clickEffect">
                                  <p:stCondLst>
                                    <p:cond delay="0"/>
                                  </p:stCondLst>
                                  <p:childTnLst>
                                    <p:set>
                                      <p:cBhvr>
                                        <p:cTn id="110" dur="1" fill="hold">
                                          <p:stCondLst>
                                            <p:cond delay="0"/>
                                          </p:stCondLst>
                                        </p:cTn>
                                        <p:tgtEl>
                                          <p:spTgt spid="2"/>
                                        </p:tgtEl>
                                        <p:attrNameLst>
                                          <p:attrName>style.visibility</p:attrName>
                                        </p:attrNameLst>
                                      </p:cBhvr>
                                      <p:to>
                                        <p:strVal val="visible"/>
                                      </p:to>
                                    </p:set>
                                    <p:animEffect transition="in" filter="wipe(left)">
                                      <p:cBhvr>
                                        <p:cTn id="111" dur="500"/>
                                        <p:tgtEl>
                                          <p:spTgt spid="2"/>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nodeType="clickEffect">
                                  <p:stCondLst>
                                    <p:cond delay="0"/>
                                  </p:stCondLst>
                                  <p:childTnLst>
                                    <p:set>
                                      <p:cBhvr>
                                        <p:cTn id="115" dur="1" fill="hold">
                                          <p:stCondLst>
                                            <p:cond delay="0"/>
                                          </p:stCondLst>
                                        </p:cTn>
                                        <p:tgtEl>
                                          <p:spTgt spid="3"/>
                                        </p:tgtEl>
                                        <p:attrNameLst>
                                          <p:attrName>style.visibility</p:attrName>
                                        </p:attrNameLst>
                                      </p:cBhvr>
                                      <p:to>
                                        <p:strVal val="visible"/>
                                      </p:to>
                                    </p:set>
                                    <p:animEffect transition="in" filter="wipe(left)">
                                      <p:cBhvr>
                                        <p:cTn id="116" dur="500"/>
                                        <p:tgtEl>
                                          <p:spTgt spid="3"/>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8" fill="hold" nodeType="clickEffect">
                                  <p:stCondLst>
                                    <p:cond delay="0"/>
                                  </p:stCondLst>
                                  <p:childTnLst>
                                    <p:set>
                                      <p:cBhvr>
                                        <p:cTn id="120" dur="1" fill="hold">
                                          <p:stCondLst>
                                            <p:cond delay="0"/>
                                          </p:stCondLst>
                                        </p:cTn>
                                        <p:tgtEl>
                                          <p:spTgt spid="44052"/>
                                        </p:tgtEl>
                                        <p:attrNameLst>
                                          <p:attrName>style.visibility</p:attrName>
                                        </p:attrNameLst>
                                      </p:cBhvr>
                                      <p:to>
                                        <p:strVal val="visible"/>
                                      </p:to>
                                    </p:set>
                                    <p:animEffect transition="in" filter="wipe(left)">
                                      <p:cBhvr>
                                        <p:cTn id="121" dur="500"/>
                                        <p:tgtEl>
                                          <p:spTgt spid="44052"/>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9" presetClass="entr" presetSubtype="10" fill="hold" grpId="0" nodeType="clickEffect">
                                  <p:stCondLst>
                                    <p:cond delay="0"/>
                                  </p:stCondLst>
                                  <p:childTnLst>
                                    <p:set>
                                      <p:cBhvr>
                                        <p:cTn id="125" dur="1" fill="hold">
                                          <p:stCondLst>
                                            <p:cond delay="0"/>
                                          </p:stCondLst>
                                        </p:cTn>
                                        <p:tgtEl>
                                          <p:spTgt spid="44068"/>
                                        </p:tgtEl>
                                        <p:attrNameLst>
                                          <p:attrName>style.visibility</p:attrName>
                                        </p:attrNameLst>
                                      </p:cBhvr>
                                      <p:to>
                                        <p:strVal val="visible"/>
                                      </p:to>
                                    </p:set>
                                    <p:anim calcmode="lin" valueType="num">
                                      <p:cBhvr>
                                        <p:cTn id="126" dur="5000" fill="hold"/>
                                        <p:tgtEl>
                                          <p:spTgt spid="44068"/>
                                        </p:tgtEl>
                                        <p:attrNameLst>
                                          <p:attrName>ppt_w</p:attrName>
                                        </p:attrNameLst>
                                      </p:cBhvr>
                                      <p:tavLst>
                                        <p:tav tm="0" fmla="#ppt_w*sin(2.5*pi*$)">
                                          <p:val>
                                            <p:fltVal val="0"/>
                                          </p:val>
                                        </p:tav>
                                        <p:tav tm="100000">
                                          <p:val>
                                            <p:fltVal val="1"/>
                                          </p:val>
                                        </p:tav>
                                      </p:tavLst>
                                    </p:anim>
                                    <p:anim calcmode="lin" valueType="num">
                                      <p:cBhvr>
                                        <p:cTn id="127" dur="5000" fill="hold"/>
                                        <p:tgtEl>
                                          <p:spTgt spid="44068"/>
                                        </p:tgtEl>
                                        <p:attrNameLst>
                                          <p:attrName>ppt_h</p:attrName>
                                        </p:attrNameLst>
                                      </p:cBhvr>
                                      <p:tavLst>
                                        <p:tav tm="0">
                                          <p:val>
                                            <p:strVal val="#ppt_h"/>
                                          </p:val>
                                        </p:tav>
                                        <p:tav tm="100000">
                                          <p:val>
                                            <p:strVal val="#ppt_h"/>
                                          </p:val>
                                        </p:tav>
                                      </p:tavLst>
                                    </p:anim>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3" presetClass="entr" presetSubtype="16" fill="hold" nodeType="clickEffect">
                                  <p:stCondLst>
                                    <p:cond delay="0"/>
                                  </p:stCondLst>
                                  <p:childTnLst>
                                    <p:set>
                                      <p:cBhvr>
                                        <p:cTn id="131" dur="1" fill="hold">
                                          <p:stCondLst>
                                            <p:cond delay="0"/>
                                          </p:stCondLst>
                                        </p:cTn>
                                        <p:tgtEl>
                                          <p:spTgt spid="4"/>
                                        </p:tgtEl>
                                        <p:attrNameLst>
                                          <p:attrName>style.visibility</p:attrName>
                                        </p:attrNameLst>
                                      </p:cBhvr>
                                      <p:to>
                                        <p:strVal val="visible"/>
                                      </p:to>
                                    </p:set>
                                    <p:anim calcmode="lin" valueType="num">
                                      <p:cBhvr>
                                        <p:cTn id="132" dur="500" fill="hold"/>
                                        <p:tgtEl>
                                          <p:spTgt spid="4"/>
                                        </p:tgtEl>
                                        <p:attrNameLst>
                                          <p:attrName>ppt_w</p:attrName>
                                        </p:attrNameLst>
                                      </p:cBhvr>
                                      <p:tavLst>
                                        <p:tav tm="0">
                                          <p:val>
                                            <p:fltVal val="0"/>
                                          </p:val>
                                        </p:tav>
                                        <p:tav tm="100000">
                                          <p:val>
                                            <p:strVal val="#ppt_w"/>
                                          </p:val>
                                        </p:tav>
                                      </p:tavLst>
                                    </p:anim>
                                    <p:anim calcmode="lin" valueType="num">
                                      <p:cBhvr>
                                        <p:cTn id="133"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utoUpdateAnimBg="0"/>
      <p:bldP spid="44035" grpId="0" build="p" autoUpdateAnimBg="0"/>
      <p:bldP spid="44036" grpId="0" autoUpdateAnimBg="0"/>
      <p:bldP spid="44038" grpId="0" animBg="1"/>
      <p:bldP spid="44041" grpId="0" autoUpdateAnimBg="0"/>
      <p:bldP spid="44042" grpId="0" animBg="1"/>
      <p:bldP spid="44043" grpId="0" animBg="1"/>
      <p:bldP spid="44044" grpId="0" autoUpdateAnimBg="0"/>
      <p:bldP spid="44045" grpId="0" autoUpdateAnimBg="0"/>
      <p:bldP spid="44047" grpId="0" autoUpdateAnimBg="0"/>
      <p:bldP spid="44049" grpId="0" autoUpdateAnimBg="0"/>
      <p:bldP spid="44050" grpId="0" autoUpdateAnimBg="0"/>
      <p:bldP spid="44053" grpId="0" animBg="1"/>
      <p:bldP spid="44054" grpId="0" animBg="1"/>
      <p:bldP spid="44055" grpId="0" animBg="1"/>
      <p:bldP spid="44062" grpId="0" autoUpdateAnimBg="0"/>
      <p:bldP spid="44068"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Object 2"/>
          <p:cNvGraphicFramePr>
            <a:graphicFrameLocks noChangeAspect="1"/>
          </p:cNvGraphicFramePr>
          <p:nvPr/>
        </p:nvGraphicFramePr>
        <p:xfrm>
          <a:off x="3736975" y="1143000"/>
          <a:ext cx="1135063" cy="1038225"/>
        </p:xfrm>
        <a:graphic>
          <a:graphicData uri="http://schemas.openxmlformats.org/presentationml/2006/ole">
            <mc:AlternateContent xmlns:mc="http://schemas.openxmlformats.org/markup-compatibility/2006">
              <mc:Choice xmlns:v="urn:schemas-microsoft-com:vml" Requires="v">
                <p:oleObj spid="_x0000_s93448" name="Equation" r:id="rId3" imgW="1009530" imgH="952410" progId="Equation.3">
                  <p:embed/>
                </p:oleObj>
              </mc:Choice>
              <mc:Fallback>
                <p:oleObj name="Equation" r:id="rId3" imgW="1009530" imgH="95241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6975" y="1143000"/>
                        <a:ext cx="1135063"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sp>
        <p:nvSpPr>
          <p:cNvPr id="45059" name="Text Box 3"/>
          <p:cNvSpPr txBox="1">
            <a:spLocks noChangeArrowheads="1"/>
          </p:cNvSpPr>
          <p:nvPr/>
        </p:nvSpPr>
        <p:spPr bwMode="auto">
          <a:xfrm>
            <a:off x="381000" y="228600"/>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kumimoji="1" lang="en-US" altLang="zh-CN" sz="2800">
                <a:solidFill>
                  <a:srgbClr val="3333CC"/>
                </a:solidFill>
                <a:ea typeface="宋体" pitchFamily="2" charset="-122"/>
              </a:rPr>
              <a:t>2.</a:t>
            </a:r>
            <a:r>
              <a:rPr kumimoji="1" lang="zh-CN" altLang="en-US" sz="2800">
                <a:solidFill>
                  <a:srgbClr val="3333CC"/>
                </a:solidFill>
                <a:latin typeface="宋体" pitchFamily="2" charset="-122"/>
                <a:ea typeface="宋体" pitchFamily="2" charset="-122"/>
              </a:rPr>
              <a:t>电场强度定义</a:t>
            </a:r>
            <a:r>
              <a:rPr kumimoji="1" lang="en-US" altLang="zh-CN" sz="2800">
                <a:solidFill>
                  <a:srgbClr val="3333CC"/>
                </a:solidFill>
                <a:latin typeface="宋体" pitchFamily="2" charset="-122"/>
                <a:ea typeface="宋体" pitchFamily="2" charset="-122"/>
              </a:rPr>
              <a:t>:</a:t>
            </a:r>
            <a:r>
              <a:rPr kumimoji="1" lang="zh-CN" altLang="en-US" sz="2800">
                <a:solidFill>
                  <a:srgbClr val="3333CC"/>
                </a:solidFill>
                <a:ea typeface="宋体" pitchFamily="2" charset="-122"/>
              </a:rPr>
              <a:t>电场中任一点的电场强度，在数值和方向上等于静止于该点的</a:t>
            </a:r>
            <a:r>
              <a:rPr kumimoji="1" lang="zh-CN" altLang="en-US" sz="2800">
                <a:solidFill>
                  <a:srgbClr val="FF0000"/>
                </a:solidFill>
                <a:ea typeface="宋体" pitchFamily="2" charset="-122"/>
              </a:rPr>
              <a:t>单位正电荷</a:t>
            </a:r>
            <a:r>
              <a:rPr kumimoji="1" lang="zh-CN" altLang="en-US" sz="2800">
                <a:solidFill>
                  <a:srgbClr val="3333CC"/>
                </a:solidFill>
                <a:ea typeface="宋体" pitchFamily="2" charset="-122"/>
              </a:rPr>
              <a:t>所受的力。</a:t>
            </a:r>
          </a:p>
        </p:txBody>
      </p:sp>
      <p:sp>
        <p:nvSpPr>
          <p:cNvPr id="45060" name="Text Box 4"/>
          <p:cNvSpPr txBox="1">
            <a:spLocks noChangeArrowheads="1"/>
          </p:cNvSpPr>
          <p:nvPr/>
        </p:nvSpPr>
        <p:spPr bwMode="auto">
          <a:xfrm>
            <a:off x="533400" y="2282825"/>
            <a:ext cx="3203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kumimoji="1" lang="zh-CN" altLang="en-US" sz="2800">
                <a:solidFill>
                  <a:srgbClr val="3333CC"/>
                </a:solidFill>
                <a:ea typeface="宋体" pitchFamily="2" charset="-122"/>
              </a:rPr>
              <a:t>国际单位制单位</a:t>
            </a:r>
          </a:p>
        </p:txBody>
      </p:sp>
      <p:grpSp>
        <p:nvGrpSpPr>
          <p:cNvPr id="2" name="Group 5"/>
          <p:cNvGrpSpPr>
            <a:grpSpLocks/>
          </p:cNvGrpSpPr>
          <p:nvPr/>
        </p:nvGrpSpPr>
        <p:grpSpPr bwMode="auto">
          <a:xfrm>
            <a:off x="4043363" y="2208213"/>
            <a:ext cx="2270125" cy="739775"/>
            <a:chOff x="2547" y="1498"/>
            <a:chExt cx="1430" cy="466"/>
          </a:xfrm>
        </p:grpSpPr>
        <p:graphicFrame>
          <p:nvGraphicFramePr>
            <p:cNvPr id="26645" name="Object 6"/>
            <p:cNvGraphicFramePr>
              <a:graphicFrameLocks noChangeAspect="1"/>
            </p:cNvGraphicFramePr>
            <p:nvPr/>
          </p:nvGraphicFramePr>
          <p:xfrm>
            <a:off x="2547" y="1498"/>
            <a:ext cx="445" cy="434"/>
          </p:xfrm>
          <a:graphic>
            <a:graphicData uri="http://schemas.openxmlformats.org/presentationml/2006/ole">
              <mc:AlternateContent xmlns:mc="http://schemas.openxmlformats.org/markup-compatibility/2006">
                <mc:Choice xmlns:v="urn:schemas-microsoft-com:vml" Requires="v">
                  <p:oleObj spid="_x0000_s93449" name="公式" r:id="rId5" imgW="552420" imgH="590640" progId="Equation.3">
                    <p:embed/>
                  </p:oleObj>
                </mc:Choice>
                <mc:Fallback>
                  <p:oleObj name="公式" r:id="rId5" imgW="552420" imgH="59064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7" y="1498"/>
                          <a:ext cx="445" cy="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46" name="Object 7"/>
            <p:cNvGraphicFramePr>
              <a:graphicFrameLocks noChangeAspect="1"/>
            </p:cNvGraphicFramePr>
            <p:nvPr/>
          </p:nvGraphicFramePr>
          <p:xfrm>
            <a:off x="3495" y="1503"/>
            <a:ext cx="482" cy="461"/>
          </p:xfrm>
          <a:graphic>
            <a:graphicData uri="http://schemas.openxmlformats.org/presentationml/2006/ole">
              <mc:AlternateContent xmlns:mc="http://schemas.openxmlformats.org/markup-compatibility/2006">
                <mc:Choice xmlns:v="urn:schemas-microsoft-com:vml" Requires="v">
                  <p:oleObj spid="_x0000_s93450" name="公式" r:id="rId7" imgW="619110" imgH="590640" progId="Equation.3">
                    <p:embed/>
                  </p:oleObj>
                </mc:Choice>
                <mc:Fallback>
                  <p:oleObj name="公式" r:id="rId7" imgW="619110" imgH="59064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5" y="1503"/>
                          <a:ext cx="482"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7" name="Text Box 8"/>
            <p:cNvSpPr txBox="1">
              <a:spLocks noChangeArrowheads="1"/>
            </p:cNvSpPr>
            <p:nvPr/>
          </p:nvSpPr>
          <p:spPr bwMode="auto">
            <a:xfrm>
              <a:off x="3024" y="1545"/>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kumimoji="1" lang="zh-CN" altLang="en-US" sz="2800">
                  <a:solidFill>
                    <a:srgbClr val="3333CC"/>
                  </a:solidFill>
                  <a:ea typeface="宋体" pitchFamily="2" charset="-122"/>
                </a:rPr>
                <a:t>或</a:t>
              </a:r>
            </a:p>
          </p:txBody>
        </p:sp>
      </p:grpSp>
      <p:sp>
        <p:nvSpPr>
          <p:cNvPr id="45065" name="Text Box 9"/>
          <p:cNvSpPr txBox="1">
            <a:spLocks noChangeArrowheads="1"/>
          </p:cNvSpPr>
          <p:nvPr/>
        </p:nvSpPr>
        <p:spPr bwMode="auto">
          <a:xfrm>
            <a:off x="2270125" y="4627563"/>
            <a:ext cx="591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kumimoji="1" lang="en-US" altLang="zh-CN" sz="2800">
                <a:solidFill>
                  <a:srgbClr val="3333CC"/>
                </a:solidFill>
                <a:ea typeface="宋体" pitchFamily="2" charset="-122"/>
                <a:sym typeface="Monotype Sorts" pitchFamily="2" charset="2"/>
              </a:rPr>
              <a:t>3</a:t>
            </a:r>
            <a:r>
              <a:rPr kumimoji="1" lang="en-US" altLang="zh-CN" sz="2800">
                <a:solidFill>
                  <a:srgbClr val="3333CC"/>
                </a:solidFill>
                <a:latin typeface="宋体" pitchFamily="2" charset="-122"/>
                <a:ea typeface="宋体" pitchFamily="2" charset="-122"/>
                <a:sym typeface="Monotype Sorts" pitchFamily="2" charset="2"/>
              </a:rPr>
              <a:t>.</a:t>
            </a:r>
            <a:r>
              <a:rPr kumimoji="1" lang="zh-CN" altLang="en-US" sz="2800">
                <a:solidFill>
                  <a:srgbClr val="3333CC"/>
                </a:solidFill>
                <a:latin typeface="宋体" pitchFamily="2" charset="-122"/>
                <a:ea typeface="宋体" pitchFamily="2" charset="-122"/>
                <a:sym typeface="Monotype Sorts" pitchFamily="2" charset="2"/>
              </a:rPr>
              <a:t>点电荷在外电场中受的电场力 </a:t>
            </a:r>
            <a:endParaRPr kumimoji="1" lang="zh-CN" altLang="en-US" sz="2800">
              <a:solidFill>
                <a:srgbClr val="3333CC"/>
              </a:solidFill>
              <a:latin typeface="宋体" pitchFamily="2" charset="-122"/>
              <a:ea typeface="宋体" pitchFamily="2" charset="-122"/>
            </a:endParaRPr>
          </a:p>
        </p:txBody>
      </p:sp>
      <p:graphicFrame>
        <p:nvGraphicFramePr>
          <p:cNvPr id="45066" name="Object 10"/>
          <p:cNvGraphicFramePr>
            <a:graphicFrameLocks noChangeAspect="1"/>
          </p:cNvGraphicFramePr>
          <p:nvPr/>
        </p:nvGraphicFramePr>
        <p:xfrm>
          <a:off x="3708400" y="5105400"/>
          <a:ext cx="1625600" cy="469900"/>
        </p:xfrm>
        <a:graphic>
          <a:graphicData uri="http://schemas.openxmlformats.org/presentationml/2006/ole">
            <mc:AlternateContent xmlns:mc="http://schemas.openxmlformats.org/markup-compatibility/2006">
              <mc:Choice xmlns:v="urn:schemas-microsoft-com:vml" Requires="v">
                <p:oleObj spid="_x0000_s93451" name="Equation" r:id="rId9" imgW="1124010" imgH="400050" progId="Equation.3">
                  <p:embed/>
                </p:oleObj>
              </mc:Choice>
              <mc:Fallback>
                <p:oleObj name="Equation" r:id="rId9" imgW="1124010" imgH="40005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8400" y="5105400"/>
                        <a:ext cx="16256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grpSp>
        <p:nvGrpSpPr>
          <p:cNvPr id="3" name="Group 11"/>
          <p:cNvGrpSpPr>
            <a:grpSpLocks/>
          </p:cNvGrpSpPr>
          <p:nvPr/>
        </p:nvGrpSpPr>
        <p:grpSpPr bwMode="auto">
          <a:xfrm>
            <a:off x="7162800" y="2801938"/>
            <a:ext cx="1690688" cy="1895475"/>
            <a:chOff x="4512" y="2066"/>
            <a:chExt cx="1065" cy="1194"/>
          </a:xfrm>
        </p:grpSpPr>
        <p:graphicFrame>
          <p:nvGraphicFramePr>
            <p:cNvPr id="26639" name="Object 12"/>
            <p:cNvGraphicFramePr>
              <a:graphicFrameLocks/>
            </p:cNvGraphicFramePr>
            <p:nvPr/>
          </p:nvGraphicFramePr>
          <p:xfrm>
            <a:off x="4623" y="2066"/>
            <a:ext cx="312" cy="341"/>
          </p:xfrm>
          <a:graphic>
            <a:graphicData uri="http://schemas.openxmlformats.org/presentationml/2006/ole">
              <mc:AlternateContent xmlns:mc="http://schemas.openxmlformats.org/markup-compatibility/2006">
                <mc:Choice xmlns:v="urn:schemas-microsoft-com:vml" Requires="v">
                  <p:oleObj spid="_x0000_s93452" name="公式" r:id="rId11" imgW="95310" imgH="133440" progId="Equation.3">
                    <p:embed/>
                  </p:oleObj>
                </mc:Choice>
                <mc:Fallback>
                  <p:oleObj name="公式" r:id="rId11" imgW="95310" imgH="133440" progId="Equation.3">
                    <p:embed/>
                    <p:pic>
                      <p:nvPicPr>
                        <p:cNvPr id="0" name="Object 1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23" y="2066"/>
                          <a:ext cx="312"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40" name="Oval 13"/>
            <p:cNvSpPr>
              <a:spLocks noChangeArrowheads="1"/>
            </p:cNvSpPr>
            <p:nvPr/>
          </p:nvSpPr>
          <p:spPr bwMode="auto">
            <a:xfrm>
              <a:off x="4512" y="2408"/>
              <a:ext cx="528" cy="319"/>
            </a:xfrm>
            <a:prstGeom prst="ellipse">
              <a:avLst/>
            </a:prstGeom>
            <a:gradFill rotWithShape="0">
              <a:gsLst>
                <a:gs pos="0">
                  <a:srgbClr val="CCCCFF"/>
                </a:gs>
                <a:gs pos="100000">
                  <a:srgbClr val="6699FF"/>
                </a:gs>
              </a:gsLst>
              <a:path path="shape">
                <a:fillToRect l="50000" t="50000" r="50000" b="50000"/>
              </a:path>
            </a:gradFill>
            <a:ln w="12699">
              <a:solidFill>
                <a:schemeClr val="tx1"/>
              </a:solidFill>
              <a:round/>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aphicFrame>
          <p:nvGraphicFramePr>
            <p:cNvPr id="26641" name="Object 14"/>
            <p:cNvGraphicFramePr>
              <a:graphicFrameLocks noChangeAspect="1"/>
            </p:cNvGraphicFramePr>
            <p:nvPr/>
          </p:nvGraphicFramePr>
          <p:xfrm>
            <a:off x="5054" y="2640"/>
            <a:ext cx="335" cy="280"/>
          </p:xfrm>
          <a:graphic>
            <a:graphicData uri="http://schemas.openxmlformats.org/presentationml/2006/ole">
              <mc:AlternateContent xmlns:mc="http://schemas.openxmlformats.org/markup-compatibility/2006">
                <mc:Choice xmlns:v="urn:schemas-microsoft-com:vml" Requires="v">
                  <p:oleObj spid="_x0000_s93453" name="公式" r:id="rId13" imgW="95310" imgH="95160" progId="Equation.3">
                    <p:embed/>
                  </p:oleObj>
                </mc:Choice>
                <mc:Fallback>
                  <p:oleObj name="公式" r:id="rId13" imgW="95310" imgH="95160"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54" y="2640"/>
                          <a:ext cx="335"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2" name="Line 15"/>
            <p:cNvSpPr>
              <a:spLocks noChangeShapeType="1"/>
            </p:cNvSpPr>
            <p:nvPr/>
          </p:nvSpPr>
          <p:spPr bwMode="auto">
            <a:xfrm>
              <a:off x="4992" y="2928"/>
              <a:ext cx="192" cy="288"/>
            </a:xfrm>
            <a:prstGeom prst="line">
              <a:avLst/>
            </a:prstGeom>
            <a:noFill/>
            <a:ln w="38100">
              <a:solidFill>
                <a:srgbClr val="3333CC"/>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6643" name="Object 16"/>
            <p:cNvGraphicFramePr>
              <a:graphicFrameLocks noChangeAspect="1"/>
            </p:cNvGraphicFramePr>
            <p:nvPr/>
          </p:nvGraphicFramePr>
          <p:xfrm>
            <a:off x="5265" y="2876"/>
            <a:ext cx="312" cy="384"/>
          </p:xfrm>
          <a:graphic>
            <a:graphicData uri="http://schemas.openxmlformats.org/presentationml/2006/ole">
              <mc:AlternateContent xmlns:mc="http://schemas.openxmlformats.org/markup-compatibility/2006">
                <mc:Choice xmlns:v="urn:schemas-microsoft-com:vml" Requires="v">
                  <p:oleObj spid="_x0000_s93454" name="公式" r:id="rId15" imgW="95310" imgH="133440" progId="Equation.3">
                    <p:embed/>
                  </p:oleObj>
                </mc:Choice>
                <mc:Fallback>
                  <p:oleObj name="公式" r:id="rId15" imgW="95310" imgH="133440"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65" y="2876"/>
                          <a:ext cx="312"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4" name="Oval 17"/>
            <p:cNvSpPr>
              <a:spLocks noChangeArrowheads="1"/>
            </p:cNvSpPr>
            <p:nvPr/>
          </p:nvSpPr>
          <p:spPr bwMode="auto">
            <a:xfrm>
              <a:off x="4972" y="2908"/>
              <a:ext cx="68" cy="68"/>
            </a:xfrm>
            <a:prstGeom prst="ellipse">
              <a:avLst/>
            </a:prstGeom>
            <a:solidFill>
              <a:srgbClr val="CC3300"/>
            </a:solidFill>
            <a:ln w="12700">
              <a:solidFill>
                <a:srgbClr val="CC3300"/>
              </a:solidFill>
              <a:round/>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pSp>
      <p:sp>
        <p:nvSpPr>
          <p:cNvPr id="45074" name="AutoShape 18"/>
          <p:cNvSpPr>
            <a:spLocks noChangeArrowheads="1"/>
          </p:cNvSpPr>
          <p:nvPr/>
        </p:nvSpPr>
        <p:spPr bwMode="auto">
          <a:xfrm>
            <a:off x="263525" y="2819400"/>
            <a:ext cx="1606550" cy="1314450"/>
          </a:xfrm>
          <a:prstGeom prst="irregularSeal1">
            <a:avLst/>
          </a:prstGeom>
          <a:solidFill>
            <a:srgbClr val="FF9900"/>
          </a:solidFill>
          <a:ln w="9525" cap="sq">
            <a:solidFill>
              <a:schemeClr val="tx1"/>
            </a:solidFill>
            <a:miter lim="800000"/>
            <a:headEnd/>
            <a:tailEnd/>
          </a:ln>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kumimoji="1" lang="zh-CN" altLang="en-US" sz="2800">
                <a:solidFill>
                  <a:srgbClr val="3333CC"/>
                </a:solidFill>
                <a:ea typeface="宋体" pitchFamily="2" charset="-122"/>
              </a:rPr>
              <a:t>注意</a:t>
            </a:r>
          </a:p>
        </p:txBody>
      </p:sp>
      <p:grpSp>
        <p:nvGrpSpPr>
          <p:cNvPr id="4" name="Group 19"/>
          <p:cNvGrpSpPr>
            <a:grpSpLocks/>
          </p:cNvGrpSpPr>
          <p:nvPr/>
        </p:nvGrpSpPr>
        <p:grpSpPr bwMode="auto">
          <a:xfrm>
            <a:off x="2270125" y="3322638"/>
            <a:ext cx="2949575" cy="519112"/>
            <a:chOff x="1430" y="2394"/>
            <a:chExt cx="1858" cy="327"/>
          </a:xfrm>
        </p:grpSpPr>
        <p:sp>
          <p:nvSpPr>
            <p:cNvPr id="26637" name="Text Box 20"/>
            <p:cNvSpPr txBox="1">
              <a:spLocks noChangeArrowheads="1"/>
            </p:cNvSpPr>
            <p:nvPr/>
          </p:nvSpPr>
          <p:spPr bwMode="auto">
            <a:xfrm>
              <a:off x="1430" y="2394"/>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en-US" altLang="zh-CN" sz="2800">
                  <a:solidFill>
                    <a:srgbClr val="3333CC"/>
                  </a:solidFill>
                  <a:ea typeface="宋体" pitchFamily="2" charset="-122"/>
                </a:rPr>
                <a:t>1. </a:t>
              </a:r>
            </a:p>
          </p:txBody>
        </p:sp>
        <p:graphicFrame>
          <p:nvGraphicFramePr>
            <p:cNvPr id="26638" name="Object 21"/>
            <p:cNvGraphicFramePr>
              <a:graphicFrameLocks noChangeAspect="1"/>
            </p:cNvGraphicFramePr>
            <p:nvPr/>
          </p:nvGraphicFramePr>
          <p:xfrm>
            <a:off x="1728" y="2408"/>
            <a:ext cx="1560" cy="296"/>
          </p:xfrm>
          <a:graphic>
            <a:graphicData uri="http://schemas.openxmlformats.org/presentationml/2006/ole">
              <mc:AlternateContent xmlns:mc="http://schemas.openxmlformats.org/markup-compatibility/2006">
                <mc:Choice xmlns:v="urn:schemas-microsoft-com:vml" Requires="v">
                  <p:oleObj spid="_x0000_s93455" name="Equation" r:id="rId17" imgW="2409750" imgH="400050" progId="Equation.3">
                    <p:embed/>
                  </p:oleObj>
                </mc:Choice>
                <mc:Fallback>
                  <p:oleObj name="Equation" r:id="rId17" imgW="2409750" imgH="400050"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28" y="2408"/>
                          <a:ext cx="1560"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5078" name="Text Box 22"/>
          <p:cNvSpPr txBox="1">
            <a:spLocks noChangeArrowheads="1"/>
          </p:cNvSpPr>
          <p:nvPr/>
        </p:nvSpPr>
        <p:spPr bwMode="auto">
          <a:xfrm>
            <a:off x="2286000" y="3956050"/>
            <a:ext cx="3040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en-US" altLang="zh-CN" sz="2800">
                <a:solidFill>
                  <a:srgbClr val="3333CC"/>
                </a:solidFill>
                <a:ea typeface="宋体" pitchFamily="2" charset="-122"/>
              </a:rPr>
              <a:t>2. </a:t>
            </a:r>
            <a:r>
              <a:rPr kumimoji="1" lang="zh-CN" altLang="en-US" sz="2800">
                <a:solidFill>
                  <a:srgbClr val="3333CC"/>
                </a:solidFill>
                <a:ea typeface="宋体" pitchFamily="2" charset="-122"/>
              </a:rPr>
              <a:t>电场强度是矢量</a:t>
            </a:r>
          </a:p>
        </p:txBody>
      </p:sp>
      <p:sp>
        <p:nvSpPr>
          <p:cNvPr id="45079" name="Text Box 23"/>
          <p:cNvSpPr txBox="1">
            <a:spLocks noChangeArrowheads="1"/>
          </p:cNvSpPr>
          <p:nvPr/>
        </p:nvSpPr>
        <p:spPr bwMode="auto">
          <a:xfrm>
            <a:off x="371475" y="5538788"/>
            <a:ext cx="804068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120000"/>
              </a:lnSpc>
              <a:spcBef>
                <a:spcPct val="0"/>
              </a:spcBef>
              <a:buFontTx/>
              <a:buNone/>
            </a:pPr>
            <a:r>
              <a:rPr kumimoji="1" lang="en-US" altLang="zh-CN" sz="2800">
                <a:solidFill>
                  <a:srgbClr val="0000CC"/>
                </a:solidFill>
                <a:ea typeface="宋体" pitchFamily="2" charset="-122"/>
              </a:rPr>
              <a:t>4. </a:t>
            </a:r>
            <a:r>
              <a:rPr kumimoji="1" lang="zh-CN" altLang="en-US" sz="2800">
                <a:solidFill>
                  <a:srgbClr val="0000CC"/>
                </a:solidFill>
                <a:latin typeface="宋体" pitchFamily="2" charset="-122"/>
                <a:ea typeface="宋体" pitchFamily="2" charset="-122"/>
              </a:rPr>
              <a:t>静电场：</a:t>
            </a:r>
            <a:r>
              <a:rPr kumimoji="1" lang="zh-CN" altLang="en-US" sz="2800">
                <a:solidFill>
                  <a:srgbClr val="FF0000"/>
                </a:solidFill>
                <a:latin typeface="宋体" pitchFamily="2" charset="-122"/>
                <a:ea typeface="宋体" pitchFamily="2" charset="-122"/>
              </a:rPr>
              <a:t>相对于观察者静止的电荷产生的电场，</a:t>
            </a:r>
          </a:p>
          <a:p>
            <a:pPr>
              <a:lnSpc>
                <a:spcPct val="120000"/>
              </a:lnSpc>
              <a:spcBef>
                <a:spcPct val="0"/>
              </a:spcBef>
              <a:buFontTx/>
              <a:buNone/>
            </a:pPr>
            <a:r>
              <a:rPr kumimoji="1" lang="zh-CN" altLang="en-US" sz="2800">
                <a:solidFill>
                  <a:srgbClr val="3333CC"/>
                </a:solidFill>
                <a:latin typeface="宋体" pitchFamily="2" charset="-122"/>
                <a:ea typeface="宋体" pitchFamily="2" charset="-122"/>
              </a:rPr>
              <a:t>          是电磁场的一种特殊形式。</a:t>
            </a:r>
            <a:endParaRPr kumimoji="1" lang="zh-CN" altLang="en-US" sz="2800">
              <a:solidFill>
                <a:srgbClr val="3333CC"/>
              </a:solidFill>
              <a:ea typeface="宋体"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blinds(vertical)">
                                      <p:cBhvr>
                                        <p:cTn id="7" dur="500"/>
                                        <p:tgtEl>
                                          <p:spTgt spid="450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5058"/>
                                        </p:tgtEl>
                                        <p:attrNameLst>
                                          <p:attrName>style.visibility</p:attrName>
                                        </p:attrNameLst>
                                      </p:cBhvr>
                                      <p:to>
                                        <p:strVal val="visible"/>
                                      </p:to>
                                    </p:set>
                                    <p:animEffect transition="in" filter="wipe(left)">
                                      <p:cBhvr>
                                        <p:cTn id="12" dur="500"/>
                                        <p:tgtEl>
                                          <p:spTgt spid="450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060"/>
                                        </p:tgtEl>
                                        <p:attrNameLst>
                                          <p:attrName>style.visibility</p:attrName>
                                        </p:attrNameLst>
                                      </p:cBhvr>
                                      <p:to>
                                        <p:strVal val="visible"/>
                                      </p:to>
                                    </p:set>
                                    <p:animEffect transition="in" filter="blinds(horizontal)">
                                      <p:cBhvr>
                                        <p:cTn id="17" dur="500"/>
                                        <p:tgtEl>
                                          <p:spTgt spid="450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9" presetClass="entr" presetSubtype="10" fill="hold" grpId="0" nodeType="clickEffect">
                                  <p:stCondLst>
                                    <p:cond delay="0"/>
                                  </p:stCondLst>
                                  <p:childTnLst>
                                    <p:set>
                                      <p:cBhvr>
                                        <p:cTn id="26" dur="1" fill="hold">
                                          <p:stCondLst>
                                            <p:cond delay="0"/>
                                          </p:stCondLst>
                                        </p:cTn>
                                        <p:tgtEl>
                                          <p:spTgt spid="45074"/>
                                        </p:tgtEl>
                                        <p:attrNameLst>
                                          <p:attrName>style.visibility</p:attrName>
                                        </p:attrNameLst>
                                      </p:cBhvr>
                                      <p:to>
                                        <p:strVal val="visible"/>
                                      </p:to>
                                    </p:set>
                                    <p:anim calcmode="lin" valueType="num">
                                      <p:cBhvr>
                                        <p:cTn id="27" dur="5000" fill="hold"/>
                                        <p:tgtEl>
                                          <p:spTgt spid="45074"/>
                                        </p:tgtEl>
                                        <p:attrNameLst>
                                          <p:attrName>ppt_w</p:attrName>
                                        </p:attrNameLst>
                                      </p:cBhvr>
                                      <p:tavLst>
                                        <p:tav tm="0" fmla="#ppt_w*sin(2.5*pi*$)">
                                          <p:val>
                                            <p:fltVal val="0"/>
                                          </p:val>
                                        </p:tav>
                                        <p:tav tm="100000">
                                          <p:val>
                                            <p:fltVal val="1"/>
                                          </p:val>
                                        </p:tav>
                                      </p:tavLst>
                                    </p:anim>
                                    <p:anim calcmode="lin" valueType="num">
                                      <p:cBhvr>
                                        <p:cTn id="28" dur="5000" fill="hold"/>
                                        <p:tgtEl>
                                          <p:spTgt spid="45074"/>
                                        </p:tgtEl>
                                        <p:attrNameLst>
                                          <p:attrName>ppt_h</p:attrName>
                                        </p:attrNameLst>
                                      </p:cBhvr>
                                      <p:tavLst>
                                        <p:tav tm="0">
                                          <p:val>
                                            <p:strVal val="#ppt_h"/>
                                          </p:val>
                                        </p:tav>
                                        <p:tav tm="100000">
                                          <p:val>
                                            <p:strVal val="#ppt_h"/>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1+#ppt_w/2"/>
                                          </p:val>
                                        </p:tav>
                                        <p:tav tm="100000">
                                          <p:val>
                                            <p:strVal val="#ppt_x"/>
                                          </p:val>
                                        </p:tav>
                                      </p:tavLst>
                                    </p:anim>
                                    <p:anim calcmode="lin" valueType="num">
                                      <p:cBhvr additive="base">
                                        <p:cTn id="3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500"/>
                                        <p:tgtEl>
                                          <p:spTgt spid="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5078"/>
                                        </p:tgtEl>
                                        <p:attrNameLst>
                                          <p:attrName>style.visibility</p:attrName>
                                        </p:attrNameLst>
                                      </p:cBhvr>
                                      <p:to>
                                        <p:strVal val="visible"/>
                                      </p:to>
                                    </p:set>
                                    <p:animEffect transition="in" filter="wipe(left)">
                                      <p:cBhvr>
                                        <p:cTn id="44" dur="500"/>
                                        <p:tgtEl>
                                          <p:spTgt spid="45078"/>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5" fill="hold" grpId="0" nodeType="clickEffect">
                                  <p:stCondLst>
                                    <p:cond delay="0"/>
                                  </p:stCondLst>
                                  <p:childTnLst>
                                    <p:set>
                                      <p:cBhvr>
                                        <p:cTn id="48" dur="1" fill="hold">
                                          <p:stCondLst>
                                            <p:cond delay="0"/>
                                          </p:stCondLst>
                                        </p:cTn>
                                        <p:tgtEl>
                                          <p:spTgt spid="45065">
                                            <p:txEl>
                                              <p:pRg st="0" end="0"/>
                                            </p:txEl>
                                          </p:spTgt>
                                        </p:tgtEl>
                                        <p:attrNameLst>
                                          <p:attrName>style.visibility</p:attrName>
                                        </p:attrNameLst>
                                      </p:cBhvr>
                                      <p:to>
                                        <p:strVal val="visible"/>
                                      </p:to>
                                    </p:set>
                                    <p:animEffect transition="in" filter="blinds(vertical)">
                                      <p:cBhvr>
                                        <p:cTn id="49" dur="500"/>
                                        <p:tgtEl>
                                          <p:spTgt spid="45065">
                                            <p:txEl>
                                              <p:pRg st="0" end="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nodeType="clickEffect">
                                  <p:stCondLst>
                                    <p:cond delay="0"/>
                                  </p:stCondLst>
                                  <p:childTnLst>
                                    <p:set>
                                      <p:cBhvr>
                                        <p:cTn id="53" dur="1" fill="hold">
                                          <p:stCondLst>
                                            <p:cond delay="0"/>
                                          </p:stCondLst>
                                        </p:cTn>
                                        <p:tgtEl>
                                          <p:spTgt spid="45066"/>
                                        </p:tgtEl>
                                        <p:attrNameLst>
                                          <p:attrName>style.visibility</p:attrName>
                                        </p:attrNameLst>
                                      </p:cBhvr>
                                      <p:to>
                                        <p:strVal val="visible"/>
                                      </p:to>
                                    </p:set>
                                    <p:anim calcmode="lin" valueType="num">
                                      <p:cBhvr additive="base">
                                        <p:cTn id="54" dur="500" fill="hold"/>
                                        <p:tgtEl>
                                          <p:spTgt spid="45066"/>
                                        </p:tgtEl>
                                        <p:attrNameLst>
                                          <p:attrName>ppt_x</p:attrName>
                                        </p:attrNameLst>
                                      </p:cBhvr>
                                      <p:tavLst>
                                        <p:tav tm="0">
                                          <p:val>
                                            <p:strVal val="#ppt_x"/>
                                          </p:val>
                                        </p:tav>
                                        <p:tav tm="100000">
                                          <p:val>
                                            <p:strVal val="#ppt_x"/>
                                          </p:val>
                                        </p:tav>
                                      </p:tavLst>
                                    </p:anim>
                                    <p:anim calcmode="lin" valueType="num">
                                      <p:cBhvr additive="base">
                                        <p:cTn id="55" dur="500" fill="hold"/>
                                        <p:tgtEl>
                                          <p:spTgt spid="45066"/>
                                        </p:tgtEl>
                                        <p:attrNameLst>
                                          <p:attrName>ppt_y</p:attrName>
                                        </p:attrNameLst>
                                      </p:cBhvr>
                                      <p:tavLst>
                                        <p:tav tm="0">
                                          <p:val>
                                            <p:strVal val="1+#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45079"/>
                                        </p:tgtEl>
                                        <p:attrNameLst>
                                          <p:attrName>style.visibility</p:attrName>
                                        </p:attrNameLst>
                                      </p:cBhvr>
                                      <p:to>
                                        <p:strVal val="visible"/>
                                      </p:to>
                                    </p:set>
                                    <p:animEffect transition="in" filter="blinds(horizontal)">
                                      <p:cBhvr>
                                        <p:cTn id="60" dur="500"/>
                                        <p:tgtEl>
                                          <p:spTgt spid="45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autoUpdateAnimBg="0"/>
      <p:bldP spid="45060" grpId="0" autoUpdateAnimBg="0"/>
      <p:bldP spid="45065" grpId="0" build="p" autoUpdateAnimBg="0"/>
      <p:bldP spid="45074" grpId="0" animBg="1" autoUpdateAnimBg="0"/>
      <p:bldP spid="45078" grpId="0" autoUpdateAnimBg="0"/>
      <p:bldP spid="45079"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42900" y="260350"/>
            <a:ext cx="5562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kumimoji="1" lang="zh-CN" altLang="en-US">
                <a:solidFill>
                  <a:srgbClr val="3333CC"/>
                </a:solidFill>
                <a:latin typeface="宋体" pitchFamily="2" charset="-122"/>
                <a:ea typeface="宋体" pitchFamily="2" charset="-122"/>
              </a:rPr>
              <a:t>例：点电荷的场强公式</a:t>
            </a:r>
          </a:p>
        </p:txBody>
      </p:sp>
      <p:sp>
        <p:nvSpPr>
          <p:cNvPr id="46083" name="Text Box 3"/>
          <p:cNvSpPr txBox="1">
            <a:spLocks noChangeArrowheads="1"/>
          </p:cNvSpPr>
          <p:nvPr/>
        </p:nvSpPr>
        <p:spPr bwMode="auto">
          <a:xfrm>
            <a:off x="406400" y="1355725"/>
            <a:ext cx="243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kumimoji="1" lang="zh-CN" altLang="en-US" sz="2800">
                <a:solidFill>
                  <a:srgbClr val="3333CC"/>
                </a:solidFill>
                <a:latin typeface="宋体" pitchFamily="2" charset="-122"/>
                <a:ea typeface="宋体" pitchFamily="2" charset="-122"/>
              </a:rPr>
              <a:t>由库仑定律</a:t>
            </a:r>
          </a:p>
        </p:txBody>
      </p:sp>
      <p:sp>
        <p:nvSpPr>
          <p:cNvPr id="46084" name="Text Box 4"/>
          <p:cNvSpPr txBox="1">
            <a:spLocks noChangeArrowheads="1"/>
          </p:cNvSpPr>
          <p:nvPr/>
        </p:nvSpPr>
        <p:spPr bwMode="auto">
          <a:xfrm>
            <a:off x="457200" y="2505075"/>
            <a:ext cx="228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kumimoji="1" lang="zh-CN" altLang="en-US" sz="2800">
                <a:solidFill>
                  <a:srgbClr val="3333CC"/>
                </a:solidFill>
                <a:latin typeface="宋体" pitchFamily="2" charset="-122"/>
                <a:ea typeface="宋体" pitchFamily="2" charset="-122"/>
              </a:rPr>
              <a:t>由场强定义</a:t>
            </a:r>
          </a:p>
        </p:txBody>
      </p:sp>
      <p:graphicFrame>
        <p:nvGraphicFramePr>
          <p:cNvPr id="46085" name="Object 5"/>
          <p:cNvGraphicFramePr>
            <a:graphicFrameLocks noChangeAspect="1"/>
          </p:cNvGraphicFramePr>
          <p:nvPr/>
        </p:nvGraphicFramePr>
        <p:xfrm>
          <a:off x="3028950" y="1190625"/>
          <a:ext cx="2146300" cy="990600"/>
        </p:xfrm>
        <a:graphic>
          <a:graphicData uri="http://schemas.openxmlformats.org/presentationml/2006/ole">
            <mc:AlternateContent xmlns:mc="http://schemas.openxmlformats.org/markup-compatibility/2006">
              <mc:Choice xmlns:v="urn:schemas-microsoft-com:vml" Requires="v">
                <p:oleObj spid="_x0000_s28624" name="公式" r:id="rId3" imgW="2076570" imgH="923835" progId="Equation.3">
                  <p:embed/>
                </p:oleObj>
              </mc:Choice>
              <mc:Fallback>
                <p:oleObj name="公式" r:id="rId3" imgW="2076570" imgH="92383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8950" y="1190625"/>
                        <a:ext cx="2146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graphicFrame>
        <p:nvGraphicFramePr>
          <p:cNvPr id="46086" name="Object 6"/>
          <p:cNvGraphicFramePr>
            <a:graphicFrameLocks noChangeAspect="1"/>
          </p:cNvGraphicFramePr>
          <p:nvPr/>
        </p:nvGraphicFramePr>
        <p:xfrm>
          <a:off x="3048000" y="2479675"/>
          <a:ext cx="1452563" cy="804863"/>
        </p:xfrm>
        <a:graphic>
          <a:graphicData uri="http://schemas.openxmlformats.org/presentationml/2006/ole">
            <mc:AlternateContent xmlns:mc="http://schemas.openxmlformats.org/markup-compatibility/2006">
              <mc:Choice xmlns:v="urn:schemas-microsoft-com:vml" Requires="v">
                <p:oleObj spid="_x0000_s28625" name="Equation" r:id="rId5" imgW="1342980" imgH="723810" progId="Equation.3">
                  <p:embed/>
                </p:oleObj>
              </mc:Choice>
              <mc:Fallback>
                <p:oleObj name="Equation" r:id="rId5" imgW="1342980" imgH="72381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2479675"/>
                        <a:ext cx="1452563"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sp>
        <p:nvSpPr>
          <p:cNvPr id="46087" name="Oval 7"/>
          <p:cNvSpPr>
            <a:spLocks noChangeArrowheads="1"/>
          </p:cNvSpPr>
          <p:nvPr/>
        </p:nvSpPr>
        <p:spPr bwMode="auto">
          <a:xfrm>
            <a:off x="6032500" y="1143000"/>
            <a:ext cx="2197100" cy="2044700"/>
          </a:xfrm>
          <a:prstGeom prst="ellipse">
            <a:avLst/>
          </a:prstGeom>
          <a:noFill/>
          <a:ln w="28575">
            <a:solidFill>
              <a:srgbClr val="CC33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endParaRPr kumimoji="1" lang="zh-CN" altLang="en-US" sz="2800" b="0">
              <a:solidFill>
                <a:srgbClr val="3333CC"/>
              </a:solidFill>
              <a:ea typeface="宋体" pitchFamily="2" charset="-122"/>
            </a:endParaRPr>
          </a:p>
        </p:txBody>
      </p:sp>
      <p:sp>
        <p:nvSpPr>
          <p:cNvPr id="46088" name="Text Box 8"/>
          <p:cNvSpPr txBox="1">
            <a:spLocks noChangeArrowheads="1"/>
          </p:cNvSpPr>
          <p:nvPr/>
        </p:nvSpPr>
        <p:spPr bwMode="auto">
          <a:xfrm>
            <a:off x="6985000" y="1558925"/>
            <a:ext cx="45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kumimoji="1" lang="en-US" altLang="zh-CN" sz="2800" i="1">
                <a:solidFill>
                  <a:srgbClr val="3333CC"/>
                </a:solidFill>
                <a:ea typeface="宋体" pitchFamily="2" charset="-122"/>
              </a:rPr>
              <a:t>q</a:t>
            </a:r>
            <a:endParaRPr kumimoji="1" lang="en-US" altLang="zh-CN" sz="2800" b="0" i="1">
              <a:solidFill>
                <a:srgbClr val="3333CC"/>
              </a:solidFill>
              <a:ea typeface="宋体" pitchFamily="2" charset="-122"/>
            </a:endParaRPr>
          </a:p>
        </p:txBody>
      </p:sp>
      <p:sp>
        <p:nvSpPr>
          <p:cNvPr id="46089" name="Text Box 9"/>
          <p:cNvSpPr txBox="1">
            <a:spLocks noChangeArrowheads="1"/>
          </p:cNvSpPr>
          <p:nvPr/>
        </p:nvSpPr>
        <p:spPr bwMode="auto">
          <a:xfrm>
            <a:off x="6934200" y="3138488"/>
            <a:ext cx="673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kumimoji="1" lang="en-US" altLang="zh-CN" sz="2800" i="1">
                <a:solidFill>
                  <a:srgbClr val="3333CC"/>
                </a:solidFill>
                <a:ea typeface="宋体" pitchFamily="2" charset="-122"/>
              </a:rPr>
              <a:t>P</a:t>
            </a:r>
            <a:endParaRPr kumimoji="1" lang="en-US" altLang="zh-CN" sz="2800" b="0" i="1">
              <a:solidFill>
                <a:srgbClr val="3333CC"/>
              </a:solidFill>
              <a:ea typeface="宋体" pitchFamily="2" charset="-122"/>
            </a:endParaRPr>
          </a:p>
        </p:txBody>
      </p:sp>
      <p:sp>
        <p:nvSpPr>
          <p:cNvPr id="46090" name="Text Box 10"/>
          <p:cNvSpPr txBox="1">
            <a:spLocks noChangeArrowheads="1"/>
          </p:cNvSpPr>
          <p:nvPr/>
        </p:nvSpPr>
        <p:spPr bwMode="auto">
          <a:xfrm>
            <a:off x="6413500" y="3019425"/>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kumimoji="1" lang="en-US" altLang="zh-CN" sz="2800" i="1">
                <a:solidFill>
                  <a:srgbClr val="3333CC"/>
                </a:solidFill>
                <a:ea typeface="宋体" pitchFamily="2" charset="-122"/>
              </a:rPr>
              <a:t>q</a:t>
            </a:r>
            <a:r>
              <a:rPr kumimoji="1" lang="en-US" altLang="zh-CN" sz="2800" baseline="-25000">
                <a:solidFill>
                  <a:srgbClr val="3333CC"/>
                </a:solidFill>
                <a:ea typeface="宋体" pitchFamily="2" charset="-122"/>
              </a:rPr>
              <a:t>0</a:t>
            </a:r>
            <a:endParaRPr kumimoji="1" lang="en-US" altLang="zh-CN" sz="2800" b="0">
              <a:solidFill>
                <a:srgbClr val="3333CC"/>
              </a:solidFill>
              <a:ea typeface="宋体" pitchFamily="2" charset="-122"/>
            </a:endParaRPr>
          </a:p>
        </p:txBody>
      </p:sp>
      <p:sp>
        <p:nvSpPr>
          <p:cNvPr id="46091" name="Line 11"/>
          <p:cNvSpPr>
            <a:spLocks noChangeShapeType="1"/>
          </p:cNvSpPr>
          <p:nvPr/>
        </p:nvSpPr>
        <p:spPr bwMode="auto">
          <a:xfrm>
            <a:off x="7086600" y="2108200"/>
            <a:ext cx="0" cy="1079500"/>
          </a:xfrm>
          <a:prstGeom prst="line">
            <a:avLst/>
          </a:prstGeom>
          <a:noFill/>
          <a:ln w="28575" cap="sq">
            <a:solidFill>
              <a:srgbClr val="3333CC"/>
            </a:solidFill>
            <a:round/>
            <a:headEnd type="oval" w="med" len="med"/>
            <a:tailEnd type="oval"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46092" name="Line 12"/>
          <p:cNvSpPr>
            <a:spLocks noChangeShapeType="1"/>
          </p:cNvSpPr>
          <p:nvPr/>
        </p:nvSpPr>
        <p:spPr bwMode="auto">
          <a:xfrm>
            <a:off x="7099300" y="3187700"/>
            <a:ext cx="0" cy="715963"/>
          </a:xfrm>
          <a:prstGeom prst="line">
            <a:avLst/>
          </a:prstGeom>
          <a:noFill/>
          <a:ln w="28575" cap="sq">
            <a:solidFill>
              <a:srgbClr val="CC33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6093" name="Line 13"/>
          <p:cNvSpPr>
            <a:spLocks noChangeShapeType="1"/>
          </p:cNvSpPr>
          <p:nvPr/>
        </p:nvSpPr>
        <p:spPr bwMode="auto">
          <a:xfrm>
            <a:off x="7099300" y="2108200"/>
            <a:ext cx="0" cy="469900"/>
          </a:xfrm>
          <a:prstGeom prst="line">
            <a:avLst/>
          </a:prstGeom>
          <a:noFill/>
          <a:ln w="28575" cap="sq">
            <a:solidFill>
              <a:srgbClr val="CC33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7662" name="Text Box 14"/>
          <p:cNvSpPr txBox="1">
            <a:spLocks noChangeArrowheads="1"/>
          </p:cNvSpPr>
          <p:nvPr/>
        </p:nvSpPr>
        <p:spPr bwMode="auto">
          <a:xfrm>
            <a:off x="7327900" y="3933825"/>
            <a:ext cx="444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endParaRPr kumimoji="1" lang="zh-CN" altLang="en-US" sz="2800" b="0">
              <a:solidFill>
                <a:srgbClr val="3333CC"/>
              </a:solidFill>
              <a:ea typeface="宋体" pitchFamily="2" charset="-122"/>
            </a:endParaRPr>
          </a:p>
        </p:txBody>
      </p:sp>
      <p:graphicFrame>
        <p:nvGraphicFramePr>
          <p:cNvPr id="46095" name="Object 15"/>
          <p:cNvGraphicFramePr>
            <a:graphicFrameLocks noChangeAspect="1"/>
          </p:cNvGraphicFramePr>
          <p:nvPr/>
        </p:nvGraphicFramePr>
        <p:xfrm>
          <a:off x="7334250" y="3600450"/>
          <a:ext cx="342900" cy="381000"/>
        </p:xfrm>
        <a:graphic>
          <a:graphicData uri="http://schemas.openxmlformats.org/presentationml/2006/ole">
            <mc:AlternateContent xmlns:mc="http://schemas.openxmlformats.org/markup-compatibility/2006">
              <mc:Choice xmlns:v="urn:schemas-microsoft-com:vml" Requires="v">
                <p:oleObj spid="_x0000_s28626" name="Equation" r:id="rId7" imgW="276210" imgH="314325" progId="Equation.3">
                  <p:embed/>
                </p:oleObj>
              </mc:Choice>
              <mc:Fallback>
                <p:oleObj name="Equation" r:id="rId7" imgW="276210" imgH="314325"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34250" y="3600450"/>
                        <a:ext cx="3429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6096" name="Object 16"/>
          <p:cNvGraphicFramePr>
            <a:graphicFrameLocks noChangeAspect="1"/>
          </p:cNvGraphicFramePr>
          <p:nvPr/>
        </p:nvGraphicFramePr>
        <p:xfrm>
          <a:off x="6654800" y="2070100"/>
          <a:ext cx="317500" cy="457200"/>
        </p:xfrm>
        <a:graphic>
          <a:graphicData uri="http://schemas.openxmlformats.org/presentationml/2006/ole">
            <mc:AlternateContent xmlns:mc="http://schemas.openxmlformats.org/markup-compatibility/2006">
              <mc:Choice xmlns:v="urn:schemas-microsoft-com:vml" Requires="v">
                <p:oleObj spid="_x0000_s28627" name="Equation" r:id="rId9" imgW="247590" imgH="390615" progId="Equation.3">
                  <p:embed/>
                </p:oleObj>
              </mc:Choice>
              <mc:Fallback>
                <p:oleObj name="Equation" r:id="rId9" imgW="247590" imgH="390615"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54800" y="2070100"/>
                        <a:ext cx="317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97" name="Text Box 17"/>
          <p:cNvSpPr txBox="1">
            <a:spLocks noChangeArrowheads="1"/>
          </p:cNvSpPr>
          <p:nvPr/>
        </p:nvSpPr>
        <p:spPr bwMode="auto">
          <a:xfrm>
            <a:off x="7099300" y="2349500"/>
            <a:ext cx="444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kumimoji="1" lang="en-US" altLang="zh-CN" sz="2800" i="1">
                <a:solidFill>
                  <a:srgbClr val="3333CC"/>
                </a:solidFill>
                <a:ea typeface="宋体" pitchFamily="2" charset="-122"/>
              </a:rPr>
              <a:t>r</a:t>
            </a:r>
            <a:endParaRPr kumimoji="1" lang="en-US" altLang="zh-CN" sz="2800" b="0" i="1">
              <a:solidFill>
                <a:srgbClr val="3333CC"/>
              </a:solidFill>
              <a:ea typeface="宋体" pitchFamily="2" charset="-122"/>
            </a:endParaRPr>
          </a:p>
        </p:txBody>
      </p:sp>
      <p:graphicFrame>
        <p:nvGraphicFramePr>
          <p:cNvPr id="46098" name="Object 18"/>
          <p:cNvGraphicFramePr>
            <a:graphicFrameLocks noChangeAspect="1"/>
          </p:cNvGraphicFramePr>
          <p:nvPr/>
        </p:nvGraphicFramePr>
        <p:xfrm>
          <a:off x="2819400" y="3594100"/>
          <a:ext cx="2212975" cy="1012825"/>
        </p:xfrm>
        <a:graphic>
          <a:graphicData uri="http://schemas.openxmlformats.org/presentationml/2006/ole">
            <mc:AlternateContent xmlns:mc="http://schemas.openxmlformats.org/markup-compatibility/2006">
              <mc:Choice xmlns:v="urn:schemas-microsoft-com:vml" Requires="v">
                <p:oleObj spid="_x0000_s28628" name="公式" r:id="rId11" imgW="2076570" imgH="923835" progId="Equation.3">
                  <p:embed/>
                </p:oleObj>
              </mc:Choice>
              <mc:Fallback>
                <p:oleObj name="公式" r:id="rId11" imgW="2076570" imgH="923835"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3594100"/>
                        <a:ext cx="2212975"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grpSp>
        <p:nvGrpSpPr>
          <p:cNvPr id="2" name="Group 19"/>
          <p:cNvGrpSpPr>
            <a:grpSpLocks/>
          </p:cNvGrpSpPr>
          <p:nvPr/>
        </p:nvGrpSpPr>
        <p:grpSpPr bwMode="auto">
          <a:xfrm>
            <a:off x="381000" y="4343400"/>
            <a:ext cx="1524000" cy="1066800"/>
            <a:chOff x="384" y="2783"/>
            <a:chExt cx="960" cy="672"/>
          </a:xfrm>
        </p:grpSpPr>
        <p:sp>
          <p:nvSpPr>
            <p:cNvPr id="27674" name="AutoShape 20"/>
            <p:cNvSpPr>
              <a:spLocks noChangeArrowheads="1"/>
            </p:cNvSpPr>
            <p:nvPr/>
          </p:nvSpPr>
          <p:spPr bwMode="auto">
            <a:xfrm>
              <a:off x="384" y="2783"/>
              <a:ext cx="864" cy="672"/>
            </a:xfrm>
            <a:prstGeom prst="irregularSeal1">
              <a:avLst/>
            </a:prstGeom>
            <a:solidFill>
              <a:srgbClr val="FF9900"/>
            </a:solidFill>
            <a:ln w="12699">
              <a:solidFill>
                <a:srgbClr val="990000"/>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27675" name="Text Box 21"/>
            <p:cNvSpPr txBox="1">
              <a:spLocks noChangeArrowheads="1"/>
            </p:cNvSpPr>
            <p:nvPr/>
          </p:nvSpPr>
          <p:spPr bwMode="auto">
            <a:xfrm>
              <a:off x="480" y="2927"/>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kumimoji="1" lang="zh-CN" altLang="en-US" sz="2800">
                  <a:solidFill>
                    <a:srgbClr val="3333CC"/>
                  </a:solidFill>
                  <a:latin typeface="宋体" pitchFamily="2" charset="-122"/>
                  <a:ea typeface="宋体" pitchFamily="2" charset="-122"/>
                </a:rPr>
                <a:t>讨论</a:t>
              </a:r>
            </a:p>
          </p:txBody>
        </p:sp>
      </p:grpSp>
      <p:sp>
        <p:nvSpPr>
          <p:cNvPr id="46102" name="Rectangle 22"/>
          <p:cNvSpPr>
            <a:spLocks noChangeArrowheads="1"/>
          </p:cNvSpPr>
          <p:nvPr/>
        </p:nvSpPr>
        <p:spPr bwMode="auto">
          <a:xfrm>
            <a:off x="2260600" y="4646613"/>
            <a:ext cx="2895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kumimoji="1" lang="en-US" altLang="zh-CN" sz="2800">
                <a:solidFill>
                  <a:srgbClr val="3333CC"/>
                </a:solidFill>
                <a:ea typeface="宋体" pitchFamily="2" charset="-122"/>
                <a:sym typeface="Monotype Sorts" pitchFamily="2" charset="2"/>
              </a:rPr>
              <a:t>1</a:t>
            </a:r>
            <a:r>
              <a:rPr kumimoji="1" lang="en-US" altLang="zh-CN" sz="2800">
                <a:solidFill>
                  <a:srgbClr val="3333CC"/>
                </a:solidFill>
                <a:latin typeface="宋体" pitchFamily="2" charset="-122"/>
                <a:ea typeface="宋体" pitchFamily="2" charset="-122"/>
                <a:sym typeface="Monotype Sorts" pitchFamily="2" charset="2"/>
              </a:rPr>
              <a:t>.</a:t>
            </a:r>
            <a:r>
              <a:rPr kumimoji="1" lang="zh-CN" altLang="en-US" sz="2800">
                <a:solidFill>
                  <a:srgbClr val="3333CC"/>
                </a:solidFill>
                <a:latin typeface="宋体" pitchFamily="2" charset="-122"/>
                <a:ea typeface="宋体" pitchFamily="2" charset="-122"/>
              </a:rPr>
              <a:t>球对称</a:t>
            </a:r>
          </a:p>
        </p:txBody>
      </p:sp>
      <p:sp>
        <p:nvSpPr>
          <p:cNvPr id="46103" name="Text Box 23"/>
          <p:cNvSpPr txBox="1">
            <a:spLocks noChangeArrowheads="1"/>
          </p:cNvSpPr>
          <p:nvPr/>
        </p:nvSpPr>
        <p:spPr bwMode="auto">
          <a:xfrm>
            <a:off x="2286000" y="5881688"/>
            <a:ext cx="533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kumimoji="1" lang="en-US" altLang="zh-CN" sz="2800">
                <a:solidFill>
                  <a:srgbClr val="3333CC"/>
                </a:solidFill>
                <a:ea typeface="宋体" pitchFamily="2" charset="-122"/>
                <a:sym typeface="Monotype Sorts" pitchFamily="2" charset="2"/>
              </a:rPr>
              <a:t>3</a:t>
            </a:r>
            <a:r>
              <a:rPr kumimoji="1" lang="en-US" altLang="zh-CN" sz="2800">
                <a:solidFill>
                  <a:srgbClr val="3333CC"/>
                </a:solidFill>
                <a:latin typeface="宋体" pitchFamily="2" charset="-122"/>
                <a:ea typeface="宋体" pitchFamily="2" charset="-122"/>
                <a:sym typeface="Monotype Sorts" pitchFamily="2" charset="2"/>
              </a:rPr>
              <a:t>.</a:t>
            </a:r>
            <a:r>
              <a:rPr kumimoji="1" lang="zh-CN" altLang="en-US" sz="2800">
                <a:solidFill>
                  <a:srgbClr val="3333CC"/>
                </a:solidFill>
                <a:latin typeface="宋体" pitchFamily="2" charset="-122"/>
                <a:ea typeface="宋体" pitchFamily="2" charset="-122"/>
                <a:sym typeface="Monotype Sorts" pitchFamily="2" charset="2"/>
              </a:rPr>
              <a:t>场强方向</a:t>
            </a:r>
            <a:r>
              <a:rPr kumimoji="1" lang="en-US" altLang="zh-CN" sz="2800">
                <a:solidFill>
                  <a:srgbClr val="3333CC"/>
                </a:solidFill>
                <a:latin typeface="宋体" pitchFamily="2" charset="-122"/>
                <a:ea typeface="宋体" pitchFamily="2" charset="-122"/>
                <a:sym typeface="Monotype Sorts" pitchFamily="2" charset="2"/>
              </a:rPr>
              <a:t>:</a:t>
            </a:r>
            <a:r>
              <a:rPr kumimoji="1" lang="zh-CN" altLang="en-US" sz="2800">
                <a:solidFill>
                  <a:srgbClr val="3333CC"/>
                </a:solidFill>
                <a:latin typeface="宋体" pitchFamily="2" charset="-122"/>
                <a:ea typeface="宋体" pitchFamily="2" charset="-122"/>
                <a:sym typeface="Monotype Sorts" pitchFamily="2" charset="2"/>
              </a:rPr>
              <a:t>正电荷受力方向</a:t>
            </a:r>
            <a:endParaRPr kumimoji="1" lang="zh-CN" altLang="en-US" sz="2800">
              <a:solidFill>
                <a:srgbClr val="3333CC"/>
              </a:solidFill>
              <a:latin typeface="宋体" pitchFamily="2" charset="-122"/>
              <a:ea typeface="宋体" pitchFamily="2" charset="-122"/>
            </a:endParaRPr>
          </a:p>
        </p:txBody>
      </p:sp>
      <p:grpSp>
        <p:nvGrpSpPr>
          <p:cNvPr id="3" name="Group 24"/>
          <p:cNvGrpSpPr>
            <a:grpSpLocks/>
          </p:cNvGrpSpPr>
          <p:nvPr/>
        </p:nvGrpSpPr>
        <p:grpSpPr bwMode="auto">
          <a:xfrm>
            <a:off x="2286000" y="5272088"/>
            <a:ext cx="5334000" cy="519112"/>
            <a:chOff x="1872" y="3753"/>
            <a:chExt cx="3360" cy="327"/>
          </a:xfrm>
        </p:grpSpPr>
        <p:sp>
          <p:nvSpPr>
            <p:cNvPr id="27672" name="Text Box 25"/>
            <p:cNvSpPr txBox="1">
              <a:spLocks noChangeArrowheads="1"/>
            </p:cNvSpPr>
            <p:nvPr/>
          </p:nvSpPr>
          <p:spPr bwMode="auto">
            <a:xfrm>
              <a:off x="1872" y="3753"/>
              <a:ext cx="33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kumimoji="1" lang="en-US" altLang="zh-CN" sz="2800">
                  <a:solidFill>
                    <a:srgbClr val="3333CC"/>
                  </a:solidFill>
                  <a:ea typeface="宋体" pitchFamily="2" charset="-122"/>
                </a:rPr>
                <a:t>2</a:t>
              </a:r>
              <a:r>
                <a:rPr kumimoji="1" lang="en-US" altLang="zh-CN" sz="2800">
                  <a:solidFill>
                    <a:srgbClr val="3333CC"/>
                  </a:solidFill>
                  <a:latin typeface="宋体" pitchFamily="2" charset="-122"/>
                  <a:ea typeface="宋体" pitchFamily="2" charset="-122"/>
                </a:rPr>
                <a:t>.  </a:t>
              </a:r>
              <a:r>
                <a:rPr kumimoji="1" lang="zh-CN" altLang="en-US" sz="2800">
                  <a:solidFill>
                    <a:srgbClr val="3333CC"/>
                  </a:solidFill>
                  <a:latin typeface="宋体" pitchFamily="2" charset="-122"/>
                  <a:ea typeface="宋体" pitchFamily="2" charset="-122"/>
                </a:rPr>
                <a:t>从源电荷指向场点</a:t>
              </a:r>
            </a:p>
          </p:txBody>
        </p:sp>
        <p:graphicFrame>
          <p:nvGraphicFramePr>
            <p:cNvPr id="27673" name="Object 26"/>
            <p:cNvGraphicFramePr>
              <a:graphicFrameLocks noChangeAspect="1"/>
            </p:cNvGraphicFramePr>
            <p:nvPr/>
          </p:nvGraphicFramePr>
          <p:xfrm>
            <a:off x="2200" y="3792"/>
            <a:ext cx="200" cy="288"/>
          </p:xfrm>
          <a:graphic>
            <a:graphicData uri="http://schemas.openxmlformats.org/presentationml/2006/ole">
              <mc:AlternateContent xmlns:mc="http://schemas.openxmlformats.org/markup-compatibility/2006">
                <mc:Choice xmlns:v="urn:schemas-microsoft-com:vml" Requires="v">
                  <p:oleObj spid="_x0000_s28629" name="Equation" r:id="rId13" imgW="247590" imgH="390615" progId="Equation.3">
                    <p:embed/>
                  </p:oleObj>
                </mc:Choice>
                <mc:Fallback>
                  <p:oleObj name="Equation" r:id="rId13" imgW="247590" imgH="390615" progId="Equation.3">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0" y="3792"/>
                          <a:ext cx="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6107" name="Rectangle 27"/>
          <p:cNvSpPr>
            <a:spLocks noChangeArrowheads="1"/>
          </p:cNvSpPr>
          <p:nvPr/>
        </p:nvSpPr>
        <p:spPr bwMode="auto">
          <a:xfrm>
            <a:off x="0" y="90805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with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animEffect transition="in" filter="blinds(vertical)">
                                      <p:cBhvr>
                                        <p:cTn id="7" dur="500"/>
                                        <p:tgtEl>
                                          <p:spTgt spid="46082">
                                            <p:txEl>
                                              <p:pRg st="0" end="0"/>
                                            </p:txEl>
                                          </p:spTgt>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46107"/>
                                        </p:tgtEl>
                                        <p:attrNameLst>
                                          <p:attrName>style.visibility</p:attrName>
                                        </p:attrNameLst>
                                      </p:cBhvr>
                                      <p:to>
                                        <p:strVal val="visible"/>
                                      </p:to>
                                    </p:set>
                                    <p:animEffect transition="in" filter="strips(upRight)">
                                      <p:cBhvr>
                                        <p:cTn id="11" dur="500"/>
                                        <p:tgtEl>
                                          <p:spTgt spid="4610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46091"/>
                                        </p:tgtEl>
                                        <p:attrNameLst>
                                          <p:attrName>style.visibility</p:attrName>
                                        </p:attrNameLst>
                                      </p:cBhvr>
                                      <p:to>
                                        <p:strVal val="visible"/>
                                      </p:to>
                                    </p:set>
                                    <p:animEffect transition="in" filter="wipe(up)">
                                      <p:cBhvr>
                                        <p:cTn id="16" dur="500"/>
                                        <p:tgtEl>
                                          <p:spTgt spid="46091"/>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46088"/>
                                        </p:tgtEl>
                                        <p:attrNameLst>
                                          <p:attrName>style.visibility</p:attrName>
                                        </p:attrNameLst>
                                      </p:cBhvr>
                                      <p:to>
                                        <p:strVal val="visible"/>
                                      </p:to>
                                    </p:set>
                                    <p:animEffect transition="in" filter="wipe(left)">
                                      <p:cBhvr>
                                        <p:cTn id="20" dur="500"/>
                                        <p:tgtEl>
                                          <p:spTgt spid="46088"/>
                                        </p:tgtEl>
                                      </p:cBhvr>
                                    </p:animEffect>
                                  </p:childTnLst>
                                </p:cTn>
                              </p:par>
                            </p:childTnLst>
                          </p:cTn>
                        </p:par>
                        <p:par>
                          <p:cTn id="21" fill="hold" nodeType="afterGroup">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46089"/>
                                        </p:tgtEl>
                                        <p:attrNameLst>
                                          <p:attrName>style.visibility</p:attrName>
                                        </p:attrNameLst>
                                      </p:cBhvr>
                                      <p:to>
                                        <p:strVal val="visible"/>
                                      </p:to>
                                    </p:set>
                                    <p:animEffect transition="in" filter="wipe(left)">
                                      <p:cBhvr>
                                        <p:cTn id="24" dur="500"/>
                                        <p:tgtEl>
                                          <p:spTgt spid="46089"/>
                                        </p:tgtEl>
                                      </p:cBhvr>
                                    </p:animEffect>
                                  </p:childTnLst>
                                </p:cTn>
                              </p:par>
                            </p:childTnLst>
                          </p:cTn>
                        </p:par>
                        <p:par>
                          <p:cTn id="25" fill="hold" nodeType="afterGroup">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46090"/>
                                        </p:tgtEl>
                                        <p:attrNameLst>
                                          <p:attrName>style.visibility</p:attrName>
                                        </p:attrNameLst>
                                      </p:cBhvr>
                                      <p:to>
                                        <p:strVal val="visible"/>
                                      </p:to>
                                    </p:set>
                                    <p:animEffect transition="in" filter="wipe(left)">
                                      <p:cBhvr>
                                        <p:cTn id="28" dur="500"/>
                                        <p:tgtEl>
                                          <p:spTgt spid="4609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6097"/>
                                        </p:tgtEl>
                                        <p:attrNameLst>
                                          <p:attrName>style.visibility</p:attrName>
                                        </p:attrNameLst>
                                      </p:cBhvr>
                                      <p:to>
                                        <p:strVal val="visible"/>
                                      </p:to>
                                    </p:set>
                                    <p:animEffect transition="in" filter="wipe(left)">
                                      <p:cBhvr>
                                        <p:cTn id="33" dur="500"/>
                                        <p:tgtEl>
                                          <p:spTgt spid="4609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46093"/>
                                        </p:tgtEl>
                                        <p:attrNameLst>
                                          <p:attrName>style.visibility</p:attrName>
                                        </p:attrNameLst>
                                      </p:cBhvr>
                                      <p:to>
                                        <p:strVal val="visible"/>
                                      </p:to>
                                    </p:set>
                                    <p:animEffect transition="in" filter="wipe(up)">
                                      <p:cBhvr>
                                        <p:cTn id="38" dur="500"/>
                                        <p:tgtEl>
                                          <p:spTgt spid="46093"/>
                                        </p:tgtEl>
                                      </p:cBhvr>
                                    </p:animEffect>
                                  </p:childTnLst>
                                </p:cTn>
                              </p:par>
                            </p:childTnLst>
                          </p:cTn>
                        </p:par>
                        <p:par>
                          <p:cTn id="39" fill="hold" nodeType="afterGroup">
                            <p:stCondLst>
                              <p:cond delay="500"/>
                            </p:stCondLst>
                            <p:childTnLst>
                              <p:par>
                                <p:cTn id="40" presetID="22" presetClass="entr" presetSubtype="8" fill="hold" nodeType="afterEffect">
                                  <p:stCondLst>
                                    <p:cond delay="0"/>
                                  </p:stCondLst>
                                  <p:childTnLst>
                                    <p:set>
                                      <p:cBhvr>
                                        <p:cTn id="41" dur="1" fill="hold">
                                          <p:stCondLst>
                                            <p:cond delay="0"/>
                                          </p:stCondLst>
                                        </p:cTn>
                                        <p:tgtEl>
                                          <p:spTgt spid="46096"/>
                                        </p:tgtEl>
                                        <p:attrNameLst>
                                          <p:attrName>style.visibility</p:attrName>
                                        </p:attrNameLst>
                                      </p:cBhvr>
                                      <p:to>
                                        <p:strVal val="visible"/>
                                      </p:to>
                                    </p:set>
                                    <p:animEffect transition="in" filter="wipe(left)">
                                      <p:cBhvr>
                                        <p:cTn id="42" dur="500"/>
                                        <p:tgtEl>
                                          <p:spTgt spid="4609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6083"/>
                                        </p:tgtEl>
                                        <p:attrNameLst>
                                          <p:attrName>style.visibility</p:attrName>
                                        </p:attrNameLst>
                                      </p:cBhvr>
                                      <p:to>
                                        <p:strVal val="visible"/>
                                      </p:to>
                                    </p:set>
                                    <p:animEffect transition="in" filter="wipe(left)">
                                      <p:cBhvr>
                                        <p:cTn id="47" dur="500"/>
                                        <p:tgtEl>
                                          <p:spTgt spid="4608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6085"/>
                                        </p:tgtEl>
                                        <p:attrNameLst>
                                          <p:attrName>style.visibility</p:attrName>
                                        </p:attrNameLst>
                                      </p:cBhvr>
                                      <p:to>
                                        <p:strVal val="visible"/>
                                      </p:to>
                                    </p:set>
                                    <p:animEffect transition="in" filter="wipe(left)">
                                      <p:cBhvr>
                                        <p:cTn id="52" dur="500"/>
                                        <p:tgtEl>
                                          <p:spTgt spid="4608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6084"/>
                                        </p:tgtEl>
                                        <p:attrNameLst>
                                          <p:attrName>style.visibility</p:attrName>
                                        </p:attrNameLst>
                                      </p:cBhvr>
                                      <p:to>
                                        <p:strVal val="visible"/>
                                      </p:to>
                                    </p:set>
                                    <p:animEffect transition="in" filter="blinds(horizontal)">
                                      <p:cBhvr>
                                        <p:cTn id="57" dur="500"/>
                                        <p:tgtEl>
                                          <p:spTgt spid="4608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6086"/>
                                        </p:tgtEl>
                                        <p:attrNameLst>
                                          <p:attrName>style.visibility</p:attrName>
                                        </p:attrNameLst>
                                      </p:cBhvr>
                                      <p:to>
                                        <p:strVal val="visible"/>
                                      </p:to>
                                    </p:set>
                                    <p:animEffect transition="in" filter="wipe(left)">
                                      <p:cBhvr>
                                        <p:cTn id="62" dur="500"/>
                                        <p:tgtEl>
                                          <p:spTgt spid="4608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46098"/>
                                        </p:tgtEl>
                                        <p:attrNameLst>
                                          <p:attrName>style.visibility</p:attrName>
                                        </p:attrNameLst>
                                      </p:cBhvr>
                                      <p:to>
                                        <p:strVal val="visible"/>
                                      </p:to>
                                    </p:set>
                                    <p:animEffect transition="in" filter="wipe(left)">
                                      <p:cBhvr>
                                        <p:cTn id="67" dur="500"/>
                                        <p:tgtEl>
                                          <p:spTgt spid="4609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46092"/>
                                        </p:tgtEl>
                                        <p:attrNameLst>
                                          <p:attrName>style.visibility</p:attrName>
                                        </p:attrNameLst>
                                      </p:cBhvr>
                                      <p:to>
                                        <p:strVal val="visible"/>
                                      </p:to>
                                    </p:set>
                                    <p:animEffect transition="in" filter="wipe(up)">
                                      <p:cBhvr>
                                        <p:cTn id="72" dur="500"/>
                                        <p:tgtEl>
                                          <p:spTgt spid="46092"/>
                                        </p:tgtEl>
                                      </p:cBhvr>
                                    </p:animEffect>
                                  </p:childTnLst>
                                </p:cTn>
                              </p:par>
                            </p:childTnLst>
                          </p:cTn>
                        </p:par>
                        <p:par>
                          <p:cTn id="73" fill="hold" nodeType="afterGroup">
                            <p:stCondLst>
                              <p:cond delay="500"/>
                            </p:stCondLst>
                            <p:childTnLst>
                              <p:par>
                                <p:cTn id="74" presetID="22" presetClass="entr" presetSubtype="8" fill="hold" nodeType="afterEffect">
                                  <p:stCondLst>
                                    <p:cond delay="0"/>
                                  </p:stCondLst>
                                  <p:childTnLst>
                                    <p:set>
                                      <p:cBhvr>
                                        <p:cTn id="75" dur="1" fill="hold">
                                          <p:stCondLst>
                                            <p:cond delay="0"/>
                                          </p:stCondLst>
                                        </p:cTn>
                                        <p:tgtEl>
                                          <p:spTgt spid="46095"/>
                                        </p:tgtEl>
                                        <p:attrNameLst>
                                          <p:attrName>style.visibility</p:attrName>
                                        </p:attrNameLst>
                                      </p:cBhvr>
                                      <p:to>
                                        <p:strVal val="visible"/>
                                      </p:to>
                                    </p:set>
                                    <p:animEffect transition="in" filter="wipe(left)">
                                      <p:cBhvr>
                                        <p:cTn id="76" dur="500"/>
                                        <p:tgtEl>
                                          <p:spTgt spid="46095"/>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9" presetClass="entr" presetSubtype="10" fill="hold" nodeType="clickEffect">
                                  <p:stCondLst>
                                    <p:cond delay="0"/>
                                  </p:stCondLst>
                                  <p:childTnLst>
                                    <p:set>
                                      <p:cBhvr>
                                        <p:cTn id="80" dur="1" fill="hold">
                                          <p:stCondLst>
                                            <p:cond delay="0"/>
                                          </p:stCondLst>
                                        </p:cTn>
                                        <p:tgtEl>
                                          <p:spTgt spid="2"/>
                                        </p:tgtEl>
                                        <p:attrNameLst>
                                          <p:attrName>style.visibility</p:attrName>
                                        </p:attrNameLst>
                                      </p:cBhvr>
                                      <p:to>
                                        <p:strVal val="visible"/>
                                      </p:to>
                                    </p:set>
                                    <p:anim calcmode="lin" valueType="num">
                                      <p:cBhvr>
                                        <p:cTn id="81" dur="5000" fill="hold"/>
                                        <p:tgtEl>
                                          <p:spTgt spid="2"/>
                                        </p:tgtEl>
                                        <p:attrNameLst>
                                          <p:attrName>ppt_w</p:attrName>
                                        </p:attrNameLst>
                                      </p:cBhvr>
                                      <p:tavLst>
                                        <p:tav tm="0" fmla="#ppt_w*sin(2.5*pi*$)">
                                          <p:val>
                                            <p:fltVal val="0"/>
                                          </p:val>
                                        </p:tav>
                                        <p:tav tm="100000">
                                          <p:val>
                                            <p:fltVal val="1"/>
                                          </p:val>
                                        </p:tav>
                                      </p:tavLst>
                                    </p:anim>
                                    <p:anim calcmode="lin" valueType="num">
                                      <p:cBhvr>
                                        <p:cTn id="82"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46102">
                                            <p:txEl>
                                              <p:pRg st="0" end="0"/>
                                            </p:txEl>
                                          </p:spTgt>
                                        </p:tgtEl>
                                        <p:attrNameLst>
                                          <p:attrName>style.visibility</p:attrName>
                                        </p:attrNameLst>
                                      </p:cBhvr>
                                      <p:to>
                                        <p:strVal val="visible"/>
                                      </p:to>
                                    </p:set>
                                    <p:animEffect transition="in" filter="blinds(horizontal)">
                                      <p:cBhvr>
                                        <p:cTn id="87" dur="500"/>
                                        <p:tgtEl>
                                          <p:spTgt spid="46102">
                                            <p:txEl>
                                              <p:pRg st="0" end="0"/>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3" presetClass="entr" presetSubtype="16" fill="hold" grpId="0" nodeType="clickEffect">
                                  <p:stCondLst>
                                    <p:cond delay="0"/>
                                  </p:stCondLst>
                                  <p:childTnLst>
                                    <p:set>
                                      <p:cBhvr>
                                        <p:cTn id="91" dur="1" fill="hold">
                                          <p:stCondLst>
                                            <p:cond delay="0"/>
                                          </p:stCondLst>
                                        </p:cTn>
                                        <p:tgtEl>
                                          <p:spTgt spid="46087"/>
                                        </p:tgtEl>
                                        <p:attrNameLst>
                                          <p:attrName>style.visibility</p:attrName>
                                        </p:attrNameLst>
                                      </p:cBhvr>
                                      <p:to>
                                        <p:strVal val="visible"/>
                                      </p:to>
                                    </p:set>
                                    <p:anim calcmode="lin" valueType="num">
                                      <p:cBhvr>
                                        <p:cTn id="92" dur="500" fill="hold"/>
                                        <p:tgtEl>
                                          <p:spTgt spid="46087"/>
                                        </p:tgtEl>
                                        <p:attrNameLst>
                                          <p:attrName>ppt_w</p:attrName>
                                        </p:attrNameLst>
                                      </p:cBhvr>
                                      <p:tavLst>
                                        <p:tav tm="0">
                                          <p:val>
                                            <p:fltVal val="0"/>
                                          </p:val>
                                        </p:tav>
                                        <p:tav tm="100000">
                                          <p:val>
                                            <p:strVal val="#ppt_w"/>
                                          </p:val>
                                        </p:tav>
                                      </p:tavLst>
                                    </p:anim>
                                    <p:anim calcmode="lin" valueType="num">
                                      <p:cBhvr>
                                        <p:cTn id="93" dur="500" fill="hold"/>
                                        <p:tgtEl>
                                          <p:spTgt spid="46087"/>
                                        </p:tgtEl>
                                        <p:attrNameLst>
                                          <p:attrName>ppt_h</p:attrName>
                                        </p:attrNameLst>
                                      </p:cBhvr>
                                      <p:tavLst>
                                        <p:tav tm="0">
                                          <p:val>
                                            <p:fltVal val="0"/>
                                          </p:val>
                                        </p:tav>
                                        <p:tav tm="100000">
                                          <p:val>
                                            <p:strVal val="#ppt_h"/>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3"/>
                                        </p:tgtEl>
                                        <p:attrNameLst>
                                          <p:attrName>style.visibility</p:attrName>
                                        </p:attrNameLst>
                                      </p:cBhvr>
                                      <p:to>
                                        <p:strVal val="visible"/>
                                      </p:to>
                                    </p:set>
                                    <p:animEffect transition="in" filter="wipe(left)">
                                      <p:cBhvr>
                                        <p:cTn id="98" dur="500"/>
                                        <p:tgtEl>
                                          <p:spTgt spid="3"/>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ntr" presetSubtype="5" fill="hold" grpId="0" nodeType="clickEffect">
                                  <p:stCondLst>
                                    <p:cond delay="0"/>
                                  </p:stCondLst>
                                  <p:childTnLst>
                                    <p:set>
                                      <p:cBhvr>
                                        <p:cTn id="102" dur="1" fill="hold">
                                          <p:stCondLst>
                                            <p:cond delay="0"/>
                                          </p:stCondLst>
                                        </p:cTn>
                                        <p:tgtEl>
                                          <p:spTgt spid="46103">
                                            <p:txEl>
                                              <p:pRg st="0" end="0"/>
                                            </p:txEl>
                                          </p:spTgt>
                                        </p:tgtEl>
                                        <p:attrNameLst>
                                          <p:attrName>style.visibility</p:attrName>
                                        </p:attrNameLst>
                                      </p:cBhvr>
                                      <p:to>
                                        <p:strVal val="visible"/>
                                      </p:to>
                                    </p:set>
                                    <p:animEffect transition="in" filter="blinds(vertical)">
                                      <p:cBhvr>
                                        <p:cTn id="103" dur="500"/>
                                        <p:tgtEl>
                                          <p:spTgt spid="461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autoUpdateAnimBg="0"/>
      <p:bldP spid="46083" grpId="0" autoUpdateAnimBg="0"/>
      <p:bldP spid="46084" grpId="0" autoUpdateAnimBg="0"/>
      <p:bldP spid="46087" grpId="0" animBg="1" autoUpdateAnimBg="0"/>
      <p:bldP spid="46088" grpId="0" autoUpdateAnimBg="0"/>
      <p:bldP spid="46089" grpId="0" autoUpdateAnimBg="0"/>
      <p:bldP spid="46090" grpId="0" autoUpdateAnimBg="0"/>
      <p:bldP spid="46091" grpId="0" animBg="1"/>
      <p:bldP spid="46092" grpId="0" animBg="1"/>
      <p:bldP spid="46093" grpId="0" animBg="1"/>
      <p:bldP spid="46097" grpId="0" autoUpdateAnimBg="0"/>
      <p:bldP spid="46102" grpId="0" build="p" autoUpdateAnimBg="0"/>
      <p:bldP spid="46103" grpId="0" build="p" autoUpdateAnimBg="0"/>
      <p:bldP spid="4610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457200" y="152400"/>
            <a:ext cx="4038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en-US" altLang="zh-CN" dirty="0">
                <a:solidFill>
                  <a:srgbClr val="3333CC"/>
                </a:solidFill>
                <a:ea typeface="宋体" pitchFamily="2" charset="-122"/>
              </a:rPr>
              <a:t>1.2.3 </a:t>
            </a:r>
            <a:r>
              <a:rPr kumimoji="1" lang="zh-CN" altLang="en-US" dirty="0">
                <a:solidFill>
                  <a:srgbClr val="3333CC"/>
                </a:solidFill>
                <a:ea typeface="宋体" pitchFamily="2" charset="-122"/>
              </a:rPr>
              <a:t>场强叠加原理</a:t>
            </a:r>
            <a:endParaRPr kumimoji="1" lang="zh-CN" altLang="en-US" b="0" dirty="0">
              <a:solidFill>
                <a:srgbClr val="3333CC"/>
              </a:solidFill>
              <a:ea typeface="宋体" pitchFamily="2" charset="-122"/>
            </a:endParaRPr>
          </a:p>
        </p:txBody>
      </p:sp>
      <p:sp>
        <p:nvSpPr>
          <p:cNvPr id="47107" name="Text Box 3"/>
          <p:cNvSpPr txBox="1">
            <a:spLocks noChangeArrowheads="1"/>
          </p:cNvSpPr>
          <p:nvPr/>
        </p:nvSpPr>
        <p:spPr bwMode="auto">
          <a:xfrm>
            <a:off x="381000" y="914400"/>
            <a:ext cx="708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kumimoji="1" lang="zh-CN" altLang="en-US" sz="2800">
                <a:solidFill>
                  <a:srgbClr val="3333CC"/>
                </a:solidFill>
                <a:latin typeface="宋体" pitchFamily="2" charset="-122"/>
                <a:ea typeface="宋体" pitchFamily="2" charset="-122"/>
              </a:rPr>
              <a:t>如果带电体由 </a:t>
            </a:r>
            <a:r>
              <a:rPr kumimoji="1" lang="en-US" altLang="zh-CN" sz="2800" i="1">
                <a:solidFill>
                  <a:srgbClr val="3333CC"/>
                </a:solidFill>
                <a:ea typeface="宋体" pitchFamily="2" charset="-122"/>
              </a:rPr>
              <a:t>n</a:t>
            </a:r>
            <a:r>
              <a:rPr kumimoji="1" lang="en-US" altLang="zh-CN" sz="2800">
                <a:solidFill>
                  <a:srgbClr val="3333CC"/>
                </a:solidFill>
                <a:latin typeface="宋体" pitchFamily="2" charset="-122"/>
                <a:ea typeface="宋体" pitchFamily="2" charset="-122"/>
              </a:rPr>
              <a:t> </a:t>
            </a:r>
            <a:r>
              <a:rPr kumimoji="1" lang="zh-CN" altLang="en-US" sz="2800">
                <a:solidFill>
                  <a:srgbClr val="3333CC"/>
                </a:solidFill>
                <a:latin typeface="宋体" pitchFamily="2" charset="-122"/>
                <a:ea typeface="宋体" pitchFamily="2" charset="-122"/>
              </a:rPr>
              <a:t>个点电荷组成，如图</a:t>
            </a:r>
          </a:p>
        </p:txBody>
      </p:sp>
      <p:grpSp>
        <p:nvGrpSpPr>
          <p:cNvPr id="2" name="Group 4"/>
          <p:cNvGrpSpPr>
            <a:grpSpLocks/>
          </p:cNvGrpSpPr>
          <p:nvPr/>
        </p:nvGrpSpPr>
        <p:grpSpPr bwMode="auto">
          <a:xfrm>
            <a:off x="457200" y="1447800"/>
            <a:ext cx="2209800" cy="1160463"/>
            <a:chOff x="288" y="1218"/>
            <a:chExt cx="1392" cy="731"/>
          </a:xfrm>
        </p:grpSpPr>
        <p:sp>
          <p:nvSpPr>
            <p:cNvPr id="28699" name="Text Box 5"/>
            <p:cNvSpPr txBox="1">
              <a:spLocks noChangeArrowheads="1"/>
            </p:cNvSpPr>
            <p:nvPr/>
          </p:nvSpPr>
          <p:spPr bwMode="auto">
            <a:xfrm>
              <a:off x="288" y="1218"/>
              <a:ext cx="1392"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50000"/>
                </a:spcBef>
                <a:buFontTx/>
                <a:buNone/>
              </a:pPr>
              <a:r>
                <a:rPr kumimoji="1" lang="zh-CN" altLang="en-US" sz="2800">
                  <a:solidFill>
                    <a:srgbClr val="CC3300"/>
                  </a:solidFill>
                  <a:ea typeface="宋体" pitchFamily="2" charset="-122"/>
                </a:rPr>
                <a:t>由电力叠</a:t>
              </a:r>
            </a:p>
            <a:p>
              <a:pPr algn="ctr">
                <a:spcBef>
                  <a:spcPct val="50000"/>
                </a:spcBef>
                <a:buFontTx/>
                <a:buNone/>
              </a:pPr>
              <a:r>
                <a:rPr kumimoji="1" lang="zh-CN" altLang="en-US" sz="2800">
                  <a:solidFill>
                    <a:srgbClr val="CC3300"/>
                  </a:solidFill>
                  <a:ea typeface="宋体" pitchFamily="2" charset="-122"/>
                </a:rPr>
                <a:t>加原理</a:t>
              </a:r>
            </a:p>
          </p:txBody>
        </p:sp>
        <p:sp>
          <p:nvSpPr>
            <p:cNvPr id="28700" name="AutoShape 6"/>
            <p:cNvSpPr>
              <a:spLocks noChangeArrowheads="1"/>
            </p:cNvSpPr>
            <p:nvPr/>
          </p:nvSpPr>
          <p:spPr bwMode="auto">
            <a:xfrm>
              <a:off x="394" y="1554"/>
              <a:ext cx="1238" cy="78"/>
            </a:xfrm>
            <a:prstGeom prst="rightArrow">
              <a:avLst>
                <a:gd name="adj1" fmla="val 50000"/>
                <a:gd name="adj2" fmla="val 396795"/>
              </a:avLst>
            </a:prstGeom>
            <a:solidFill>
              <a:srgbClr val="00CC99"/>
            </a:solidFill>
            <a:ln w="12699">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pSp>
      <p:grpSp>
        <p:nvGrpSpPr>
          <p:cNvPr id="3" name="Group 7"/>
          <p:cNvGrpSpPr>
            <a:grpSpLocks/>
          </p:cNvGrpSpPr>
          <p:nvPr/>
        </p:nvGrpSpPr>
        <p:grpSpPr bwMode="auto">
          <a:xfrm>
            <a:off x="558800" y="2808288"/>
            <a:ext cx="2209800" cy="762000"/>
            <a:chOff x="288" y="2592"/>
            <a:chExt cx="1392" cy="480"/>
          </a:xfrm>
        </p:grpSpPr>
        <p:sp>
          <p:nvSpPr>
            <p:cNvPr id="28697" name="Text Box 8"/>
            <p:cNvSpPr txBox="1">
              <a:spLocks noChangeArrowheads="1"/>
            </p:cNvSpPr>
            <p:nvPr/>
          </p:nvSpPr>
          <p:spPr bwMode="auto">
            <a:xfrm>
              <a:off x="288" y="2592"/>
              <a:ext cx="13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kumimoji="1" lang="zh-CN" altLang="en-US" sz="2800">
                  <a:solidFill>
                    <a:srgbClr val="CC3300"/>
                  </a:solidFill>
                  <a:ea typeface="宋体" pitchFamily="2" charset="-122"/>
                </a:rPr>
                <a:t>由场强定义</a:t>
              </a:r>
            </a:p>
          </p:txBody>
        </p:sp>
        <p:sp>
          <p:nvSpPr>
            <p:cNvPr id="28698" name="AutoShape 9"/>
            <p:cNvSpPr>
              <a:spLocks noChangeArrowheads="1"/>
            </p:cNvSpPr>
            <p:nvPr/>
          </p:nvSpPr>
          <p:spPr bwMode="auto">
            <a:xfrm>
              <a:off x="336" y="2976"/>
              <a:ext cx="1248" cy="96"/>
            </a:xfrm>
            <a:prstGeom prst="rightArrow">
              <a:avLst>
                <a:gd name="adj1" fmla="val 50000"/>
                <a:gd name="adj2" fmla="val 325000"/>
              </a:avLst>
            </a:prstGeom>
            <a:solidFill>
              <a:srgbClr val="00CC99"/>
            </a:solidFill>
            <a:ln w="12699">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pSp>
      <p:sp>
        <p:nvSpPr>
          <p:cNvPr id="47114" name="Text Box 10"/>
          <p:cNvSpPr txBox="1">
            <a:spLocks noChangeArrowheads="1"/>
          </p:cNvSpPr>
          <p:nvPr/>
        </p:nvSpPr>
        <p:spPr bwMode="auto">
          <a:xfrm>
            <a:off x="762000" y="3822700"/>
            <a:ext cx="2057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kumimoji="1" lang="zh-CN" altLang="en-US" sz="2800">
                <a:solidFill>
                  <a:srgbClr val="3333CC"/>
                </a:solidFill>
                <a:ea typeface="宋体" pitchFamily="2" charset="-122"/>
              </a:rPr>
              <a:t>整理后得</a:t>
            </a:r>
          </a:p>
        </p:txBody>
      </p:sp>
      <p:graphicFrame>
        <p:nvGraphicFramePr>
          <p:cNvPr id="47115" name="Object 11"/>
          <p:cNvGraphicFramePr>
            <a:graphicFrameLocks noChangeAspect="1"/>
          </p:cNvGraphicFramePr>
          <p:nvPr/>
        </p:nvGraphicFramePr>
        <p:xfrm>
          <a:off x="3379788" y="1492250"/>
          <a:ext cx="1570037" cy="977900"/>
        </p:xfrm>
        <a:graphic>
          <a:graphicData uri="http://schemas.openxmlformats.org/presentationml/2006/ole">
            <mc:AlternateContent xmlns:mc="http://schemas.openxmlformats.org/markup-compatibility/2006">
              <mc:Choice xmlns:v="urn:schemas-microsoft-com:vml" Requires="v">
                <p:oleObj spid="_x0000_s29649" name="Equation" r:id="rId3" imgW="1466910" imgH="914400" progId="Equation.3">
                  <p:embed/>
                </p:oleObj>
              </mc:Choice>
              <mc:Fallback>
                <p:oleObj name="Equation" r:id="rId3" imgW="1466910" imgH="9144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9788" y="1492250"/>
                        <a:ext cx="1570037"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graphicFrame>
        <p:nvGraphicFramePr>
          <p:cNvPr id="47116" name="Object 12"/>
          <p:cNvGraphicFramePr>
            <a:graphicFrameLocks noChangeAspect="1"/>
          </p:cNvGraphicFramePr>
          <p:nvPr/>
        </p:nvGraphicFramePr>
        <p:xfrm>
          <a:off x="3381375" y="2670175"/>
          <a:ext cx="1135063" cy="1038225"/>
        </p:xfrm>
        <a:graphic>
          <a:graphicData uri="http://schemas.openxmlformats.org/presentationml/2006/ole">
            <mc:AlternateContent xmlns:mc="http://schemas.openxmlformats.org/markup-compatibility/2006">
              <mc:Choice xmlns:v="urn:schemas-microsoft-com:vml" Requires="v">
                <p:oleObj spid="_x0000_s29650" name="Equation" r:id="rId5" imgW="1009530" imgH="952410" progId="Equation.3">
                  <p:embed/>
                </p:oleObj>
              </mc:Choice>
              <mc:Fallback>
                <p:oleObj name="Equation" r:id="rId5" imgW="1009530" imgH="95241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1375" y="2670175"/>
                        <a:ext cx="1135063"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graphicFrame>
        <p:nvGraphicFramePr>
          <p:cNvPr id="47117" name="Object 13"/>
          <p:cNvGraphicFramePr>
            <a:graphicFrameLocks noChangeAspect="1"/>
          </p:cNvGraphicFramePr>
          <p:nvPr/>
        </p:nvGraphicFramePr>
        <p:xfrm>
          <a:off x="4762500" y="2209800"/>
          <a:ext cx="2400300" cy="1498600"/>
        </p:xfrm>
        <a:graphic>
          <a:graphicData uri="http://schemas.openxmlformats.org/presentationml/2006/ole">
            <mc:AlternateContent xmlns:mc="http://schemas.openxmlformats.org/markup-compatibility/2006">
              <mc:Choice xmlns:v="urn:schemas-microsoft-com:vml" Requires="v">
                <p:oleObj spid="_x0000_s29651" name="Equation" r:id="rId7" imgW="2333610" imgH="1428750" progId="Equation.3">
                  <p:embed/>
                </p:oleObj>
              </mc:Choice>
              <mc:Fallback>
                <p:oleObj name="Equation" r:id="rId7" imgW="2333610" imgH="142875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62500" y="2209800"/>
                        <a:ext cx="240030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8" name="Object 14"/>
          <p:cNvGraphicFramePr>
            <a:graphicFrameLocks noChangeAspect="1"/>
          </p:cNvGraphicFramePr>
          <p:nvPr/>
        </p:nvGraphicFramePr>
        <p:xfrm>
          <a:off x="3614738" y="3670300"/>
          <a:ext cx="1608137" cy="977900"/>
        </p:xfrm>
        <a:graphic>
          <a:graphicData uri="http://schemas.openxmlformats.org/presentationml/2006/ole">
            <mc:AlternateContent xmlns:mc="http://schemas.openxmlformats.org/markup-compatibility/2006">
              <mc:Choice xmlns:v="urn:schemas-microsoft-com:vml" Requires="v">
                <p:oleObj spid="_x0000_s29652" name="Equation" r:id="rId9" imgW="1504980" imgH="914400" progId="Equation.3">
                  <p:embed/>
                </p:oleObj>
              </mc:Choice>
              <mc:Fallback>
                <p:oleObj name="Equation" r:id="rId9" imgW="1504980" imgH="9144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14738" y="3670300"/>
                        <a:ext cx="1608137"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sp>
        <p:nvSpPr>
          <p:cNvPr id="47119" name="Rectangle 15"/>
          <p:cNvSpPr>
            <a:spLocks noChangeArrowheads="1"/>
          </p:cNvSpPr>
          <p:nvPr/>
        </p:nvSpPr>
        <p:spPr bwMode="auto">
          <a:xfrm>
            <a:off x="0" y="7620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47120" name="Text Box 16"/>
          <p:cNvSpPr txBox="1">
            <a:spLocks noChangeArrowheads="1"/>
          </p:cNvSpPr>
          <p:nvPr/>
        </p:nvSpPr>
        <p:spPr bwMode="auto">
          <a:xfrm>
            <a:off x="250825" y="4724400"/>
            <a:ext cx="87788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en-US" sz="2800">
                <a:solidFill>
                  <a:srgbClr val="3333CC"/>
                </a:solidFill>
                <a:latin typeface="宋体" pitchFamily="2" charset="-122"/>
                <a:ea typeface="宋体" pitchFamily="2" charset="-122"/>
              </a:rPr>
              <a:t>即：</a:t>
            </a:r>
            <a:r>
              <a:rPr kumimoji="1" lang="zh-CN" altLang="en-US" sz="2800">
                <a:solidFill>
                  <a:srgbClr val="CC3300"/>
                </a:solidFill>
                <a:latin typeface="宋体" pitchFamily="2" charset="-122"/>
                <a:ea typeface="宋体" pitchFamily="2" charset="-122"/>
              </a:rPr>
              <a:t>在</a:t>
            </a:r>
            <a:r>
              <a:rPr kumimoji="1" lang="en-US" altLang="zh-CN" sz="2800" i="1">
                <a:solidFill>
                  <a:srgbClr val="CC3300"/>
                </a:solidFill>
                <a:ea typeface="宋体" pitchFamily="2" charset="-122"/>
              </a:rPr>
              <a:t>n</a:t>
            </a:r>
            <a:r>
              <a:rPr kumimoji="1" lang="zh-CN" altLang="en-US" sz="2800">
                <a:solidFill>
                  <a:srgbClr val="CC3300"/>
                </a:solidFill>
                <a:latin typeface="宋体" pitchFamily="2" charset="-122"/>
                <a:ea typeface="宋体" pitchFamily="2" charset="-122"/>
              </a:rPr>
              <a:t>个点电荷产生的电场中某点的电场强度</a:t>
            </a:r>
            <a:r>
              <a:rPr kumimoji="1" lang="en-US" altLang="zh-CN" sz="2800">
                <a:solidFill>
                  <a:srgbClr val="CC3300"/>
                </a:solidFill>
                <a:latin typeface="宋体" pitchFamily="2" charset="-122"/>
                <a:ea typeface="宋体" pitchFamily="2" charset="-122"/>
              </a:rPr>
              <a:t>,</a:t>
            </a:r>
            <a:r>
              <a:rPr kumimoji="1" lang="zh-CN" altLang="en-US" sz="2800">
                <a:solidFill>
                  <a:srgbClr val="CC3300"/>
                </a:solidFill>
                <a:latin typeface="宋体" pitchFamily="2" charset="-122"/>
                <a:ea typeface="宋体" pitchFamily="2" charset="-122"/>
              </a:rPr>
              <a:t>等于各点电荷单独存在时在该点产生的电场强度的矢量和</a:t>
            </a:r>
            <a:r>
              <a:rPr kumimoji="1" lang="zh-CN" altLang="en-US" sz="2800">
                <a:solidFill>
                  <a:srgbClr val="3333CC"/>
                </a:solidFill>
                <a:latin typeface="宋体" pitchFamily="2" charset="-122"/>
                <a:ea typeface="宋体" pitchFamily="2" charset="-122"/>
              </a:rPr>
              <a:t>。 </a:t>
            </a:r>
          </a:p>
        </p:txBody>
      </p:sp>
      <p:grpSp>
        <p:nvGrpSpPr>
          <p:cNvPr id="4" name="Group 17"/>
          <p:cNvGrpSpPr>
            <a:grpSpLocks/>
          </p:cNvGrpSpPr>
          <p:nvPr/>
        </p:nvGrpSpPr>
        <p:grpSpPr bwMode="auto">
          <a:xfrm>
            <a:off x="6223000" y="1295400"/>
            <a:ext cx="2540000" cy="1219200"/>
            <a:chOff x="3920" y="816"/>
            <a:chExt cx="1600" cy="768"/>
          </a:xfrm>
        </p:grpSpPr>
        <p:sp>
          <p:nvSpPr>
            <p:cNvPr id="28687" name="Freeform 18"/>
            <p:cNvSpPr>
              <a:spLocks/>
            </p:cNvSpPr>
            <p:nvPr/>
          </p:nvSpPr>
          <p:spPr bwMode="auto">
            <a:xfrm>
              <a:off x="4464" y="816"/>
              <a:ext cx="1056" cy="768"/>
            </a:xfrm>
            <a:custGeom>
              <a:avLst/>
              <a:gdLst>
                <a:gd name="T0" fmla="*/ 7115658 w 406"/>
                <a:gd name="T1" fmla="*/ 532610 h 336"/>
                <a:gd name="T2" fmla="*/ 11277516 w 406"/>
                <a:gd name="T3" fmla="*/ 206331 h 336"/>
                <a:gd name="T4" fmla="*/ 14966059 w 406"/>
                <a:gd name="T5" fmla="*/ 1537840 h 336"/>
                <a:gd name="T6" fmla="*/ 14480280 w 406"/>
                <a:gd name="T7" fmla="*/ 2312594 h 336"/>
                <a:gd name="T8" fmla="*/ 8956617 w 406"/>
                <a:gd name="T9" fmla="*/ 2981387 h 336"/>
                <a:gd name="T10" fmla="*/ 5753996 w 406"/>
                <a:gd name="T11" fmla="*/ 2872910 h 336"/>
                <a:gd name="T12" fmla="*/ 5274044 w 406"/>
                <a:gd name="T13" fmla="*/ 2533929 h 336"/>
                <a:gd name="T14" fmla="*/ 2069851 w 406"/>
                <a:gd name="T15" fmla="*/ 1762759 h 336"/>
                <a:gd name="T16" fmla="*/ 3426522 w 406"/>
                <a:gd name="T17" fmla="*/ 427691 h 336"/>
                <a:gd name="T18" fmla="*/ 7115658 w 406"/>
                <a:gd name="T19" fmla="*/ 532610 h 33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6"/>
                <a:gd name="T31" fmla="*/ 0 h 336"/>
                <a:gd name="T32" fmla="*/ 406 w 406"/>
                <a:gd name="T33" fmla="*/ 336 h 3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6" h="336">
                  <a:moveTo>
                    <a:pt x="193" y="60"/>
                  </a:moveTo>
                  <a:cubicBezTo>
                    <a:pt x="279" y="3"/>
                    <a:pt x="240" y="0"/>
                    <a:pt x="306" y="23"/>
                  </a:cubicBezTo>
                  <a:cubicBezTo>
                    <a:pt x="351" y="68"/>
                    <a:pt x="386" y="113"/>
                    <a:pt x="406" y="173"/>
                  </a:cubicBezTo>
                  <a:cubicBezTo>
                    <a:pt x="402" y="202"/>
                    <a:pt x="406" y="234"/>
                    <a:pt x="393" y="260"/>
                  </a:cubicBezTo>
                  <a:cubicBezTo>
                    <a:pt x="371" y="304"/>
                    <a:pt x="286" y="325"/>
                    <a:pt x="243" y="335"/>
                  </a:cubicBezTo>
                  <a:cubicBezTo>
                    <a:pt x="214" y="331"/>
                    <a:pt x="182" y="336"/>
                    <a:pt x="156" y="323"/>
                  </a:cubicBezTo>
                  <a:cubicBezTo>
                    <a:pt x="144" y="317"/>
                    <a:pt x="151" y="295"/>
                    <a:pt x="143" y="285"/>
                  </a:cubicBezTo>
                  <a:cubicBezTo>
                    <a:pt x="117" y="253"/>
                    <a:pt x="85" y="227"/>
                    <a:pt x="56" y="198"/>
                  </a:cubicBezTo>
                  <a:cubicBezTo>
                    <a:pt x="33" y="108"/>
                    <a:pt x="0" y="78"/>
                    <a:pt x="93" y="48"/>
                  </a:cubicBezTo>
                  <a:cubicBezTo>
                    <a:pt x="135" y="61"/>
                    <a:pt x="152" y="81"/>
                    <a:pt x="193" y="60"/>
                  </a:cubicBezTo>
                  <a:close/>
                </a:path>
              </a:pathLst>
            </a:custGeom>
            <a:noFill/>
            <a:ln w="38100" cap="rnd" cmpd="sng">
              <a:solidFill>
                <a:srgbClr val="CC3300"/>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88" name="Oval 19"/>
            <p:cNvSpPr>
              <a:spLocks noChangeArrowheads="1"/>
            </p:cNvSpPr>
            <p:nvPr/>
          </p:nvSpPr>
          <p:spPr bwMode="auto">
            <a:xfrm>
              <a:off x="4704" y="1104"/>
              <a:ext cx="48" cy="48"/>
            </a:xfrm>
            <a:prstGeom prst="ellipse">
              <a:avLst/>
            </a:prstGeom>
            <a:solidFill>
              <a:srgbClr val="3333CC"/>
            </a:solidFill>
            <a:ln w="12699">
              <a:solidFill>
                <a:srgbClr val="3333CC"/>
              </a:solidFill>
              <a:round/>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28689" name="Oval 20"/>
            <p:cNvSpPr>
              <a:spLocks noChangeArrowheads="1"/>
            </p:cNvSpPr>
            <p:nvPr/>
          </p:nvSpPr>
          <p:spPr bwMode="auto">
            <a:xfrm>
              <a:off x="4992" y="1056"/>
              <a:ext cx="48" cy="48"/>
            </a:xfrm>
            <a:prstGeom prst="ellipse">
              <a:avLst/>
            </a:prstGeom>
            <a:solidFill>
              <a:srgbClr val="3333CC"/>
            </a:solidFill>
            <a:ln w="12699">
              <a:solidFill>
                <a:srgbClr val="3333CC"/>
              </a:solidFill>
              <a:round/>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28690" name="Oval 21"/>
            <p:cNvSpPr>
              <a:spLocks noChangeArrowheads="1"/>
            </p:cNvSpPr>
            <p:nvPr/>
          </p:nvSpPr>
          <p:spPr bwMode="auto">
            <a:xfrm>
              <a:off x="5328" y="1152"/>
              <a:ext cx="48" cy="48"/>
            </a:xfrm>
            <a:prstGeom prst="ellipse">
              <a:avLst/>
            </a:prstGeom>
            <a:solidFill>
              <a:srgbClr val="3333CC"/>
            </a:solidFill>
            <a:ln w="12699">
              <a:solidFill>
                <a:srgbClr val="3333CC"/>
              </a:solidFill>
              <a:round/>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28691" name="Oval 22"/>
            <p:cNvSpPr>
              <a:spLocks noChangeArrowheads="1"/>
            </p:cNvSpPr>
            <p:nvPr/>
          </p:nvSpPr>
          <p:spPr bwMode="auto">
            <a:xfrm>
              <a:off x="4944" y="1248"/>
              <a:ext cx="48" cy="48"/>
            </a:xfrm>
            <a:prstGeom prst="ellipse">
              <a:avLst/>
            </a:prstGeom>
            <a:solidFill>
              <a:srgbClr val="3333CC"/>
            </a:solidFill>
            <a:ln w="12699">
              <a:solidFill>
                <a:srgbClr val="3333CC"/>
              </a:solidFill>
              <a:round/>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28692" name="Oval 23"/>
            <p:cNvSpPr>
              <a:spLocks noChangeArrowheads="1"/>
            </p:cNvSpPr>
            <p:nvPr/>
          </p:nvSpPr>
          <p:spPr bwMode="auto">
            <a:xfrm>
              <a:off x="5136" y="1344"/>
              <a:ext cx="48" cy="48"/>
            </a:xfrm>
            <a:prstGeom prst="ellipse">
              <a:avLst/>
            </a:prstGeom>
            <a:solidFill>
              <a:srgbClr val="3333CC"/>
            </a:solidFill>
            <a:ln w="12699">
              <a:solidFill>
                <a:srgbClr val="3333CC"/>
              </a:solidFill>
              <a:round/>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28693" name="Oval 24"/>
            <p:cNvSpPr>
              <a:spLocks noChangeArrowheads="1"/>
            </p:cNvSpPr>
            <p:nvPr/>
          </p:nvSpPr>
          <p:spPr bwMode="auto">
            <a:xfrm>
              <a:off x="4128" y="1536"/>
              <a:ext cx="48" cy="48"/>
            </a:xfrm>
            <a:prstGeom prst="ellipse">
              <a:avLst/>
            </a:prstGeom>
            <a:solidFill>
              <a:srgbClr val="CC3300"/>
            </a:solidFill>
            <a:ln w="12699">
              <a:solidFill>
                <a:srgbClr val="CC3300"/>
              </a:solidFill>
              <a:round/>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28694" name="Line 25"/>
            <p:cNvSpPr>
              <a:spLocks noChangeShapeType="1"/>
            </p:cNvSpPr>
            <p:nvPr/>
          </p:nvSpPr>
          <p:spPr bwMode="auto">
            <a:xfrm flipH="1">
              <a:off x="4176" y="1104"/>
              <a:ext cx="768" cy="432"/>
            </a:xfrm>
            <a:prstGeom prst="line">
              <a:avLst/>
            </a:prstGeom>
            <a:noFill/>
            <a:ln w="38100">
              <a:solidFill>
                <a:srgbClr val="3333CC"/>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8695" name="Object 26"/>
            <p:cNvGraphicFramePr>
              <a:graphicFrameLocks noChangeAspect="1"/>
            </p:cNvGraphicFramePr>
            <p:nvPr/>
          </p:nvGraphicFramePr>
          <p:xfrm>
            <a:off x="3920" y="1296"/>
            <a:ext cx="208" cy="288"/>
          </p:xfrm>
          <a:graphic>
            <a:graphicData uri="http://schemas.openxmlformats.org/presentationml/2006/ole">
              <mc:AlternateContent xmlns:mc="http://schemas.openxmlformats.org/markup-compatibility/2006">
                <mc:Choice xmlns:v="urn:schemas-microsoft-com:vml" Requires="v">
                  <p:oleObj spid="_x0000_s29653" name="Equation" r:id="rId11" imgW="266760" imgH="390615" progId="Equation.3">
                    <p:embed/>
                  </p:oleObj>
                </mc:Choice>
                <mc:Fallback>
                  <p:oleObj name="Equation" r:id="rId11" imgW="266760" imgH="390615" progId="Equation.3">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20" y="1296"/>
                          <a:ext cx="2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696" name="Object 27"/>
            <p:cNvGraphicFramePr>
              <a:graphicFrameLocks noChangeAspect="1"/>
            </p:cNvGraphicFramePr>
            <p:nvPr/>
          </p:nvGraphicFramePr>
          <p:xfrm>
            <a:off x="5088" y="903"/>
            <a:ext cx="192" cy="288"/>
          </p:xfrm>
          <a:graphic>
            <a:graphicData uri="http://schemas.openxmlformats.org/presentationml/2006/ole">
              <mc:AlternateContent xmlns:mc="http://schemas.openxmlformats.org/markup-compatibility/2006">
                <mc:Choice xmlns:v="urn:schemas-microsoft-com:vml" Requires="v">
                  <p:oleObj spid="_x0000_s29654" name="Equation" r:id="rId13" imgW="238140" imgH="390615" progId="Equation.3">
                    <p:embed/>
                  </p:oleObj>
                </mc:Choice>
                <mc:Fallback>
                  <p:oleObj name="Equation" r:id="rId13" imgW="238140" imgH="390615" progId="Equation.3">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88" y="903"/>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7132" name="Text Box 28"/>
          <p:cNvSpPr txBox="1">
            <a:spLocks noChangeArrowheads="1"/>
          </p:cNvSpPr>
          <p:nvPr/>
        </p:nvSpPr>
        <p:spPr bwMode="auto">
          <a:xfrm>
            <a:off x="1828800" y="5562600"/>
            <a:ext cx="57150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lnSpc>
                <a:spcPct val="120000"/>
              </a:lnSpc>
              <a:spcBef>
                <a:spcPct val="0"/>
              </a:spcBef>
              <a:buFontTx/>
              <a:buNone/>
            </a:pPr>
            <a:r>
              <a:rPr kumimoji="1" lang="zh-CN" altLang="en-US" sz="2800">
                <a:solidFill>
                  <a:srgbClr val="3333CC"/>
                </a:solidFill>
                <a:ea typeface="宋体" pitchFamily="2" charset="-122"/>
              </a:rPr>
              <a:t>它是电力叠加原理的直接结果，是求解电场的一个重要基础。</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blinds(horizontal)">
                                      <p:cBhvr>
                                        <p:cTn id="7" dur="500"/>
                                        <p:tgtEl>
                                          <p:spTgt spid="47106"/>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47119"/>
                                        </p:tgtEl>
                                        <p:attrNameLst>
                                          <p:attrName>style.visibility</p:attrName>
                                        </p:attrNameLst>
                                      </p:cBhvr>
                                      <p:to>
                                        <p:strVal val="visible"/>
                                      </p:to>
                                    </p:set>
                                    <p:animEffect transition="in" filter="strips(upRight)">
                                      <p:cBhvr>
                                        <p:cTn id="11" dur="500"/>
                                        <p:tgtEl>
                                          <p:spTgt spid="4711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7107"/>
                                        </p:tgtEl>
                                        <p:attrNameLst>
                                          <p:attrName>style.visibility</p:attrName>
                                        </p:attrNameLst>
                                      </p:cBhvr>
                                      <p:to>
                                        <p:strVal val="visible"/>
                                      </p:to>
                                    </p:set>
                                    <p:animEffect transition="in" filter="blinds(horizontal)">
                                      <p:cBhvr>
                                        <p:cTn id="16" dur="500"/>
                                        <p:tgtEl>
                                          <p:spTgt spid="47107"/>
                                        </p:tgtEl>
                                      </p:cBhvr>
                                    </p:animEffect>
                                  </p:childTnLst>
                                </p:cTn>
                              </p:par>
                            </p:childTnLst>
                          </p:cTn>
                        </p:par>
                        <p:par>
                          <p:cTn id="17" fill="hold" nodeType="afterGroup">
                            <p:stCondLst>
                              <p:cond delay="500"/>
                            </p:stCondLst>
                            <p:childTnLst>
                              <p:par>
                                <p:cTn id="18" presetID="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1+#ppt_w/2"/>
                                          </p:val>
                                        </p:tav>
                                        <p:tav tm="100000">
                                          <p:val>
                                            <p:strVal val="#ppt_x"/>
                                          </p:val>
                                        </p:tav>
                                      </p:tavLst>
                                    </p:anim>
                                    <p:anim calcmode="lin" valueType="num">
                                      <p:cBhvr additive="base">
                                        <p:cTn id="21"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fill="hold"/>
                                        <p:tgtEl>
                                          <p:spTgt spid="2"/>
                                        </p:tgtEl>
                                        <p:attrNameLst>
                                          <p:attrName>ppt_x</p:attrName>
                                        </p:attrNameLst>
                                      </p:cBhvr>
                                      <p:tavLst>
                                        <p:tav tm="0">
                                          <p:val>
                                            <p:strVal val="0-#ppt_w/2"/>
                                          </p:val>
                                        </p:tav>
                                        <p:tav tm="100000">
                                          <p:val>
                                            <p:strVal val="#ppt_x"/>
                                          </p:val>
                                        </p:tav>
                                      </p:tavLst>
                                    </p:anim>
                                    <p:anim calcmode="lin" valueType="num">
                                      <p:cBhvr additive="base">
                                        <p:cTn id="27"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7115"/>
                                        </p:tgtEl>
                                        <p:attrNameLst>
                                          <p:attrName>style.visibility</p:attrName>
                                        </p:attrNameLst>
                                      </p:cBhvr>
                                      <p:to>
                                        <p:strVal val="visible"/>
                                      </p:to>
                                    </p:set>
                                    <p:animEffect transition="in" filter="wipe(left)">
                                      <p:cBhvr>
                                        <p:cTn id="32" dur="500"/>
                                        <p:tgtEl>
                                          <p:spTgt spid="471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0-#ppt_w/2"/>
                                          </p:val>
                                        </p:tav>
                                        <p:tav tm="100000">
                                          <p:val>
                                            <p:strVal val="#ppt_x"/>
                                          </p:val>
                                        </p:tav>
                                      </p:tavLst>
                                    </p:anim>
                                    <p:anim calcmode="lin" valueType="num">
                                      <p:cBhvr additive="base">
                                        <p:cTn id="3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47116"/>
                                        </p:tgtEl>
                                        <p:attrNameLst>
                                          <p:attrName>style.visibility</p:attrName>
                                        </p:attrNameLst>
                                      </p:cBhvr>
                                      <p:to>
                                        <p:strVal val="visible"/>
                                      </p:to>
                                    </p:set>
                                    <p:animEffect transition="in" filter="wipe(left)">
                                      <p:cBhvr>
                                        <p:cTn id="43" dur="500"/>
                                        <p:tgtEl>
                                          <p:spTgt spid="4711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2" fill="hold" nodeType="clickEffect">
                                  <p:stCondLst>
                                    <p:cond delay="0"/>
                                  </p:stCondLst>
                                  <p:childTnLst>
                                    <p:set>
                                      <p:cBhvr>
                                        <p:cTn id="47" dur="1" fill="hold">
                                          <p:stCondLst>
                                            <p:cond delay="0"/>
                                          </p:stCondLst>
                                        </p:cTn>
                                        <p:tgtEl>
                                          <p:spTgt spid="47117"/>
                                        </p:tgtEl>
                                        <p:attrNameLst>
                                          <p:attrName>style.visibility</p:attrName>
                                        </p:attrNameLst>
                                      </p:cBhvr>
                                      <p:to>
                                        <p:strVal val="visible"/>
                                      </p:to>
                                    </p:set>
                                    <p:anim calcmode="lin" valueType="num">
                                      <p:cBhvr additive="base">
                                        <p:cTn id="48" dur="500" fill="hold"/>
                                        <p:tgtEl>
                                          <p:spTgt spid="47117"/>
                                        </p:tgtEl>
                                        <p:attrNameLst>
                                          <p:attrName>ppt_x</p:attrName>
                                        </p:attrNameLst>
                                      </p:cBhvr>
                                      <p:tavLst>
                                        <p:tav tm="0">
                                          <p:val>
                                            <p:strVal val="1+#ppt_w/2"/>
                                          </p:val>
                                        </p:tav>
                                        <p:tav tm="100000">
                                          <p:val>
                                            <p:strVal val="#ppt_x"/>
                                          </p:val>
                                        </p:tav>
                                      </p:tavLst>
                                    </p:anim>
                                    <p:anim calcmode="lin" valueType="num">
                                      <p:cBhvr additive="base">
                                        <p:cTn id="49" dur="500" fill="hold"/>
                                        <p:tgtEl>
                                          <p:spTgt spid="47117"/>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47114"/>
                                        </p:tgtEl>
                                        <p:attrNameLst>
                                          <p:attrName>style.visibility</p:attrName>
                                        </p:attrNameLst>
                                      </p:cBhvr>
                                      <p:to>
                                        <p:strVal val="visible"/>
                                      </p:to>
                                    </p:set>
                                    <p:animEffect transition="in" filter="blinds(horizontal)">
                                      <p:cBhvr>
                                        <p:cTn id="54" dur="500"/>
                                        <p:tgtEl>
                                          <p:spTgt spid="4711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nodeType="clickEffect">
                                  <p:stCondLst>
                                    <p:cond delay="0"/>
                                  </p:stCondLst>
                                  <p:childTnLst>
                                    <p:set>
                                      <p:cBhvr>
                                        <p:cTn id="58" dur="1" fill="hold">
                                          <p:stCondLst>
                                            <p:cond delay="0"/>
                                          </p:stCondLst>
                                        </p:cTn>
                                        <p:tgtEl>
                                          <p:spTgt spid="47118"/>
                                        </p:tgtEl>
                                        <p:attrNameLst>
                                          <p:attrName>style.visibility</p:attrName>
                                        </p:attrNameLst>
                                      </p:cBhvr>
                                      <p:to>
                                        <p:strVal val="visible"/>
                                      </p:to>
                                    </p:set>
                                    <p:anim calcmode="lin" valueType="num">
                                      <p:cBhvr additive="base">
                                        <p:cTn id="59" dur="500" fill="hold"/>
                                        <p:tgtEl>
                                          <p:spTgt spid="47118"/>
                                        </p:tgtEl>
                                        <p:attrNameLst>
                                          <p:attrName>ppt_x</p:attrName>
                                        </p:attrNameLst>
                                      </p:cBhvr>
                                      <p:tavLst>
                                        <p:tav tm="0">
                                          <p:val>
                                            <p:strVal val="1+#ppt_w/2"/>
                                          </p:val>
                                        </p:tav>
                                        <p:tav tm="100000">
                                          <p:val>
                                            <p:strVal val="#ppt_x"/>
                                          </p:val>
                                        </p:tav>
                                      </p:tavLst>
                                    </p:anim>
                                    <p:anim calcmode="lin" valueType="num">
                                      <p:cBhvr additive="base">
                                        <p:cTn id="60" dur="500" fill="hold"/>
                                        <p:tgtEl>
                                          <p:spTgt spid="47118"/>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3" presetClass="entr" presetSubtype="16" fill="hold" grpId="0" nodeType="clickEffect">
                                  <p:stCondLst>
                                    <p:cond delay="0"/>
                                  </p:stCondLst>
                                  <p:childTnLst>
                                    <p:set>
                                      <p:cBhvr>
                                        <p:cTn id="64" dur="1" fill="hold">
                                          <p:stCondLst>
                                            <p:cond delay="0"/>
                                          </p:stCondLst>
                                        </p:cTn>
                                        <p:tgtEl>
                                          <p:spTgt spid="47120"/>
                                        </p:tgtEl>
                                        <p:attrNameLst>
                                          <p:attrName>style.visibility</p:attrName>
                                        </p:attrNameLst>
                                      </p:cBhvr>
                                      <p:to>
                                        <p:strVal val="visible"/>
                                      </p:to>
                                    </p:set>
                                    <p:anim calcmode="lin" valueType="num">
                                      <p:cBhvr>
                                        <p:cTn id="65" dur="500" fill="hold"/>
                                        <p:tgtEl>
                                          <p:spTgt spid="47120"/>
                                        </p:tgtEl>
                                        <p:attrNameLst>
                                          <p:attrName>ppt_w</p:attrName>
                                        </p:attrNameLst>
                                      </p:cBhvr>
                                      <p:tavLst>
                                        <p:tav tm="0">
                                          <p:val>
                                            <p:fltVal val="0"/>
                                          </p:val>
                                        </p:tav>
                                        <p:tav tm="100000">
                                          <p:val>
                                            <p:strVal val="#ppt_w"/>
                                          </p:val>
                                        </p:tav>
                                      </p:tavLst>
                                    </p:anim>
                                    <p:anim calcmode="lin" valueType="num">
                                      <p:cBhvr>
                                        <p:cTn id="66" dur="500" fill="hold"/>
                                        <p:tgtEl>
                                          <p:spTgt spid="47120"/>
                                        </p:tgtEl>
                                        <p:attrNameLst>
                                          <p:attrName>ppt_h</p:attrName>
                                        </p:attrNameLst>
                                      </p:cBhvr>
                                      <p:tavLst>
                                        <p:tav tm="0">
                                          <p:val>
                                            <p:fltVal val="0"/>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47132"/>
                                        </p:tgtEl>
                                        <p:attrNameLst>
                                          <p:attrName>style.visibility</p:attrName>
                                        </p:attrNameLst>
                                      </p:cBhvr>
                                      <p:to>
                                        <p:strVal val="visible"/>
                                      </p:to>
                                    </p:set>
                                    <p:animEffect transition="in" filter="wipe(up)">
                                      <p:cBhvr>
                                        <p:cTn id="71" dur="500"/>
                                        <p:tgtEl>
                                          <p:spTgt spid="47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utoUpdateAnimBg="0"/>
      <p:bldP spid="47107" grpId="0" autoUpdateAnimBg="0"/>
      <p:bldP spid="47114" grpId="0" autoUpdateAnimBg="0"/>
      <p:bldP spid="47119" grpId="0" animBg="1"/>
      <p:bldP spid="47120" grpId="0" autoUpdateAnimBg="0"/>
      <p:bldP spid="47132"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304800" y="198438"/>
            <a:ext cx="5943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kumimoji="1" lang="zh-CN" altLang="en-US">
                <a:solidFill>
                  <a:srgbClr val="3333CC"/>
                </a:solidFill>
                <a:ea typeface="宋体" pitchFamily="2" charset="-122"/>
              </a:rPr>
              <a:t>一、点电荷系电场中的场强</a:t>
            </a:r>
            <a:endParaRPr kumimoji="1" lang="zh-CN" altLang="en-US" b="0">
              <a:solidFill>
                <a:srgbClr val="3333CC"/>
              </a:solidFill>
              <a:ea typeface="宋体" pitchFamily="2" charset="-122"/>
            </a:endParaRPr>
          </a:p>
        </p:txBody>
      </p:sp>
      <p:graphicFrame>
        <p:nvGraphicFramePr>
          <p:cNvPr id="48131" name="Object 3"/>
          <p:cNvGraphicFramePr>
            <a:graphicFrameLocks noChangeAspect="1"/>
          </p:cNvGraphicFramePr>
          <p:nvPr/>
        </p:nvGraphicFramePr>
        <p:xfrm>
          <a:off x="2781300" y="866775"/>
          <a:ext cx="2781300" cy="1027113"/>
        </p:xfrm>
        <a:graphic>
          <a:graphicData uri="http://schemas.openxmlformats.org/presentationml/2006/ole">
            <mc:AlternateContent xmlns:mc="http://schemas.openxmlformats.org/markup-compatibility/2006">
              <mc:Choice xmlns:v="urn:schemas-microsoft-com:vml" Requires="v">
                <p:oleObj spid="_x0000_s61325" name="公式" r:id="rId3" imgW="2628990" imgH="952410" progId="Equation.3">
                  <p:embed/>
                </p:oleObj>
              </mc:Choice>
              <mc:Fallback>
                <p:oleObj name="公式" r:id="rId3" imgW="2628990" imgH="95241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1300" y="866775"/>
                        <a:ext cx="278130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sp>
        <p:nvSpPr>
          <p:cNvPr id="48132" name="Text Box 4"/>
          <p:cNvSpPr txBox="1">
            <a:spLocks noChangeArrowheads="1"/>
          </p:cNvSpPr>
          <p:nvPr/>
        </p:nvSpPr>
        <p:spPr bwMode="auto">
          <a:xfrm>
            <a:off x="381000" y="2041525"/>
            <a:ext cx="6324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kumimoji="1" lang="zh-CN" altLang="en-US">
                <a:solidFill>
                  <a:srgbClr val="3333CC"/>
                </a:solidFill>
                <a:ea typeface="宋体" pitchFamily="2" charset="-122"/>
              </a:rPr>
              <a:t>二、电荷连续分布的带电体的场强</a:t>
            </a:r>
            <a:endParaRPr kumimoji="1" lang="zh-CN" altLang="en-US" b="0">
              <a:solidFill>
                <a:srgbClr val="3333CC"/>
              </a:solidFill>
              <a:ea typeface="宋体" pitchFamily="2" charset="-122"/>
            </a:endParaRPr>
          </a:p>
        </p:txBody>
      </p:sp>
      <p:sp>
        <p:nvSpPr>
          <p:cNvPr id="48133" name="Text Box 5"/>
          <p:cNvSpPr txBox="1">
            <a:spLocks noChangeArrowheads="1"/>
          </p:cNvSpPr>
          <p:nvPr/>
        </p:nvSpPr>
        <p:spPr bwMode="auto">
          <a:xfrm>
            <a:off x="381000" y="2635250"/>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kumimoji="1" lang="zh-CN" altLang="en-US" sz="2800">
                <a:solidFill>
                  <a:srgbClr val="3333CC"/>
                </a:solidFill>
                <a:latin typeface="宋体" pitchFamily="2" charset="-122"/>
                <a:ea typeface="宋体" pitchFamily="2" charset="-122"/>
              </a:rPr>
              <a:t>把带电体看作是由许多个电荷元组成，每个电荷元可作为点电荷处理，然后利用场强叠加原理。</a:t>
            </a:r>
          </a:p>
        </p:txBody>
      </p:sp>
      <p:graphicFrame>
        <p:nvGraphicFramePr>
          <p:cNvPr id="48134" name="Object 6"/>
          <p:cNvGraphicFramePr>
            <a:graphicFrameLocks noChangeAspect="1"/>
          </p:cNvGraphicFramePr>
          <p:nvPr/>
        </p:nvGraphicFramePr>
        <p:xfrm>
          <a:off x="2320925" y="3575050"/>
          <a:ext cx="3255963" cy="1041400"/>
        </p:xfrm>
        <a:graphic>
          <a:graphicData uri="http://schemas.openxmlformats.org/presentationml/2006/ole">
            <mc:AlternateContent xmlns:mc="http://schemas.openxmlformats.org/markup-compatibility/2006">
              <mc:Choice xmlns:v="urn:schemas-microsoft-com:vml" Requires="v">
                <p:oleObj spid="_x0000_s61326" name="公式" r:id="rId5" imgW="3448170" imgH="923835" progId="Equation.3">
                  <p:embed/>
                </p:oleObj>
              </mc:Choice>
              <mc:Fallback>
                <p:oleObj name="公式" r:id="rId5" imgW="3448170" imgH="92383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0925" y="3575050"/>
                        <a:ext cx="3255963"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sp>
        <p:nvSpPr>
          <p:cNvPr id="48135" name="Freeform 7"/>
          <p:cNvSpPr>
            <a:spLocks/>
          </p:cNvSpPr>
          <p:nvPr/>
        </p:nvSpPr>
        <p:spPr bwMode="auto">
          <a:xfrm>
            <a:off x="8253413" y="5353050"/>
            <a:ext cx="285750" cy="376238"/>
          </a:xfrm>
          <a:custGeom>
            <a:avLst/>
            <a:gdLst>
              <a:gd name="T0" fmla="*/ 0 w 180"/>
              <a:gd name="T1" fmla="*/ 0 h 237"/>
              <a:gd name="T2" fmla="*/ 2147483647 w 180"/>
              <a:gd name="T3" fmla="*/ 2147483647 h 237"/>
              <a:gd name="T4" fmla="*/ 0 60000 65536"/>
              <a:gd name="T5" fmla="*/ 0 60000 65536"/>
              <a:gd name="T6" fmla="*/ 0 w 180"/>
              <a:gd name="T7" fmla="*/ 0 h 237"/>
              <a:gd name="T8" fmla="*/ 180 w 180"/>
              <a:gd name="T9" fmla="*/ 237 h 237"/>
            </a:gdLst>
            <a:ahLst/>
            <a:cxnLst>
              <a:cxn ang="T4">
                <a:pos x="T0" y="T1"/>
              </a:cxn>
              <a:cxn ang="T5">
                <a:pos x="T2" y="T3"/>
              </a:cxn>
            </a:cxnLst>
            <a:rect l="T6" t="T7" r="T8" b="T9"/>
            <a:pathLst>
              <a:path w="180" h="237">
                <a:moveTo>
                  <a:pt x="0" y="0"/>
                </a:moveTo>
                <a:lnTo>
                  <a:pt x="180" y="237"/>
                </a:lnTo>
              </a:path>
            </a:pathLst>
          </a:custGeom>
          <a:noFill/>
          <a:ln w="38100">
            <a:solidFill>
              <a:srgbClr val="CC3300"/>
            </a:solidFill>
            <a:round/>
            <a:headEnd type="none" w="med" len="lg"/>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48136" name="Object 8"/>
          <p:cNvGraphicFramePr>
            <a:graphicFrameLocks/>
          </p:cNvGraphicFramePr>
          <p:nvPr/>
        </p:nvGraphicFramePr>
        <p:xfrm>
          <a:off x="7885113" y="5545138"/>
          <a:ext cx="538162" cy="366712"/>
        </p:xfrm>
        <a:graphic>
          <a:graphicData uri="http://schemas.openxmlformats.org/presentationml/2006/ole">
            <mc:AlternateContent xmlns:mc="http://schemas.openxmlformats.org/markup-compatibility/2006">
              <mc:Choice xmlns:v="urn:schemas-microsoft-com:vml" Requires="v">
                <p:oleObj spid="_x0000_s61327" name="公式" r:id="rId7" imgW="457110" imgH="323760" progId="Equation.3">
                  <p:embed/>
                </p:oleObj>
              </mc:Choice>
              <mc:Fallback>
                <p:oleObj name="公式" r:id="rId7" imgW="457110" imgH="323760" progId="Equation.3">
                  <p:embed/>
                  <p:pic>
                    <p:nvPicPr>
                      <p:cNvPr id="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85113" y="5545138"/>
                        <a:ext cx="5381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7" name="Oval 9"/>
          <p:cNvSpPr>
            <a:spLocks noChangeArrowheads="1"/>
          </p:cNvSpPr>
          <p:nvPr/>
        </p:nvSpPr>
        <p:spPr bwMode="auto">
          <a:xfrm>
            <a:off x="6934200" y="3643313"/>
            <a:ext cx="1524000" cy="1157287"/>
          </a:xfrm>
          <a:prstGeom prst="ellipse">
            <a:avLst/>
          </a:prstGeom>
          <a:solidFill>
            <a:srgbClr val="FF9900"/>
          </a:solidFill>
          <a:ln w="12699">
            <a:solidFill>
              <a:srgbClr val="3333CC"/>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aphicFrame>
        <p:nvGraphicFramePr>
          <p:cNvPr id="48138" name="Object 10"/>
          <p:cNvGraphicFramePr>
            <a:graphicFrameLocks noChangeAspect="1"/>
          </p:cNvGraphicFramePr>
          <p:nvPr/>
        </p:nvGraphicFramePr>
        <p:xfrm>
          <a:off x="7788275" y="3200400"/>
          <a:ext cx="373063" cy="479425"/>
        </p:xfrm>
        <a:graphic>
          <a:graphicData uri="http://schemas.openxmlformats.org/presentationml/2006/ole">
            <mc:AlternateContent xmlns:mc="http://schemas.openxmlformats.org/markup-compatibility/2006">
              <mc:Choice xmlns:v="urn:schemas-microsoft-com:vml" Requires="v">
                <p:oleObj spid="_x0000_s61328" name="Equation" r:id="rId9" imgW="247590" imgH="342900" progId="Equation.3">
                  <p:embed/>
                </p:oleObj>
              </mc:Choice>
              <mc:Fallback>
                <p:oleObj name="Equation" r:id="rId9" imgW="247590" imgH="3429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88275" y="3200400"/>
                        <a:ext cx="373063"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9" name="Object 11"/>
          <p:cNvGraphicFramePr>
            <a:graphicFrameLocks/>
          </p:cNvGraphicFramePr>
          <p:nvPr/>
        </p:nvGraphicFramePr>
        <p:xfrm>
          <a:off x="7156450" y="3810000"/>
          <a:ext cx="427038" cy="381000"/>
        </p:xfrm>
        <a:graphic>
          <a:graphicData uri="http://schemas.openxmlformats.org/presentationml/2006/ole">
            <mc:AlternateContent xmlns:mc="http://schemas.openxmlformats.org/markup-compatibility/2006">
              <mc:Choice xmlns:v="urn:schemas-microsoft-com:vml" Requires="v">
                <p:oleObj spid="_x0000_s61329" name="公式" r:id="rId11" imgW="362070" imgH="342900" progId="Equation.3">
                  <p:embed/>
                </p:oleObj>
              </mc:Choice>
              <mc:Fallback>
                <p:oleObj name="公式" r:id="rId11" imgW="362070" imgH="342900" progId="Equation.3">
                  <p:embed/>
                  <p:pic>
                    <p:nvPicPr>
                      <p:cNvPr id="0" name="Object 1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56450" y="3810000"/>
                        <a:ext cx="427038"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40" name="Line 12"/>
          <p:cNvSpPr>
            <a:spLocks noChangeShapeType="1"/>
          </p:cNvSpPr>
          <p:nvPr/>
        </p:nvSpPr>
        <p:spPr bwMode="auto">
          <a:xfrm>
            <a:off x="7391400" y="4289425"/>
            <a:ext cx="838200" cy="990600"/>
          </a:xfrm>
          <a:prstGeom prst="line">
            <a:avLst/>
          </a:prstGeom>
          <a:noFill/>
          <a:ln w="38100">
            <a:solidFill>
              <a:srgbClr val="3333CC"/>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8141" name="Object 13"/>
          <p:cNvGraphicFramePr>
            <a:graphicFrameLocks noChangeAspect="1"/>
          </p:cNvGraphicFramePr>
          <p:nvPr/>
        </p:nvGraphicFramePr>
        <p:xfrm>
          <a:off x="7531100" y="4876800"/>
          <a:ext cx="469900" cy="403225"/>
        </p:xfrm>
        <a:graphic>
          <a:graphicData uri="http://schemas.openxmlformats.org/presentationml/2006/ole">
            <mc:AlternateContent xmlns:mc="http://schemas.openxmlformats.org/markup-compatibility/2006">
              <mc:Choice xmlns:v="urn:schemas-microsoft-com:vml" Requires="v">
                <p:oleObj spid="_x0000_s61330" name="公式" r:id="rId13" imgW="162000" imgH="238035" progId="Equation.3">
                  <p:embed/>
                </p:oleObj>
              </mc:Choice>
              <mc:Fallback>
                <p:oleObj name="公式" r:id="rId13" imgW="162000" imgH="238035"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31100" y="4876800"/>
                        <a:ext cx="469900"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2" name="AutoShape 14"/>
          <p:cNvSpPr>
            <a:spLocks noChangeArrowheads="1"/>
          </p:cNvSpPr>
          <p:nvPr/>
        </p:nvSpPr>
        <p:spPr bwMode="auto">
          <a:xfrm>
            <a:off x="7315200" y="4191000"/>
            <a:ext cx="152400" cy="152400"/>
          </a:xfrm>
          <a:prstGeom prst="cube">
            <a:avLst>
              <a:gd name="adj" fmla="val 25000"/>
            </a:avLst>
          </a:prstGeom>
          <a:solidFill>
            <a:srgbClr val="CC3300"/>
          </a:solidFill>
          <a:ln w="12699">
            <a:solidFill>
              <a:srgbClr val="3333CC"/>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aphicFrame>
        <p:nvGraphicFramePr>
          <p:cNvPr id="48143" name="Object 15"/>
          <p:cNvGraphicFramePr>
            <a:graphicFrameLocks noChangeAspect="1"/>
          </p:cNvGraphicFramePr>
          <p:nvPr/>
        </p:nvGraphicFramePr>
        <p:xfrm>
          <a:off x="7462838" y="4114800"/>
          <a:ext cx="379412" cy="241300"/>
        </p:xfrm>
        <a:graphic>
          <a:graphicData uri="http://schemas.openxmlformats.org/presentationml/2006/ole">
            <mc:AlternateContent xmlns:mc="http://schemas.openxmlformats.org/markup-compatibility/2006">
              <mc:Choice xmlns:v="urn:schemas-microsoft-com:vml" Requires="v">
                <p:oleObj spid="_x0000_s61331" name="公式" r:id="rId15" imgW="476280" imgH="266610" progId="Equation.3">
                  <p:embed/>
                </p:oleObj>
              </mc:Choice>
              <mc:Fallback>
                <p:oleObj name="公式" r:id="rId15" imgW="476280" imgH="266610"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62838" y="4114800"/>
                        <a:ext cx="379412"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4" name="Oval 16"/>
          <p:cNvSpPr>
            <a:spLocks noChangeArrowheads="1"/>
          </p:cNvSpPr>
          <p:nvPr/>
        </p:nvSpPr>
        <p:spPr bwMode="auto">
          <a:xfrm>
            <a:off x="8153400" y="5257800"/>
            <a:ext cx="147638" cy="147638"/>
          </a:xfrm>
          <a:prstGeom prst="ellipse">
            <a:avLst/>
          </a:prstGeom>
          <a:solidFill>
            <a:srgbClr val="3333CC"/>
          </a:solidFill>
          <a:ln w="12700">
            <a:solidFill>
              <a:srgbClr val="3333CC"/>
            </a:solidFill>
            <a:round/>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48145" name="Text Box 17"/>
          <p:cNvSpPr txBox="1">
            <a:spLocks noChangeArrowheads="1"/>
          </p:cNvSpPr>
          <p:nvPr/>
        </p:nvSpPr>
        <p:spPr bwMode="auto">
          <a:xfrm>
            <a:off x="8382000" y="4967288"/>
            <a:ext cx="60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kumimoji="1" lang="en-US" altLang="zh-CN" sz="2800" i="1">
                <a:solidFill>
                  <a:srgbClr val="3333CC"/>
                </a:solidFill>
                <a:ea typeface="宋体" pitchFamily="2" charset="-122"/>
              </a:rPr>
              <a:t>P</a:t>
            </a:r>
          </a:p>
        </p:txBody>
      </p:sp>
      <p:sp>
        <p:nvSpPr>
          <p:cNvPr id="48146" name="Text Box 18"/>
          <p:cNvSpPr txBox="1">
            <a:spLocks noChangeArrowheads="1"/>
          </p:cNvSpPr>
          <p:nvPr/>
        </p:nvSpPr>
        <p:spPr bwMode="auto">
          <a:xfrm>
            <a:off x="266700" y="5519738"/>
            <a:ext cx="2095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kumimoji="1" lang="zh-CN" altLang="en-US" sz="2800">
                <a:solidFill>
                  <a:srgbClr val="CC3300"/>
                </a:solidFill>
                <a:latin typeface="宋体" pitchFamily="2" charset="-122"/>
                <a:ea typeface="宋体" pitchFamily="2" charset="-122"/>
              </a:rPr>
              <a:t>电荷密度</a:t>
            </a:r>
          </a:p>
        </p:txBody>
      </p:sp>
      <p:sp>
        <p:nvSpPr>
          <p:cNvPr id="48147" name="Text Box 19"/>
          <p:cNvSpPr txBox="1">
            <a:spLocks noChangeArrowheads="1"/>
          </p:cNvSpPr>
          <p:nvPr/>
        </p:nvSpPr>
        <p:spPr bwMode="auto">
          <a:xfrm>
            <a:off x="2019300" y="4751388"/>
            <a:ext cx="2971800" cy="180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kumimoji="1" lang="zh-CN" altLang="en-US" sz="2800">
                <a:solidFill>
                  <a:srgbClr val="3333CC"/>
                </a:solidFill>
                <a:latin typeface="宋体" pitchFamily="2" charset="-122"/>
                <a:ea typeface="宋体" pitchFamily="2" charset="-122"/>
                <a:sym typeface="Monotype Sorts" pitchFamily="2" charset="2"/>
              </a:rPr>
              <a:t>电荷体密度</a:t>
            </a:r>
          </a:p>
          <a:p>
            <a:pPr>
              <a:spcBef>
                <a:spcPct val="50000"/>
              </a:spcBef>
              <a:buFontTx/>
              <a:buNone/>
            </a:pPr>
            <a:r>
              <a:rPr kumimoji="1" lang="zh-CN" altLang="en-US" sz="2800">
                <a:solidFill>
                  <a:srgbClr val="3333CC"/>
                </a:solidFill>
                <a:latin typeface="宋体" pitchFamily="2" charset="-122"/>
                <a:ea typeface="宋体" pitchFamily="2" charset="-122"/>
                <a:sym typeface="Monotype Sorts" pitchFamily="2" charset="2"/>
              </a:rPr>
              <a:t>电荷面密度</a:t>
            </a:r>
          </a:p>
          <a:p>
            <a:pPr>
              <a:spcBef>
                <a:spcPct val="50000"/>
              </a:spcBef>
              <a:buFontTx/>
              <a:buNone/>
            </a:pPr>
            <a:r>
              <a:rPr kumimoji="1" lang="zh-CN" altLang="en-US" sz="2800">
                <a:solidFill>
                  <a:srgbClr val="3333CC"/>
                </a:solidFill>
                <a:latin typeface="宋体" pitchFamily="2" charset="-122"/>
                <a:ea typeface="宋体" pitchFamily="2" charset="-122"/>
                <a:sym typeface="Monotype Sorts" pitchFamily="2" charset="2"/>
              </a:rPr>
              <a:t>电荷线密度</a:t>
            </a:r>
          </a:p>
        </p:txBody>
      </p:sp>
      <p:sp>
        <p:nvSpPr>
          <p:cNvPr id="48148" name="AutoShape 20"/>
          <p:cNvSpPr>
            <a:spLocks/>
          </p:cNvSpPr>
          <p:nvPr/>
        </p:nvSpPr>
        <p:spPr bwMode="auto">
          <a:xfrm>
            <a:off x="1943100" y="5191125"/>
            <a:ext cx="76200" cy="1143000"/>
          </a:xfrm>
          <a:prstGeom prst="leftBrace">
            <a:avLst>
              <a:gd name="adj1" fmla="val 125000"/>
              <a:gd name="adj2" fmla="val 50000"/>
            </a:avLst>
          </a:prstGeom>
          <a:noFill/>
          <a:ln w="38100">
            <a:solidFill>
              <a:srgbClr val="3333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aphicFrame>
        <p:nvGraphicFramePr>
          <p:cNvPr id="48149" name="Object 21"/>
          <p:cNvGraphicFramePr>
            <a:graphicFrameLocks noChangeAspect="1"/>
          </p:cNvGraphicFramePr>
          <p:nvPr>
            <p:extLst>
              <p:ext uri="{D42A27DB-BD31-4B8C-83A1-F6EECF244321}">
                <p14:modId xmlns:p14="http://schemas.microsoft.com/office/powerpoint/2010/main" val="3963004247"/>
              </p:ext>
            </p:extLst>
          </p:nvPr>
        </p:nvGraphicFramePr>
        <p:xfrm>
          <a:off x="3987800" y="4660900"/>
          <a:ext cx="1777452" cy="612775"/>
        </p:xfrm>
        <a:graphic>
          <a:graphicData uri="http://schemas.openxmlformats.org/presentationml/2006/ole">
            <mc:AlternateContent xmlns:mc="http://schemas.openxmlformats.org/markup-compatibility/2006">
              <mc:Choice xmlns:v="urn:schemas-microsoft-com:vml" Requires="v">
                <p:oleObj spid="_x0000_s61332" name="公式" r:id="rId17" imgW="1581120" imgH="666660" progId="Equation.3">
                  <p:embed/>
                </p:oleObj>
              </mc:Choice>
              <mc:Fallback>
                <p:oleObj name="公式" r:id="rId17" imgW="1581120" imgH="666660"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87800" y="4660900"/>
                        <a:ext cx="1777452" cy="612775"/>
                      </a:xfrm>
                      <a:prstGeom prst="rect">
                        <a:avLst/>
                      </a:prstGeom>
                      <a:noFill/>
                      <a:ln>
                        <a:noFill/>
                      </a:ln>
                      <a:effectLst/>
                    </p:spPr>
                  </p:pic>
                </p:oleObj>
              </mc:Fallback>
            </mc:AlternateContent>
          </a:graphicData>
        </a:graphic>
      </p:graphicFrame>
      <p:graphicFrame>
        <p:nvGraphicFramePr>
          <p:cNvPr id="48150" name="Object 22"/>
          <p:cNvGraphicFramePr>
            <a:graphicFrameLocks noChangeAspect="1"/>
          </p:cNvGraphicFramePr>
          <p:nvPr>
            <p:extLst>
              <p:ext uri="{D42A27DB-BD31-4B8C-83A1-F6EECF244321}">
                <p14:modId xmlns:p14="http://schemas.microsoft.com/office/powerpoint/2010/main" val="2237595320"/>
              </p:ext>
            </p:extLst>
          </p:nvPr>
        </p:nvGraphicFramePr>
        <p:xfrm>
          <a:off x="3980365" y="5330031"/>
          <a:ext cx="1723107" cy="617537"/>
        </p:xfrm>
        <a:graphic>
          <a:graphicData uri="http://schemas.openxmlformats.org/presentationml/2006/ole">
            <mc:AlternateContent xmlns:mc="http://schemas.openxmlformats.org/markup-compatibility/2006">
              <mc:Choice xmlns:v="urn:schemas-microsoft-com:vml" Requires="v">
                <p:oleObj spid="_x0000_s61333" name="公式" r:id="rId19" imgW="1523880" imgH="666660" progId="Equation.3">
                  <p:embed/>
                </p:oleObj>
              </mc:Choice>
              <mc:Fallback>
                <p:oleObj name="公式" r:id="rId19" imgW="1523880" imgH="666660" progId="Equation.3">
                  <p:embed/>
                  <p:pic>
                    <p:nvPicPr>
                      <p:cNvPr id="0"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80365" y="5330031"/>
                        <a:ext cx="1723107" cy="617537"/>
                      </a:xfrm>
                      <a:prstGeom prst="rect">
                        <a:avLst/>
                      </a:prstGeom>
                      <a:noFill/>
                      <a:ln>
                        <a:noFill/>
                      </a:ln>
                      <a:effectLst/>
                    </p:spPr>
                  </p:pic>
                </p:oleObj>
              </mc:Fallback>
            </mc:AlternateContent>
          </a:graphicData>
        </a:graphic>
      </p:graphicFrame>
      <p:graphicFrame>
        <p:nvGraphicFramePr>
          <p:cNvPr id="48151" name="Object 23"/>
          <p:cNvGraphicFramePr>
            <a:graphicFrameLocks noChangeAspect="1"/>
          </p:cNvGraphicFramePr>
          <p:nvPr>
            <p:extLst>
              <p:ext uri="{D42A27DB-BD31-4B8C-83A1-F6EECF244321}">
                <p14:modId xmlns:p14="http://schemas.microsoft.com/office/powerpoint/2010/main" val="3172390131"/>
              </p:ext>
            </p:extLst>
          </p:nvPr>
        </p:nvGraphicFramePr>
        <p:xfrm>
          <a:off x="4014788" y="5980113"/>
          <a:ext cx="1752788" cy="689247"/>
        </p:xfrm>
        <a:graphic>
          <a:graphicData uri="http://schemas.openxmlformats.org/presentationml/2006/ole">
            <mc:AlternateContent xmlns:mc="http://schemas.openxmlformats.org/markup-compatibility/2006">
              <mc:Choice xmlns:v="urn:schemas-microsoft-com:vml" Requires="v">
                <p:oleObj spid="_x0000_s61334" name="公式" r:id="rId21" imgW="1381050" imgH="666660" progId="Equation.3">
                  <p:embed/>
                </p:oleObj>
              </mc:Choice>
              <mc:Fallback>
                <p:oleObj name="公式" r:id="rId21" imgW="1381050" imgH="666660" progId="Equation.3">
                  <p:embed/>
                  <p:pic>
                    <p:nvPicPr>
                      <p:cNvPr id="0" name="Object 2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14788" y="5980113"/>
                        <a:ext cx="1752788" cy="689247"/>
                      </a:xfrm>
                      <a:prstGeom prst="rect">
                        <a:avLst/>
                      </a:prstGeom>
                      <a:noFill/>
                      <a:ln>
                        <a:noFill/>
                      </a:ln>
                      <a:effectLst/>
                    </p:spPr>
                  </p:pic>
                </p:oleObj>
              </mc:Fallback>
            </mc:AlternateContent>
          </a:graphicData>
        </a:graphic>
      </p:graphicFrame>
      <p:grpSp>
        <p:nvGrpSpPr>
          <p:cNvPr id="2" name="Group 24"/>
          <p:cNvGrpSpPr>
            <a:grpSpLocks/>
          </p:cNvGrpSpPr>
          <p:nvPr/>
        </p:nvGrpSpPr>
        <p:grpSpPr bwMode="auto">
          <a:xfrm>
            <a:off x="6084168" y="5115843"/>
            <a:ext cx="1081088" cy="833437"/>
            <a:chOff x="3936" y="3315"/>
            <a:chExt cx="681" cy="525"/>
          </a:xfrm>
        </p:grpSpPr>
        <p:grpSp>
          <p:nvGrpSpPr>
            <p:cNvPr id="29725" name="Group 25"/>
            <p:cNvGrpSpPr>
              <a:grpSpLocks/>
            </p:cNvGrpSpPr>
            <p:nvPr/>
          </p:nvGrpSpPr>
          <p:grpSpPr bwMode="auto">
            <a:xfrm>
              <a:off x="3936" y="3315"/>
              <a:ext cx="395" cy="525"/>
              <a:chOff x="5040" y="2887"/>
              <a:chExt cx="395" cy="525"/>
            </a:xfrm>
          </p:grpSpPr>
          <p:sp>
            <p:nvSpPr>
              <p:cNvPr id="29728" name="Freeform 26"/>
              <p:cNvSpPr>
                <a:spLocks/>
              </p:cNvSpPr>
              <p:nvPr/>
            </p:nvSpPr>
            <p:spPr bwMode="auto">
              <a:xfrm>
                <a:off x="5150" y="2887"/>
                <a:ext cx="275" cy="200"/>
              </a:xfrm>
              <a:custGeom>
                <a:avLst/>
                <a:gdLst>
                  <a:gd name="T0" fmla="*/ 0 w 275"/>
                  <a:gd name="T1" fmla="*/ 0 h 200"/>
                  <a:gd name="T2" fmla="*/ 250 w 275"/>
                  <a:gd name="T3" fmla="*/ 137 h 200"/>
                  <a:gd name="T4" fmla="*/ 275 w 275"/>
                  <a:gd name="T5" fmla="*/ 200 h 200"/>
                  <a:gd name="T6" fmla="*/ 0 60000 65536"/>
                  <a:gd name="T7" fmla="*/ 0 60000 65536"/>
                  <a:gd name="T8" fmla="*/ 0 60000 65536"/>
                  <a:gd name="T9" fmla="*/ 0 w 275"/>
                  <a:gd name="T10" fmla="*/ 0 h 200"/>
                  <a:gd name="T11" fmla="*/ 275 w 275"/>
                  <a:gd name="T12" fmla="*/ 200 h 200"/>
                </a:gdLst>
                <a:ahLst/>
                <a:cxnLst>
                  <a:cxn ang="T6">
                    <a:pos x="T0" y="T1"/>
                  </a:cxn>
                  <a:cxn ang="T7">
                    <a:pos x="T2" y="T3"/>
                  </a:cxn>
                  <a:cxn ang="T8">
                    <a:pos x="T4" y="T5"/>
                  </a:cxn>
                </a:cxnLst>
                <a:rect l="T9" t="T10" r="T11" b="T12"/>
                <a:pathLst>
                  <a:path w="275" h="200">
                    <a:moveTo>
                      <a:pt x="0" y="0"/>
                    </a:moveTo>
                    <a:cubicBezTo>
                      <a:pt x="125" y="17"/>
                      <a:pt x="177" y="29"/>
                      <a:pt x="250" y="137"/>
                    </a:cubicBezTo>
                    <a:cubicBezTo>
                      <a:pt x="265" y="184"/>
                      <a:pt x="256" y="163"/>
                      <a:pt x="275" y="200"/>
                    </a:cubicBezTo>
                  </a:path>
                </a:pathLst>
              </a:custGeom>
              <a:noFill/>
              <a:ln w="38100" cap="flat" cmpd="sng">
                <a:solidFill>
                  <a:srgbClr val="3333CC"/>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29" name="Freeform 27"/>
              <p:cNvSpPr>
                <a:spLocks/>
              </p:cNvSpPr>
              <p:nvPr/>
            </p:nvSpPr>
            <p:spPr bwMode="auto">
              <a:xfrm>
                <a:off x="5040" y="2887"/>
                <a:ext cx="96" cy="229"/>
              </a:xfrm>
              <a:custGeom>
                <a:avLst/>
                <a:gdLst>
                  <a:gd name="T0" fmla="*/ 228 w 88"/>
                  <a:gd name="T1" fmla="*/ 0 h 188"/>
                  <a:gd name="T2" fmla="*/ 0 w 88"/>
                  <a:gd name="T3" fmla="*/ 1647 h 188"/>
                  <a:gd name="T4" fmla="*/ 0 60000 65536"/>
                  <a:gd name="T5" fmla="*/ 0 60000 65536"/>
                  <a:gd name="T6" fmla="*/ 0 w 88"/>
                  <a:gd name="T7" fmla="*/ 0 h 188"/>
                  <a:gd name="T8" fmla="*/ 88 w 88"/>
                  <a:gd name="T9" fmla="*/ 188 h 188"/>
                </a:gdLst>
                <a:ahLst/>
                <a:cxnLst>
                  <a:cxn ang="T4">
                    <a:pos x="T0" y="T1"/>
                  </a:cxn>
                  <a:cxn ang="T5">
                    <a:pos x="T2" y="T3"/>
                  </a:cxn>
                </a:cxnLst>
                <a:rect l="T6" t="T7" r="T8" b="T9"/>
                <a:pathLst>
                  <a:path w="88" h="188">
                    <a:moveTo>
                      <a:pt x="88" y="0"/>
                    </a:moveTo>
                    <a:cubicBezTo>
                      <a:pt x="78" y="77"/>
                      <a:pt x="75" y="149"/>
                      <a:pt x="0" y="188"/>
                    </a:cubicBezTo>
                  </a:path>
                </a:pathLst>
              </a:custGeom>
              <a:noFill/>
              <a:ln w="38100" cap="flat" cmpd="sng">
                <a:solidFill>
                  <a:srgbClr val="3333CC"/>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30" name="Freeform 28"/>
              <p:cNvSpPr>
                <a:spLocks/>
              </p:cNvSpPr>
              <p:nvPr/>
            </p:nvSpPr>
            <p:spPr bwMode="auto">
              <a:xfrm>
                <a:off x="5050" y="3124"/>
                <a:ext cx="112" cy="284"/>
              </a:xfrm>
              <a:custGeom>
                <a:avLst/>
                <a:gdLst>
                  <a:gd name="T0" fmla="*/ 0 w 134"/>
                  <a:gd name="T1" fmla="*/ 0 h 275"/>
                  <a:gd name="T2" fmla="*/ 7 w 134"/>
                  <a:gd name="T3" fmla="*/ 52 h 275"/>
                  <a:gd name="T4" fmla="*/ 13 w 134"/>
                  <a:gd name="T5" fmla="*/ 161 h 275"/>
                  <a:gd name="T6" fmla="*/ 18 w 134"/>
                  <a:gd name="T7" fmla="*/ 392 h 275"/>
                  <a:gd name="T8" fmla="*/ 0 60000 65536"/>
                  <a:gd name="T9" fmla="*/ 0 60000 65536"/>
                  <a:gd name="T10" fmla="*/ 0 60000 65536"/>
                  <a:gd name="T11" fmla="*/ 0 60000 65536"/>
                  <a:gd name="T12" fmla="*/ 0 w 134"/>
                  <a:gd name="T13" fmla="*/ 0 h 275"/>
                  <a:gd name="T14" fmla="*/ 134 w 134"/>
                  <a:gd name="T15" fmla="*/ 275 h 275"/>
                </a:gdLst>
                <a:ahLst/>
                <a:cxnLst>
                  <a:cxn ang="T8">
                    <a:pos x="T0" y="T1"/>
                  </a:cxn>
                  <a:cxn ang="T9">
                    <a:pos x="T2" y="T3"/>
                  </a:cxn>
                  <a:cxn ang="T10">
                    <a:pos x="T4" y="T5"/>
                  </a:cxn>
                  <a:cxn ang="T11">
                    <a:pos x="T6" y="T7"/>
                  </a:cxn>
                </a:cxnLst>
                <a:rect l="T12" t="T13" r="T14" b="T15"/>
                <a:pathLst>
                  <a:path w="134" h="275">
                    <a:moveTo>
                      <a:pt x="0" y="0"/>
                    </a:moveTo>
                    <a:cubicBezTo>
                      <a:pt x="17" y="13"/>
                      <a:pt x="36" y="22"/>
                      <a:pt x="50" y="38"/>
                    </a:cubicBezTo>
                    <a:cubicBezTo>
                      <a:pt x="70" y="61"/>
                      <a:pt x="100" y="113"/>
                      <a:pt x="100" y="113"/>
                    </a:cubicBezTo>
                    <a:cubicBezTo>
                      <a:pt x="134" y="216"/>
                      <a:pt x="125" y="162"/>
                      <a:pt x="125" y="275"/>
                    </a:cubicBezTo>
                  </a:path>
                </a:pathLst>
              </a:custGeom>
              <a:noFill/>
              <a:ln w="38100" cap="flat" cmpd="sng">
                <a:solidFill>
                  <a:srgbClr val="3333CC"/>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31" name="Freeform 29"/>
              <p:cNvSpPr>
                <a:spLocks/>
              </p:cNvSpPr>
              <p:nvPr/>
            </p:nvSpPr>
            <p:spPr bwMode="auto">
              <a:xfrm>
                <a:off x="5162" y="3062"/>
                <a:ext cx="273" cy="350"/>
              </a:xfrm>
              <a:custGeom>
                <a:avLst/>
                <a:gdLst>
                  <a:gd name="T0" fmla="*/ 250 w 273"/>
                  <a:gd name="T1" fmla="*/ 0 h 350"/>
                  <a:gd name="T2" fmla="*/ 188 w 273"/>
                  <a:gd name="T3" fmla="*/ 162 h 350"/>
                  <a:gd name="T4" fmla="*/ 113 w 273"/>
                  <a:gd name="T5" fmla="*/ 212 h 350"/>
                  <a:gd name="T6" fmla="*/ 25 w 273"/>
                  <a:gd name="T7" fmla="*/ 312 h 350"/>
                  <a:gd name="T8" fmla="*/ 0 w 273"/>
                  <a:gd name="T9" fmla="*/ 350 h 350"/>
                  <a:gd name="T10" fmla="*/ 0 60000 65536"/>
                  <a:gd name="T11" fmla="*/ 0 60000 65536"/>
                  <a:gd name="T12" fmla="*/ 0 60000 65536"/>
                  <a:gd name="T13" fmla="*/ 0 60000 65536"/>
                  <a:gd name="T14" fmla="*/ 0 60000 65536"/>
                  <a:gd name="T15" fmla="*/ 0 w 273"/>
                  <a:gd name="T16" fmla="*/ 0 h 350"/>
                  <a:gd name="T17" fmla="*/ 273 w 273"/>
                  <a:gd name="T18" fmla="*/ 350 h 350"/>
                </a:gdLst>
                <a:ahLst/>
                <a:cxnLst>
                  <a:cxn ang="T10">
                    <a:pos x="T0" y="T1"/>
                  </a:cxn>
                  <a:cxn ang="T11">
                    <a:pos x="T2" y="T3"/>
                  </a:cxn>
                  <a:cxn ang="T12">
                    <a:pos x="T4" y="T5"/>
                  </a:cxn>
                  <a:cxn ang="T13">
                    <a:pos x="T6" y="T7"/>
                  </a:cxn>
                  <a:cxn ang="T14">
                    <a:pos x="T8" y="T9"/>
                  </a:cxn>
                </a:cxnLst>
                <a:rect l="T15" t="T16" r="T17" b="T18"/>
                <a:pathLst>
                  <a:path w="273" h="350">
                    <a:moveTo>
                      <a:pt x="250" y="0"/>
                    </a:moveTo>
                    <a:cubicBezTo>
                      <a:pt x="273" y="65"/>
                      <a:pt x="242" y="120"/>
                      <a:pt x="188" y="162"/>
                    </a:cubicBezTo>
                    <a:cubicBezTo>
                      <a:pt x="164" y="180"/>
                      <a:pt x="113" y="212"/>
                      <a:pt x="113" y="212"/>
                    </a:cubicBezTo>
                    <a:cubicBezTo>
                      <a:pt x="55" y="300"/>
                      <a:pt x="88" y="270"/>
                      <a:pt x="25" y="312"/>
                    </a:cubicBezTo>
                    <a:cubicBezTo>
                      <a:pt x="17" y="325"/>
                      <a:pt x="0" y="350"/>
                      <a:pt x="0" y="350"/>
                    </a:cubicBezTo>
                  </a:path>
                </a:pathLst>
              </a:custGeom>
              <a:noFill/>
              <a:ln w="38100" cap="flat" cmpd="sng">
                <a:solidFill>
                  <a:srgbClr val="3333CC"/>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9726" name="Rectangle 30"/>
            <p:cNvSpPr>
              <a:spLocks noChangeArrowheads="1"/>
            </p:cNvSpPr>
            <p:nvPr/>
          </p:nvSpPr>
          <p:spPr bwMode="auto">
            <a:xfrm>
              <a:off x="4176" y="3552"/>
              <a:ext cx="48" cy="48"/>
            </a:xfrm>
            <a:prstGeom prst="rect">
              <a:avLst/>
            </a:prstGeom>
            <a:solidFill>
              <a:srgbClr val="CC3300"/>
            </a:solidFill>
            <a:ln w="12699">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aphicFrame>
          <p:nvGraphicFramePr>
            <p:cNvPr id="29727" name="Object 31"/>
            <p:cNvGraphicFramePr>
              <a:graphicFrameLocks noChangeAspect="1"/>
            </p:cNvGraphicFramePr>
            <p:nvPr/>
          </p:nvGraphicFramePr>
          <p:xfrm>
            <a:off x="4291" y="3580"/>
            <a:ext cx="326" cy="183"/>
          </p:xfrm>
          <a:graphic>
            <a:graphicData uri="http://schemas.openxmlformats.org/presentationml/2006/ole">
              <mc:AlternateContent xmlns:mc="http://schemas.openxmlformats.org/markup-compatibility/2006">
                <mc:Choice xmlns:v="urn:schemas-microsoft-com:vml" Requires="v">
                  <p:oleObj spid="_x0000_s61335" name="公式" r:id="rId23" imgW="419040" imgH="266610" progId="Equation.3">
                    <p:embed/>
                  </p:oleObj>
                </mc:Choice>
                <mc:Fallback>
                  <p:oleObj name="公式" r:id="rId23" imgW="419040" imgH="266610" progId="Equation.3">
                    <p:embed/>
                    <p:pic>
                      <p:nvPicPr>
                        <p:cNvPr id="0" name="Object 3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291" y="3580"/>
                          <a:ext cx="326"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32"/>
          <p:cNvGrpSpPr>
            <a:grpSpLocks/>
          </p:cNvGrpSpPr>
          <p:nvPr/>
        </p:nvGrpSpPr>
        <p:grpSpPr bwMode="auto">
          <a:xfrm>
            <a:off x="6248400" y="6324600"/>
            <a:ext cx="838200" cy="409575"/>
            <a:chOff x="3936" y="3984"/>
            <a:chExt cx="528" cy="258"/>
          </a:xfrm>
        </p:grpSpPr>
        <p:sp>
          <p:nvSpPr>
            <p:cNvPr id="29722" name="Line 33"/>
            <p:cNvSpPr>
              <a:spLocks noChangeShapeType="1"/>
            </p:cNvSpPr>
            <p:nvPr/>
          </p:nvSpPr>
          <p:spPr bwMode="auto">
            <a:xfrm>
              <a:off x="3936" y="3984"/>
              <a:ext cx="528" cy="0"/>
            </a:xfrm>
            <a:prstGeom prst="line">
              <a:avLst/>
            </a:prstGeom>
            <a:noFill/>
            <a:ln w="57150">
              <a:solidFill>
                <a:srgbClr val="3333C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9723" name="Object 34"/>
            <p:cNvGraphicFramePr>
              <a:graphicFrameLocks noChangeAspect="1"/>
            </p:cNvGraphicFramePr>
            <p:nvPr/>
          </p:nvGraphicFramePr>
          <p:xfrm>
            <a:off x="4101" y="4032"/>
            <a:ext cx="234" cy="210"/>
          </p:xfrm>
          <a:graphic>
            <a:graphicData uri="http://schemas.openxmlformats.org/presentationml/2006/ole">
              <mc:AlternateContent xmlns:mc="http://schemas.openxmlformats.org/markup-compatibility/2006">
                <mc:Choice xmlns:v="urn:schemas-microsoft-com:vml" Requires="v">
                  <p:oleObj spid="_x0000_s61336" name="公式" r:id="rId25" imgW="304830" imgH="266610" progId="Equation.3">
                    <p:embed/>
                  </p:oleObj>
                </mc:Choice>
                <mc:Fallback>
                  <p:oleObj name="公式" r:id="rId25" imgW="304830" imgH="266610" progId="Equation.3">
                    <p:embed/>
                    <p:pic>
                      <p:nvPicPr>
                        <p:cNvPr id="0" name="Object 3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101" y="4032"/>
                          <a:ext cx="234"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24" name="Line 35"/>
            <p:cNvSpPr>
              <a:spLocks noChangeShapeType="1"/>
            </p:cNvSpPr>
            <p:nvPr/>
          </p:nvSpPr>
          <p:spPr bwMode="auto">
            <a:xfrm>
              <a:off x="4080" y="3984"/>
              <a:ext cx="144" cy="0"/>
            </a:xfrm>
            <a:prstGeom prst="line">
              <a:avLst/>
            </a:prstGeom>
            <a:noFill/>
            <a:ln w="57150">
              <a:solidFill>
                <a:srgbClr val="CC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blinds(horizontal)">
                                      <p:cBhvr>
                                        <p:cTn id="7" dur="500"/>
                                        <p:tgtEl>
                                          <p:spTgt spid="481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48131"/>
                                        </p:tgtEl>
                                        <p:attrNameLst>
                                          <p:attrName>style.visibility</p:attrName>
                                        </p:attrNameLst>
                                      </p:cBhvr>
                                      <p:to>
                                        <p:strVal val="visible"/>
                                      </p:to>
                                    </p:set>
                                    <p:animEffect transition="in" filter="blinds(vertical)">
                                      <p:cBhvr>
                                        <p:cTn id="12" dur="500"/>
                                        <p:tgtEl>
                                          <p:spTgt spid="481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132"/>
                                        </p:tgtEl>
                                        <p:attrNameLst>
                                          <p:attrName>style.visibility</p:attrName>
                                        </p:attrNameLst>
                                      </p:cBhvr>
                                      <p:to>
                                        <p:strVal val="visible"/>
                                      </p:to>
                                    </p:set>
                                    <p:animEffect transition="in" filter="blinds(horizontal)">
                                      <p:cBhvr>
                                        <p:cTn id="17" dur="500"/>
                                        <p:tgtEl>
                                          <p:spTgt spid="481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48133">
                                            <p:txEl>
                                              <p:pRg st="0" end="0"/>
                                            </p:txEl>
                                          </p:spTgt>
                                        </p:tgtEl>
                                        <p:attrNameLst>
                                          <p:attrName>style.visibility</p:attrName>
                                        </p:attrNameLst>
                                      </p:cBhvr>
                                      <p:to>
                                        <p:strVal val="visible"/>
                                      </p:to>
                                    </p:set>
                                    <p:animEffect transition="in" filter="blinds(vertical)">
                                      <p:cBhvr>
                                        <p:cTn id="22" dur="500"/>
                                        <p:tgtEl>
                                          <p:spTgt spid="48133">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8137"/>
                                        </p:tgtEl>
                                        <p:attrNameLst>
                                          <p:attrName>style.visibility</p:attrName>
                                        </p:attrNameLst>
                                      </p:cBhvr>
                                      <p:to>
                                        <p:strVal val="visible"/>
                                      </p:to>
                                    </p:set>
                                    <p:animEffect transition="in" filter="blinds(horizontal)">
                                      <p:cBhvr>
                                        <p:cTn id="27" dur="500"/>
                                        <p:tgtEl>
                                          <p:spTgt spid="48137"/>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48138"/>
                                        </p:tgtEl>
                                        <p:attrNameLst>
                                          <p:attrName>style.visibility</p:attrName>
                                        </p:attrNameLst>
                                      </p:cBhvr>
                                      <p:to>
                                        <p:strVal val="visible"/>
                                      </p:to>
                                    </p:set>
                                    <p:animEffect transition="in" filter="wipe(left)">
                                      <p:cBhvr>
                                        <p:cTn id="31" dur="500"/>
                                        <p:tgtEl>
                                          <p:spTgt spid="4813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48142"/>
                                        </p:tgtEl>
                                        <p:attrNameLst>
                                          <p:attrName>style.visibility</p:attrName>
                                        </p:attrNameLst>
                                      </p:cBhvr>
                                      <p:to>
                                        <p:strVal val="visible"/>
                                      </p:to>
                                    </p:se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48143"/>
                                        </p:tgtEl>
                                        <p:attrNameLst>
                                          <p:attrName>style.visibility</p:attrName>
                                        </p:attrNameLst>
                                      </p:cBhvr>
                                      <p:to>
                                        <p:strVal val="visible"/>
                                      </p:to>
                                    </p:set>
                                    <p:animEffect transition="in" filter="wipe(left)">
                                      <p:cBhvr>
                                        <p:cTn id="39" dur="500"/>
                                        <p:tgtEl>
                                          <p:spTgt spid="48143"/>
                                        </p:tgtEl>
                                      </p:cBhvr>
                                    </p:animEffect>
                                  </p:childTnLst>
                                </p:cTn>
                              </p:par>
                            </p:childTnLst>
                          </p:cTn>
                        </p:par>
                        <p:par>
                          <p:cTn id="40" fill="hold" nodeType="afterGroup">
                            <p:stCondLst>
                              <p:cond delay="1000"/>
                            </p:stCondLst>
                            <p:childTnLst>
                              <p:par>
                                <p:cTn id="41" presetID="4" presetClass="entr" presetSubtype="32" fill="hold" nodeType="afterEffect">
                                  <p:stCondLst>
                                    <p:cond delay="0"/>
                                  </p:stCondLst>
                                  <p:childTnLst>
                                    <p:set>
                                      <p:cBhvr>
                                        <p:cTn id="42" dur="1" fill="hold">
                                          <p:stCondLst>
                                            <p:cond delay="0"/>
                                          </p:stCondLst>
                                        </p:cTn>
                                        <p:tgtEl>
                                          <p:spTgt spid="48139"/>
                                        </p:tgtEl>
                                        <p:attrNameLst>
                                          <p:attrName>style.visibility</p:attrName>
                                        </p:attrNameLst>
                                      </p:cBhvr>
                                      <p:to>
                                        <p:strVal val="visible"/>
                                      </p:to>
                                    </p:set>
                                    <p:animEffect transition="in" filter="box(out)">
                                      <p:cBhvr>
                                        <p:cTn id="43" dur="500"/>
                                        <p:tgtEl>
                                          <p:spTgt spid="4813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48144"/>
                                        </p:tgtEl>
                                        <p:attrNameLst>
                                          <p:attrName>style.visibility</p:attrName>
                                        </p:attrNameLst>
                                      </p:cBhvr>
                                      <p:to>
                                        <p:strVal val="visible"/>
                                      </p:to>
                                    </p:set>
                                  </p:childTnLst>
                                </p:cTn>
                              </p:par>
                            </p:childTnLst>
                          </p:cTn>
                        </p:par>
                        <p:par>
                          <p:cTn id="48" fill="hold" nodeType="afterGroup">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48145"/>
                                        </p:tgtEl>
                                        <p:attrNameLst>
                                          <p:attrName>style.visibility</p:attrName>
                                        </p:attrNameLst>
                                      </p:cBhvr>
                                      <p:to>
                                        <p:strVal val="visible"/>
                                      </p:to>
                                    </p:set>
                                    <p:animEffect transition="in" filter="wipe(left)">
                                      <p:cBhvr>
                                        <p:cTn id="51" dur="500"/>
                                        <p:tgtEl>
                                          <p:spTgt spid="4814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48140"/>
                                        </p:tgtEl>
                                        <p:attrNameLst>
                                          <p:attrName>style.visibility</p:attrName>
                                        </p:attrNameLst>
                                      </p:cBhvr>
                                      <p:to>
                                        <p:strVal val="visible"/>
                                      </p:to>
                                    </p:set>
                                    <p:animEffect transition="in" filter="wipe(up)">
                                      <p:cBhvr>
                                        <p:cTn id="56" dur="500"/>
                                        <p:tgtEl>
                                          <p:spTgt spid="48140"/>
                                        </p:tgtEl>
                                      </p:cBhvr>
                                    </p:animEffect>
                                  </p:childTnLst>
                                </p:cTn>
                              </p:par>
                            </p:childTnLst>
                          </p:cTn>
                        </p:par>
                        <p:par>
                          <p:cTn id="57" fill="hold" nodeType="afterGroup">
                            <p:stCondLst>
                              <p:cond delay="500"/>
                            </p:stCondLst>
                            <p:childTnLst>
                              <p:par>
                                <p:cTn id="58" presetID="22" presetClass="entr" presetSubtype="8" fill="hold" nodeType="afterEffect">
                                  <p:stCondLst>
                                    <p:cond delay="0"/>
                                  </p:stCondLst>
                                  <p:childTnLst>
                                    <p:set>
                                      <p:cBhvr>
                                        <p:cTn id="59" dur="1" fill="hold">
                                          <p:stCondLst>
                                            <p:cond delay="0"/>
                                          </p:stCondLst>
                                        </p:cTn>
                                        <p:tgtEl>
                                          <p:spTgt spid="48141"/>
                                        </p:tgtEl>
                                        <p:attrNameLst>
                                          <p:attrName>style.visibility</p:attrName>
                                        </p:attrNameLst>
                                      </p:cBhvr>
                                      <p:to>
                                        <p:strVal val="visible"/>
                                      </p:to>
                                    </p:set>
                                    <p:animEffect transition="in" filter="wipe(left)">
                                      <p:cBhvr>
                                        <p:cTn id="60" dur="500"/>
                                        <p:tgtEl>
                                          <p:spTgt spid="4814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48135"/>
                                        </p:tgtEl>
                                        <p:attrNameLst>
                                          <p:attrName>style.visibility</p:attrName>
                                        </p:attrNameLst>
                                      </p:cBhvr>
                                      <p:to>
                                        <p:strVal val="visible"/>
                                      </p:to>
                                    </p:set>
                                    <p:animEffect transition="in" filter="wipe(up)">
                                      <p:cBhvr>
                                        <p:cTn id="65" dur="500"/>
                                        <p:tgtEl>
                                          <p:spTgt spid="48135"/>
                                        </p:tgtEl>
                                      </p:cBhvr>
                                    </p:animEffect>
                                  </p:childTnLst>
                                </p:cTn>
                              </p:par>
                            </p:childTnLst>
                          </p:cTn>
                        </p:par>
                        <p:par>
                          <p:cTn id="66" fill="hold" nodeType="afterGroup">
                            <p:stCondLst>
                              <p:cond delay="500"/>
                            </p:stCondLst>
                            <p:childTnLst>
                              <p:par>
                                <p:cTn id="67" presetID="4" presetClass="entr" presetSubtype="32" fill="hold" nodeType="afterEffect">
                                  <p:stCondLst>
                                    <p:cond delay="0"/>
                                  </p:stCondLst>
                                  <p:childTnLst>
                                    <p:set>
                                      <p:cBhvr>
                                        <p:cTn id="68" dur="1" fill="hold">
                                          <p:stCondLst>
                                            <p:cond delay="0"/>
                                          </p:stCondLst>
                                        </p:cTn>
                                        <p:tgtEl>
                                          <p:spTgt spid="48136"/>
                                        </p:tgtEl>
                                        <p:attrNameLst>
                                          <p:attrName>style.visibility</p:attrName>
                                        </p:attrNameLst>
                                      </p:cBhvr>
                                      <p:to>
                                        <p:strVal val="visible"/>
                                      </p:to>
                                    </p:set>
                                    <p:animEffect transition="in" filter="box(out)">
                                      <p:cBhvr>
                                        <p:cTn id="69" dur="500"/>
                                        <p:tgtEl>
                                          <p:spTgt spid="48136"/>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8" fill="hold" nodeType="clickEffect">
                                  <p:stCondLst>
                                    <p:cond delay="0"/>
                                  </p:stCondLst>
                                  <p:childTnLst>
                                    <p:set>
                                      <p:cBhvr>
                                        <p:cTn id="73" dur="1" fill="hold">
                                          <p:stCondLst>
                                            <p:cond delay="0"/>
                                          </p:stCondLst>
                                        </p:cTn>
                                        <p:tgtEl>
                                          <p:spTgt spid="48134"/>
                                        </p:tgtEl>
                                        <p:attrNameLst>
                                          <p:attrName>style.visibility</p:attrName>
                                        </p:attrNameLst>
                                      </p:cBhvr>
                                      <p:to>
                                        <p:strVal val="visible"/>
                                      </p:to>
                                    </p:set>
                                    <p:anim calcmode="lin" valueType="num">
                                      <p:cBhvr additive="base">
                                        <p:cTn id="74" dur="500" fill="hold"/>
                                        <p:tgtEl>
                                          <p:spTgt spid="48134"/>
                                        </p:tgtEl>
                                        <p:attrNameLst>
                                          <p:attrName>ppt_x</p:attrName>
                                        </p:attrNameLst>
                                      </p:cBhvr>
                                      <p:tavLst>
                                        <p:tav tm="0">
                                          <p:val>
                                            <p:strVal val="0-#ppt_w/2"/>
                                          </p:val>
                                        </p:tav>
                                        <p:tav tm="100000">
                                          <p:val>
                                            <p:strVal val="#ppt_x"/>
                                          </p:val>
                                        </p:tav>
                                      </p:tavLst>
                                    </p:anim>
                                    <p:anim calcmode="lin" valueType="num">
                                      <p:cBhvr additive="base">
                                        <p:cTn id="75" dur="500" fill="hold"/>
                                        <p:tgtEl>
                                          <p:spTgt spid="48134"/>
                                        </p:tgtEl>
                                        <p:attrNameLst>
                                          <p:attrName>ppt_y</p:attrName>
                                        </p:attrNameLst>
                                      </p:cBhvr>
                                      <p:tavLst>
                                        <p:tav tm="0">
                                          <p:val>
                                            <p:strVal val="#ppt_y"/>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8146"/>
                                        </p:tgtEl>
                                        <p:attrNameLst>
                                          <p:attrName>style.visibility</p:attrName>
                                        </p:attrNameLst>
                                      </p:cBhvr>
                                      <p:to>
                                        <p:strVal val="visible"/>
                                      </p:to>
                                    </p:set>
                                    <p:animEffect transition="in" filter="wipe(left)">
                                      <p:cBhvr>
                                        <p:cTn id="80" dur="500"/>
                                        <p:tgtEl>
                                          <p:spTgt spid="48146"/>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48148"/>
                                        </p:tgtEl>
                                        <p:attrNameLst>
                                          <p:attrName>style.visibility</p:attrName>
                                        </p:attrNameLst>
                                      </p:cBhvr>
                                      <p:to>
                                        <p:strVal val="visible"/>
                                      </p:to>
                                    </p:set>
                                    <p:animEffect transition="in" filter="wipe(up)">
                                      <p:cBhvr>
                                        <p:cTn id="85" dur="500"/>
                                        <p:tgtEl>
                                          <p:spTgt spid="48148"/>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3" presetClass="entr" presetSubtype="5" fill="hold" grpId="0" nodeType="clickEffect">
                                  <p:stCondLst>
                                    <p:cond delay="0"/>
                                  </p:stCondLst>
                                  <p:childTnLst>
                                    <p:set>
                                      <p:cBhvr>
                                        <p:cTn id="89" dur="1" fill="hold">
                                          <p:stCondLst>
                                            <p:cond delay="0"/>
                                          </p:stCondLst>
                                        </p:cTn>
                                        <p:tgtEl>
                                          <p:spTgt spid="48147">
                                            <p:txEl>
                                              <p:pRg st="0" end="0"/>
                                            </p:txEl>
                                          </p:spTgt>
                                        </p:tgtEl>
                                        <p:attrNameLst>
                                          <p:attrName>style.visibility</p:attrName>
                                        </p:attrNameLst>
                                      </p:cBhvr>
                                      <p:to>
                                        <p:strVal val="visible"/>
                                      </p:to>
                                    </p:set>
                                    <p:animEffect transition="in" filter="blinds(vertical)">
                                      <p:cBhvr>
                                        <p:cTn id="90" dur="500"/>
                                        <p:tgtEl>
                                          <p:spTgt spid="48147">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5" fill="hold" nodeType="clickEffect">
                                  <p:stCondLst>
                                    <p:cond delay="0"/>
                                  </p:stCondLst>
                                  <p:childTnLst>
                                    <p:set>
                                      <p:cBhvr>
                                        <p:cTn id="94" dur="1" fill="hold">
                                          <p:stCondLst>
                                            <p:cond delay="0"/>
                                          </p:stCondLst>
                                        </p:cTn>
                                        <p:tgtEl>
                                          <p:spTgt spid="48149"/>
                                        </p:tgtEl>
                                        <p:attrNameLst>
                                          <p:attrName>style.visibility</p:attrName>
                                        </p:attrNameLst>
                                      </p:cBhvr>
                                      <p:to>
                                        <p:strVal val="visible"/>
                                      </p:to>
                                    </p:set>
                                    <p:animEffect transition="in" filter="blinds(vertical)">
                                      <p:cBhvr>
                                        <p:cTn id="95" dur="500"/>
                                        <p:tgtEl>
                                          <p:spTgt spid="48149"/>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ntr" presetSubtype="5" fill="hold" grpId="0" nodeType="clickEffect">
                                  <p:stCondLst>
                                    <p:cond delay="0"/>
                                  </p:stCondLst>
                                  <p:childTnLst>
                                    <p:set>
                                      <p:cBhvr>
                                        <p:cTn id="99" dur="1" fill="hold">
                                          <p:stCondLst>
                                            <p:cond delay="0"/>
                                          </p:stCondLst>
                                        </p:cTn>
                                        <p:tgtEl>
                                          <p:spTgt spid="48147">
                                            <p:txEl>
                                              <p:pRg st="1" end="1"/>
                                            </p:txEl>
                                          </p:spTgt>
                                        </p:tgtEl>
                                        <p:attrNameLst>
                                          <p:attrName>style.visibility</p:attrName>
                                        </p:attrNameLst>
                                      </p:cBhvr>
                                      <p:to>
                                        <p:strVal val="visible"/>
                                      </p:to>
                                    </p:set>
                                    <p:animEffect transition="in" filter="blinds(vertical)">
                                      <p:cBhvr>
                                        <p:cTn id="100" dur="500"/>
                                        <p:tgtEl>
                                          <p:spTgt spid="48147">
                                            <p:txEl>
                                              <p:pRg st="1" end="1"/>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5" fill="hold" nodeType="clickEffect">
                                  <p:stCondLst>
                                    <p:cond delay="0"/>
                                  </p:stCondLst>
                                  <p:childTnLst>
                                    <p:set>
                                      <p:cBhvr>
                                        <p:cTn id="104" dur="1" fill="hold">
                                          <p:stCondLst>
                                            <p:cond delay="0"/>
                                          </p:stCondLst>
                                        </p:cTn>
                                        <p:tgtEl>
                                          <p:spTgt spid="48150"/>
                                        </p:tgtEl>
                                        <p:attrNameLst>
                                          <p:attrName>style.visibility</p:attrName>
                                        </p:attrNameLst>
                                      </p:cBhvr>
                                      <p:to>
                                        <p:strVal val="visible"/>
                                      </p:to>
                                    </p:set>
                                    <p:animEffect transition="in" filter="blinds(vertical)">
                                      <p:cBhvr>
                                        <p:cTn id="105" dur="500"/>
                                        <p:tgtEl>
                                          <p:spTgt spid="48150"/>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3" presetClass="entr" presetSubtype="16" fill="hold" nodeType="clickEffect">
                                  <p:stCondLst>
                                    <p:cond delay="0"/>
                                  </p:stCondLst>
                                  <p:childTnLst>
                                    <p:set>
                                      <p:cBhvr>
                                        <p:cTn id="109" dur="1" fill="hold">
                                          <p:stCondLst>
                                            <p:cond delay="0"/>
                                          </p:stCondLst>
                                        </p:cTn>
                                        <p:tgtEl>
                                          <p:spTgt spid="2"/>
                                        </p:tgtEl>
                                        <p:attrNameLst>
                                          <p:attrName>style.visibility</p:attrName>
                                        </p:attrNameLst>
                                      </p:cBhvr>
                                      <p:to>
                                        <p:strVal val="visible"/>
                                      </p:to>
                                    </p:set>
                                    <p:anim calcmode="lin" valueType="num">
                                      <p:cBhvr>
                                        <p:cTn id="110" dur="500" fill="hold"/>
                                        <p:tgtEl>
                                          <p:spTgt spid="2"/>
                                        </p:tgtEl>
                                        <p:attrNameLst>
                                          <p:attrName>ppt_w</p:attrName>
                                        </p:attrNameLst>
                                      </p:cBhvr>
                                      <p:tavLst>
                                        <p:tav tm="0">
                                          <p:val>
                                            <p:fltVal val="0"/>
                                          </p:val>
                                        </p:tav>
                                        <p:tav tm="100000">
                                          <p:val>
                                            <p:strVal val="#ppt_w"/>
                                          </p:val>
                                        </p:tav>
                                      </p:tavLst>
                                    </p:anim>
                                    <p:anim calcmode="lin" valueType="num">
                                      <p:cBhvr>
                                        <p:cTn id="111"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12" fill="hold">
                      <p:stCondLst>
                        <p:cond delay="indefinite"/>
                      </p:stCondLst>
                      <p:childTnLst>
                        <p:par>
                          <p:cTn id="113" fill="hold">
                            <p:stCondLst>
                              <p:cond delay="0"/>
                            </p:stCondLst>
                            <p:childTnLst>
                              <p:par>
                                <p:cTn id="114" presetID="3" presetClass="entr" presetSubtype="5" fill="hold" grpId="0" nodeType="clickEffect">
                                  <p:stCondLst>
                                    <p:cond delay="0"/>
                                  </p:stCondLst>
                                  <p:childTnLst>
                                    <p:set>
                                      <p:cBhvr>
                                        <p:cTn id="115" dur="1" fill="hold">
                                          <p:stCondLst>
                                            <p:cond delay="0"/>
                                          </p:stCondLst>
                                        </p:cTn>
                                        <p:tgtEl>
                                          <p:spTgt spid="48147">
                                            <p:txEl>
                                              <p:pRg st="2" end="2"/>
                                            </p:txEl>
                                          </p:spTgt>
                                        </p:tgtEl>
                                        <p:attrNameLst>
                                          <p:attrName>style.visibility</p:attrName>
                                        </p:attrNameLst>
                                      </p:cBhvr>
                                      <p:to>
                                        <p:strVal val="visible"/>
                                      </p:to>
                                    </p:set>
                                    <p:animEffect transition="in" filter="blinds(vertical)">
                                      <p:cBhvr>
                                        <p:cTn id="116" dur="500"/>
                                        <p:tgtEl>
                                          <p:spTgt spid="48147">
                                            <p:txEl>
                                              <p:pRg st="2" end="2"/>
                                            </p:txEl>
                                          </p:spTgt>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3" presetClass="entr" presetSubtype="5" fill="hold" nodeType="clickEffect">
                                  <p:stCondLst>
                                    <p:cond delay="0"/>
                                  </p:stCondLst>
                                  <p:childTnLst>
                                    <p:set>
                                      <p:cBhvr>
                                        <p:cTn id="120" dur="1" fill="hold">
                                          <p:stCondLst>
                                            <p:cond delay="0"/>
                                          </p:stCondLst>
                                        </p:cTn>
                                        <p:tgtEl>
                                          <p:spTgt spid="48151"/>
                                        </p:tgtEl>
                                        <p:attrNameLst>
                                          <p:attrName>style.visibility</p:attrName>
                                        </p:attrNameLst>
                                      </p:cBhvr>
                                      <p:to>
                                        <p:strVal val="visible"/>
                                      </p:to>
                                    </p:set>
                                    <p:animEffect transition="in" filter="blinds(vertical)">
                                      <p:cBhvr>
                                        <p:cTn id="121" dur="500"/>
                                        <p:tgtEl>
                                          <p:spTgt spid="48151"/>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 presetClass="entr" presetSubtype="4" fill="hold" nodeType="clickEffect">
                                  <p:stCondLst>
                                    <p:cond delay="0"/>
                                  </p:stCondLst>
                                  <p:childTnLst>
                                    <p:set>
                                      <p:cBhvr>
                                        <p:cTn id="125" dur="1" fill="hold">
                                          <p:stCondLst>
                                            <p:cond delay="0"/>
                                          </p:stCondLst>
                                        </p:cTn>
                                        <p:tgtEl>
                                          <p:spTgt spid="4"/>
                                        </p:tgtEl>
                                        <p:attrNameLst>
                                          <p:attrName>style.visibility</p:attrName>
                                        </p:attrNameLst>
                                      </p:cBhvr>
                                      <p:to>
                                        <p:strVal val="visible"/>
                                      </p:to>
                                    </p:set>
                                    <p:anim calcmode="lin" valueType="num">
                                      <p:cBhvr additive="base">
                                        <p:cTn id="126" dur="500" fill="hold"/>
                                        <p:tgtEl>
                                          <p:spTgt spid="4"/>
                                        </p:tgtEl>
                                        <p:attrNameLst>
                                          <p:attrName>ppt_x</p:attrName>
                                        </p:attrNameLst>
                                      </p:cBhvr>
                                      <p:tavLst>
                                        <p:tav tm="0">
                                          <p:val>
                                            <p:strVal val="#ppt_x"/>
                                          </p:val>
                                        </p:tav>
                                        <p:tav tm="100000">
                                          <p:val>
                                            <p:strVal val="#ppt_x"/>
                                          </p:val>
                                        </p:tav>
                                      </p:tavLst>
                                    </p:anim>
                                    <p:anim calcmode="lin" valueType="num">
                                      <p:cBhvr additive="base">
                                        <p:cTn id="1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utoUpdateAnimBg="0"/>
      <p:bldP spid="48132" grpId="0" autoUpdateAnimBg="0"/>
      <p:bldP spid="48133" grpId="0" build="p" autoUpdateAnimBg="0"/>
      <p:bldP spid="48135" grpId="0" animBg="1"/>
      <p:bldP spid="48137" grpId="0" animBg="1"/>
      <p:bldP spid="48140" grpId="0" animBg="1"/>
      <p:bldP spid="48142" grpId="0" animBg="1"/>
      <p:bldP spid="48144" grpId="0" animBg="1"/>
      <p:bldP spid="48145" grpId="0" autoUpdateAnimBg="0"/>
      <p:bldP spid="48146" grpId="0" autoUpdateAnimBg="0"/>
      <p:bldP spid="48147" grpId="0" uiExpand="1" build="p" autoUpdateAnimBg="0"/>
      <p:bldP spid="4814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Oval 15"/>
          <p:cNvSpPr>
            <a:spLocks noChangeArrowheads="1"/>
          </p:cNvSpPr>
          <p:nvPr/>
        </p:nvSpPr>
        <p:spPr bwMode="auto">
          <a:xfrm>
            <a:off x="6257925" y="993775"/>
            <a:ext cx="152400" cy="152400"/>
          </a:xfrm>
          <a:prstGeom prst="ellipse">
            <a:avLst/>
          </a:prstGeom>
          <a:solidFill>
            <a:schemeClr val="accent1"/>
          </a:solidFill>
          <a:ln w="9525">
            <a:solidFill>
              <a:schemeClr val="accent2"/>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2064" name="Oval 16"/>
          <p:cNvSpPr>
            <a:spLocks noChangeArrowheads="1"/>
          </p:cNvSpPr>
          <p:nvPr/>
        </p:nvSpPr>
        <p:spPr bwMode="auto">
          <a:xfrm>
            <a:off x="7324725" y="993775"/>
            <a:ext cx="152400" cy="152400"/>
          </a:xfrm>
          <a:prstGeom prst="ellipse">
            <a:avLst/>
          </a:prstGeom>
          <a:solidFill>
            <a:schemeClr val="accent1"/>
          </a:solidFill>
          <a:ln w="9525">
            <a:solidFill>
              <a:schemeClr val="accent2"/>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2081" name="Rectangle 33"/>
          <p:cNvSpPr>
            <a:spLocks noChangeArrowheads="1"/>
          </p:cNvSpPr>
          <p:nvPr/>
        </p:nvSpPr>
        <p:spPr bwMode="auto">
          <a:xfrm>
            <a:off x="-36513" y="1697038"/>
            <a:ext cx="9144001"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pSp>
        <p:nvGrpSpPr>
          <p:cNvPr id="2" name="Group 113"/>
          <p:cNvGrpSpPr>
            <a:grpSpLocks/>
          </p:cNvGrpSpPr>
          <p:nvPr/>
        </p:nvGrpSpPr>
        <p:grpSpPr bwMode="auto">
          <a:xfrm>
            <a:off x="100013" y="274638"/>
            <a:ext cx="5422900" cy="1438275"/>
            <a:chOff x="144" y="96"/>
            <a:chExt cx="2928" cy="906"/>
          </a:xfrm>
        </p:grpSpPr>
        <p:sp>
          <p:nvSpPr>
            <p:cNvPr id="30740" name="Text Box 2"/>
            <p:cNvSpPr txBox="1">
              <a:spLocks noChangeArrowheads="1"/>
            </p:cNvSpPr>
            <p:nvPr/>
          </p:nvSpPr>
          <p:spPr bwMode="auto">
            <a:xfrm>
              <a:off x="144" y="96"/>
              <a:ext cx="285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zh-CN" altLang="en-US" sz="2800">
                  <a:solidFill>
                    <a:schemeClr val="accent2"/>
                  </a:solidFill>
                  <a:ea typeface="宋体" pitchFamily="2" charset="-122"/>
                </a:rPr>
                <a:t>例1：电偶极子</a:t>
              </a:r>
              <a:endParaRPr kumimoji="1" lang="zh-CN" altLang="en-US" sz="2400" b="0">
                <a:solidFill>
                  <a:schemeClr val="accent2"/>
                </a:solidFill>
                <a:ea typeface="宋体" pitchFamily="2" charset="-122"/>
              </a:endParaRPr>
            </a:p>
          </p:txBody>
        </p:sp>
        <p:sp>
          <p:nvSpPr>
            <p:cNvPr id="30741" name="Text Box 4"/>
            <p:cNvSpPr txBox="1">
              <a:spLocks noChangeArrowheads="1"/>
            </p:cNvSpPr>
            <p:nvPr/>
          </p:nvSpPr>
          <p:spPr bwMode="auto">
            <a:xfrm>
              <a:off x="144" y="393"/>
              <a:ext cx="29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zh-CN" altLang="en-US" sz="2800">
                  <a:solidFill>
                    <a:schemeClr val="accent2"/>
                  </a:solidFill>
                  <a:ea typeface="宋体" pitchFamily="2" charset="-122"/>
                </a:rPr>
                <a:t>求：(1)中垂线上任一点场强;</a:t>
              </a:r>
            </a:p>
          </p:txBody>
        </p:sp>
        <p:graphicFrame>
          <p:nvGraphicFramePr>
            <p:cNvPr id="30742" name="Object 31"/>
            <p:cNvGraphicFramePr>
              <a:graphicFrameLocks noChangeAspect="1"/>
            </p:cNvGraphicFramePr>
            <p:nvPr/>
          </p:nvGraphicFramePr>
          <p:xfrm>
            <a:off x="1527" y="135"/>
            <a:ext cx="496" cy="256"/>
          </p:xfrm>
          <a:graphic>
            <a:graphicData uri="http://schemas.openxmlformats.org/presentationml/2006/ole">
              <mc:AlternateContent xmlns:mc="http://schemas.openxmlformats.org/markup-compatibility/2006">
                <mc:Choice xmlns:v="urn:schemas-microsoft-com:vml" Requires="v">
                  <p:oleObj spid="_x0000_s97393" name="Equation" r:id="rId4" imgW="723870" imgH="342900" progId="Equation.3">
                    <p:embed/>
                  </p:oleObj>
                </mc:Choice>
                <mc:Fallback>
                  <p:oleObj name="Equation" r:id="rId4" imgW="723870" imgH="342900" progId="Equation.3">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7" y="135"/>
                          <a:ext cx="496"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43" name="Text Box 34"/>
            <p:cNvSpPr txBox="1">
              <a:spLocks noChangeArrowheads="1"/>
            </p:cNvSpPr>
            <p:nvPr/>
          </p:nvSpPr>
          <p:spPr bwMode="auto">
            <a:xfrm>
              <a:off x="488" y="672"/>
              <a:ext cx="207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zh-CN" altLang="en-US" sz="2800">
                  <a:solidFill>
                    <a:schemeClr val="accent2"/>
                  </a:solidFill>
                  <a:ea typeface="宋体" pitchFamily="2" charset="-122"/>
                </a:rPr>
                <a:t> (</a:t>
              </a:r>
              <a:r>
                <a:rPr kumimoji="1" lang="en-US" altLang="zh-CN" sz="2800">
                  <a:solidFill>
                    <a:schemeClr val="accent2"/>
                  </a:solidFill>
                  <a:ea typeface="宋体" pitchFamily="2" charset="-122"/>
                </a:rPr>
                <a:t>2)</a:t>
              </a:r>
              <a:r>
                <a:rPr kumimoji="1" lang="zh-CN" altLang="en-US" sz="2800">
                  <a:solidFill>
                    <a:schemeClr val="accent2"/>
                  </a:solidFill>
                  <a:ea typeface="宋体" pitchFamily="2" charset="-122"/>
                </a:rPr>
                <a:t>连线上任一点场强。</a:t>
              </a:r>
            </a:p>
          </p:txBody>
        </p:sp>
      </p:grpSp>
      <p:sp>
        <p:nvSpPr>
          <p:cNvPr id="2085" name="Line 37"/>
          <p:cNvSpPr>
            <a:spLocks noChangeShapeType="1"/>
          </p:cNvSpPr>
          <p:nvPr/>
        </p:nvSpPr>
        <p:spPr bwMode="auto">
          <a:xfrm>
            <a:off x="6410325" y="1069975"/>
            <a:ext cx="9144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86" name="Object 38"/>
          <p:cNvGraphicFramePr>
            <a:graphicFrameLocks noChangeAspect="1"/>
          </p:cNvGraphicFramePr>
          <p:nvPr/>
        </p:nvGraphicFramePr>
        <p:xfrm>
          <a:off x="6038850" y="1227138"/>
          <a:ext cx="371475" cy="290512"/>
        </p:xfrm>
        <a:graphic>
          <a:graphicData uri="http://schemas.openxmlformats.org/presentationml/2006/ole">
            <mc:AlternateContent xmlns:mc="http://schemas.openxmlformats.org/markup-compatibility/2006">
              <mc:Choice xmlns:v="urn:schemas-microsoft-com:vml" Requires="v">
                <p:oleObj spid="_x0000_s97394" name="Equation" r:id="rId6" imgW="438210" imgH="266610" progId="Equation.3">
                  <p:embed/>
                </p:oleObj>
              </mc:Choice>
              <mc:Fallback>
                <p:oleObj name="Equation" r:id="rId6" imgW="438210" imgH="266610" progId="Equation.3">
                  <p:embed/>
                  <p:pic>
                    <p:nvPicPr>
                      <p:cNvPr id="0" name="Object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8850" y="1227138"/>
                        <a:ext cx="371475" cy="290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87" name="Object 39"/>
          <p:cNvGraphicFramePr>
            <a:graphicFrameLocks noChangeAspect="1"/>
          </p:cNvGraphicFramePr>
          <p:nvPr/>
        </p:nvGraphicFramePr>
        <p:xfrm>
          <a:off x="7248525" y="1222375"/>
          <a:ext cx="381000" cy="301625"/>
        </p:xfrm>
        <a:graphic>
          <a:graphicData uri="http://schemas.openxmlformats.org/presentationml/2006/ole">
            <mc:AlternateContent xmlns:mc="http://schemas.openxmlformats.org/markup-compatibility/2006">
              <mc:Choice xmlns:v="urn:schemas-microsoft-com:vml" Requires="v">
                <p:oleObj spid="_x0000_s97395" name="Equation" r:id="rId8" imgW="457110" imgH="276315" progId="Equation.3">
                  <p:embed/>
                </p:oleObj>
              </mc:Choice>
              <mc:Fallback>
                <p:oleObj name="Equation" r:id="rId8" imgW="457110" imgH="276315" progId="Equation.3">
                  <p:embed/>
                  <p:pic>
                    <p:nvPicPr>
                      <p:cNvPr id="0" name="Object 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48525" y="1222375"/>
                        <a:ext cx="381000"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88" name="Object 40"/>
          <p:cNvGraphicFramePr>
            <a:graphicFrameLocks noChangeAspect="1"/>
          </p:cNvGraphicFramePr>
          <p:nvPr/>
        </p:nvGraphicFramePr>
        <p:xfrm>
          <a:off x="6784975" y="1146175"/>
          <a:ext cx="158750" cy="357188"/>
        </p:xfrm>
        <a:graphic>
          <a:graphicData uri="http://schemas.openxmlformats.org/presentationml/2006/ole">
            <mc:AlternateContent xmlns:mc="http://schemas.openxmlformats.org/markup-compatibility/2006">
              <mc:Choice xmlns:v="urn:schemas-microsoft-com:vml" Requires="v">
                <p:oleObj spid="_x0000_s97396" name="Equation" r:id="rId10" imgW="152280" imgH="342900" progId="Equation.3">
                  <p:embed/>
                </p:oleObj>
              </mc:Choice>
              <mc:Fallback>
                <p:oleObj name="Equation" r:id="rId10" imgW="152280" imgH="342900" progId="Equation.3">
                  <p:embed/>
                  <p:pic>
                    <p:nvPicPr>
                      <p:cNvPr id="0" name="Object 4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84975" y="1146175"/>
                        <a:ext cx="158750"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89" name="Oval 41"/>
          <p:cNvSpPr>
            <a:spLocks noChangeArrowheads="1"/>
          </p:cNvSpPr>
          <p:nvPr/>
        </p:nvSpPr>
        <p:spPr bwMode="auto">
          <a:xfrm>
            <a:off x="6791325" y="1030288"/>
            <a:ext cx="76200" cy="76200"/>
          </a:xfrm>
          <a:prstGeom prst="ellipse">
            <a:avLst/>
          </a:prstGeom>
          <a:solidFill>
            <a:srgbClr val="CC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2090" name="Line 42"/>
          <p:cNvSpPr>
            <a:spLocks noChangeShapeType="1"/>
          </p:cNvSpPr>
          <p:nvPr/>
        </p:nvSpPr>
        <p:spPr bwMode="auto">
          <a:xfrm flipV="1">
            <a:off x="6800850" y="381000"/>
            <a:ext cx="1066800" cy="6858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92" name="Oval 44"/>
          <p:cNvSpPr>
            <a:spLocks noChangeArrowheads="1"/>
          </p:cNvSpPr>
          <p:nvPr/>
        </p:nvSpPr>
        <p:spPr bwMode="auto">
          <a:xfrm>
            <a:off x="7791450" y="381000"/>
            <a:ext cx="76200" cy="76200"/>
          </a:xfrm>
          <a:prstGeom prst="ellipse">
            <a:avLst/>
          </a:prstGeom>
          <a:solidFill>
            <a:srgbClr val="CC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2093" name="Text Box 45"/>
          <p:cNvSpPr txBox="1">
            <a:spLocks noChangeArrowheads="1"/>
          </p:cNvSpPr>
          <p:nvPr/>
        </p:nvSpPr>
        <p:spPr bwMode="auto">
          <a:xfrm>
            <a:off x="6496050" y="696913"/>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i="1">
                <a:solidFill>
                  <a:schemeClr val="accent2"/>
                </a:solidFill>
                <a:ea typeface="宋体" pitchFamily="2" charset="-122"/>
              </a:rPr>
              <a:t>O</a:t>
            </a:r>
          </a:p>
        </p:txBody>
      </p:sp>
      <p:sp>
        <p:nvSpPr>
          <p:cNvPr id="2094" name="Text Box 46"/>
          <p:cNvSpPr txBox="1">
            <a:spLocks noChangeArrowheads="1"/>
          </p:cNvSpPr>
          <p:nvPr/>
        </p:nvSpPr>
        <p:spPr bwMode="auto">
          <a:xfrm>
            <a:off x="7791450" y="163513"/>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i="1">
                <a:solidFill>
                  <a:schemeClr val="accent2"/>
                </a:solidFill>
                <a:ea typeface="宋体" pitchFamily="2" charset="-122"/>
              </a:rPr>
              <a:t>P</a:t>
            </a:r>
          </a:p>
        </p:txBody>
      </p:sp>
      <p:graphicFrame>
        <p:nvGraphicFramePr>
          <p:cNvPr id="2095" name="Object 47"/>
          <p:cNvGraphicFramePr>
            <a:graphicFrameLocks noChangeAspect="1"/>
          </p:cNvGraphicFramePr>
          <p:nvPr/>
        </p:nvGraphicFramePr>
        <p:xfrm>
          <a:off x="7172325" y="449263"/>
          <a:ext cx="166688" cy="268287"/>
        </p:xfrm>
        <a:graphic>
          <a:graphicData uri="http://schemas.openxmlformats.org/presentationml/2006/ole">
            <mc:AlternateContent xmlns:mc="http://schemas.openxmlformats.org/markup-compatibility/2006">
              <mc:Choice xmlns:v="urn:schemas-microsoft-com:vml" Requires="v">
                <p:oleObj spid="_x0000_s97397" name="Equation" r:id="rId12" imgW="162000" imgH="238035" progId="Equation.3">
                  <p:embed/>
                </p:oleObj>
              </mc:Choice>
              <mc:Fallback>
                <p:oleObj name="Equation" r:id="rId12" imgW="162000" imgH="238035" progId="Equation.3">
                  <p:embed/>
                  <p:pic>
                    <p:nvPicPr>
                      <p:cNvPr id="0" name="Object 4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72325" y="449263"/>
                        <a:ext cx="166688" cy="268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96" name="Object 48"/>
          <p:cNvGraphicFramePr>
            <a:graphicFrameLocks noChangeAspect="1"/>
          </p:cNvGraphicFramePr>
          <p:nvPr/>
        </p:nvGraphicFramePr>
        <p:xfrm>
          <a:off x="7956550" y="787400"/>
          <a:ext cx="1143000" cy="417513"/>
        </p:xfrm>
        <a:graphic>
          <a:graphicData uri="http://schemas.openxmlformats.org/presentationml/2006/ole">
            <mc:AlternateContent xmlns:mc="http://schemas.openxmlformats.org/markup-compatibility/2006">
              <mc:Choice xmlns:v="urn:schemas-microsoft-com:vml" Requires="v">
                <p:oleObj spid="_x0000_s97398" name="Equation" r:id="rId14" imgW="876420" imgH="266610" progId="Equation.3">
                  <p:embed/>
                </p:oleObj>
              </mc:Choice>
              <mc:Fallback>
                <p:oleObj name="Equation" r:id="rId14" imgW="876420" imgH="266610" progId="Equation.3">
                  <p:embed/>
                  <p:pic>
                    <p:nvPicPr>
                      <p:cNvPr id="0" name="Object 4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56550" y="787400"/>
                        <a:ext cx="1143000"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7" name="Rectangle 69"/>
          <p:cNvSpPr>
            <a:spLocks noChangeArrowheads="1"/>
          </p:cNvSpPr>
          <p:nvPr/>
        </p:nvSpPr>
        <p:spPr bwMode="auto">
          <a:xfrm>
            <a:off x="849312" y="2977406"/>
            <a:ext cx="7971159"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kumimoji="1" lang="en-US" altLang="zh-CN" sz="2800" dirty="0">
              <a:solidFill>
                <a:schemeClr val="accent2"/>
              </a:solidFill>
              <a:ea typeface="宋体" pitchFamily="2" charset="-122"/>
            </a:endParaRPr>
          </a:p>
          <a:p>
            <a:pPr eaLnBrk="1" hangingPunct="1">
              <a:spcBef>
                <a:spcPct val="0"/>
              </a:spcBef>
              <a:buFont typeface="Wingdings" pitchFamily="2" charset="2"/>
              <a:buChar char="v"/>
            </a:pPr>
            <a:r>
              <a:rPr kumimoji="1" lang="zh-CN" altLang="en-US" sz="2800" dirty="0">
                <a:solidFill>
                  <a:schemeClr val="accent2"/>
                </a:solidFill>
                <a:ea typeface="宋体" pitchFamily="2" charset="-122"/>
              </a:rPr>
              <a:t>  一对等量异号电荷</a:t>
            </a:r>
            <a:endParaRPr kumimoji="1" lang="en-US" altLang="zh-CN" sz="2800" dirty="0">
              <a:solidFill>
                <a:schemeClr val="accent2"/>
              </a:solidFill>
              <a:ea typeface="宋体" pitchFamily="2" charset="-122"/>
            </a:endParaRPr>
          </a:p>
          <a:p>
            <a:pPr eaLnBrk="1" hangingPunct="1">
              <a:spcBef>
                <a:spcPct val="0"/>
              </a:spcBef>
              <a:buFontTx/>
              <a:buNone/>
            </a:pPr>
            <a:endParaRPr kumimoji="1" lang="en-US" altLang="zh-CN" sz="2800" dirty="0">
              <a:solidFill>
                <a:schemeClr val="accent2"/>
              </a:solidFill>
              <a:ea typeface="宋体" pitchFamily="2" charset="-122"/>
            </a:endParaRPr>
          </a:p>
          <a:p>
            <a:pPr eaLnBrk="1" hangingPunct="1">
              <a:spcBef>
                <a:spcPct val="0"/>
              </a:spcBef>
              <a:buFont typeface="Wingdings" pitchFamily="2" charset="2"/>
              <a:buChar char="v"/>
            </a:pPr>
            <a:r>
              <a:rPr kumimoji="1" lang="zh-CN" altLang="en-US" sz="2800" dirty="0">
                <a:solidFill>
                  <a:schemeClr val="accent2"/>
                </a:solidFill>
                <a:ea typeface="宋体" pitchFamily="2" charset="-122"/>
              </a:rPr>
              <a:t>  电荷之间的距离</a:t>
            </a:r>
            <a:r>
              <a:rPr kumimoji="1" lang="en-US" altLang="zh-CN" sz="2800" i="1" dirty="0">
                <a:solidFill>
                  <a:schemeClr val="accent2"/>
                </a:solidFill>
                <a:ea typeface="宋体" pitchFamily="2" charset="-122"/>
              </a:rPr>
              <a:t>l</a:t>
            </a:r>
            <a:r>
              <a:rPr kumimoji="1" lang="zh-CN" altLang="en-US" sz="2800" dirty="0">
                <a:solidFill>
                  <a:schemeClr val="accent2"/>
                </a:solidFill>
                <a:ea typeface="宋体" pitchFamily="2" charset="-122"/>
              </a:rPr>
              <a:t>比从它们到所讨论场点的</a:t>
            </a:r>
            <a:r>
              <a:rPr kumimoji="1" lang="en-US" altLang="zh-CN" sz="2800" i="1" dirty="0">
                <a:solidFill>
                  <a:schemeClr val="accent2"/>
                </a:solidFill>
                <a:ea typeface="宋体" pitchFamily="2" charset="-122"/>
              </a:rPr>
              <a:t>r</a:t>
            </a:r>
            <a:r>
              <a:rPr kumimoji="1" lang="zh-CN" altLang="en-US" sz="2800" dirty="0">
                <a:solidFill>
                  <a:schemeClr val="accent2"/>
                </a:solidFill>
                <a:ea typeface="宋体" pitchFamily="2" charset="-122"/>
              </a:rPr>
              <a:t>要小的多，</a:t>
            </a:r>
            <a:r>
              <a:rPr kumimoji="1" lang="zh-CN" altLang="en-US" sz="2800" dirty="0" smtClean="0">
                <a:solidFill>
                  <a:schemeClr val="accent2"/>
                </a:solidFill>
                <a:ea typeface="宋体" pitchFamily="2" charset="-122"/>
              </a:rPr>
              <a:t>即</a:t>
            </a:r>
            <a:endParaRPr kumimoji="1" lang="en-US" altLang="zh-CN" sz="2800" dirty="0" smtClean="0">
              <a:solidFill>
                <a:schemeClr val="accent2"/>
              </a:solidFill>
              <a:ea typeface="宋体" pitchFamily="2" charset="-122"/>
            </a:endParaRPr>
          </a:p>
          <a:p>
            <a:pPr eaLnBrk="1" hangingPunct="1">
              <a:spcBef>
                <a:spcPct val="0"/>
              </a:spcBef>
              <a:buFont typeface="Wingdings" pitchFamily="2" charset="2"/>
              <a:buChar char="v"/>
            </a:pPr>
            <a:endParaRPr kumimoji="1" lang="en-US" altLang="zh-CN" sz="2800" dirty="0">
              <a:solidFill>
                <a:schemeClr val="accent2"/>
              </a:solidFill>
              <a:ea typeface="宋体" pitchFamily="2" charset="-122"/>
            </a:endParaRPr>
          </a:p>
          <a:p>
            <a:pPr eaLnBrk="1" hangingPunct="1">
              <a:spcBef>
                <a:spcPct val="0"/>
              </a:spcBef>
              <a:buFont typeface="Wingdings" pitchFamily="2" charset="2"/>
              <a:buChar char="v"/>
            </a:pPr>
            <a:r>
              <a:rPr kumimoji="1" lang="zh-CN" altLang="en-US" sz="2800" dirty="0" smtClean="0">
                <a:solidFill>
                  <a:schemeClr val="accent2"/>
                </a:solidFill>
                <a:ea typeface="宋体" pitchFamily="2" charset="-122"/>
              </a:rPr>
              <a:t>偶极子是物理上既简单又重要的概念，在工程上也有重要运用</a:t>
            </a:r>
            <a:r>
              <a:rPr kumimoji="1" lang="en-US" altLang="zh-CN" sz="2800" dirty="0" smtClean="0">
                <a:solidFill>
                  <a:schemeClr val="accent2"/>
                </a:solidFill>
                <a:ea typeface="宋体" pitchFamily="2" charset="-122"/>
              </a:rPr>
              <a:t>, </a:t>
            </a:r>
            <a:r>
              <a:rPr kumimoji="1" lang="zh-CN" altLang="en-US" sz="2800" dirty="0" smtClean="0">
                <a:solidFill>
                  <a:schemeClr val="accent2"/>
                </a:solidFill>
                <a:ea typeface="宋体" pitchFamily="2" charset="-122"/>
              </a:rPr>
              <a:t>比如偶极辐射</a:t>
            </a:r>
            <a:endParaRPr kumimoji="1" lang="en-US" altLang="zh-CN" sz="2800" dirty="0">
              <a:solidFill>
                <a:schemeClr val="accent2"/>
              </a:solidFill>
              <a:ea typeface="宋体" pitchFamily="2" charset="-122"/>
            </a:endParaRPr>
          </a:p>
          <a:p>
            <a:pPr eaLnBrk="1" hangingPunct="1">
              <a:spcBef>
                <a:spcPct val="0"/>
              </a:spcBef>
              <a:buFontTx/>
              <a:buNone/>
            </a:pPr>
            <a:endParaRPr kumimoji="1" lang="zh-CN" altLang="en-US" sz="2400" b="0" dirty="0">
              <a:solidFill>
                <a:schemeClr val="accent2"/>
              </a:solidFill>
              <a:ea typeface="宋体" pitchFamily="2" charset="-122"/>
            </a:endParaRPr>
          </a:p>
        </p:txBody>
      </p:sp>
      <p:graphicFrame>
        <p:nvGraphicFramePr>
          <p:cNvPr id="5" name="Object 70"/>
          <p:cNvGraphicFramePr>
            <a:graphicFrameLocks noChangeAspect="1"/>
          </p:cNvGraphicFramePr>
          <p:nvPr>
            <p:extLst>
              <p:ext uri="{D42A27DB-BD31-4B8C-83A1-F6EECF244321}">
                <p14:modId xmlns:p14="http://schemas.microsoft.com/office/powerpoint/2010/main" val="3896016851"/>
              </p:ext>
            </p:extLst>
          </p:nvPr>
        </p:nvGraphicFramePr>
        <p:xfrm>
          <a:off x="3068638" y="4723031"/>
          <a:ext cx="1143000" cy="417512"/>
        </p:xfrm>
        <a:graphic>
          <a:graphicData uri="http://schemas.openxmlformats.org/presentationml/2006/ole">
            <mc:AlternateContent xmlns:mc="http://schemas.openxmlformats.org/markup-compatibility/2006">
              <mc:Choice xmlns:v="urn:schemas-microsoft-com:vml" Requires="v">
                <p:oleObj spid="_x0000_s97399" name="Equation" r:id="rId16" imgW="876420" imgH="266610" progId="Equation.3">
                  <p:embed/>
                </p:oleObj>
              </mc:Choice>
              <mc:Fallback>
                <p:oleObj name="Equation" r:id="rId16" imgW="876420" imgH="266610" progId="Equation.3">
                  <p:embed/>
                  <p:pic>
                    <p:nvPicPr>
                      <p:cNvPr id="0" name="Object 7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68638" y="4723031"/>
                        <a:ext cx="1143000"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矩形 2"/>
          <p:cNvSpPr>
            <a:spLocks noChangeArrowheads="1"/>
          </p:cNvSpPr>
          <p:nvPr/>
        </p:nvSpPr>
        <p:spPr bwMode="auto">
          <a:xfrm>
            <a:off x="857250" y="2132856"/>
            <a:ext cx="39405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800">
                <a:solidFill>
                  <a:schemeClr val="accent2"/>
                </a:solidFill>
                <a:ea typeface="宋体" pitchFamily="2" charset="-122"/>
              </a:rPr>
              <a:t>1</a:t>
            </a:r>
            <a:r>
              <a:rPr kumimoji="1" lang="zh-CN" altLang="en-US" sz="2800">
                <a:solidFill>
                  <a:schemeClr val="accent2"/>
                </a:solidFill>
                <a:ea typeface="宋体" pitchFamily="2" charset="-122"/>
              </a:rPr>
              <a:t>）什么是电偶极子？</a:t>
            </a:r>
            <a:endParaRPr kumimoji="1" lang="en-US" altLang="zh-CN" sz="2800">
              <a:solidFill>
                <a:schemeClr val="accent2"/>
              </a:solidFill>
              <a:ea typeface="宋体"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2081"/>
                                        </p:tgtEl>
                                        <p:attrNameLst>
                                          <p:attrName>style.visibility</p:attrName>
                                        </p:attrNameLst>
                                      </p:cBhvr>
                                      <p:to>
                                        <p:strVal val="visible"/>
                                      </p:to>
                                    </p:set>
                                    <p:animEffect transition="in" filter="strips(upRight)">
                                      <p:cBhvr>
                                        <p:cTn id="12" dur="500"/>
                                        <p:tgtEl>
                                          <p:spTgt spid="20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063"/>
                                        </p:tgtEl>
                                        <p:attrNameLst>
                                          <p:attrName>style.visibility</p:attrName>
                                        </p:attrNameLst>
                                      </p:cBhvr>
                                      <p:to>
                                        <p:strVal val="visible"/>
                                      </p:to>
                                    </p:se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086"/>
                                        </p:tgtEl>
                                        <p:attrNameLst>
                                          <p:attrName>style.visibility</p:attrName>
                                        </p:attrNameLst>
                                      </p:cBhvr>
                                      <p:to>
                                        <p:strVal val="visible"/>
                                      </p:to>
                                    </p:set>
                                    <p:animEffect transition="in" filter="wipe(left)">
                                      <p:cBhvr>
                                        <p:cTn id="20" dur="500"/>
                                        <p:tgtEl>
                                          <p:spTgt spid="2086"/>
                                        </p:tgtEl>
                                      </p:cBhvr>
                                    </p:animEffect>
                                  </p:childTnLst>
                                </p:cTn>
                              </p:par>
                            </p:childTnLst>
                          </p:cTn>
                        </p:par>
                        <p:par>
                          <p:cTn id="21" fill="hold" nodeType="afterGroup">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2064"/>
                                        </p:tgtEl>
                                        <p:attrNameLst>
                                          <p:attrName>style.visibility</p:attrName>
                                        </p:attrNameLst>
                                      </p:cBhvr>
                                      <p:to>
                                        <p:strVal val="visible"/>
                                      </p:to>
                                    </p:set>
                                  </p:childTnLst>
                                </p:cTn>
                              </p:par>
                            </p:childTnLst>
                          </p:cTn>
                        </p:par>
                        <p:par>
                          <p:cTn id="24" fill="hold" nodeType="afterGroup">
                            <p:stCondLst>
                              <p:cond delay="1500"/>
                            </p:stCondLst>
                            <p:childTnLst>
                              <p:par>
                                <p:cTn id="25" presetID="22" presetClass="entr" presetSubtype="8" fill="hold" nodeType="afterEffect">
                                  <p:stCondLst>
                                    <p:cond delay="0"/>
                                  </p:stCondLst>
                                  <p:childTnLst>
                                    <p:set>
                                      <p:cBhvr>
                                        <p:cTn id="26" dur="1" fill="hold">
                                          <p:stCondLst>
                                            <p:cond delay="0"/>
                                          </p:stCondLst>
                                        </p:cTn>
                                        <p:tgtEl>
                                          <p:spTgt spid="2087"/>
                                        </p:tgtEl>
                                        <p:attrNameLst>
                                          <p:attrName>style.visibility</p:attrName>
                                        </p:attrNameLst>
                                      </p:cBhvr>
                                      <p:to>
                                        <p:strVal val="visible"/>
                                      </p:to>
                                    </p:set>
                                    <p:animEffect transition="in" filter="wipe(left)">
                                      <p:cBhvr>
                                        <p:cTn id="27" dur="500"/>
                                        <p:tgtEl>
                                          <p:spTgt spid="20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85"/>
                                        </p:tgtEl>
                                        <p:attrNameLst>
                                          <p:attrName>style.visibility</p:attrName>
                                        </p:attrNameLst>
                                      </p:cBhvr>
                                      <p:to>
                                        <p:strVal val="visible"/>
                                      </p:to>
                                    </p:set>
                                    <p:animEffect transition="in" filter="wipe(left)">
                                      <p:cBhvr>
                                        <p:cTn id="32" dur="500"/>
                                        <p:tgtEl>
                                          <p:spTgt spid="2085"/>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2088"/>
                                        </p:tgtEl>
                                        <p:attrNameLst>
                                          <p:attrName>style.visibility</p:attrName>
                                        </p:attrNameLst>
                                      </p:cBhvr>
                                      <p:to>
                                        <p:strVal val="visible"/>
                                      </p:to>
                                    </p:set>
                                    <p:animEffect transition="in" filter="wipe(left)">
                                      <p:cBhvr>
                                        <p:cTn id="36" dur="500"/>
                                        <p:tgtEl>
                                          <p:spTgt spid="208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089"/>
                                        </p:tgtEl>
                                        <p:attrNameLst>
                                          <p:attrName>style.visibility</p:attrName>
                                        </p:attrNameLst>
                                      </p:cBhvr>
                                      <p:to>
                                        <p:strVal val="visible"/>
                                      </p:to>
                                    </p:set>
                                  </p:childTnLst>
                                </p:cTn>
                              </p:par>
                            </p:childTnLst>
                          </p:cTn>
                        </p:par>
                        <p:par>
                          <p:cTn id="41" fill="hold" nodeType="afterGroup">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2093"/>
                                        </p:tgtEl>
                                        <p:attrNameLst>
                                          <p:attrName>style.visibility</p:attrName>
                                        </p:attrNameLst>
                                      </p:cBhvr>
                                      <p:to>
                                        <p:strVal val="visible"/>
                                      </p:to>
                                    </p:set>
                                    <p:animEffect transition="in" filter="wipe(left)">
                                      <p:cBhvr>
                                        <p:cTn id="44" dur="500"/>
                                        <p:tgtEl>
                                          <p:spTgt spid="209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092"/>
                                        </p:tgtEl>
                                        <p:attrNameLst>
                                          <p:attrName>style.visibility</p:attrName>
                                        </p:attrNameLst>
                                      </p:cBhvr>
                                      <p:to>
                                        <p:strVal val="visible"/>
                                      </p:to>
                                    </p:set>
                                  </p:childTnLst>
                                </p:cTn>
                              </p:par>
                            </p:childTnLst>
                          </p:cTn>
                        </p:par>
                        <p:par>
                          <p:cTn id="49" fill="hold" nodeType="afterGroup">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2094"/>
                                        </p:tgtEl>
                                        <p:attrNameLst>
                                          <p:attrName>style.visibility</p:attrName>
                                        </p:attrNameLst>
                                      </p:cBhvr>
                                      <p:to>
                                        <p:strVal val="visible"/>
                                      </p:to>
                                    </p:set>
                                    <p:animEffect transition="in" filter="wipe(left)">
                                      <p:cBhvr>
                                        <p:cTn id="52" dur="500"/>
                                        <p:tgtEl>
                                          <p:spTgt spid="209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8" fill="hold" grpId="0" nodeType="clickEffect">
                                  <p:stCondLst>
                                    <p:cond delay="0"/>
                                  </p:stCondLst>
                                  <p:childTnLst>
                                    <p:set>
                                      <p:cBhvr>
                                        <p:cTn id="56" dur="1" fill="hold">
                                          <p:stCondLst>
                                            <p:cond delay="0"/>
                                          </p:stCondLst>
                                        </p:cTn>
                                        <p:tgtEl>
                                          <p:spTgt spid="2090"/>
                                        </p:tgtEl>
                                        <p:attrNameLst>
                                          <p:attrName>style.visibility</p:attrName>
                                        </p:attrNameLst>
                                      </p:cBhvr>
                                      <p:to>
                                        <p:strVal val="visible"/>
                                      </p:to>
                                    </p:set>
                                    <p:anim calcmode="lin" valueType="num">
                                      <p:cBhvr>
                                        <p:cTn id="57" dur="500" fill="hold"/>
                                        <p:tgtEl>
                                          <p:spTgt spid="2090"/>
                                        </p:tgtEl>
                                        <p:attrNameLst>
                                          <p:attrName>ppt_x</p:attrName>
                                        </p:attrNameLst>
                                      </p:cBhvr>
                                      <p:tavLst>
                                        <p:tav tm="0">
                                          <p:val>
                                            <p:strVal val="#ppt_x-#ppt_w/2"/>
                                          </p:val>
                                        </p:tav>
                                        <p:tav tm="100000">
                                          <p:val>
                                            <p:strVal val="#ppt_x"/>
                                          </p:val>
                                        </p:tav>
                                      </p:tavLst>
                                    </p:anim>
                                    <p:anim calcmode="lin" valueType="num">
                                      <p:cBhvr>
                                        <p:cTn id="58" dur="500" fill="hold"/>
                                        <p:tgtEl>
                                          <p:spTgt spid="2090"/>
                                        </p:tgtEl>
                                        <p:attrNameLst>
                                          <p:attrName>ppt_y</p:attrName>
                                        </p:attrNameLst>
                                      </p:cBhvr>
                                      <p:tavLst>
                                        <p:tav tm="0">
                                          <p:val>
                                            <p:strVal val="#ppt_y"/>
                                          </p:val>
                                        </p:tav>
                                        <p:tav tm="100000">
                                          <p:val>
                                            <p:strVal val="#ppt_y"/>
                                          </p:val>
                                        </p:tav>
                                      </p:tavLst>
                                    </p:anim>
                                    <p:anim calcmode="lin" valueType="num">
                                      <p:cBhvr>
                                        <p:cTn id="59" dur="500" fill="hold"/>
                                        <p:tgtEl>
                                          <p:spTgt spid="2090"/>
                                        </p:tgtEl>
                                        <p:attrNameLst>
                                          <p:attrName>ppt_w</p:attrName>
                                        </p:attrNameLst>
                                      </p:cBhvr>
                                      <p:tavLst>
                                        <p:tav tm="0">
                                          <p:val>
                                            <p:fltVal val="0"/>
                                          </p:val>
                                        </p:tav>
                                        <p:tav tm="100000">
                                          <p:val>
                                            <p:strVal val="#ppt_w"/>
                                          </p:val>
                                        </p:tav>
                                      </p:tavLst>
                                    </p:anim>
                                    <p:anim calcmode="lin" valueType="num">
                                      <p:cBhvr>
                                        <p:cTn id="60" dur="500" fill="hold"/>
                                        <p:tgtEl>
                                          <p:spTgt spid="2090"/>
                                        </p:tgtEl>
                                        <p:attrNameLst>
                                          <p:attrName>ppt_h</p:attrName>
                                        </p:attrNameLst>
                                      </p:cBhvr>
                                      <p:tavLst>
                                        <p:tav tm="0">
                                          <p:val>
                                            <p:strVal val="#ppt_h"/>
                                          </p:val>
                                        </p:tav>
                                        <p:tav tm="100000">
                                          <p:val>
                                            <p:strVal val="#ppt_h"/>
                                          </p:val>
                                        </p:tav>
                                      </p:tavLst>
                                    </p:anim>
                                  </p:childTnLst>
                                </p:cTn>
                              </p:par>
                            </p:childTnLst>
                          </p:cTn>
                        </p:par>
                        <p:par>
                          <p:cTn id="61" fill="hold" nodeType="afterGroup">
                            <p:stCondLst>
                              <p:cond delay="500"/>
                            </p:stCondLst>
                            <p:childTnLst>
                              <p:par>
                                <p:cTn id="62" presetID="22" presetClass="entr" presetSubtype="8" fill="hold" nodeType="afterEffect">
                                  <p:stCondLst>
                                    <p:cond delay="0"/>
                                  </p:stCondLst>
                                  <p:childTnLst>
                                    <p:set>
                                      <p:cBhvr>
                                        <p:cTn id="63" dur="1" fill="hold">
                                          <p:stCondLst>
                                            <p:cond delay="0"/>
                                          </p:stCondLst>
                                        </p:cTn>
                                        <p:tgtEl>
                                          <p:spTgt spid="2095"/>
                                        </p:tgtEl>
                                        <p:attrNameLst>
                                          <p:attrName>style.visibility</p:attrName>
                                        </p:attrNameLst>
                                      </p:cBhvr>
                                      <p:to>
                                        <p:strVal val="visible"/>
                                      </p:to>
                                    </p:set>
                                    <p:animEffect transition="in" filter="wipe(left)">
                                      <p:cBhvr>
                                        <p:cTn id="64" dur="500"/>
                                        <p:tgtEl>
                                          <p:spTgt spid="209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nodeType="clickEffect">
                                  <p:stCondLst>
                                    <p:cond delay="0"/>
                                  </p:stCondLst>
                                  <p:childTnLst>
                                    <p:set>
                                      <p:cBhvr>
                                        <p:cTn id="68" dur="1" fill="hold">
                                          <p:stCondLst>
                                            <p:cond delay="0"/>
                                          </p:stCondLst>
                                        </p:cTn>
                                        <p:tgtEl>
                                          <p:spTgt spid="2096"/>
                                        </p:tgtEl>
                                        <p:attrNameLst>
                                          <p:attrName>style.visibility</p:attrName>
                                        </p:attrNameLst>
                                      </p:cBhvr>
                                      <p:to>
                                        <p:strVal val="visible"/>
                                      </p:to>
                                    </p:set>
                                    <p:anim calcmode="lin" valueType="num">
                                      <p:cBhvr additive="base">
                                        <p:cTn id="69" dur="500" fill="hold"/>
                                        <p:tgtEl>
                                          <p:spTgt spid="2096"/>
                                        </p:tgtEl>
                                        <p:attrNameLst>
                                          <p:attrName>ppt_x</p:attrName>
                                        </p:attrNameLst>
                                      </p:cBhvr>
                                      <p:tavLst>
                                        <p:tav tm="0">
                                          <p:val>
                                            <p:strVal val="1+#ppt_w/2"/>
                                          </p:val>
                                        </p:tav>
                                        <p:tav tm="100000">
                                          <p:val>
                                            <p:strVal val="#ppt_x"/>
                                          </p:val>
                                        </p:tav>
                                      </p:tavLst>
                                    </p:anim>
                                    <p:anim calcmode="lin" valueType="num">
                                      <p:cBhvr additive="base">
                                        <p:cTn id="70" dur="500" fill="hold"/>
                                        <p:tgtEl>
                                          <p:spTgt spid="2096"/>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fade">
                                      <p:cBhvr>
                                        <p:cTn id="75" dur="1000"/>
                                        <p:tgtEl>
                                          <p:spTgt spid="3"/>
                                        </p:tgtEl>
                                      </p:cBhvr>
                                    </p:animEffect>
                                    <p:anim calcmode="lin" valueType="num">
                                      <p:cBhvr>
                                        <p:cTn id="76" dur="1000" fill="hold"/>
                                        <p:tgtEl>
                                          <p:spTgt spid="3"/>
                                        </p:tgtEl>
                                        <p:attrNameLst>
                                          <p:attrName>ppt_x</p:attrName>
                                        </p:attrNameLst>
                                      </p:cBhvr>
                                      <p:tavLst>
                                        <p:tav tm="0">
                                          <p:val>
                                            <p:strVal val="#ppt_x"/>
                                          </p:val>
                                        </p:tav>
                                        <p:tav tm="100000">
                                          <p:val>
                                            <p:strVal val="#ppt_x"/>
                                          </p:val>
                                        </p:tav>
                                      </p:tavLst>
                                    </p:anim>
                                    <p:anim calcmode="lin" valueType="num">
                                      <p:cBhvr>
                                        <p:cTn id="7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12307"/>
                                        </p:tgtEl>
                                        <p:attrNameLst>
                                          <p:attrName>style.visibility</p:attrName>
                                        </p:attrNameLst>
                                      </p:cBhvr>
                                      <p:to>
                                        <p:strVal val="visible"/>
                                      </p:to>
                                    </p:set>
                                    <p:animEffect transition="in" filter="fade">
                                      <p:cBhvr>
                                        <p:cTn id="82" dur="1000"/>
                                        <p:tgtEl>
                                          <p:spTgt spid="12307"/>
                                        </p:tgtEl>
                                      </p:cBhvr>
                                    </p:animEffect>
                                    <p:anim calcmode="lin" valueType="num">
                                      <p:cBhvr>
                                        <p:cTn id="83" dur="1000" fill="hold"/>
                                        <p:tgtEl>
                                          <p:spTgt spid="12307"/>
                                        </p:tgtEl>
                                        <p:attrNameLst>
                                          <p:attrName>ppt_x</p:attrName>
                                        </p:attrNameLst>
                                      </p:cBhvr>
                                      <p:tavLst>
                                        <p:tav tm="0">
                                          <p:val>
                                            <p:strVal val="#ppt_x"/>
                                          </p:val>
                                        </p:tav>
                                        <p:tav tm="100000">
                                          <p:val>
                                            <p:strVal val="#ppt_x"/>
                                          </p:val>
                                        </p:tav>
                                      </p:tavLst>
                                    </p:anim>
                                    <p:anim calcmode="lin" valueType="num">
                                      <p:cBhvr>
                                        <p:cTn id="84" dur="1000" fill="hold"/>
                                        <p:tgtEl>
                                          <p:spTgt spid="12307"/>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5"/>
                                        </p:tgtEl>
                                        <p:attrNameLst>
                                          <p:attrName>style.visibility</p:attrName>
                                        </p:attrNameLst>
                                      </p:cBhvr>
                                      <p:to>
                                        <p:strVal val="visible"/>
                                      </p:to>
                                    </p:set>
                                    <p:animEffect transition="in" filter="fade">
                                      <p:cBhvr>
                                        <p:cTn id="87" dur="1000"/>
                                        <p:tgtEl>
                                          <p:spTgt spid="5"/>
                                        </p:tgtEl>
                                      </p:cBhvr>
                                    </p:animEffect>
                                    <p:anim calcmode="lin" valueType="num">
                                      <p:cBhvr>
                                        <p:cTn id="88" dur="1000" fill="hold"/>
                                        <p:tgtEl>
                                          <p:spTgt spid="5"/>
                                        </p:tgtEl>
                                        <p:attrNameLst>
                                          <p:attrName>ppt_x</p:attrName>
                                        </p:attrNameLst>
                                      </p:cBhvr>
                                      <p:tavLst>
                                        <p:tav tm="0">
                                          <p:val>
                                            <p:strVal val="#ppt_x"/>
                                          </p:val>
                                        </p:tav>
                                        <p:tav tm="100000">
                                          <p:val>
                                            <p:strVal val="#ppt_x"/>
                                          </p:val>
                                        </p:tav>
                                      </p:tavLst>
                                    </p:anim>
                                    <p:anim calcmode="lin" valueType="num">
                                      <p:cBhvr>
                                        <p:cTn id="8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3" grpId="0" animBg="1"/>
      <p:bldP spid="2064" grpId="0" animBg="1"/>
      <p:bldP spid="2081" grpId="0" animBg="1"/>
      <p:bldP spid="2085" grpId="0" animBg="1"/>
      <p:bldP spid="2089" grpId="0" animBg="1"/>
      <p:bldP spid="2090" grpId="0" animBg="1"/>
      <p:bldP spid="2092" grpId="0" animBg="1"/>
      <p:bldP spid="2093" grpId="0" autoUpdateAnimBg="0"/>
      <p:bldP spid="2094" grpId="0" autoUpdateAnimBg="0"/>
      <p:bldP spid="12307"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7544" y="692696"/>
            <a:ext cx="8280920" cy="5262979"/>
          </a:xfrm>
          <a:prstGeom prst="rect">
            <a:avLst/>
          </a:prstGeom>
        </p:spPr>
        <p:txBody>
          <a:bodyPr wrap="square">
            <a:spAutoFit/>
          </a:bodyPr>
          <a:lstStyle/>
          <a:p>
            <a:pPr marL="457200" indent="-457200">
              <a:buFont typeface="Wingdings" panose="05000000000000000000" pitchFamily="2" charset="2"/>
              <a:buChar char="Ø"/>
            </a:pPr>
            <a:r>
              <a:rPr lang="zh-CN" altLang="en-US" dirty="0"/>
              <a:t>请同学们平时注意每周都要按照网上的时间要求完成</a:t>
            </a:r>
            <a:r>
              <a:rPr lang="zh-CN" altLang="en-US" dirty="0">
                <a:solidFill>
                  <a:srgbClr val="FF0000"/>
                </a:solidFill>
              </a:rPr>
              <a:t>每周单元测验</a:t>
            </a:r>
            <a:r>
              <a:rPr lang="zh-CN" altLang="en-US" dirty="0"/>
              <a:t>、</a:t>
            </a:r>
            <a:r>
              <a:rPr lang="zh-CN" altLang="en-US" dirty="0">
                <a:solidFill>
                  <a:srgbClr val="FF0000"/>
                </a:solidFill>
              </a:rPr>
              <a:t>在线作业</a:t>
            </a:r>
            <a:r>
              <a:rPr lang="zh-CN" altLang="en-US" dirty="0"/>
              <a:t>、</a:t>
            </a:r>
            <a:r>
              <a:rPr lang="zh-CN" altLang="en-US" dirty="0">
                <a:solidFill>
                  <a:srgbClr val="FF0000"/>
                </a:solidFill>
              </a:rPr>
              <a:t>参与课程讨论</a:t>
            </a:r>
            <a:r>
              <a:rPr lang="zh-CN" altLang="en-US" dirty="0"/>
              <a:t>和</a:t>
            </a:r>
            <a:r>
              <a:rPr lang="zh-CN" altLang="en-US" dirty="0">
                <a:solidFill>
                  <a:srgbClr val="FF0000"/>
                </a:solidFill>
              </a:rPr>
              <a:t>网上期末考试</a:t>
            </a:r>
            <a:r>
              <a:rPr lang="zh-CN" altLang="en-US" dirty="0"/>
              <a:t>四大环节。要严格按照提示事项执行，以免影响平时学习成绩。</a:t>
            </a:r>
            <a:endParaRPr lang="en-US" altLang="zh-CN" dirty="0"/>
          </a:p>
          <a:p>
            <a:pPr marL="457200" indent="-457200">
              <a:buFont typeface="Wingdings" panose="05000000000000000000" pitchFamily="2" charset="2"/>
              <a:buChar char="Ø"/>
            </a:pPr>
            <a:endParaRPr lang="zh-CN" altLang="en-US" dirty="0"/>
          </a:p>
          <a:p>
            <a:pPr marL="457200" indent="-457200">
              <a:buFont typeface="Wingdings" panose="05000000000000000000" pitchFamily="2" charset="2"/>
              <a:buChar char="Ø"/>
            </a:pPr>
            <a:r>
              <a:rPr lang="zh-CN" altLang="en-US" dirty="0"/>
              <a:t>说明</a:t>
            </a:r>
            <a:r>
              <a:rPr lang="zh-CN" altLang="en-US" dirty="0" smtClean="0"/>
              <a:t>：单元</a:t>
            </a:r>
            <a:r>
              <a:rPr lang="zh-CN" altLang="en-US" dirty="0"/>
              <a:t>测验、在线作业、参与课程讨论和网上期末考试均可以通过手机进行</a:t>
            </a:r>
            <a:endParaRPr lang="en-US" altLang="zh-CN" dirty="0"/>
          </a:p>
          <a:p>
            <a:pPr marL="457200" indent="-457200">
              <a:buFont typeface="Wingdings" panose="05000000000000000000" pitchFamily="2" charset="2"/>
              <a:buChar char="Ø"/>
            </a:pPr>
            <a:endParaRPr lang="en-US" altLang="zh-CN" dirty="0"/>
          </a:p>
          <a:p>
            <a:pPr marL="457200" indent="-457200">
              <a:buFont typeface="Wingdings" panose="05000000000000000000" pitchFamily="2" charset="2"/>
              <a:buChar char="Ø"/>
            </a:pPr>
            <a:r>
              <a:rPr lang="zh-CN" altLang="en-US" b="0" dirty="0"/>
              <a:t>其中，</a:t>
            </a:r>
            <a:r>
              <a:rPr lang="en-US" altLang="zh-CN" b="0" dirty="0"/>
              <a:t>MOOC </a:t>
            </a:r>
            <a:r>
              <a:rPr lang="zh-CN" altLang="en-US" b="0" dirty="0"/>
              <a:t>平时作业成绩</a:t>
            </a:r>
            <a:r>
              <a:rPr lang="zh-CN" altLang="en-US" b="0" dirty="0" smtClean="0"/>
              <a:t>占</a:t>
            </a:r>
            <a:r>
              <a:rPr lang="en-US" altLang="zh-CN" b="0" dirty="0"/>
              <a:t>SPOC</a:t>
            </a:r>
            <a:r>
              <a:rPr lang="zh-CN" altLang="en-US" b="0" dirty="0" smtClean="0"/>
              <a:t>总成绩</a:t>
            </a:r>
            <a:r>
              <a:rPr lang="zh-CN" altLang="en-US" b="0" dirty="0"/>
              <a:t>的</a:t>
            </a:r>
            <a:r>
              <a:rPr lang="en-US" altLang="zh-CN" dirty="0"/>
              <a:t>10%</a:t>
            </a:r>
            <a:r>
              <a:rPr lang="zh-CN" altLang="en-US" b="0" dirty="0"/>
              <a:t>；单元测验成绩</a:t>
            </a:r>
            <a:r>
              <a:rPr lang="zh-CN" altLang="en-US" b="0" dirty="0" smtClean="0"/>
              <a:t>占</a:t>
            </a:r>
            <a:r>
              <a:rPr lang="en-US" altLang="zh-CN" dirty="0" smtClean="0"/>
              <a:t>45%</a:t>
            </a:r>
            <a:r>
              <a:rPr lang="zh-CN" altLang="en-US" b="0" dirty="0"/>
              <a:t>；参与课程讨论的活跃情况得分</a:t>
            </a:r>
            <a:r>
              <a:rPr lang="zh-CN" altLang="en-US" b="0" dirty="0" smtClean="0"/>
              <a:t>占</a:t>
            </a:r>
            <a:r>
              <a:rPr lang="en-US" altLang="zh-CN" dirty="0" smtClean="0"/>
              <a:t>10</a:t>
            </a:r>
            <a:r>
              <a:rPr lang="en-US" altLang="zh-CN" dirty="0"/>
              <a:t>%</a:t>
            </a:r>
            <a:r>
              <a:rPr lang="zh-CN" altLang="en-US" b="0" dirty="0"/>
              <a:t>；</a:t>
            </a:r>
            <a:r>
              <a:rPr lang="en-US" altLang="zh-CN" b="0" dirty="0"/>
              <a:t>MOOC </a:t>
            </a:r>
            <a:r>
              <a:rPr lang="zh-CN" altLang="en-US" b="0" dirty="0"/>
              <a:t>期末考试成绩</a:t>
            </a:r>
            <a:r>
              <a:rPr lang="zh-CN" altLang="en-US" b="0" dirty="0" smtClean="0"/>
              <a:t>占总成绩的</a:t>
            </a:r>
            <a:r>
              <a:rPr lang="en-US" altLang="zh-CN" dirty="0" smtClean="0"/>
              <a:t>35%</a:t>
            </a:r>
            <a:endParaRPr lang="zh-CN" altLang="en-US" dirty="0"/>
          </a:p>
        </p:txBody>
      </p:sp>
    </p:spTree>
    <p:extLst>
      <p:ext uri="{BB962C8B-B14F-4D97-AF65-F5344CB8AC3E}">
        <p14:creationId xmlns:p14="http://schemas.microsoft.com/office/powerpoint/2010/main" val="3027401845"/>
      </p:ext>
    </p:extLst>
  </p:cSld>
  <p:clrMapOvr>
    <a:masterClrMapping/>
  </p:clrMapOvr>
  <p:transition>
    <p:zoom dir="in"/>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304800" y="923925"/>
            <a:ext cx="129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zh-CN" altLang="en-US" sz="2800">
                <a:solidFill>
                  <a:schemeClr val="accent2"/>
                </a:solidFill>
                <a:ea typeface="宋体" pitchFamily="2" charset="-122"/>
              </a:rPr>
              <a:t>解: (1) </a:t>
            </a:r>
          </a:p>
        </p:txBody>
      </p:sp>
      <p:graphicFrame>
        <p:nvGraphicFramePr>
          <p:cNvPr id="3" name="Object 58"/>
          <p:cNvGraphicFramePr>
            <a:graphicFrameLocks noChangeAspect="1"/>
          </p:cNvGraphicFramePr>
          <p:nvPr/>
        </p:nvGraphicFramePr>
        <p:xfrm>
          <a:off x="6267450" y="5229225"/>
          <a:ext cx="1041400" cy="482600"/>
        </p:xfrm>
        <a:graphic>
          <a:graphicData uri="http://schemas.openxmlformats.org/presentationml/2006/ole">
            <mc:AlternateContent xmlns:mc="http://schemas.openxmlformats.org/markup-compatibility/2006">
              <mc:Choice xmlns:v="urn:schemas-microsoft-com:vml" Requires="v">
                <p:oleObj spid="_x0000_s94665" name="Equation" r:id="rId3" imgW="971460" imgH="419190" progId="Equation.3">
                  <p:embed/>
                </p:oleObj>
              </mc:Choice>
              <mc:Fallback>
                <p:oleObj name="Equation" r:id="rId3" imgW="971460" imgH="419190" progId="Equation.3">
                  <p:embed/>
                  <p:pic>
                    <p:nvPicPr>
                      <p:cNvPr id="0" name="Object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7450" y="5229225"/>
                        <a:ext cx="10414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59"/>
          <p:cNvSpPr txBox="1">
            <a:spLocks noChangeArrowheads="1"/>
          </p:cNvSpPr>
          <p:nvPr/>
        </p:nvSpPr>
        <p:spPr bwMode="auto">
          <a:xfrm>
            <a:off x="4451350" y="5229225"/>
            <a:ext cx="1806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dirty="0">
                <a:solidFill>
                  <a:srgbClr val="CC3300"/>
                </a:solidFill>
                <a:ea typeface="宋体" pitchFamily="2" charset="-122"/>
              </a:rPr>
              <a:t>电偶极距</a:t>
            </a:r>
          </a:p>
        </p:txBody>
      </p:sp>
      <p:graphicFrame>
        <p:nvGraphicFramePr>
          <p:cNvPr id="5" name="Object 63"/>
          <p:cNvGraphicFramePr>
            <a:graphicFrameLocks noChangeAspect="1"/>
          </p:cNvGraphicFramePr>
          <p:nvPr/>
        </p:nvGraphicFramePr>
        <p:xfrm>
          <a:off x="1498600" y="765175"/>
          <a:ext cx="1981200" cy="990600"/>
        </p:xfrm>
        <a:graphic>
          <a:graphicData uri="http://schemas.openxmlformats.org/presentationml/2006/ole">
            <mc:AlternateContent xmlns:mc="http://schemas.openxmlformats.org/markup-compatibility/2006">
              <mc:Choice xmlns:v="urn:schemas-microsoft-com:vml" Requires="v">
                <p:oleObj spid="_x0000_s94666" name="公式" r:id="rId5" imgW="1914570" imgH="923835" progId="Equation.3">
                  <p:embed/>
                </p:oleObj>
              </mc:Choice>
              <mc:Fallback>
                <p:oleObj name="公式" r:id="rId5" imgW="1914570" imgH="923835" progId="Equation.3">
                  <p:embed/>
                  <p:pic>
                    <p:nvPicPr>
                      <p:cNvPr id="0" name="Object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8600" y="765175"/>
                        <a:ext cx="19812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4"/>
          <p:cNvGraphicFramePr>
            <a:graphicFrameLocks noChangeAspect="1"/>
          </p:cNvGraphicFramePr>
          <p:nvPr/>
        </p:nvGraphicFramePr>
        <p:xfrm>
          <a:off x="3835400" y="765175"/>
          <a:ext cx="1981200" cy="990600"/>
        </p:xfrm>
        <a:graphic>
          <a:graphicData uri="http://schemas.openxmlformats.org/presentationml/2006/ole">
            <mc:AlternateContent xmlns:mc="http://schemas.openxmlformats.org/markup-compatibility/2006">
              <mc:Choice xmlns:v="urn:schemas-microsoft-com:vml" Requires="v">
                <p:oleObj spid="_x0000_s94667" name="公式" r:id="rId7" imgW="1914570" imgH="923835" progId="Equation.3">
                  <p:embed/>
                </p:oleObj>
              </mc:Choice>
              <mc:Fallback>
                <p:oleObj name="公式" r:id="rId7" imgW="1914570" imgH="923835" progId="Equation.3">
                  <p:embed/>
                  <p:pic>
                    <p:nvPicPr>
                      <p:cNvPr id="0" name="Object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35400" y="765175"/>
                        <a:ext cx="19812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Freeform 74"/>
          <p:cNvSpPr>
            <a:spLocks/>
          </p:cNvSpPr>
          <p:nvPr/>
        </p:nvSpPr>
        <p:spPr bwMode="auto">
          <a:xfrm>
            <a:off x="6319838" y="1395413"/>
            <a:ext cx="482600" cy="1841500"/>
          </a:xfrm>
          <a:custGeom>
            <a:avLst/>
            <a:gdLst>
              <a:gd name="T0" fmla="*/ 0 w 304"/>
              <a:gd name="T1" fmla="*/ 2147483647 h 1160"/>
              <a:gd name="T2" fmla="*/ 2147483647 w 304"/>
              <a:gd name="T3" fmla="*/ 0 h 1160"/>
              <a:gd name="T4" fmla="*/ 0 60000 65536"/>
              <a:gd name="T5" fmla="*/ 0 60000 65536"/>
              <a:gd name="T6" fmla="*/ 0 w 304"/>
              <a:gd name="T7" fmla="*/ 0 h 1160"/>
              <a:gd name="T8" fmla="*/ 304 w 304"/>
              <a:gd name="T9" fmla="*/ 1160 h 1160"/>
            </a:gdLst>
            <a:ahLst/>
            <a:cxnLst>
              <a:cxn ang="T4">
                <a:pos x="T0" y="T1"/>
              </a:cxn>
              <a:cxn ang="T5">
                <a:pos x="T2" y="T3"/>
              </a:cxn>
            </a:cxnLst>
            <a:rect l="T6" t="T7" r="T8" b="T9"/>
            <a:pathLst>
              <a:path w="304" h="1160">
                <a:moveTo>
                  <a:pt x="0" y="1160"/>
                </a:moveTo>
                <a:lnTo>
                  <a:pt x="304" y="0"/>
                </a:lnTo>
              </a:path>
            </a:pathLst>
          </a:custGeom>
          <a:noFill/>
          <a:ln w="28575" cmpd="sng">
            <a:solidFill>
              <a:schemeClr val="accent2"/>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Freeform 75"/>
          <p:cNvSpPr>
            <a:spLocks/>
          </p:cNvSpPr>
          <p:nvPr/>
        </p:nvSpPr>
        <p:spPr bwMode="auto">
          <a:xfrm>
            <a:off x="6789738" y="1389063"/>
            <a:ext cx="565150" cy="1854200"/>
          </a:xfrm>
          <a:custGeom>
            <a:avLst/>
            <a:gdLst>
              <a:gd name="T0" fmla="*/ 2147483647 w 356"/>
              <a:gd name="T1" fmla="*/ 2147483647 h 1168"/>
              <a:gd name="T2" fmla="*/ 0 w 356"/>
              <a:gd name="T3" fmla="*/ 0 h 1168"/>
              <a:gd name="T4" fmla="*/ 0 60000 65536"/>
              <a:gd name="T5" fmla="*/ 0 60000 65536"/>
              <a:gd name="T6" fmla="*/ 0 w 356"/>
              <a:gd name="T7" fmla="*/ 0 h 1168"/>
              <a:gd name="T8" fmla="*/ 356 w 356"/>
              <a:gd name="T9" fmla="*/ 1168 h 1168"/>
            </a:gdLst>
            <a:ahLst/>
            <a:cxnLst>
              <a:cxn ang="T4">
                <a:pos x="T0" y="T1"/>
              </a:cxn>
              <a:cxn ang="T5">
                <a:pos x="T2" y="T3"/>
              </a:cxn>
            </a:cxnLst>
            <a:rect l="T6" t="T7" r="T8" b="T9"/>
            <a:pathLst>
              <a:path w="356" h="1168">
                <a:moveTo>
                  <a:pt x="356" y="1168"/>
                </a:moveTo>
                <a:lnTo>
                  <a:pt x="0" y="0"/>
                </a:lnTo>
              </a:path>
            </a:pathLst>
          </a:custGeom>
          <a:noFill/>
          <a:ln w="28575" cmpd="sng">
            <a:solidFill>
              <a:schemeClr val="accent2"/>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Freeform 76"/>
          <p:cNvSpPr>
            <a:spLocks/>
          </p:cNvSpPr>
          <p:nvPr/>
        </p:nvSpPr>
        <p:spPr bwMode="auto">
          <a:xfrm>
            <a:off x="6529388" y="557213"/>
            <a:ext cx="279400" cy="882650"/>
          </a:xfrm>
          <a:custGeom>
            <a:avLst/>
            <a:gdLst>
              <a:gd name="T0" fmla="*/ 2147483647 w 176"/>
              <a:gd name="T1" fmla="*/ 2147483647 h 556"/>
              <a:gd name="T2" fmla="*/ 0 w 176"/>
              <a:gd name="T3" fmla="*/ 0 h 556"/>
              <a:gd name="T4" fmla="*/ 0 60000 65536"/>
              <a:gd name="T5" fmla="*/ 0 60000 65536"/>
              <a:gd name="T6" fmla="*/ 0 w 176"/>
              <a:gd name="T7" fmla="*/ 0 h 556"/>
              <a:gd name="T8" fmla="*/ 176 w 176"/>
              <a:gd name="T9" fmla="*/ 556 h 556"/>
            </a:gdLst>
            <a:ahLst/>
            <a:cxnLst>
              <a:cxn ang="T4">
                <a:pos x="T0" y="T1"/>
              </a:cxn>
              <a:cxn ang="T5">
                <a:pos x="T2" y="T3"/>
              </a:cxn>
            </a:cxnLst>
            <a:rect l="T6" t="T7" r="T8" b="T9"/>
            <a:pathLst>
              <a:path w="176" h="556">
                <a:moveTo>
                  <a:pt x="176" y="556"/>
                </a:moveTo>
                <a:lnTo>
                  <a:pt x="0" y="0"/>
                </a:lnTo>
              </a:path>
            </a:pathLst>
          </a:custGeom>
          <a:noFill/>
          <a:ln w="38100" cmpd="sng">
            <a:solidFill>
              <a:srgbClr val="CC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Freeform 77"/>
          <p:cNvSpPr>
            <a:spLocks/>
          </p:cNvSpPr>
          <p:nvPr/>
        </p:nvSpPr>
        <p:spPr bwMode="auto">
          <a:xfrm>
            <a:off x="6573838" y="1414463"/>
            <a:ext cx="228600" cy="863600"/>
          </a:xfrm>
          <a:custGeom>
            <a:avLst/>
            <a:gdLst>
              <a:gd name="T0" fmla="*/ 2147483647 w 144"/>
              <a:gd name="T1" fmla="*/ 0 h 544"/>
              <a:gd name="T2" fmla="*/ 0 w 144"/>
              <a:gd name="T3" fmla="*/ 2147483647 h 544"/>
              <a:gd name="T4" fmla="*/ 0 60000 65536"/>
              <a:gd name="T5" fmla="*/ 0 60000 65536"/>
              <a:gd name="T6" fmla="*/ 0 w 144"/>
              <a:gd name="T7" fmla="*/ 0 h 544"/>
              <a:gd name="T8" fmla="*/ 144 w 144"/>
              <a:gd name="T9" fmla="*/ 544 h 544"/>
            </a:gdLst>
            <a:ahLst/>
            <a:cxnLst>
              <a:cxn ang="T4">
                <a:pos x="T0" y="T1"/>
              </a:cxn>
              <a:cxn ang="T5">
                <a:pos x="T2" y="T3"/>
              </a:cxn>
            </a:cxnLst>
            <a:rect l="T6" t="T7" r="T8" b="T9"/>
            <a:pathLst>
              <a:path w="144" h="544">
                <a:moveTo>
                  <a:pt x="144" y="0"/>
                </a:moveTo>
                <a:lnTo>
                  <a:pt x="0" y="544"/>
                </a:lnTo>
              </a:path>
            </a:pathLst>
          </a:custGeom>
          <a:noFill/>
          <a:ln w="38100" cmpd="sng">
            <a:solidFill>
              <a:srgbClr val="CC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 name="Freeform 78"/>
          <p:cNvSpPr>
            <a:spLocks/>
          </p:cNvSpPr>
          <p:nvPr/>
        </p:nvSpPr>
        <p:spPr bwMode="auto">
          <a:xfrm>
            <a:off x="6326188" y="1427163"/>
            <a:ext cx="247650" cy="825500"/>
          </a:xfrm>
          <a:custGeom>
            <a:avLst/>
            <a:gdLst>
              <a:gd name="T0" fmla="*/ 2147483647 w 156"/>
              <a:gd name="T1" fmla="*/ 2147483647 h 520"/>
              <a:gd name="T2" fmla="*/ 0 w 156"/>
              <a:gd name="T3" fmla="*/ 0 h 520"/>
              <a:gd name="T4" fmla="*/ 0 60000 65536"/>
              <a:gd name="T5" fmla="*/ 0 60000 65536"/>
              <a:gd name="T6" fmla="*/ 0 w 156"/>
              <a:gd name="T7" fmla="*/ 0 h 520"/>
              <a:gd name="T8" fmla="*/ 156 w 156"/>
              <a:gd name="T9" fmla="*/ 520 h 520"/>
            </a:gdLst>
            <a:ahLst/>
            <a:cxnLst>
              <a:cxn ang="T4">
                <a:pos x="T0" y="T1"/>
              </a:cxn>
              <a:cxn ang="T5">
                <a:pos x="T2" y="T3"/>
              </a:cxn>
            </a:cxnLst>
            <a:rect l="T6" t="T7" r="T8" b="T9"/>
            <a:pathLst>
              <a:path w="156" h="520">
                <a:moveTo>
                  <a:pt x="156" y="520"/>
                </a:moveTo>
                <a:lnTo>
                  <a:pt x="0" y="0"/>
                </a:lnTo>
              </a:path>
            </a:pathLst>
          </a:custGeom>
          <a:noFill/>
          <a:ln w="28575" cmpd="sng">
            <a:solidFill>
              <a:schemeClr val="accent2"/>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 name="Freeform 79"/>
          <p:cNvSpPr>
            <a:spLocks/>
          </p:cNvSpPr>
          <p:nvPr/>
        </p:nvSpPr>
        <p:spPr bwMode="auto">
          <a:xfrm>
            <a:off x="6313488" y="633413"/>
            <a:ext cx="215900" cy="800100"/>
          </a:xfrm>
          <a:custGeom>
            <a:avLst/>
            <a:gdLst>
              <a:gd name="T0" fmla="*/ 2147483647 w 136"/>
              <a:gd name="T1" fmla="*/ 0 h 504"/>
              <a:gd name="T2" fmla="*/ 0 w 136"/>
              <a:gd name="T3" fmla="*/ 2147483647 h 504"/>
              <a:gd name="T4" fmla="*/ 0 60000 65536"/>
              <a:gd name="T5" fmla="*/ 0 60000 65536"/>
              <a:gd name="T6" fmla="*/ 0 w 136"/>
              <a:gd name="T7" fmla="*/ 0 h 504"/>
              <a:gd name="T8" fmla="*/ 136 w 136"/>
              <a:gd name="T9" fmla="*/ 504 h 504"/>
            </a:gdLst>
            <a:ahLst/>
            <a:cxnLst>
              <a:cxn ang="T4">
                <a:pos x="T0" y="T1"/>
              </a:cxn>
              <a:cxn ang="T5">
                <a:pos x="T2" y="T3"/>
              </a:cxn>
            </a:cxnLst>
            <a:rect l="T6" t="T7" r="T8" b="T9"/>
            <a:pathLst>
              <a:path w="136" h="504">
                <a:moveTo>
                  <a:pt x="136" y="0"/>
                </a:moveTo>
                <a:lnTo>
                  <a:pt x="0" y="504"/>
                </a:lnTo>
              </a:path>
            </a:pathLst>
          </a:custGeom>
          <a:noFill/>
          <a:ln w="28575" cmpd="sng">
            <a:solidFill>
              <a:schemeClr val="accent2"/>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3" name="Group 111"/>
          <p:cNvGrpSpPr>
            <a:grpSpLocks/>
          </p:cNvGrpSpPr>
          <p:nvPr/>
        </p:nvGrpSpPr>
        <p:grpSpPr bwMode="auto">
          <a:xfrm>
            <a:off x="7743825" y="188913"/>
            <a:ext cx="1066800" cy="5327650"/>
            <a:chOff x="5040" y="-380"/>
            <a:chExt cx="672" cy="3356"/>
          </a:xfrm>
        </p:grpSpPr>
        <p:sp>
          <p:nvSpPr>
            <p:cNvPr id="31791" name="Line 83"/>
            <p:cNvSpPr>
              <a:spLocks noChangeShapeType="1"/>
            </p:cNvSpPr>
            <p:nvPr/>
          </p:nvSpPr>
          <p:spPr bwMode="auto">
            <a:xfrm>
              <a:off x="5040" y="2736"/>
              <a:ext cx="672"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92" name="Freeform 84"/>
            <p:cNvSpPr>
              <a:spLocks/>
            </p:cNvSpPr>
            <p:nvPr/>
          </p:nvSpPr>
          <p:spPr bwMode="auto">
            <a:xfrm>
              <a:off x="5040" y="-380"/>
              <a:ext cx="327" cy="3128"/>
            </a:xfrm>
            <a:custGeom>
              <a:avLst/>
              <a:gdLst>
                <a:gd name="T0" fmla="*/ 0 w 304"/>
                <a:gd name="T1" fmla="*/ 8744575 h 1160"/>
                <a:gd name="T2" fmla="*/ 587 w 304"/>
                <a:gd name="T3" fmla="*/ 0 h 1160"/>
                <a:gd name="T4" fmla="*/ 0 60000 65536"/>
                <a:gd name="T5" fmla="*/ 0 60000 65536"/>
                <a:gd name="T6" fmla="*/ 0 w 304"/>
                <a:gd name="T7" fmla="*/ 0 h 1160"/>
                <a:gd name="T8" fmla="*/ 304 w 304"/>
                <a:gd name="T9" fmla="*/ 1160 h 1160"/>
              </a:gdLst>
              <a:ahLst/>
              <a:cxnLst>
                <a:cxn ang="T4">
                  <a:pos x="T0" y="T1"/>
                </a:cxn>
                <a:cxn ang="T5">
                  <a:pos x="T2" y="T3"/>
                </a:cxn>
              </a:cxnLst>
              <a:rect l="T6" t="T7" r="T8" b="T9"/>
              <a:pathLst>
                <a:path w="304" h="1160">
                  <a:moveTo>
                    <a:pt x="0" y="1160"/>
                  </a:moveTo>
                  <a:lnTo>
                    <a:pt x="304" y="0"/>
                  </a:lnTo>
                </a:path>
              </a:pathLst>
            </a:custGeom>
            <a:noFill/>
            <a:ln w="28575" cmpd="sng">
              <a:solidFill>
                <a:schemeClr val="accent2"/>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93" name="Freeform 85"/>
            <p:cNvSpPr>
              <a:spLocks/>
            </p:cNvSpPr>
            <p:nvPr/>
          </p:nvSpPr>
          <p:spPr bwMode="auto">
            <a:xfrm>
              <a:off x="5367" y="-380"/>
              <a:ext cx="325" cy="3132"/>
            </a:xfrm>
            <a:custGeom>
              <a:avLst/>
              <a:gdLst>
                <a:gd name="T0" fmla="*/ 156 w 356"/>
                <a:gd name="T1" fmla="*/ 8371911 h 1168"/>
                <a:gd name="T2" fmla="*/ 0 w 356"/>
                <a:gd name="T3" fmla="*/ 0 h 1168"/>
                <a:gd name="T4" fmla="*/ 0 60000 65536"/>
                <a:gd name="T5" fmla="*/ 0 60000 65536"/>
                <a:gd name="T6" fmla="*/ 0 w 356"/>
                <a:gd name="T7" fmla="*/ 0 h 1168"/>
                <a:gd name="T8" fmla="*/ 356 w 356"/>
                <a:gd name="T9" fmla="*/ 1168 h 1168"/>
              </a:gdLst>
              <a:ahLst/>
              <a:cxnLst>
                <a:cxn ang="T4">
                  <a:pos x="T0" y="T1"/>
                </a:cxn>
                <a:cxn ang="T5">
                  <a:pos x="T2" y="T3"/>
                </a:cxn>
              </a:cxnLst>
              <a:rect l="T6" t="T7" r="T8" b="T9"/>
              <a:pathLst>
                <a:path w="356" h="1168">
                  <a:moveTo>
                    <a:pt x="356" y="1168"/>
                  </a:moveTo>
                  <a:lnTo>
                    <a:pt x="0" y="0"/>
                  </a:lnTo>
                </a:path>
              </a:pathLst>
            </a:custGeom>
            <a:noFill/>
            <a:ln w="28575" cmpd="sng">
              <a:solidFill>
                <a:schemeClr val="accent2"/>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31794" name="Object 87"/>
            <p:cNvGraphicFramePr>
              <a:graphicFrameLocks noChangeAspect="1"/>
            </p:cNvGraphicFramePr>
            <p:nvPr/>
          </p:nvGraphicFramePr>
          <p:xfrm>
            <a:off x="5267" y="2751"/>
            <a:ext cx="100" cy="225"/>
          </p:xfrm>
          <a:graphic>
            <a:graphicData uri="http://schemas.openxmlformats.org/presentationml/2006/ole">
              <mc:AlternateContent xmlns:mc="http://schemas.openxmlformats.org/markup-compatibility/2006">
                <mc:Choice xmlns:v="urn:schemas-microsoft-com:vml" Requires="v">
                  <p:oleObj spid="_x0000_s94668" name="Equation" r:id="rId9" imgW="152280" imgH="342900" progId="Equation.3">
                    <p:embed/>
                  </p:oleObj>
                </mc:Choice>
                <mc:Fallback>
                  <p:oleObj name="Equation" r:id="rId9" imgW="152280" imgH="342900" progId="Equation.3">
                    <p:embed/>
                    <p:pic>
                      <p:nvPicPr>
                        <p:cNvPr id="0" name="Object 8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67" y="2751"/>
                          <a:ext cx="100"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95" name="Object 88"/>
            <p:cNvGraphicFramePr>
              <a:graphicFrameLocks noChangeAspect="1"/>
            </p:cNvGraphicFramePr>
            <p:nvPr/>
          </p:nvGraphicFramePr>
          <p:xfrm>
            <a:off x="5554" y="727"/>
            <a:ext cx="134" cy="254"/>
          </p:xfrm>
          <a:graphic>
            <a:graphicData uri="http://schemas.openxmlformats.org/presentationml/2006/ole">
              <mc:AlternateContent xmlns:mc="http://schemas.openxmlformats.org/markup-compatibility/2006">
                <mc:Choice xmlns:v="urn:schemas-microsoft-com:vml" Requires="v">
                  <p:oleObj spid="_x0000_s94669" name="Equation" r:id="rId11" imgW="228690" imgH="390615" progId="Equation.3">
                    <p:embed/>
                  </p:oleObj>
                </mc:Choice>
                <mc:Fallback>
                  <p:oleObj name="Equation" r:id="rId11" imgW="228690" imgH="390615" progId="Equation.3">
                    <p:embed/>
                    <p:pic>
                      <p:nvPicPr>
                        <p:cNvPr id="0" name="Object 8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54" y="727"/>
                          <a:ext cx="134"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96" name="Object 89"/>
            <p:cNvGraphicFramePr>
              <a:graphicFrameLocks noChangeAspect="1"/>
            </p:cNvGraphicFramePr>
            <p:nvPr/>
          </p:nvGraphicFramePr>
          <p:xfrm>
            <a:off x="5040" y="708"/>
            <a:ext cx="134" cy="254"/>
          </p:xfrm>
          <a:graphic>
            <a:graphicData uri="http://schemas.openxmlformats.org/presentationml/2006/ole">
              <mc:AlternateContent xmlns:mc="http://schemas.openxmlformats.org/markup-compatibility/2006">
                <mc:Choice xmlns:v="urn:schemas-microsoft-com:vml" Requires="v">
                  <p:oleObj spid="_x0000_s94670" name="Equation" r:id="rId13" imgW="228690" imgH="390615" progId="Equation.3">
                    <p:embed/>
                  </p:oleObj>
                </mc:Choice>
                <mc:Fallback>
                  <p:oleObj name="Equation" r:id="rId13" imgW="228690" imgH="390615" progId="Equation.3">
                    <p:embed/>
                    <p:pic>
                      <p:nvPicPr>
                        <p:cNvPr id="0" name="Object 8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40" y="708"/>
                          <a:ext cx="134"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 name="Object 90"/>
          <p:cNvGraphicFramePr>
            <a:graphicFrameLocks noChangeAspect="1"/>
          </p:cNvGraphicFramePr>
          <p:nvPr/>
        </p:nvGraphicFramePr>
        <p:xfrm>
          <a:off x="7316788" y="2516188"/>
          <a:ext cx="212725" cy="403225"/>
        </p:xfrm>
        <a:graphic>
          <a:graphicData uri="http://schemas.openxmlformats.org/presentationml/2006/ole">
            <mc:AlternateContent xmlns:mc="http://schemas.openxmlformats.org/markup-compatibility/2006">
              <mc:Choice xmlns:v="urn:schemas-microsoft-com:vml" Requires="v">
                <p:oleObj spid="_x0000_s94671" name="Equation" r:id="rId15" imgW="228690" imgH="390615" progId="Equation.3">
                  <p:embed/>
                </p:oleObj>
              </mc:Choice>
              <mc:Fallback>
                <p:oleObj name="Equation" r:id="rId15" imgW="228690" imgH="390615" progId="Equation.3">
                  <p:embed/>
                  <p:pic>
                    <p:nvPicPr>
                      <p:cNvPr id="0" name="Object 9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16788" y="2516188"/>
                        <a:ext cx="212725"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91"/>
          <p:cNvGraphicFramePr>
            <a:graphicFrameLocks noChangeAspect="1"/>
          </p:cNvGraphicFramePr>
          <p:nvPr/>
        </p:nvGraphicFramePr>
        <p:xfrm>
          <a:off x="6173788" y="2516188"/>
          <a:ext cx="212725" cy="403225"/>
        </p:xfrm>
        <a:graphic>
          <a:graphicData uri="http://schemas.openxmlformats.org/presentationml/2006/ole">
            <mc:AlternateContent xmlns:mc="http://schemas.openxmlformats.org/markup-compatibility/2006">
              <mc:Choice xmlns:v="urn:schemas-microsoft-com:vml" Requires="v">
                <p:oleObj spid="_x0000_s94672" name="Equation" r:id="rId17" imgW="228690" imgH="390615" progId="Equation.3">
                  <p:embed/>
                </p:oleObj>
              </mc:Choice>
              <mc:Fallback>
                <p:oleObj name="Equation" r:id="rId17" imgW="228690" imgH="390615" progId="Equation.3">
                  <p:embed/>
                  <p:pic>
                    <p:nvPicPr>
                      <p:cNvPr id="0" name="Object 9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173788" y="2516188"/>
                        <a:ext cx="212725"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Freeform 80"/>
          <p:cNvSpPr>
            <a:spLocks/>
          </p:cNvSpPr>
          <p:nvPr/>
        </p:nvSpPr>
        <p:spPr bwMode="auto">
          <a:xfrm>
            <a:off x="6300788" y="1420813"/>
            <a:ext cx="508000" cy="1587"/>
          </a:xfrm>
          <a:custGeom>
            <a:avLst/>
            <a:gdLst>
              <a:gd name="T0" fmla="*/ 2147483647 w 320"/>
              <a:gd name="T1" fmla="*/ 0 h 1"/>
              <a:gd name="T2" fmla="*/ 0 w 320"/>
              <a:gd name="T3" fmla="*/ 0 h 1"/>
              <a:gd name="T4" fmla="*/ 0 60000 65536"/>
              <a:gd name="T5" fmla="*/ 0 60000 65536"/>
              <a:gd name="T6" fmla="*/ 0 w 320"/>
              <a:gd name="T7" fmla="*/ 0 h 1"/>
              <a:gd name="T8" fmla="*/ 320 w 320"/>
              <a:gd name="T9" fmla="*/ 1 h 1"/>
            </a:gdLst>
            <a:ahLst/>
            <a:cxnLst>
              <a:cxn ang="T4">
                <a:pos x="T0" y="T1"/>
              </a:cxn>
              <a:cxn ang="T5">
                <a:pos x="T2" y="T3"/>
              </a:cxn>
            </a:cxnLst>
            <a:rect l="T6" t="T7" r="T8" b="T9"/>
            <a:pathLst>
              <a:path w="320" h="1">
                <a:moveTo>
                  <a:pt x="320" y="0"/>
                </a:moveTo>
                <a:lnTo>
                  <a:pt x="0" y="0"/>
                </a:lnTo>
              </a:path>
            </a:pathLst>
          </a:custGeom>
          <a:noFill/>
          <a:ln w="38100" cmpd="sng">
            <a:solidFill>
              <a:srgbClr val="CC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4" name="Group 108"/>
          <p:cNvGrpSpPr>
            <a:grpSpLocks/>
          </p:cNvGrpSpPr>
          <p:nvPr/>
        </p:nvGrpSpPr>
        <p:grpSpPr bwMode="auto">
          <a:xfrm>
            <a:off x="6005513" y="492125"/>
            <a:ext cx="1590675" cy="3048000"/>
            <a:chOff x="3942" y="1344"/>
            <a:chExt cx="1002" cy="1920"/>
          </a:xfrm>
        </p:grpSpPr>
        <p:grpSp>
          <p:nvGrpSpPr>
            <p:cNvPr id="31778" name="Group 106"/>
            <p:cNvGrpSpPr>
              <a:grpSpLocks/>
            </p:cNvGrpSpPr>
            <p:nvPr/>
          </p:nvGrpSpPr>
          <p:grpSpPr bwMode="auto">
            <a:xfrm>
              <a:off x="3942" y="1344"/>
              <a:ext cx="1002" cy="1920"/>
              <a:chOff x="3942" y="1344"/>
              <a:chExt cx="1002" cy="1920"/>
            </a:xfrm>
          </p:grpSpPr>
          <p:sp>
            <p:nvSpPr>
              <p:cNvPr id="31780" name="Text Box 61"/>
              <p:cNvSpPr txBox="1">
                <a:spLocks noChangeArrowheads="1"/>
              </p:cNvSpPr>
              <p:nvPr/>
            </p:nvSpPr>
            <p:spPr bwMode="auto">
              <a:xfrm>
                <a:off x="4416" y="163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i="1">
                    <a:solidFill>
                      <a:schemeClr val="accent2"/>
                    </a:solidFill>
                    <a:ea typeface="宋体" pitchFamily="2" charset="-122"/>
                  </a:rPr>
                  <a:t>P</a:t>
                </a:r>
              </a:p>
            </p:txBody>
          </p:sp>
          <p:sp>
            <p:nvSpPr>
              <p:cNvPr id="31781" name="Oval 65"/>
              <p:cNvSpPr>
                <a:spLocks noChangeArrowheads="1"/>
              </p:cNvSpPr>
              <p:nvPr/>
            </p:nvSpPr>
            <p:spPr bwMode="auto">
              <a:xfrm>
                <a:off x="4080" y="2930"/>
                <a:ext cx="96" cy="96"/>
              </a:xfrm>
              <a:prstGeom prst="ellipse">
                <a:avLst/>
              </a:prstGeom>
              <a:solidFill>
                <a:schemeClr val="accent1"/>
              </a:solidFill>
              <a:ln w="9525">
                <a:solidFill>
                  <a:schemeClr val="accent2"/>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31782" name="Oval 66"/>
              <p:cNvSpPr>
                <a:spLocks noChangeArrowheads="1"/>
              </p:cNvSpPr>
              <p:nvPr/>
            </p:nvSpPr>
            <p:spPr bwMode="auto">
              <a:xfrm>
                <a:off x="4752" y="2930"/>
                <a:ext cx="96" cy="96"/>
              </a:xfrm>
              <a:prstGeom prst="ellipse">
                <a:avLst/>
              </a:prstGeom>
              <a:solidFill>
                <a:schemeClr val="accent1"/>
              </a:solidFill>
              <a:ln w="9525">
                <a:solidFill>
                  <a:schemeClr val="accent2"/>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31783" name="Line 67"/>
              <p:cNvSpPr>
                <a:spLocks noChangeShapeType="1"/>
              </p:cNvSpPr>
              <p:nvPr/>
            </p:nvSpPr>
            <p:spPr bwMode="auto">
              <a:xfrm>
                <a:off x="4176" y="2978"/>
                <a:ext cx="576"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1784" name="Object 68"/>
              <p:cNvGraphicFramePr>
                <a:graphicFrameLocks noChangeAspect="1"/>
              </p:cNvGraphicFramePr>
              <p:nvPr/>
            </p:nvGraphicFramePr>
            <p:xfrm>
              <a:off x="3942" y="3077"/>
              <a:ext cx="234" cy="183"/>
            </p:xfrm>
            <a:graphic>
              <a:graphicData uri="http://schemas.openxmlformats.org/presentationml/2006/ole">
                <mc:AlternateContent xmlns:mc="http://schemas.openxmlformats.org/markup-compatibility/2006">
                  <mc:Choice xmlns:v="urn:schemas-microsoft-com:vml" Requires="v">
                    <p:oleObj spid="_x0000_s94673" name="Equation" r:id="rId19" imgW="438210" imgH="266610" progId="Equation.3">
                      <p:embed/>
                    </p:oleObj>
                  </mc:Choice>
                  <mc:Fallback>
                    <p:oleObj name="Equation" r:id="rId19" imgW="438210" imgH="266610" progId="Equation.3">
                      <p:embed/>
                      <p:pic>
                        <p:nvPicPr>
                          <p:cNvPr id="0" name="Object 6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42" y="3077"/>
                            <a:ext cx="234"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85" name="Object 69"/>
              <p:cNvGraphicFramePr>
                <a:graphicFrameLocks noChangeAspect="1"/>
              </p:cNvGraphicFramePr>
              <p:nvPr/>
            </p:nvGraphicFramePr>
            <p:xfrm>
              <a:off x="4704" y="3074"/>
              <a:ext cx="240" cy="190"/>
            </p:xfrm>
            <a:graphic>
              <a:graphicData uri="http://schemas.openxmlformats.org/presentationml/2006/ole">
                <mc:AlternateContent xmlns:mc="http://schemas.openxmlformats.org/markup-compatibility/2006">
                  <mc:Choice xmlns:v="urn:schemas-microsoft-com:vml" Requires="v">
                    <p:oleObj spid="_x0000_s94674" name="Equation" r:id="rId21" imgW="457110" imgH="276315" progId="Equation.3">
                      <p:embed/>
                    </p:oleObj>
                  </mc:Choice>
                  <mc:Fallback>
                    <p:oleObj name="Equation" r:id="rId21" imgW="457110" imgH="276315" progId="Equation.3">
                      <p:embed/>
                      <p:pic>
                        <p:nvPicPr>
                          <p:cNvPr id="0" name="Object 6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04" y="3074"/>
                            <a:ext cx="240"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86" name="Object 70"/>
              <p:cNvGraphicFramePr>
                <a:graphicFrameLocks noChangeAspect="1"/>
              </p:cNvGraphicFramePr>
              <p:nvPr/>
            </p:nvGraphicFramePr>
            <p:xfrm>
              <a:off x="4412" y="3026"/>
              <a:ext cx="100" cy="225"/>
            </p:xfrm>
            <a:graphic>
              <a:graphicData uri="http://schemas.openxmlformats.org/presentationml/2006/ole">
                <mc:AlternateContent xmlns:mc="http://schemas.openxmlformats.org/markup-compatibility/2006">
                  <mc:Choice xmlns:v="urn:schemas-microsoft-com:vml" Requires="v">
                    <p:oleObj spid="_x0000_s94675" name="Equation" r:id="rId23" imgW="152280" imgH="342900" progId="Equation.3">
                      <p:embed/>
                    </p:oleObj>
                  </mc:Choice>
                  <mc:Fallback>
                    <p:oleObj name="Equation" r:id="rId23" imgW="152280" imgH="342900" progId="Equation.3">
                      <p:embed/>
                      <p:pic>
                        <p:nvPicPr>
                          <p:cNvPr id="0" name="Object 7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412" y="3026"/>
                            <a:ext cx="100"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87" name="Oval 71"/>
              <p:cNvSpPr>
                <a:spLocks noChangeArrowheads="1"/>
              </p:cNvSpPr>
              <p:nvPr/>
            </p:nvSpPr>
            <p:spPr bwMode="auto">
              <a:xfrm>
                <a:off x="4416" y="2953"/>
                <a:ext cx="48" cy="48"/>
              </a:xfrm>
              <a:prstGeom prst="ellipse">
                <a:avLst/>
              </a:prstGeom>
              <a:solidFill>
                <a:srgbClr val="CC3300"/>
              </a:solidFill>
              <a:ln w="28575">
                <a:solidFill>
                  <a:schemeClr val="accent2"/>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31788" name="Text Box 72"/>
              <p:cNvSpPr txBox="1">
                <a:spLocks noChangeArrowheads="1"/>
              </p:cNvSpPr>
              <p:nvPr/>
            </p:nvSpPr>
            <p:spPr bwMode="auto">
              <a:xfrm>
                <a:off x="4176" y="274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i="1">
                    <a:solidFill>
                      <a:schemeClr val="accent2"/>
                    </a:solidFill>
                    <a:ea typeface="宋体" pitchFamily="2" charset="-122"/>
                  </a:rPr>
                  <a:t>O</a:t>
                </a:r>
              </a:p>
            </p:txBody>
          </p:sp>
          <p:sp>
            <p:nvSpPr>
              <p:cNvPr id="31789" name="Line 73"/>
              <p:cNvSpPr>
                <a:spLocks noChangeShapeType="1"/>
              </p:cNvSpPr>
              <p:nvPr/>
            </p:nvSpPr>
            <p:spPr bwMode="auto">
              <a:xfrm flipV="1">
                <a:off x="4438" y="1344"/>
                <a:ext cx="0" cy="163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0" name="Oval 81"/>
              <p:cNvSpPr>
                <a:spLocks noChangeArrowheads="1"/>
              </p:cNvSpPr>
              <p:nvPr/>
            </p:nvSpPr>
            <p:spPr bwMode="auto">
              <a:xfrm>
                <a:off x="4416" y="1889"/>
                <a:ext cx="48" cy="48"/>
              </a:xfrm>
              <a:prstGeom prst="ellipse">
                <a:avLst/>
              </a:prstGeom>
              <a:solidFill>
                <a:srgbClr val="CC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pSp>
        <p:graphicFrame>
          <p:nvGraphicFramePr>
            <p:cNvPr id="31779" name="Object 92"/>
            <p:cNvGraphicFramePr>
              <a:graphicFrameLocks noChangeAspect="1"/>
            </p:cNvGraphicFramePr>
            <p:nvPr/>
          </p:nvGraphicFramePr>
          <p:xfrm>
            <a:off x="4487" y="2554"/>
            <a:ext cx="99" cy="134"/>
          </p:xfrm>
          <a:graphic>
            <a:graphicData uri="http://schemas.openxmlformats.org/presentationml/2006/ole">
              <mc:AlternateContent xmlns:mc="http://schemas.openxmlformats.org/markup-compatibility/2006">
                <mc:Choice xmlns:v="urn:schemas-microsoft-com:vml" Requires="v">
                  <p:oleObj spid="_x0000_s94676" name="Equation" r:id="rId25" imgW="152280" imgH="171450" progId="Equation.3">
                    <p:embed/>
                  </p:oleObj>
                </mc:Choice>
                <mc:Fallback>
                  <p:oleObj name="Equation" r:id="rId25" imgW="152280" imgH="171450" progId="Equation.3">
                    <p:embed/>
                    <p:pic>
                      <p:nvPicPr>
                        <p:cNvPr id="0" name="Object 9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87" y="2554"/>
                          <a:ext cx="99" cy="1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7" name="Object 93"/>
          <p:cNvGraphicFramePr>
            <a:graphicFrameLocks noChangeAspect="1"/>
          </p:cNvGraphicFramePr>
          <p:nvPr/>
        </p:nvGraphicFramePr>
        <p:xfrm>
          <a:off x="6081713" y="404813"/>
          <a:ext cx="385762" cy="406400"/>
        </p:xfrm>
        <a:graphic>
          <a:graphicData uri="http://schemas.openxmlformats.org/presentationml/2006/ole">
            <mc:AlternateContent xmlns:mc="http://schemas.openxmlformats.org/markup-compatibility/2006">
              <mc:Choice xmlns:v="urn:schemas-microsoft-com:vml" Requires="v">
                <p:oleObj spid="_x0000_s94677" name="Equation" r:id="rId27" imgW="390420" imgH="419190" progId="Equation.3">
                  <p:embed/>
                </p:oleObj>
              </mc:Choice>
              <mc:Fallback>
                <p:oleObj name="Equation" r:id="rId27" imgW="390420" imgH="419190" progId="Equation.3">
                  <p:embed/>
                  <p:pic>
                    <p:nvPicPr>
                      <p:cNvPr id="0" name="Object 9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081713" y="404813"/>
                        <a:ext cx="385762"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94"/>
          <p:cNvGraphicFramePr>
            <a:graphicFrameLocks noChangeAspect="1"/>
          </p:cNvGraphicFramePr>
          <p:nvPr/>
        </p:nvGraphicFramePr>
        <p:xfrm>
          <a:off x="6157913" y="1979613"/>
          <a:ext cx="385762" cy="406400"/>
        </p:xfrm>
        <a:graphic>
          <a:graphicData uri="http://schemas.openxmlformats.org/presentationml/2006/ole">
            <mc:AlternateContent xmlns:mc="http://schemas.openxmlformats.org/markup-compatibility/2006">
              <mc:Choice xmlns:v="urn:schemas-microsoft-com:vml" Requires="v">
                <p:oleObj spid="_x0000_s94678" name="Equation" r:id="rId29" imgW="390420" imgH="419190" progId="Equation.3">
                  <p:embed/>
                </p:oleObj>
              </mc:Choice>
              <mc:Fallback>
                <p:oleObj name="Equation" r:id="rId29" imgW="390420" imgH="419190" progId="Equation.3">
                  <p:embed/>
                  <p:pic>
                    <p:nvPicPr>
                      <p:cNvPr id="0" name="Object 9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157913" y="1979613"/>
                        <a:ext cx="385762"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95"/>
          <p:cNvGraphicFramePr>
            <a:graphicFrameLocks noChangeAspect="1"/>
          </p:cNvGraphicFramePr>
          <p:nvPr/>
        </p:nvGraphicFramePr>
        <p:xfrm>
          <a:off x="6021388" y="1243013"/>
          <a:ext cx="288925" cy="322262"/>
        </p:xfrm>
        <a:graphic>
          <a:graphicData uri="http://schemas.openxmlformats.org/presentationml/2006/ole">
            <mc:AlternateContent xmlns:mc="http://schemas.openxmlformats.org/markup-compatibility/2006">
              <mc:Choice xmlns:v="urn:schemas-microsoft-com:vml" Requires="v">
                <p:oleObj spid="_x0000_s94679" name="Equation" r:id="rId31" imgW="276210" imgH="314325" progId="Equation.3">
                  <p:embed/>
                </p:oleObj>
              </mc:Choice>
              <mc:Fallback>
                <p:oleObj name="Equation" r:id="rId31" imgW="276210" imgH="314325" progId="Equation.3">
                  <p:embed/>
                  <p:pic>
                    <p:nvPicPr>
                      <p:cNvPr id="0" name="Object 95"/>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021388" y="1243013"/>
                        <a:ext cx="288925" cy="322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 name="Group 109"/>
          <p:cNvGrpSpPr>
            <a:grpSpLocks/>
          </p:cNvGrpSpPr>
          <p:nvPr/>
        </p:nvGrpSpPr>
        <p:grpSpPr bwMode="auto">
          <a:xfrm>
            <a:off x="1485900" y="2117725"/>
            <a:ext cx="2322513" cy="519113"/>
            <a:chOff x="936" y="2112"/>
            <a:chExt cx="1463" cy="327"/>
          </a:xfrm>
        </p:grpSpPr>
        <p:sp>
          <p:nvSpPr>
            <p:cNvPr id="31776" name="Text Box 96"/>
            <p:cNvSpPr txBox="1">
              <a:spLocks noChangeArrowheads="1"/>
            </p:cNvSpPr>
            <p:nvPr/>
          </p:nvSpPr>
          <p:spPr bwMode="auto">
            <a:xfrm>
              <a:off x="936" y="2112"/>
              <a:ext cx="14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当            时，</a:t>
              </a:r>
            </a:p>
          </p:txBody>
        </p:sp>
        <p:graphicFrame>
          <p:nvGraphicFramePr>
            <p:cNvPr id="31777" name="Object 97"/>
            <p:cNvGraphicFramePr>
              <a:graphicFrameLocks noChangeAspect="1"/>
            </p:cNvGraphicFramePr>
            <p:nvPr/>
          </p:nvGraphicFramePr>
          <p:xfrm>
            <a:off x="1282" y="2166"/>
            <a:ext cx="576" cy="210"/>
          </p:xfrm>
          <a:graphic>
            <a:graphicData uri="http://schemas.openxmlformats.org/presentationml/2006/ole">
              <mc:AlternateContent xmlns:mc="http://schemas.openxmlformats.org/markup-compatibility/2006">
                <mc:Choice xmlns:v="urn:schemas-microsoft-com:vml" Requires="v">
                  <p:oleObj spid="_x0000_s94680" name="Equation" r:id="rId33" imgW="876420" imgH="266610" progId="Equation.3">
                    <p:embed/>
                  </p:oleObj>
                </mc:Choice>
                <mc:Fallback>
                  <p:oleObj name="Equation" r:id="rId33" imgW="876420" imgH="266610" progId="Equation.3">
                    <p:embed/>
                    <p:pic>
                      <p:nvPicPr>
                        <p:cNvPr id="0" name="Object 9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282" y="2166"/>
                          <a:ext cx="576"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3" name="Object 98"/>
          <p:cNvGraphicFramePr>
            <a:graphicFrameLocks noChangeAspect="1"/>
          </p:cNvGraphicFramePr>
          <p:nvPr/>
        </p:nvGraphicFramePr>
        <p:xfrm>
          <a:off x="3695700" y="2127250"/>
          <a:ext cx="1562100" cy="457200"/>
        </p:xfrm>
        <a:graphic>
          <a:graphicData uri="http://schemas.openxmlformats.org/presentationml/2006/ole">
            <mc:AlternateContent xmlns:mc="http://schemas.openxmlformats.org/markup-compatibility/2006">
              <mc:Choice xmlns:v="urn:schemas-microsoft-com:vml" Requires="v">
                <p:oleObj spid="_x0000_s94681" name="Equation" r:id="rId35" imgW="1495530" imgH="390615" progId="Equation.3">
                  <p:embed/>
                </p:oleObj>
              </mc:Choice>
              <mc:Fallback>
                <p:oleObj name="Equation" r:id="rId35" imgW="1495530" imgH="390615" progId="Equation.3">
                  <p:embed/>
                  <p:pic>
                    <p:nvPicPr>
                      <p:cNvPr id="0" name="Object 98"/>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695700" y="2127250"/>
                        <a:ext cx="1562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 name="Group 110"/>
          <p:cNvGrpSpPr>
            <a:grpSpLocks/>
          </p:cNvGrpSpPr>
          <p:nvPr/>
        </p:nvGrpSpPr>
        <p:grpSpPr bwMode="auto">
          <a:xfrm>
            <a:off x="1516063" y="3046413"/>
            <a:ext cx="2446337" cy="527050"/>
            <a:chOff x="955" y="2428"/>
            <a:chExt cx="1541" cy="332"/>
          </a:xfrm>
        </p:grpSpPr>
        <p:sp>
          <p:nvSpPr>
            <p:cNvPr id="31774" name="Text Box 99"/>
            <p:cNvSpPr txBox="1">
              <a:spLocks noChangeArrowheads="1"/>
            </p:cNvSpPr>
            <p:nvPr/>
          </p:nvSpPr>
          <p:spPr bwMode="auto">
            <a:xfrm>
              <a:off x="955" y="2428"/>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且</a:t>
              </a:r>
            </a:p>
          </p:txBody>
        </p:sp>
        <p:graphicFrame>
          <p:nvGraphicFramePr>
            <p:cNvPr id="31775" name="Object 100"/>
            <p:cNvGraphicFramePr>
              <a:graphicFrameLocks noChangeAspect="1"/>
            </p:cNvGraphicFramePr>
            <p:nvPr/>
          </p:nvGraphicFramePr>
          <p:xfrm>
            <a:off x="1392" y="2448"/>
            <a:ext cx="1104" cy="312"/>
          </p:xfrm>
          <a:graphic>
            <a:graphicData uri="http://schemas.openxmlformats.org/presentationml/2006/ole">
              <mc:AlternateContent xmlns:mc="http://schemas.openxmlformats.org/markup-compatibility/2006">
                <mc:Choice xmlns:v="urn:schemas-microsoft-com:vml" Requires="v">
                  <p:oleObj spid="_x0000_s94682" name="Equation" r:id="rId37" imgW="1685880" imgH="428625" progId="Equation.3">
                    <p:embed/>
                  </p:oleObj>
                </mc:Choice>
                <mc:Fallback>
                  <p:oleObj name="Equation" r:id="rId37" imgW="1685880" imgH="428625" progId="Equation.3">
                    <p:embed/>
                    <p:pic>
                      <p:nvPicPr>
                        <p:cNvPr id="0" name="Object 100"/>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392" y="2448"/>
                          <a:ext cx="1104"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7" name="Object 101"/>
          <p:cNvGraphicFramePr>
            <a:graphicFrameLocks noChangeAspect="1"/>
          </p:cNvGraphicFramePr>
          <p:nvPr/>
        </p:nvGraphicFramePr>
        <p:xfrm>
          <a:off x="342900" y="4076700"/>
          <a:ext cx="5308600" cy="990600"/>
        </p:xfrm>
        <a:graphic>
          <a:graphicData uri="http://schemas.openxmlformats.org/presentationml/2006/ole">
            <mc:AlternateContent xmlns:mc="http://schemas.openxmlformats.org/markup-compatibility/2006">
              <mc:Choice xmlns:v="urn:schemas-microsoft-com:vml" Requires="v">
                <p:oleObj spid="_x0000_s94683" name="公式" r:id="rId39" imgW="5238810" imgH="923835" progId="Equation.3">
                  <p:embed/>
                </p:oleObj>
              </mc:Choice>
              <mc:Fallback>
                <p:oleObj name="公式" r:id="rId39" imgW="5238810" imgH="923835" progId="Equation.3">
                  <p:embed/>
                  <p:pic>
                    <p:nvPicPr>
                      <p:cNvPr id="0" name="Object 101"/>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42900" y="4076700"/>
                        <a:ext cx="53086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103"/>
          <p:cNvGraphicFramePr>
            <a:graphicFrameLocks noChangeAspect="1"/>
          </p:cNvGraphicFramePr>
          <p:nvPr/>
        </p:nvGraphicFramePr>
        <p:xfrm>
          <a:off x="2573338" y="5397500"/>
          <a:ext cx="1435100" cy="990600"/>
        </p:xfrm>
        <a:graphic>
          <a:graphicData uri="http://schemas.openxmlformats.org/presentationml/2006/ole">
            <mc:AlternateContent xmlns:mc="http://schemas.openxmlformats.org/markup-compatibility/2006">
              <mc:Choice xmlns:v="urn:schemas-microsoft-com:vml" Requires="v">
                <p:oleObj spid="_x0000_s94684" name="公式" r:id="rId41" imgW="1371600" imgH="923835" progId="Equation.3">
                  <p:embed/>
                </p:oleObj>
              </mc:Choice>
              <mc:Fallback>
                <p:oleObj name="公式" r:id="rId41" imgW="1371600" imgH="923835" progId="Equation.3">
                  <p:embed/>
                  <p:pic>
                    <p:nvPicPr>
                      <p:cNvPr id="0" name="Object 103"/>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573338" y="5397500"/>
                        <a:ext cx="14351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 name="Text Box 104"/>
          <p:cNvSpPr txBox="1">
            <a:spLocks noChangeArrowheads="1"/>
          </p:cNvSpPr>
          <p:nvPr/>
        </p:nvSpPr>
        <p:spPr bwMode="auto">
          <a:xfrm>
            <a:off x="4419600" y="6149975"/>
            <a:ext cx="4559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dirty="0">
                <a:solidFill>
                  <a:srgbClr val="CC3300"/>
                </a:solidFill>
                <a:latin typeface="宋体" pitchFamily="2" charset="-122"/>
                <a:ea typeface="宋体" pitchFamily="2" charset="-122"/>
              </a:rPr>
              <a:t>方向与电偶极矩的方向相反</a:t>
            </a:r>
            <a:r>
              <a:rPr lang="zh-CN" altLang="en-US" sz="2800" dirty="0">
                <a:solidFill>
                  <a:srgbClr val="CC3300"/>
                </a:solidFill>
                <a:ea typeface="宋体" pitchFamily="2" charset="-122"/>
              </a:rPr>
              <a:t> </a:t>
            </a:r>
          </a:p>
        </p:txBody>
      </p:sp>
      <p:graphicFrame>
        <p:nvGraphicFramePr>
          <p:cNvPr id="50" name="Object 114"/>
          <p:cNvGraphicFramePr>
            <a:graphicFrameLocks noChangeAspect="1"/>
          </p:cNvGraphicFramePr>
          <p:nvPr/>
        </p:nvGraphicFramePr>
        <p:xfrm>
          <a:off x="1130300" y="5327650"/>
          <a:ext cx="1435100" cy="1028700"/>
        </p:xfrm>
        <a:graphic>
          <a:graphicData uri="http://schemas.openxmlformats.org/presentationml/2006/ole">
            <mc:AlternateContent xmlns:mc="http://schemas.openxmlformats.org/markup-compatibility/2006">
              <mc:Choice xmlns:v="urn:schemas-microsoft-com:vml" Requires="v">
                <p:oleObj spid="_x0000_s94685" name="公式" r:id="rId43" imgW="1371600" imgH="962115" progId="Equation.3">
                  <p:embed/>
                </p:oleObj>
              </mc:Choice>
              <mc:Fallback>
                <p:oleObj name="公式" r:id="rId43" imgW="1371600" imgH="962115" progId="Equation.3">
                  <p:embed/>
                  <p:pic>
                    <p:nvPicPr>
                      <p:cNvPr id="0" name="Object 114"/>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130300" y="5327650"/>
                        <a:ext cx="14351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72" name="Line 73"/>
          <p:cNvSpPr>
            <a:spLocks noChangeShapeType="1"/>
          </p:cNvSpPr>
          <p:nvPr/>
        </p:nvSpPr>
        <p:spPr bwMode="auto">
          <a:xfrm flipV="1">
            <a:off x="8262938" y="404813"/>
            <a:ext cx="0" cy="473075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1773" name="Object 51"/>
          <p:cNvGraphicFramePr>
            <a:graphicFrameLocks noChangeAspect="1"/>
          </p:cNvGraphicFramePr>
          <p:nvPr/>
        </p:nvGraphicFramePr>
        <p:xfrm>
          <a:off x="8316913" y="3071813"/>
          <a:ext cx="157162" cy="212725"/>
        </p:xfrm>
        <a:graphic>
          <a:graphicData uri="http://schemas.openxmlformats.org/presentationml/2006/ole">
            <mc:AlternateContent xmlns:mc="http://schemas.openxmlformats.org/markup-compatibility/2006">
              <mc:Choice xmlns:v="urn:schemas-microsoft-com:vml" Requires="v">
                <p:oleObj spid="_x0000_s94686" name="Equation" r:id="rId45" imgW="152280" imgH="171450" progId="Equation.3">
                  <p:embed/>
                </p:oleObj>
              </mc:Choice>
              <mc:Fallback>
                <p:oleObj name="Equation" r:id="rId45" imgW="152280" imgH="171450" progId="Equation.3">
                  <p:embed/>
                  <p:pic>
                    <p:nvPicPr>
                      <p:cNvPr id="0" name="Object 51"/>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8316913" y="3071813"/>
                        <a:ext cx="157162" cy="21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1+#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childTnLst>
                          </p:cTn>
                        </p:par>
                        <p:par>
                          <p:cTn id="20" fill="hold" nodeType="afterGroup">
                            <p:stCondLst>
                              <p:cond delay="500"/>
                            </p:stCondLst>
                            <p:childTnLst>
                              <p:par>
                                <p:cTn id="21" presetID="22" presetClass="entr" presetSubtype="8"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right)">
                                      <p:cBhvr>
                                        <p:cTn id="28" dur="500"/>
                                        <p:tgtEl>
                                          <p:spTgt spid="9"/>
                                        </p:tgtEl>
                                      </p:cBhvr>
                                    </p:animEffect>
                                  </p:childTnLst>
                                </p:cTn>
                              </p:par>
                            </p:childTnLst>
                          </p:cTn>
                        </p:par>
                        <p:par>
                          <p:cTn id="29" fill="hold" nodeType="afterGroup">
                            <p:stCondLst>
                              <p:cond delay="500"/>
                            </p:stCondLst>
                            <p:childTnLst>
                              <p:par>
                                <p:cTn id="30" presetID="22" presetClass="entr" presetSubtype="8" fill="hold" nodeType="after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par>
                          <p:cTn id="38" fill="hold" nodeType="afterGroup">
                            <p:stCondLst>
                              <p:cond delay="500"/>
                            </p:stCondLst>
                            <p:childTnLst>
                              <p:par>
                                <p:cTn id="39" presetID="22" presetClass="entr" presetSubtype="8" fill="hold"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left)">
                                      <p:cBhvr>
                                        <p:cTn id="41" dur="500"/>
                                        <p:tgtEl>
                                          <p:spTgt spid="2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right)">
                                      <p:cBhvr>
                                        <p:cTn id="46" dur="500"/>
                                        <p:tgtEl>
                                          <p:spTgt spid="10"/>
                                        </p:tgtEl>
                                      </p:cBhvr>
                                    </p:animEffect>
                                  </p:childTnLst>
                                </p:cTn>
                              </p:par>
                            </p:childTnLst>
                          </p:cTn>
                        </p:par>
                        <p:par>
                          <p:cTn id="47" fill="hold" nodeType="afterGroup">
                            <p:stCondLst>
                              <p:cond delay="500"/>
                            </p:stCondLst>
                            <p:childTnLst>
                              <p:par>
                                <p:cTn id="48" presetID="22" presetClass="entr" presetSubtype="8" fill="hold"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left)">
                                      <p:cBhvr>
                                        <p:cTn id="50" dur="500"/>
                                        <p:tgtEl>
                                          <p:spTgt spid="3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2"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right)">
                                      <p:cBhvr>
                                        <p:cTn id="55" dur="500"/>
                                        <p:tgtEl>
                                          <p:spTgt spid="12"/>
                                        </p:tgtEl>
                                      </p:cBhvr>
                                    </p:animEffect>
                                  </p:childTnLst>
                                </p:cTn>
                              </p:par>
                            </p:childTnLst>
                          </p:cTn>
                        </p:par>
                        <p:par>
                          <p:cTn id="56" fill="hold" nodeType="afterGroup">
                            <p:stCondLst>
                              <p:cond delay="500"/>
                            </p:stCondLst>
                            <p:childTnLst>
                              <p:par>
                                <p:cTn id="57" presetID="22" presetClass="entr" presetSubtype="2"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wipe(right)">
                                      <p:cBhvr>
                                        <p:cTn id="59" dur="500"/>
                                        <p:tgtEl>
                                          <p:spTgt spid="11"/>
                                        </p:tgtEl>
                                      </p:cBhvr>
                                    </p:animEffect>
                                  </p:childTnLst>
                                </p:cTn>
                              </p:par>
                            </p:childTnLst>
                          </p:cTn>
                        </p:par>
                        <p:par>
                          <p:cTn id="60" fill="hold" nodeType="afterGroup">
                            <p:stCondLst>
                              <p:cond delay="1000"/>
                            </p:stCondLst>
                            <p:childTnLst>
                              <p:par>
                                <p:cTn id="61" presetID="22" presetClass="entr" presetSubtype="2" fill="hold" grpId="0" nodeType="after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wipe(right)">
                                      <p:cBhvr>
                                        <p:cTn id="63" dur="500"/>
                                        <p:tgtEl>
                                          <p:spTgt spid="22"/>
                                        </p:tgtEl>
                                      </p:cBhvr>
                                    </p:animEffect>
                                  </p:childTnLst>
                                </p:cTn>
                              </p:par>
                            </p:childTnLst>
                          </p:cTn>
                        </p:par>
                        <p:par>
                          <p:cTn id="64" fill="hold" nodeType="afterGroup">
                            <p:stCondLst>
                              <p:cond delay="1500"/>
                            </p:stCondLst>
                            <p:childTnLst>
                              <p:par>
                                <p:cTn id="65" presetID="22" presetClass="entr" presetSubtype="8" fill="hold" nodeType="after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wipe(left)">
                                      <p:cBhvr>
                                        <p:cTn id="67" dur="500"/>
                                        <p:tgtEl>
                                          <p:spTgt spid="3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left)">
                                      <p:cBhvr>
                                        <p:cTn id="72" dur="500"/>
                                        <p:tgtEl>
                                          <p:spTgt spid="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wipe(left)">
                                      <p:cBhvr>
                                        <p:cTn id="77" dur="500"/>
                                        <p:tgtEl>
                                          <p:spTgt spid="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wipe(left)">
                                      <p:cBhvr>
                                        <p:cTn id="82" dur="500"/>
                                        <p:tgtEl>
                                          <p:spTgt spid="1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wipe(left)">
                                      <p:cBhvr>
                                        <p:cTn id="87" dur="500"/>
                                        <p:tgtEl>
                                          <p:spTgt spid="4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 presetClass="entr" presetSubtype="2" fill="hold" nodeType="clickEffect">
                                  <p:stCondLst>
                                    <p:cond delay="0"/>
                                  </p:stCondLst>
                                  <p:childTnLst>
                                    <p:set>
                                      <p:cBhvr>
                                        <p:cTn id="91" dur="1" fill="hold">
                                          <p:stCondLst>
                                            <p:cond delay="0"/>
                                          </p:stCondLst>
                                        </p:cTn>
                                        <p:tgtEl>
                                          <p:spTgt spid="13"/>
                                        </p:tgtEl>
                                        <p:attrNameLst>
                                          <p:attrName>style.visibility</p:attrName>
                                        </p:attrNameLst>
                                      </p:cBhvr>
                                      <p:to>
                                        <p:strVal val="visible"/>
                                      </p:to>
                                    </p:set>
                                    <p:anim calcmode="lin" valueType="num">
                                      <p:cBhvr additive="base">
                                        <p:cTn id="92" dur="500" fill="hold"/>
                                        <p:tgtEl>
                                          <p:spTgt spid="13"/>
                                        </p:tgtEl>
                                        <p:attrNameLst>
                                          <p:attrName>ppt_x</p:attrName>
                                        </p:attrNameLst>
                                      </p:cBhvr>
                                      <p:tavLst>
                                        <p:tav tm="0">
                                          <p:val>
                                            <p:strVal val="1+#ppt_w/2"/>
                                          </p:val>
                                        </p:tav>
                                        <p:tav tm="100000">
                                          <p:val>
                                            <p:strVal val="#ppt_x"/>
                                          </p:val>
                                        </p:tav>
                                      </p:tavLst>
                                    </p:anim>
                                    <p:anim calcmode="lin" valueType="num">
                                      <p:cBhvr additive="base">
                                        <p:cTn id="93"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wipe(left)">
                                      <p:cBhvr>
                                        <p:cTn id="98" dur="500"/>
                                        <p:tgtEl>
                                          <p:spTgt spid="17"/>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nodeType="clickEffect">
                                  <p:stCondLst>
                                    <p:cond delay="0"/>
                                  </p:stCondLst>
                                  <p:childTnLst>
                                    <p:set>
                                      <p:cBhvr>
                                        <p:cTn id="102" dur="1" fill="hold">
                                          <p:stCondLst>
                                            <p:cond delay="0"/>
                                          </p:stCondLst>
                                        </p:cTn>
                                        <p:tgtEl>
                                          <p:spTgt spid="47"/>
                                        </p:tgtEl>
                                        <p:attrNameLst>
                                          <p:attrName>style.visibility</p:attrName>
                                        </p:attrNameLst>
                                      </p:cBhvr>
                                      <p:to>
                                        <p:strVal val="visible"/>
                                      </p:to>
                                    </p:set>
                                    <p:animEffect transition="in" filter="wipe(left)">
                                      <p:cBhvr>
                                        <p:cTn id="103" dur="500"/>
                                        <p:tgtEl>
                                          <p:spTgt spid="47"/>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nodeType="clickEffect">
                                  <p:stCondLst>
                                    <p:cond delay="0"/>
                                  </p:stCondLst>
                                  <p:childTnLst>
                                    <p:set>
                                      <p:cBhvr>
                                        <p:cTn id="107" dur="1" fill="hold">
                                          <p:stCondLst>
                                            <p:cond delay="0"/>
                                          </p:stCondLst>
                                        </p:cTn>
                                        <p:tgtEl>
                                          <p:spTgt spid="50"/>
                                        </p:tgtEl>
                                        <p:attrNameLst>
                                          <p:attrName>style.visibility</p:attrName>
                                        </p:attrNameLst>
                                      </p:cBhvr>
                                      <p:to>
                                        <p:strVal val="visible"/>
                                      </p:to>
                                    </p:set>
                                    <p:animEffect transition="in" filter="wipe(left)">
                                      <p:cBhvr>
                                        <p:cTn id="108" dur="500"/>
                                        <p:tgtEl>
                                          <p:spTgt spid="50"/>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nodeType="clickEffect">
                                  <p:stCondLst>
                                    <p:cond delay="0"/>
                                  </p:stCondLst>
                                  <p:childTnLst>
                                    <p:set>
                                      <p:cBhvr>
                                        <p:cTn id="112" dur="1" fill="hold">
                                          <p:stCondLst>
                                            <p:cond delay="0"/>
                                          </p:stCondLst>
                                        </p:cTn>
                                        <p:tgtEl>
                                          <p:spTgt spid="48"/>
                                        </p:tgtEl>
                                        <p:attrNameLst>
                                          <p:attrName>style.visibility</p:attrName>
                                        </p:attrNameLst>
                                      </p:cBhvr>
                                      <p:to>
                                        <p:strVal val="visible"/>
                                      </p:to>
                                    </p:set>
                                    <p:animEffect transition="in" filter="wipe(left)">
                                      <p:cBhvr>
                                        <p:cTn id="113" dur="500"/>
                                        <p:tgtEl>
                                          <p:spTgt spid="48"/>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4"/>
                                        </p:tgtEl>
                                        <p:attrNameLst>
                                          <p:attrName>style.visibility</p:attrName>
                                        </p:attrNameLst>
                                      </p:cBhvr>
                                      <p:to>
                                        <p:strVal val="visible"/>
                                      </p:to>
                                    </p:set>
                                    <p:animEffect transition="in" filter="blinds(horizontal)">
                                      <p:cBhvr>
                                        <p:cTn id="118" dur="500"/>
                                        <p:tgtEl>
                                          <p:spTgt spid="4"/>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3" presetClass="entr" presetSubtype="10" fill="hold" nodeType="clickEffect">
                                  <p:stCondLst>
                                    <p:cond delay="0"/>
                                  </p:stCondLst>
                                  <p:childTnLst>
                                    <p:set>
                                      <p:cBhvr>
                                        <p:cTn id="122" dur="1" fill="hold">
                                          <p:stCondLst>
                                            <p:cond delay="0"/>
                                          </p:stCondLst>
                                        </p:cTn>
                                        <p:tgtEl>
                                          <p:spTgt spid="3"/>
                                        </p:tgtEl>
                                        <p:attrNameLst>
                                          <p:attrName>style.visibility</p:attrName>
                                        </p:attrNameLst>
                                      </p:cBhvr>
                                      <p:to>
                                        <p:strVal val="visible"/>
                                      </p:to>
                                    </p:set>
                                    <p:animEffect transition="in" filter="blinds(horizontal)">
                                      <p:cBhvr>
                                        <p:cTn id="123" dur="500"/>
                                        <p:tgtEl>
                                          <p:spTgt spid="3"/>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wipe(left)">
                                      <p:cBhvr>
                                        <p:cTn id="128"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4" grpId="0"/>
      <p:bldP spid="7" grpId="0" animBg="1"/>
      <p:bldP spid="8" grpId="0" animBg="1"/>
      <p:bldP spid="9" grpId="0" animBg="1"/>
      <p:bldP spid="10" grpId="0" animBg="1"/>
      <p:bldP spid="11" grpId="0" animBg="1"/>
      <p:bldP spid="12" grpId="0" animBg="1"/>
      <p:bldP spid="22" grpId="0" animBg="1"/>
      <p:bldP spid="49"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5724525" y="533400"/>
            <a:ext cx="3114675" cy="903288"/>
            <a:chOff x="3606" y="336"/>
            <a:chExt cx="1962" cy="569"/>
          </a:xfrm>
        </p:grpSpPr>
        <p:sp>
          <p:nvSpPr>
            <p:cNvPr id="32788" name="Oval 4"/>
            <p:cNvSpPr>
              <a:spLocks noChangeArrowheads="1"/>
            </p:cNvSpPr>
            <p:nvPr/>
          </p:nvSpPr>
          <p:spPr bwMode="auto">
            <a:xfrm>
              <a:off x="3744" y="571"/>
              <a:ext cx="96" cy="96"/>
            </a:xfrm>
            <a:prstGeom prst="ellipse">
              <a:avLst/>
            </a:prstGeom>
            <a:solidFill>
              <a:schemeClr val="accent1"/>
            </a:solidFill>
            <a:ln w="9525">
              <a:solidFill>
                <a:schemeClr val="accent2"/>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32789" name="Oval 5"/>
            <p:cNvSpPr>
              <a:spLocks noChangeArrowheads="1"/>
            </p:cNvSpPr>
            <p:nvPr/>
          </p:nvSpPr>
          <p:spPr bwMode="auto">
            <a:xfrm>
              <a:off x="4416" y="571"/>
              <a:ext cx="96" cy="96"/>
            </a:xfrm>
            <a:prstGeom prst="ellipse">
              <a:avLst/>
            </a:prstGeom>
            <a:solidFill>
              <a:schemeClr val="accent1"/>
            </a:solidFill>
            <a:ln w="9525">
              <a:solidFill>
                <a:schemeClr val="accent2"/>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32790" name="Line 6"/>
            <p:cNvSpPr>
              <a:spLocks noChangeShapeType="1"/>
            </p:cNvSpPr>
            <p:nvPr/>
          </p:nvSpPr>
          <p:spPr bwMode="auto">
            <a:xfrm>
              <a:off x="3840" y="619"/>
              <a:ext cx="576"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2791" name="Object 7"/>
            <p:cNvGraphicFramePr>
              <a:graphicFrameLocks noChangeAspect="1"/>
            </p:cNvGraphicFramePr>
            <p:nvPr/>
          </p:nvGraphicFramePr>
          <p:xfrm>
            <a:off x="3606" y="718"/>
            <a:ext cx="234" cy="183"/>
          </p:xfrm>
          <a:graphic>
            <a:graphicData uri="http://schemas.openxmlformats.org/presentationml/2006/ole">
              <mc:AlternateContent xmlns:mc="http://schemas.openxmlformats.org/markup-compatibility/2006">
                <mc:Choice xmlns:v="urn:schemas-microsoft-com:vml" Requires="v">
                  <p:oleObj spid="_x0000_s66282" name="Equation" r:id="rId3" imgW="438210" imgH="266610" progId="Equation.3">
                    <p:embed/>
                  </p:oleObj>
                </mc:Choice>
                <mc:Fallback>
                  <p:oleObj name="Equation" r:id="rId3" imgW="438210" imgH="26661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6" y="718"/>
                          <a:ext cx="234"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92" name="Object 8"/>
            <p:cNvGraphicFramePr>
              <a:graphicFrameLocks noChangeAspect="1"/>
            </p:cNvGraphicFramePr>
            <p:nvPr/>
          </p:nvGraphicFramePr>
          <p:xfrm>
            <a:off x="4368" y="715"/>
            <a:ext cx="240" cy="190"/>
          </p:xfrm>
          <a:graphic>
            <a:graphicData uri="http://schemas.openxmlformats.org/presentationml/2006/ole">
              <mc:AlternateContent xmlns:mc="http://schemas.openxmlformats.org/markup-compatibility/2006">
                <mc:Choice xmlns:v="urn:schemas-microsoft-com:vml" Requires="v">
                  <p:oleObj spid="_x0000_s66283" name="Equation" r:id="rId5" imgW="457110" imgH="276315" progId="Equation.3">
                    <p:embed/>
                  </p:oleObj>
                </mc:Choice>
                <mc:Fallback>
                  <p:oleObj name="Equation" r:id="rId5" imgW="457110" imgH="276315"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8" y="715"/>
                          <a:ext cx="240"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93" name="Object 9"/>
            <p:cNvGraphicFramePr>
              <a:graphicFrameLocks noChangeAspect="1"/>
            </p:cNvGraphicFramePr>
            <p:nvPr/>
          </p:nvGraphicFramePr>
          <p:xfrm>
            <a:off x="4076" y="667"/>
            <a:ext cx="100" cy="225"/>
          </p:xfrm>
          <a:graphic>
            <a:graphicData uri="http://schemas.openxmlformats.org/presentationml/2006/ole">
              <mc:AlternateContent xmlns:mc="http://schemas.openxmlformats.org/markup-compatibility/2006">
                <mc:Choice xmlns:v="urn:schemas-microsoft-com:vml" Requires="v">
                  <p:oleObj spid="_x0000_s66284" name="Equation" r:id="rId7" imgW="152280" imgH="342900" progId="Equation.3">
                    <p:embed/>
                  </p:oleObj>
                </mc:Choice>
                <mc:Fallback>
                  <p:oleObj name="Equation" r:id="rId7" imgW="152280" imgH="3429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76" y="667"/>
                          <a:ext cx="100"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94" name="Oval 10"/>
            <p:cNvSpPr>
              <a:spLocks noChangeArrowheads="1"/>
            </p:cNvSpPr>
            <p:nvPr/>
          </p:nvSpPr>
          <p:spPr bwMode="auto">
            <a:xfrm>
              <a:off x="4080" y="594"/>
              <a:ext cx="48" cy="48"/>
            </a:xfrm>
            <a:prstGeom prst="ellipse">
              <a:avLst/>
            </a:prstGeom>
            <a:solidFill>
              <a:srgbClr val="CC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32795" name="Text Box 11"/>
            <p:cNvSpPr txBox="1">
              <a:spLocks noChangeArrowheads="1"/>
            </p:cNvSpPr>
            <p:nvPr/>
          </p:nvSpPr>
          <p:spPr bwMode="auto">
            <a:xfrm>
              <a:off x="3984" y="33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i="1">
                  <a:solidFill>
                    <a:schemeClr val="accent2"/>
                  </a:solidFill>
                  <a:ea typeface="宋体" pitchFamily="2" charset="-122"/>
                </a:rPr>
                <a:t>O</a:t>
              </a:r>
            </a:p>
          </p:txBody>
        </p:sp>
        <p:sp>
          <p:nvSpPr>
            <p:cNvPr id="32796" name="Line 12"/>
            <p:cNvSpPr>
              <a:spLocks noChangeShapeType="1"/>
            </p:cNvSpPr>
            <p:nvPr/>
          </p:nvSpPr>
          <p:spPr bwMode="auto">
            <a:xfrm>
              <a:off x="4512" y="624"/>
              <a:ext cx="1056"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7" name="Oval 13"/>
            <p:cNvSpPr>
              <a:spLocks noChangeArrowheads="1"/>
            </p:cNvSpPr>
            <p:nvPr/>
          </p:nvSpPr>
          <p:spPr bwMode="auto">
            <a:xfrm>
              <a:off x="5335" y="591"/>
              <a:ext cx="48" cy="48"/>
            </a:xfrm>
            <a:prstGeom prst="ellipse">
              <a:avLst/>
            </a:prstGeom>
            <a:solidFill>
              <a:srgbClr val="CC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aphicFrame>
          <p:nvGraphicFramePr>
            <p:cNvPr id="32798" name="Object 14"/>
            <p:cNvGraphicFramePr>
              <a:graphicFrameLocks noChangeAspect="1"/>
            </p:cNvGraphicFramePr>
            <p:nvPr/>
          </p:nvGraphicFramePr>
          <p:xfrm>
            <a:off x="4842" y="449"/>
            <a:ext cx="99" cy="134"/>
          </p:xfrm>
          <a:graphic>
            <a:graphicData uri="http://schemas.openxmlformats.org/presentationml/2006/ole">
              <mc:AlternateContent xmlns:mc="http://schemas.openxmlformats.org/markup-compatibility/2006">
                <mc:Choice xmlns:v="urn:schemas-microsoft-com:vml" Requires="v">
                  <p:oleObj spid="_x0000_s66285" name="Equation" r:id="rId9" imgW="152280" imgH="171450" progId="Equation.3">
                    <p:embed/>
                  </p:oleObj>
                </mc:Choice>
                <mc:Fallback>
                  <p:oleObj name="Equation" r:id="rId9" imgW="152280" imgH="17145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2" y="449"/>
                          <a:ext cx="99" cy="1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99" name="Text Box 15"/>
            <p:cNvSpPr txBox="1">
              <a:spLocks noChangeArrowheads="1"/>
            </p:cNvSpPr>
            <p:nvPr/>
          </p:nvSpPr>
          <p:spPr bwMode="auto">
            <a:xfrm>
              <a:off x="5280" y="33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i="1">
                  <a:solidFill>
                    <a:schemeClr val="accent2"/>
                  </a:solidFill>
                  <a:ea typeface="宋体" pitchFamily="2" charset="-122"/>
                </a:rPr>
                <a:t>Q</a:t>
              </a:r>
            </a:p>
          </p:txBody>
        </p:sp>
      </p:grpSp>
      <p:sp>
        <p:nvSpPr>
          <p:cNvPr id="4114" name="Text Box 18"/>
          <p:cNvSpPr txBox="1">
            <a:spLocks noChangeArrowheads="1"/>
          </p:cNvSpPr>
          <p:nvPr/>
        </p:nvSpPr>
        <p:spPr bwMode="auto">
          <a:xfrm>
            <a:off x="152400" y="319088"/>
            <a:ext cx="600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a:solidFill>
                  <a:schemeClr val="accent2"/>
                </a:solidFill>
                <a:ea typeface="宋体" pitchFamily="2" charset="-122"/>
              </a:rPr>
              <a:t>(2)</a:t>
            </a:r>
          </a:p>
        </p:txBody>
      </p:sp>
      <p:sp>
        <p:nvSpPr>
          <p:cNvPr id="4117" name="Text Box 21"/>
          <p:cNvSpPr txBox="1">
            <a:spLocks noChangeArrowheads="1"/>
          </p:cNvSpPr>
          <p:nvPr/>
        </p:nvSpPr>
        <p:spPr bwMode="auto">
          <a:xfrm>
            <a:off x="4191000" y="457200"/>
            <a:ext cx="182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zh-CN" altLang="en-US" sz="2800">
                <a:solidFill>
                  <a:schemeClr val="accent2"/>
                </a:solidFill>
                <a:ea typeface="宋体" pitchFamily="2" charset="-122"/>
              </a:rPr>
              <a:t>方向向右</a:t>
            </a:r>
            <a:endParaRPr kumimoji="1" lang="zh-CN" altLang="en-US" sz="2400" b="0">
              <a:solidFill>
                <a:schemeClr val="accent2"/>
              </a:solidFill>
              <a:ea typeface="宋体" pitchFamily="2" charset="-122"/>
            </a:endParaRPr>
          </a:p>
        </p:txBody>
      </p:sp>
      <p:sp>
        <p:nvSpPr>
          <p:cNvPr id="4119" name="Text Box 23"/>
          <p:cNvSpPr txBox="1">
            <a:spLocks noChangeArrowheads="1"/>
          </p:cNvSpPr>
          <p:nvPr/>
        </p:nvSpPr>
        <p:spPr bwMode="auto">
          <a:xfrm>
            <a:off x="4267200" y="1524000"/>
            <a:ext cx="1844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zh-CN" altLang="en-US" sz="2800">
                <a:solidFill>
                  <a:schemeClr val="accent2"/>
                </a:solidFill>
                <a:ea typeface="宋体" pitchFamily="2" charset="-122"/>
              </a:rPr>
              <a:t>方向向左</a:t>
            </a:r>
          </a:p>
        </p:txBody>
      </p:sp>
      <p:sp>
        <p:nvSpPr>
          <p:cNvPr id="4122" name="Text Box 26"/>
          <p:cNvSpPr txBox="1">
            <a:spLocks noChangeArrowheads="1"/>
          </p:cNvSpPr>
          <p:nvPr/>
        </p:nvSpPr>
        <p:spPr bwMode="auto">
          <a:xfrm>
            <a:off x="4038600" y="4572000"/>
            <a:ext cx="190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zh-CN" altLang="en-US" sz="2800">
                <a:solidFill>
                  <a:schemeClr val="accent2"/>
                </a:solidFill>
                <a:ea typeface="宋体" pitchFamily="2" charset="-122"/>
              </a:rPr>
              <a:t>方向向右</a:t>
            </a:r>
          </a:p>
        </p:txBody>
      </p:sp>
      <p:graphicFrame>
        <p:nvGraphicFramePr>
          <p:cNvPr id="4123" name="Object 27"/>
          <p:cNvGraphicFramePr>
            <a:graphicFrameLocks noChangeAspect="1"/>
          </p:cNvGraphicFramePr>
          <p:nvPr/>
        </p:nvGraphicFramePr>
        <p:xfrm>
          <a:off x="660400" y="158750"/>
          <a:ext cx="3225800" cy="990600"/>
        </p:xfrm>
        <a:graphic>
          <a:graphicData uri="http://schemas.openxmlformats.org/presentationml/2006/ole">
            <mc:AlternateContent xmlns:mc="http://schemas.openxmlformats.org/markup-compatibility/2006">
              <mc:Choice xmlns:v="urn:schemas-microsoft-com:vml" Requires="v">
                <p:oleObj spid="_x0000_s66286" name="公式" r:id="rId11" imgW="3162240" imgH="923835" progId="Equation.3">
                  <p:embed/>
                </p:oleObj>
              </mc:Choice>
              <mc:Fallback>
                <p:oleObj name="公式" r:id="rId11" imgW="3162240" imgH="923835" progId="Equation.3">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0400" y="158750"/>
                        <a:ext cx="32258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24" name="Object 28"/>
          <p:cNvGraphicFramePr>
            <a:graphicFrameLocks noChangeAspect="1"/>
          </p:cNvGraphicFramePr>
          <p:nvPr/>
        </p:nvGraphicFramePr>
        <p:xfrm>
          <a:off x="660400" y="1301750"/>
          <a:ext cx="3225800" cy="990600"/>
        </p:xfrm>
        <a:graphic>
          <a:graphicData uri="http://schemas.openxmlformats.org/presentationml/2006/ole">
            <mc:AlternateContent xmlns:mc="http://schemas.openxmlformats.org/markup-compatibility/2006">
              <mc:Choice xmlns:v="urn:schemas-microsoft-com:vml" Requires="v">
                <p:oleObj spid="_x0000_s66287" name="公式" r:id="rId13" imgW="3162240" imgH="923835" progId="Equation.3">
                  <p:embed/>
                </p:oleObj>
              </mc:Choice>
              <mc:Fallback>
                <p:oleObj name="公式" r:id="rId13" imgW="3162240" imgH="923835"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0400" y="1301750"/>
                        <a:ext cx="32258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25" name="Object 29"/>
          <p:cNvGraphicFramePr>
            <a:graphicFrameLocks noChangeAspect="1"/>
          </p:cNvGraphicFramePr>
          <p:nvPr/>
        </p:nvGraphicFramePr>
        <p:xfrm>
          <a:off x="660400" y="2444750"/>
          <a:ext cx="5626100" cy="990600"/>
        </p:xfrm>
        <a:graphic>
          <a:graphicData uri="http://schemas.openxmlformats.org/presentationml/2006/ole">
            <mc:AlternateContent xmlns:mc="http://schemas.openxmlformats.org/markup-compatibility/2006">
              <mc:Choice xmlns:v="urn:schemas-microsoft-com:vml" Requires="v">
                <p:oleObj spid="_x0000_s66288" name="公式" r:id="rId15" imgW="5562540" imgH="923835" progId="Equation.3">
                  <p:embed/>
                </p:oleObj>
              </mc:Choice>
              <mc:Fallback>
                <p:oleObj name="公式" r:id="rId15" imgW="5562540" imgH="923835" progId="Equation.3">
                  <p:embed/>
                  <p:pic>
                    <p:nvPicPr>
                      <p:cNvPr id="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0400" y="2444750"/>
                        <a:ext cx="56261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29" name="Object 33"/>
          <p:cNvGraphicFramePr>
            <a:graphicFrameLocks noChangeAspect="1"/>
          </p:cNvGraphicFramePr>
          <p:nvPr/>
        </p:nvGraphicFramePr>
        <p:xfrm>
          <a:off x="965200" y="4413250"/>
          <a:ext cx="2413000" cy="990600"/>
        </p:xfrm>
        <a:graphic>
          <a:graphicData uri="http://schemas.openxmlformats.org/presentationml/2006/ole">
            <mc:AlternateContent xmlns:mc="http://schemas.openxmlformats.org/markup-compatibility/2006">
              <mc:Choice xmlns:v="urn:schemas-microsoft-com:vml" Requires="v">
                <p:oleObj spid="_x0000_s66289" name="公式" r:id="rId17" imgW="2343060" imgH="923835" progId="Equation.3">
                  <p:embed/>
                </p:oleObj>
              </mc:Choice>
              <mc:Fallback>
                <p:oleObj name="公式" r:id="rId17" imgW="2343060" imgH="923835" progId="Equation.3">
                  <p:embed/>
                  <p:pic>
                    <p:nvPicPr>
                      <p:cNvPr id="0" name="Object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5200" y="4413250"/>
                        <a:ext cx="24130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30" name="Text Box 34"/>
          <p:cNvSpPr txBox="1">
            <a:spLocks noChangeArrowheads="1"/>
          </p:cNvSpPr>
          <p:nvPr/>
        </p:nvSpPr>
        <p:spPr bwMode="auto">
          <a:xfrm>
            <a:off x="6629400" y="2667000"/>
            <a:ext cx="190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zh-CN" altLang="en-US" sz="2800">
                <a:solidFill>
                  <a:schemeClr val="accent2"/>
                </a:solidFill>
                <a:ea typeface="宋体" pitchFamily="2" charset="-122"/>
              </a:rPr>
              <a:t>方向向右</a:t>
            </a:r>
          </a:p>
        </p:txBody>
      </p:sp>
      <p:grpSp>
        <p:nvGrpSpPr>
          <p:cNvPr id="3" name="Group 40"/>
          <p:cNvGrpSpPr>
            <a:grpSpLocks/>
          </p:cNvGrpSpPr>
          <p:nvPr/>
        </p:nvGrpSpPr>
        <p:grpSpPr bwMode="auto">
          <a:xfrm>
            <a:off x="914400" y="5568950"/>
            <a:ext cx="2489200" cy="990600"/>
            <a:chOff x="576" y="3508"/>
            <a:chExt cx="1568" cy="624"/>
          </a:xfrm>
        </p:grpSpPr>
        <p:graphicFrame>
          <p:nvGraphicFramePr>
            <p:cNvPr id="32786" name="Object 35"/>
            <p:cNvGraphicFramePr>
              <a:graphicFrameLocks noChangeAspect="1"/>
            </p:cNvGraphicFramePr>
            <p:nvPr/>
          </p:nvGraphicFramePr>
          <p:xfrm>
            <a:off x="992" y="3508"/>
            <a:ext cx="1152" cy="624"/>
          </p:xfrm>
          <a:graphic>
            <a:graphicData uri="http://schemas.openxmlformats.org/presentationml/2006/ole">
              <mc:AlternateContent xmlns:mc="http://schemas.openxmlformats.org/markup-compatibility/2006">
                <mc:Choice xmlns:v="urn:schemas-microsoft-com:vml" Requires="v">
                  <p:oleObj spid="_x0000_s66290" name="公式" r:id="rId19" imgW="1762020" imgH="923835" progId="Equation.3">
                    <p:embed/>
                  </p:oleObj>
                </mc:Choice>
                <mc:Fallback>
                  <p:oleObj name="公式" r:id="rId19" imgW="1762020" imgH="923835" progId="Equation.3">
                    <p:embed/>
                    <p:pic>
                      <p:nvPicPr>
                        <p:cNvPr id="0" name="Object 3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92" y="3508"/>
                          <a:ext cx="1152"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7" name="Text Box 36"/>
            <p:cNvSpPr txBox="1">
              <a:spLocks noChangeArrowheads="1"/>
            </p:cNvSpPr>
            <p:nvPr/>
          </p:nvSpPr>
          <p:spPr bwMode="auto">
            <a:xfrm>
              <a:off x="576" y="3600"/>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即</a:t>
              </a:r>
            </a:p>
          </p:txBody>
        </p:sp>
      </p:grpSp>
      <p:sp>
        <p:nvSpPr>
          <p:cNvPr id="4133" name="Text Box 37"/>
          <p:cNvSpPr txBox="1">
            <a:spLocks noChangeArrowheads="1"/>
          </p:cNvSpPr>
          <p:nvPr/>
        </p:nvSpPr>
        <p:spPr bwMode="auto">
          <a:xfrm>
            <a:off x="4038600" y="5715000"/>
            <a:ext cx="4559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rgbClr val="CC3300"/>
                </a:solidFill>
                <a:latin typeface="宋体" pitchFamily="2" charset="-122"/>
                <a:ea typeface="宋体" pitchFamily="2" charset="-122"/>
              </a:rPr>
              <a:t>方向与电偶极矩的方向相同</a:t>
            </a:r>
            <a:r>
              <a:rPr lang="zh-CN" altLang="en-US" sz="2800">
                <a:solidFill>
                  <a:srgbClr val="CC3300"/>
                </a:solidFill>
                <a:ea typeface="宋体" pitchFamily="2" charset="-122"/>
              </a:rPr>
              <a:t> </a:t>
            </a:r>
          </a:p>
        </p:txBody>
      </p:sp>
      <p:grpSp>
        <p:nvGrpSpPr>
          <p:cNvPr id="4" name="Group 42"/>
          <p:cNvGrpSpPr>
            <a:grpSpLocks/>
          </p:cNvGrpSpPr>
          <p:nvPr/>
        </p:nvGrpSpPr>
        <p:grpSpPr bwMode="auto">
          <a:xfrm>
            <a:off x="990600" y="3733800"/>
            <a:ext cx="3787775" cy="519113"/>
            <a:chOff x="624" y="2352"/>
            <a:chExt cx="2386" cy="327"/>
          </a:xfrm>
        </p:grpSpPr>
        <p:sp>
          <p:nvSpPr>
            <p:cNvPr id="32783" name="Text Box 30"/>
            <p:cNvSpPr txBox="1">
              <a:spLocks noChangeArrowheads="1"/>
            </p:cNvSpPr>
            <p:nvPr/>
          </p:nvSpPr>
          <p:spPr bwMode="auto">
            <a:xfrm>
              <a:off x="624" y="2352"/>
              <a:ext cx="19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当            时，略去</a:t>
              </a:r>
            </a:p>
          </p:txBody>
        </p:sp>
        <p:graphicFrame>
          <p:nvGraphicFramePr>
            <p:cNvPr id="32784" name="Object 31"/>
            <p:cNvGraphicFramePr>
              <a:graphicFrameLocks noChangeAspect="1"/>
            </p:cNvGraphicFramePr>
            <p:nvPr/>
          </p:nvGraphicFramePr>
          <p:xfrm>
            <a:off x="970" y="2406"/>
            <a:ext cx="576" cy="210"/>
          </p:xfrm>
          <a:graphic>
            <a:graphicData uri="http://schemas.openxmlformats.org/presentationml/2006/ole">
              <mc:AlternateContent xmlns:mc="http://schemas.openxmlformats.org/markup-compatibility/2006">
                <mc:Choice xmlns:v="urn:schemas-microsoft-com:vml" Requires="v">
                  <p:oleObj spid="_x0000_s66291" name="Equation" r:id="rId21" imgW="876420" imgH="266610" progId="Equation.3">
                    <p:embed/>
                  </p:oleObj>
                </mc:Choice>
                <mc:Fallback>
                  <p:oleObj name="Equation" r:id="rId21" imgW="876420" imgH="266610" progId="Equation.3">
                    <p:embed/>
                    <p:pic>
                      <p:nvPicPr>
                        <p:cNvPr id="0" name="Object 3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70" y="2406"/>
                          <a:ext cx="576" cy="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5" name="Object 41"/>
            <p:cNvGraphicFramePr>
              <a:graphicFrameLocks noChangeAspect="1"/>
            </p:cNvGraphicFramePr>
            <p:nvPr/>
          </p:nvGraphicFramePr>
          <p:xfrm>
            <a:off x="2566" y="2358"/>
            <a:ext cx="444" cy="259"/>
          </p:xfrm>
          <a:graphic>
            <a:graphicData uri="http://schemas.openxmlformats.org/presentationml/2006/ole">
              <mc:AlternateContent xmlns:mc="http://schemas.openxmlformats.org/markup-compatibility/2006">
                <mc:Choice xmlns:v="urn:schemas-microsoft-com:vml" Requires="v">
                  <p:oleObj spid="_x0000_s66292" name="公式" r:id="rId23" imgW="657180" imgH="342900" progId="Equation.3">
                    <p:embed/>
                  </p:oleObj>
                </mc:Choice>
                <mc:Fallback>
                  <p:oleObj name="公式" r:id="rId23" imgW="657180" imgH="342900" progId="Equation.3">
                    <p:embed/>
                    <p:pic>
                      <p:nvPicPr>
                        <p:cNvPr id="0" name="Object 4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66" y="2358"/>
                          <a:ext cx="444"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14"/>
                                        </p:tgtEl>
                                        <p:attrNameLst>
                                          <p:attrName>style.visibility</p:attrName>
                                        </p:attrNameLst>
                                      </p:cBhvr>
                                      <p:to>
                                        <p:strVal val="visible"/>
                                      </p:to>
                                    </p:set>
                                    <p:animEffect transition="in" filter="wipe(left)">
                                      <p:cBhvr>
                                        <p:cTn id="7" dur="500"/>
                                        <p:tgtEl>
                                          <p:spTgt spid="4114"/>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23"/>
                                        </p:tgtEl>
                                        <p:attrNameLst>
                                          <p:attrName>style.visibility</p:attrName>
                                        </p:attrNameLst>
                                      </p:cBhvr>
                                      <p:to>
                                        <p:strVal val="visible"/>
                                      </p:to>
                                    </p:set>
                                    <p:animEffect transition="in" filter="wipe(left)">
                                      <p:cBhvr>
                                        <p:cTn id="17" dur="500"/>
                                        <p:tgtEl>
                                          <p:spTgt spid="41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17"/>
                                        </p:tgtEl>
                                        <p:attrNameLst>
                                          <p:attrName>style.visibility</p:attrName>
                                        </p:attrNameLst>
                                      </p:cBhvr>
                                      <p:to>
                                        <p:strVal val="visible"/>
                                      </p:to>
                                    </p:set>
                                    <p:animEffect transition="in" filter="wipe(left)">
                                      <p:cBhvr>
                                        <p:cTn id="22" dur="500"/>
                                        <p:tgtEl>
                                          <p:spTgt spid="41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124"/>
                                        </p:tgtEl>
                                        <p:attrNameLst>
                                          <p:attrName>style.visibility</p:attrName>
                                        </p:attrNameLst>
                                      </p:cBhvr>
                                      <p:to>
                                        <p:strVal val="visible"/>
                                      </p:to>
                                    </p:set>
                                    <p:animEffect transition="in" filter="wipe(left)">
                                      <p:cBhvr>
                                        <p:cTn id="27" dur="500"/>
                                        <p:tgtEl>
                                          <p:spTgt spid="41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119"/>
                                        </p:tgtEl>
                                        <p:attrNameLst>
                                          <p:attrName>style.visibility</p:attrName>
                                        </p:attrNameLst>
                                      </p:cBhvr>
                                      <p:to>
                                        <p:strVal val="visible"/>
                                      </p:to>
                                    </p:set>
                                    <p:animEffect transition="in" filter="wipe(left)">
                                      <p:cBhvr>
                                        <p:cTn id="32" dur="500"/>
                                        <p:tgtEl>
                                          <p:spTgt spid="41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125"/>
                                        </p:tgtEl>
                                        <p:attrNameLst>
                                          <p:attrName>style.visibility</p:attrName>
                                        </p:attrNameLst>
                                      </p:cBhvr>
                                      <p:to>
                                        <p:strVal val="visible"/>
                                      </p:to>
                                    </p:set>
                                    <p:animEffect transition="in" filter="wipe(left)">
                                      <p:cBhvr>
                                        <p:cTn id="37" dur="500"/>
                                        <p:tgtEl>
                                          <p:spTgt spid="412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130"/>
                                        </p:tgtEl>
                                        <p:attrNameLst>
                                          <p:attrName>style.visibility</p:attrName>
                                        </p:attrNameLst>
                                      </p:cBhvr>
                                      <p:to>
                                        <p:strVal val="visible"/>
                                      </p:to>
                                    </p:set>
                                    <p:animEffect transition="in" filter="wipe(left)">
                                      <p:cBhvr>
                                        <p:cTn id="42" dur="500"/>
                                        <p:tgtEl>
                                          <p:spTgt spid="413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500"/>
                                        <p:tgtEl>
                                          <p:spTgt spid="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129"/>
                                        </p:tgtEl>
                                        <p:attrNameLst>
                                          <p:attrName>style.visibility</p:attrName>
                                        </p:attrNameLst>
                                      </p:cBhvr>
                                      <p:to>
                                        <p:strVal val="visible"/>
                                      </p:to>
                                    </p:set>
                                    <p:animEffect transition="in" filter="wipe(left)">
                                      <p:cBhvr>
                                        <p:cTn id="52" dur="500"/>
                                        <p:tgtEl>
                                          <p:spTgt spid="412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122"/>
                                        </p:tgtEl>
                                        <p:attrNameLst>
                                          <p:attrName>style.visibility</p:attrName>
                                        </p:attrNameLst>
                                      </p:cBhvr>
                                      <p:to>
                                        <p:strVal val="visible"/>
                                      </p:to>
                                    </p:set>
                                    <p:animEffect transition="in" filter="wipe(left)">
                                      <p:cBhvr>
                                        <p:cTn id="57" dur="500"/>
                                        <p:tgtEl>
                                          <p:spTgt spid="412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wipe(left)">
                                      <p:cBhvr>
                                        <p:cTn id="62" dur="500"/>
                                        <p:tgtEl>
                                          <p:spTgt spid="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133"/>
                                        </p:tgtEl>
                                        <p:attrNameLst>
                                          <p:attrName>style.visibility</p:attrName>
                                        </p:attrNameLst>
                                      </p:cBhvr>
                                      <p:to>
                                        <p:strVal val="visible"/>
                                      </p:to>
                                    </p:set>
                                    <p:animEffect transition="in" filter="wipe(left)">
                                      <p:cBhvr>
                                        <p:cTn id="67" dur="500"/>
                                        <p:tgtEl>
                                          <p:spTgt spid="4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4" grpId="0" autoUpdateAnimBg="0"/>
      <p:bldP spid="4117" grpId="0" autoUpdateAnimBg="0"/>
      <p:bldP spid="4119" grpId="0" autoUpdateAnimBg="0"/>
      <p:bldP spid="4122" grpId="0" autoUpdateAnimBg="0"/>
      <p:bldP spid="4130" grpId="0" autoUpdateAnimBg="0"/>
      <p:bldP spid="4133"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5" name="Text Box 25"/>
          <p:cNvSpPr txBox="1">
            <a:spLocks noChangeArrowheads="1"/>
          </p:cNvSpPr>
          <p:nvPr/>
        </p:nvSpPr>
        <p:spPr bwMode="auto">
          <a:xfrm>
            <a:off x="358775" y="115888"/>
            <a:ext cx="8534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zh-CN" altLang="en-US" sz="2400">
                <a:solidFill>
                  <a:schemeClr val="accent2"/>
                </a:solidFill>
                <a:ea typeface="宋体" pitchFamily="2" charset="-122"/>
              </a:rPr>
              <a:t>例2：计算</a:t>
            </a:r>
            <a:r>
              <a:rPr kumimoji="1" lang="zh-CN" altLang="en-US" sz="2400">
                <a:solidFill>
                  <a:schemeClr val="accent2"/>
                </a:solidFill>
                <a:latin typeface="宋体" pitchFamily="2" charset="-122"/>
                <a:ea typeface="宋体" pitchFamily="2" charset="-122"/>
              </a:rPr>
              <a:t>电偶极子在均匀外电场中，对</a:t>
            </a:r>
            <a:r>
              <a:rPr kumimoji="1" lang="en-US" altLang="zh-CN" sz="2400" i="1">
                <a:solidFill>
                  <a:schemeClr val="accent2"/>
                </a:solidFill>
                <a:latin typeface="宋体" pitchFamily="2" charset="-122"/>
                <a:ea typeface="宋体" pitchFamily="2" charset="-122"/>
              </a:rPr>
              <a:t>O</a:t>
            </a:r>
            <a:r>
              <a:rPr kumimoji="1" lang="zh-CN" altLang="en-US" sz="2400">
                <a:solidFill>
                  <a:schemeClr val="accent2"/>
                </a:solidFill>
                <a:latin typeface="宋体" pitchFamily="2" charset="-122"/>
                <a:ea typeface="宋体" pitchFamily="2" charset="-122"/>
              </a:rPr>
              <a:t>点所受的力矩。</a:t>
            </a:r>
            <a:endParaRPr kumimoji="1" lang="zh-CN" altLang="en-US" sz="2400" b="0">
              <a:solidFill>
                <a:schemeClr val="accent2"/>
              </a:solidFill>
              <a:ea typeface="宋体" pitchFamily="2" charset="-122"/>
            </a:endParaRPr>
          </a:p>
        </p:txBody>
      </p:sp>
      <p:sp>
        <p:nvSpPr>
          <p:cNvPr id="5148" name="Text Box 28"/>
          <p:cNvSpPr txBox="1">
            <a:spLocks noChangeArrowheads="1"/>
          </p:cNvSpPr>
          <p:nvPr/>
        </p:nvSpPr>
        <p:spPr bwMode="auto">
          <a:xfrm>
            <a:off x="228600" y="838200"/>
            <a:ext cx="86106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解：构成电偶极子的正负电荷在电场中受到大小相等方向相反的力，因此整个偶极子所受合力为0，但是这两个力不共线，故产生一个力矩</a:t>
            </a:r>
            <a:r>
              <a:rPr lang="en-US" altLang="zh-CN" sz="2800" i="1">
                <a:solidFill>
                  <a:schemeClr val="accent2"/>
                </a:solidFill>
                <a:ea typeface="宋体" pitchFamily="2" charset="-122"/>
              </a:rPr>
              <a:t>M</a:t>
            </a:r>
            <a:endParaRPr lang="zh-CN" altLang="en-US" sz="2800">
              <a:solidFill>
                <a:schemeClr val="accent2"/>
              </a:solidFill>
              <a:ea typeface="宋体" pitchFamily="2" charset="-122"/>
            </a:endParaRPr>
          </a:p>
        </p:txBody>
      </p:sp>
      <p:sp>
        <p:nvSpPr>
          <p:cNvPr id="5149" name="Rectangle 29"/>
          <p:cNvSpPr>
            <a:spLocks noChangeArrowheads="1"/>
          </p:cNvSpPr>
          <p:nvPr/>
        </p:nvSpPr>
        <p:spPr bwMode="auto">
          <a:xfrm>
            <a:off x="0" y="6858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pSp>
        <p:nvGrpSpPr>
          <p:cNvPr id="2" name="Group 57"/>
          <p:cNvGrpSpPr>
            <a:grpSpLocks/>
          </p:cNvGrpSpPr>
          <p:nvPr/>
        </p:nvGrpSpPr>
        <p:grpSpPr bwMode="auto">
          <a:xfrm>
            <a:off x="5734050" y="2452688"/>
            <a:ext cx="3181350" cy="1585912"/>
            <a:chOff x="3612" y="1545"/>
            <a:chExt cx="2004" cy="999"/>
          </a:xfrm>
        </p:grpSpPr>
        <p:sp>
          <p:nvSpPr>
            <p:cNvPr id="33811" name="Line 30"/>
            <p:cNvSpPr>
              <a:spLocks noChangeShapeType="1"/>
            </p:cNvSpPr>
            <p:nvPr/>
          </p:nvSpPr>
          <p:spPr bwMode="auto">
            <a:xfrm>
              <a:off x="3612" y="1593"/>
              <a:ext cx="1680"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2" name="Line 31"/>
            <p:cNvSpPr>
              <a:spLocks noChangeShapeType="1"/>
            </p:cNvSpPr>
            <p:nvPr/>
          </p:nvSpPr>
          <p:spPr bwMode="auto">
            <a:xfrm>
              <a:off x="3612" y="2025"/>
              <a:ext cx="1680"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3" name="Line 32"/>
            <p:cNvSpPr>
              <a:spLocks noChangeShapeType="1"/>
            </p:cNvSpPr>
            <p:nvPr/>
          </p:nvSpPr>
          <p:spPr bwMode="auto">
            <a:xfrm>
              <a:off x="3612" y="2505"/>
              <a:ext cx="1680" cy="0"/>
            </a:xfrm>
            <a:prstGeom prst="line">
              <a:avLst/>
            </a:prstGeom>
            <a:noFill/>
            <a:ln w="28575">
              <a:solidFill>
                <a:srgbClr val="FF99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14" name="Oval 33"/>
            <p:cNvSpPr>
              <a:spLocks noChangeArrowheads="1"/>
            </p:cNvSpPr>
            <p:nvPr/>
          </p:nvSpPr>
          <p:spPr bwMode="auto">
            <a:xfrm>
              <a:off x="4047" y="2265"/>
              <a:ext cx="93" cy="9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33815" name="Oval 34"/>
            <p:cNvSpPr>
              <a:spLocks noChangeArrowheads="1"/>
            </p:cNvSpPr>
            <p:nvPr/>
          </p:nvSpPr>
          <p:spPr bwMode="auto">
            <a:xfrm>
              <a:off x="4641" y="1716"/>
              <a:ext cx="93" cy="93"/>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33816" name="Line 35"/>
            <p:cNvSpPr>
              <a:spLocks noChangeShapeType="1"/>
            </p:cNvSpPr>
            <p:nvPr/>
          </p:nvSpPr>
          <p:spPr bwMode="auto">
            <a:xfrm flipV="1">
              <a:off x="4188" y="1833"/>
              <a:ext cx="576" cy="551"/>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3817" name="Object 36"/>
            <p:cNvGraphicFramePr>
              <a:graphicFrameLocks noChangeAspect="1"/>
            </p:cNvGraphicFramePr>
            <p:nvPr/>
          </p:nvGraphicFramePr>
          <p:xfrm>
            <a:off x="3900" y="2361"/>
            <a:ext cx="234" cy="183"/>
          </p:xfrm>
          <a:graphic>
            <a:graphicData uri="http://schemas.openxmlformats.org/presentationml/2006/ole">
              <mc:AlternateContent xmlns:mc="http://schemas.openxmlformats.org/markup-compatibility/2006">
                <mc:Choice xmlns:v="urn:schemas-microsoft-com:vml" Requires="v">
                  <p:oleObj spid="_x0000_s62360" name="Equation" r:id="rId4" imgW="438210" imgH="266610" progId="Equation.3">
                    <p:embed/>
                  </p:oleObj>
                </mc:Choice>
                <mc:Fallback>
                  <p:oleObj name="Equation" r:id="rId4" imgW="438210" imgH="266610" progId="Equation.3">
                    <p:embed/>
                    <p:pic>
                      <p:nvPicPr>
                        <p:cNvPr id="0" name="Object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0" y="2361"/>
                          <a:ext cx="234"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8" name="Object 37"/>
            <p:cNvGraphicFramePr>
              <a:graphicFrameLocks noChangeAspect="1"/>
            </p:cNvGraphicFramePr>
            <p:nvPr/>
          </p:nvGraphicFramePr>
          <p:xfrm>
            <a:off x="4572" y="1545"/>
            <a:ext cx="240" cy="190"/>
          </p:xfrm>
          <a:graphic>
            <a:graphicData uri="http://schemas.openxmlformats.org/presentationml/2006/ole">
              <mc:AlternateContent xmlns:mc="http://schemas.openxmlformats.org/markup-compatibility/2006">
                <mc:Choice xmlns:v="urn:schemas-microsoft-com:vml" Requires="v">
                  <p:oleObj spid="_x0000_s62361" name="Equation" r:id="rId6" imgW="457110" imgH="276315" progId="Equation.3">
                    <p:embed/>
                  </p:oleObj>
                </mc:Choice>
                <mc:Fallback>
                  <p:oleObj name="Equation" r:id="rId6" imgW="457110" imgH="276315" progId="Equation.3">
                    <p:embed/>
                    <p:pic>
                      <p:nvPicPr>
                        <p:cNvPr id="0" name="Object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 y="1545"/>
                          <a:ext cx="240"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9" name="Object 38"/>
            <p:cNvGraphicFramePr>
              <a:graphicFrameLocks noChangeAspect="1"/>
            </p:cNvGraphicFramePr>
            <p:nvPr/>
          </p:nvGraphicFramePr>
          <p:xfrm>
            <a:off x="4476" y="2088"/>
            <a:ext cx="100" cy="225"/>
          </p:xfrm>
          <a:graphic>
            <a:graphicData uri="http://schemas.openxmlformats.org/presentationml/2006/ole">
              <mc:AlternateContent xmlns:mc="http://schemas.openxmlformats.org/markup-compatibility/2006">
                <mc:Choice xmlns:v="urn:schemas-microsoft-com:vml" Requires="v">
                  <p:oleObj spid="_x0000_s62362" name="Equation" r:id="rId8" imgW="152280" imgH="342900" progId="Equation.3">
                    <p:embed/>
                  </p:oleObj>
                </mc:Choice>
                <mc:Fallback>
                  <p:oleObj name="Equation" r:id="rId8" imgW="152280" imgH="342900" progId="Equation.3">
                    <p:embed/>
                    <p:pic>
                      <p:nvPicPr>
                        <p:cNvPr id="0" name="Object 3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76" y="2088"/>
                          <a:ext cx="100"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20" name="Text Box 39"/>
            <p:cNvSpPr txBox="1">
              <a:spLocks noChangeArrowheads="1"/>
            </p:cNvSpPr>
            <p:nvPr/>
          </p:nvSpPr>
          <p:spPr bwMode="auto">
            <a:xfrm>
              <a:off x="4163" y="1785"/>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i="1">
                  <a:solidFill>
                    <a:schemeClr val="accent2"/>
                  </a:solidFill>
                  <a:ea typeface="宋体" pitchFamily="2" charset="-122"/>
                </a:rPr>
                <a:t>O</a:t>
              </a:r>
            </a:p>
          </p:txBody>
        </p:sp>
        <p:sp>
          <p:nvSpPr>
            <p:cNvPr id="33821" name="Freeform 42"/>
            <p:cNvSpPr>
              <a:spLocks/>
            </p:cNvSpPr>
            <p:nvPr/>
          </p:nvSpPr>
          <p:spPr bwMode="auto">
            <a:xfrm>
              <a:off x="4124" y="2025"/>
              <a:ext cx="284" cy="260"/>
            </a:xfrm>
            <a:custGeom>
              <a:avLst/>
              <a:gdLst>
                <a:gd name="T0" fmla="*/ 284 w 284"/>
                <a:gd name="T1" fmla="*/ 0 h 260"/>
                <a:gd name="T2" fmla="*/ 0 w 284"/>
                <a:gd name="T3" fmla="*/ 260 h 260"/>
                <a:gd name="T4" fmla="*/ 0 60000 65536"/>
                <a:gd name="T5" fmla="*/ 0 60000 65536"/>
                <a:gd name="T6" fmla="*/ 0 w 284"/>
                <a:gd name="T7" fmla="*/ 0 h 260"/>
                <a:gd name="T8" fmla="*/ 284 w 284"/>
                <a:gd name="T9" fmla="*/ 260 h 260"/>
              </a:gdLst>
              <a:ahLst/>
              <a:cxnLst>
                <a:cxn ang="T4">
                  <a:pos x="T0" y="T1"/>
                </a:cxn>
                <a:cxn ang="T5">
                  <a:pos x="T2" y="T3"/>
                </a:cxn>
              </a:cxnLst>
              <a:rect l="T6" t="T7" r="T8" b="T9"/>
              <a:pathLst>
                <a:path w="284" h="260">
                  <a:moveTo>
                    <a:pt x="284" y="0"/>
                  </a:moveTo>
                  <a:lnTo>
                    <a:pt x="0" y="260"/>
                  </a:lnTo>
                </a:path>
              </a:pathLst>
            </a:custGeom>
            <a:noFill/>
            <a:ln w="28575" cmpd="sng">
              <a:solidFill>
                <a:srgbClr val="CC3300"/>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22" name="Freeform 43"/>
            <p:cNvSpPr>
              <a:spLocks/>
            </p:cNvSpPr>
            <p:nvPr/>
          </p:nvSpPr>
          <p:spPr bwMode="auto">
            <a:xfrm>
              <a:off x="4412" y="1785"/>
              <a:ext cx="256" cy="228"/>
            </a:xfrm>
            <a:custGeom>
              <a:avLst/>
              <a:gdLst>
                <a:gd name="T0" fmla="*/ 0 w 256"/>
                <a:gd name="T1" fmla="*/ 228 h 228"/>
                <a:gd name="T2" fmla="*/ 256 w 256"/>
                <a:gd name="T3" fmla="*/ 0 h 228"/>
                <a:gd name="T4" fmla="*/ 0 60000 65536"/>
                <a:gd name="T5" fmla="*/ 0 60000 65536"/>
                <a:gd name="T6" fmla="*/ 0 w 256"/>
                <a:gd name="T7" fmla="*/ 0 h 228"/>
                <a:gd name="T8" fmla="*/ 256 w 256"/>
                <a:gd name="T9" fmla="*/ 228 h 228"/>
              </a:gdLst>
              <a:ahLst/>
              <a:cxnLst>
                <a:cxn ang="T4">
                  <a:pos x="T0" y="T1"/>
                </a:cxn>
                <a:cxn ang="T5">
                  <a:pos x="T2" y="T3"/>
                </a:cxn>
              </a:cxnLst>
              <a:rect l="T6" t="T7" r="T8" b="T9"/>
              <a:pathLst>
                <a:path w="256" h="228">
                  <a:moveTo>
                    <a:pt x="0" y="228"/>
                  </a:moveTo>
                  <a:lnTo>
                    <a:pt x="256" y="0"/>
                  </a:lnTo>
                </a:path>
              </a:pathLst>
            </a:custGeom>
            <a:noFill/>
            <a:ln w="28575" cmpd="sng">
              <a:solidFill>
                <a:srgbClr val="CC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23" name="Freeform 44"/>
            <p:cNvSpPr>
              <a:spLocks/>
            </p:cNvSpPr>
            <p:nvPr/>
          </p:nvSpPr>
          <p:spPr bwMode="auto">
            <a:xfrm>
              <a:off x="4140" y="2339"/>
              <a:ext cx="92" cy="90"/>
            </a:xfrm>
            <a:custGeom>
              <a:avLst/>
              <a:gdLst>
                <a:gd name="T0" fmla="*/ 0 w 92"/>
                <a:gd name="T1" fmla="*/ 0 h 90"/>
                <a:gd name="T2" fmla="*/ 92 w 92"/>
                <a:gd name="T3" fmla="*/ 90 h 90"/>
                <a:gd name="T4" fmla="*/ 0 60000 65536"/>
                <a:gd name="T5" fmla="*/ 0 60000 65536"/>
                <a:gd name="T6" fmla="*/ 0 w 92"/>
                <a:gd name="T7" fmla="*/ 0 h 90"/>
                <a:gd name="T8" fmla="*/ 92 w 92"/>
                <a:gd name="T9" fmla="*/ 90 h 90"/>
              </a:gdLst>
              <a:ahLst/>
              <a:cxnLst>
                <a:cxn ang="T4">
                  <a:pos x="T0" y="T1"/>
                </a:cxn>
                <a:cxn ang="T5">
                  <a:pos x="T2" y="T3"/>
                </a:cxn>
              </a:cxnLst>
              <a:rect l="T6" t="T7" r="T8" b="T9"/>
              <a:pathLst>
                <a:path w="92" h="90">
                  <a:moveTo>
                    <a:pt x="0" y="0"/>
                  </a:moveTo>
                  <a:lnTo>
                    <a:pt x="92" y="90"/>
                  </a:lnTo>
                </a:path>
              </a:pathLst>
            </a:custGeom>
            <a:noFill/>
            <a:ln w="28575" cmpd="sng">
              <a:solidFill>
                <a:schemeClr val="accent2"/>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24" name="Freeform 45"/>
            <p:cNvSpPr>
              <a:spLocks/>
            </p:cNvSpPr>
            <p:nvPr/>
          </p:nvSpPr>
          <p:spPr bwMode="auto">
            <a:xfrm>
              <a:off x="4716" y="1785"/>
              <a:ext cx="92" cy="92"/>
            </a:xfrm>
            <a:custGeom>
              <a:avLst/>
              <a:gdLst>
                <a:gd name="T0" fmla="*/ 0 w 92"/>
                <a:gd name="T1" fmla="*/ 0 h 92"/>
                <a:gd name="T2" fmla="*/ 92 w 92"/>
                <a:gd name="T3" fmla="*/ 92 h 92"/>
                <a:gd name="T4" fmla="*/ 0 60000 65536"/>
                <a:gd name="T5" fmla="*/ 0 60000 65536"/>
                <a:gd name="T6" fmla="*/ 0 w 92"/>
                <a:gd name="T7" fmla="*/ 0 h 92"/>
                <a:gd name="T8" fmla="*/ 92 w 92"/>
                <a:gd name="T9" fmla="*/ 92 h 92"/>
              </a:gdLst>
              <a:ahLst/>
              <a:cxnLst>
                <a:cxn ang="T4">
                  <a:pos x="T0" y="T1"/>
                </a:cxn>
                <a:cxn ang="T5">
                  <a:pos x="T2" y="T3"/>
                </a:cxn>
              </a:cxnLst>
              <a:rect l="T6" t="T7" r="T8" b="T9"/>
              <a:pathLst>
                <a:path w="92" h="92">
                  <a:moveTo>
                    <a:pt x="0" y="0"/>
                  </a:moveTo>
                  <a:lnTo>
                    <a:pt x="92" y="92"/>
                  </a:lnTo>
                </a:path>
              </a:pathLst>
            </a:custGeom>
            <a:noFill/>
            <a:ln w="28575" cmpd="sng">
              <a:solidFill>
                <a:schemeClr val="accent2"/>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33825" name="Object 47"/>
            <p:cNvGraphicFramePr>
              <a:graphicFrameLocks noChangeAspect="1"/>
            </p:cNvGraphicFramePr>
            <p:nvPr/>
          </p:nvGraphicFramePr>
          <p:xfrm>
            <a:off x="4390" y="1641"/>
            <a:ext cx="134" cy="254"/>
          </p:xfrm>
          <a:graphic>
            <a:graphicData uri="http://schemas.openxmlformats.org/presentationml/2006/ole">
              <mc:AlternateContent xmlns:mc="http://schemas.openxmlformats.org/markup-compatibility/2006">
                <mc:Choice xmlns:v="urn:schemas-microsoft-com:vml" Requires="v">
                  <p:oleObj spid="_x0000_s62363" name="Equation" r:id="rId10" imgW="228690" imgH="390615" progId="Equation.3">
                    <p:embed/>
                  </p:oleObj>
                </mc:Choice>
                <mc:Fallback>
                  <p:oleObj name="Equation" r:id="rId10" imgW="228690" imgH="390615" progId="Equation.3">
                    <p:embed/>
                    <p:pic>
                      <p:nvPicPr>
                        <p:cNvPr id="0" name="Object 4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90" y="1641"/>
                          <a:ext cx="134"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6" name="Object 48"/>
            <p:cNvGraphicFramePr>
              <a:graphicFrameLocks noChangeAspect="1"/>
            </p:cNvGraphicFramePr>
            <p:nvPr/>
          </p:nvGraphicFramePr>
          <p:xfrm>
            <a:off x="4092" y="1963"/>
            <a:ext cx="134" cy="254"/>
          </p:xfrm>
          <a:graphic>
            <a:graphicData uri="http://schemas.openxmlformats.org/presentationml/2006/ole">
              <mc:AlternateContent xmlns:mc="http://schemas.openxmlformats.org/markup-compatibility/2006">
                <mc:Choice xmlns:v="urn:schemas-microsoft-com:vml" Requires="v">
                  <p:oleObj spid="_x0000_s62364" name="Equation" r:id="rId12" imgW="228690" imgH="390615" progId="Equation.3">
                    <p:embed/>
                  </p:oleObj>
                </mc:Choice>
                <mc:Fallback>
                  <p:oleObj name="Equation" r:id="rId12" imgW="228690" imgH="390615" progId="Equation.3">
                    <p:embed/>
                    <p:pic>
                      <p:nvPicPr>
                        <p:cNvPr id="0" name="Object 4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92" y="1963"/>
                          <a:ext cx="134"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27" name="Object 49"/>
            <p:cNvGraphicFramePr>
              <a:graphicFrameLocks noChangeAspect="1"/>
            </p:cNvGraphicFramePr>
            <p:nvPr/>
          </p:nvGraphicFramePr>
          <p:xfrm>
            <a:off x="5388" y="1881"/>
            <a:ext cx="228" cy="260"/>
          </p:xfrm>
          <a:graphic>
            <a:graphicData uri="http://schemas.openxmlformats.org/presentationml/2006/ole">
              <mc:AlternateContent xmlns:mc="http://schemas.openxmlformats.org/markup-compatibility/2006">
                <mc:Choice xmlns:v="urn:schemas-microsoft-com:vml" Requires="v">
                  <p:oleObj spid="_x0000_s62365" name="Equation" r:id="rId14" imgW="276210" imgH="314325" progId="Equation.3">
                    <p:embed/>
                  </p:oleObj>
                </mc:Choice>
                <mc:Fallback>
                  <p:oleObj name="Equation" r:id="rId14" imgW="276210" imgH="314325" progId="Equation.3">
                    <p:embed/>
                    <p:pic>
                      <p:nvPicPr>
                        <p:cNvPr id="0" name="Object 4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88" y="1881"/>
                          <a:ext cx="228"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59"/>
          <p:cNvGrpSpPr>
            <a:grpSpLocks/>
          </p:cNvGrpSpPr>
          <p:nvPr/>
        </p:nvGrpSpPr>
        <p:grpSpPr bwMode="auto">
          <a:xfrm>
            <a:off x="5657850" y="3519488"/>
            <a:ext cx="762000" cy="425450"/>
            <a:chOff x="3564" y="2217"/>
            <a:chExt cx="480" cy="268"/>
          </a:xfrm>
        </p:grpSpPr>
        <p:sp>
          <p:nvSpPr>
            <p:cNvPr id="33809" name="Line 46"/>
            <p:cNvSpPr>
              <a:spLocks noChangeShapeType="1"/>
            </p:cNvSpPr>
            <p:nvPr/>
          </p:nvSpPr>
          <p:spPr bwMode="auto">
            <a:xfrm flipH="1">
              <a:off x="3756" y="2313"/>
              <a:ext cx="288"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3810" name="Object 50"/>
            <p:cNvGraphicFramePr>
              <a:graphicFrameLocks noChangeAspect="1"/>
            </p:cNvGraphicFramePr>
            <p:nvPr/>
          </p:nvGraphicFramePr>
          <p:xfrm>
            <a:off x="3564" y="2217"/>
            <a:ext cx="187" cy="268"/>
          </p:xfrm>
          <a:graphic>
            <a:graphicData uri="http://schemas.openxmlformats.org/presentationml/2006/ole">
              <mc:AlternateContent xmlns:mc="http://schemas.openxmlformats.org/markup-compatibility/2006">
                <mc:Choice xmlns:v="urn:schemas-microsoft-com:vml" Requires="v">
                  <p:oleObj spid="_x0000_s62366" name="Equation" r:id="rId16" imgW="342900" imgH="419190" progId="Equation.3">
                    <p:embed/>
                  </p:oleObj>
                </mc:Choice>
                <mc:Fallback>
                  <p:oleObj name="Equation" r:id="rId16" imgW="342900" imgH="419190" progId="Equation.3">
                    <p:embed/>
                    <p:pic>
                      <p:nvPicPr>
                        <p:cNvPr id="0" name="Object 5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64" y="2217"/>
                          <a:ext cx="187"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58"/>
          <p:cNvGrpSpPr>
            <a:grpSpLocks/>
          </p:cNvGrpSpPr>
          <p:nvPr/>
        </p:nvGrpSpPr>
        <p:grpSpPr bwMode="auto">
          <a:xfrm>
            <a:off x="7486650" y="2605088"/>
            <a:ext cx="911225" cy="425450"/>
            <a:chOff x="4716" y="1641"/>
            <a:chExt cx="574" cy="268"/>
          </a:xfrm>
        </p:grpSpPr>
        <p:sp>
          <p:nvSpPr>
            <p:cNvPr id="33807" name="Line 41"/>
            <p:cNvSpPr>
              <a:spLocks noChangeShapeType="1"/>
            </p:cNvSpPr>
            <p:nvPr/>
          </p:nvSpPr>
          <p:spPr bwMode="auto">
            <a:xfrm>
              <a:off x="4716" y="1785"/>
              <a:ext cx="336"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3808" name="Object 51"/>
            <p:cNvGraphicFramePr>
              <a:graphicFrameLocks noChangeAspect="1"/>
            </p:cNvGraphicFramePr>
            <p:nvPr/>
          </p:nvGraphicFramePr>
          <p:xfrm>
            <a:off x="5098" y="1641"/>
            <a:ext cx="192" cy="268"/>
          </p:xfrm>
          <a:graphic>
            <a:graphicData uri="http://schemas.openxmlformats.org/presentationml/2006/ole">
              <mc:AlternateContent xmlns:mc="http://schemas.openxmlformats.org/markup-compatibility/2006">
                <mc:Choice xmlns:v="urn:schemas-microsoft-com:vml" Requires="v">
                  <p:oleObj spid="_x0000_s62367" name="Equation" r:id="rId18" imgW="352350" imgH="419190" progId="Equation.3">
                    <p:embed/>
                  </p:oleObj>
                </mc:Choice>
                <mc:Fallback>
                  <p:oleObj name="Equation" r:id="rId18" imgW="352350" imgH="419190" progId="Equation.3">
                    <p:embed/>
                    <p:pic>
                      <p:nvPicPr>
                        <p:cNvPr id="0" name="Object 5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098" y="1641"/>
                          <a:ext cx="192"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72" name="Text Box 52"/>
          <p:cNvSpPr txBox="1">
            <a:spLocks noChangeArrowheads="1"/>
          </p:cNvSpPr>
          <p:nvPr/>
        </p:nvSpPr>
        <p:spPr bwMode="auto">
          <a:xfrm>
            <a:off x="304800" y="2895600"/>
            <a:ext cx="464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rgbClr val="FF0000"/>
                </a:solidFill>
                <a:ea typeface="宋体" pitchFamily="2" charset="-122"/>
              </a:rPr>
              <a:t>电偶极子所受对于其中点</a:t>
            </a:r>
            <a:r>
              <a:rPr lang="en-US" altLang="zh-CN" sz="2800" i="1">
                <a:solidFill>
                  <a:srgbClr val="FF0000"/>
                </a:solidFill>
                <a:ea typeface="宋体" pitchFamily="2" charset="-122"/>
              </a:rPr>
              <a:t>O</a:t>
            </a:r>
            <a:r>
              <a:rPr lang="zh-CN" altLang="en-US" sz="2800">
                <a:solidFill>
                  <a:srgbClr val="FF0000"/>
                </a:solidFill>
                <a:ea typeface="宋体" pitchFamily="2" charset="-122"/>
              </a:rPr>
              <a:t>的力矩为：</a:t>
            </a:r>
          </a:p>
        </p:txBody>
      </p:sp>
      <p:graphicFrame>
        <p:nvGraphicFramePr>
          <p:cNvPr id="5173" name="Object 53"/>
          <p:cNvGraphicFramePr>
            <a:graphicFrameLocks noChangeAspect="1"/>
          </p:cNvGraphicFramePr>
          <p:nvPr/>
        </p:nvGraphicFramePr>
        <p:xfrm>
          <a:off x="381000" y="4191000"/>
          <a:ext cx="6604000" cy="482600"/>
        </p:xfrm>
        <a:graphic>
          <a:graphicData uri="http://schemas.openxmlformats.org/presentationml/2006/ole">
            <mc:AlternateContent xmlns:mc="http://schemas.openxmlformats.org/markup-compatibility/2006">
              <mc:Choice xmlns:v="urn:schemas-microsoft-com:vml" Requires="v">
                <p:oleObj spid="_x0000_s62368" name="Equation" r:id="rId20" imgW="6534270" imgH="419190" progId="Equation.3">
                  <p:embed/>
                </p:oleObj>
              </mc:Choice>
              <mc:Fallback>
                <p:oleObj name="Equation" r:id="rId20" imgW="6534270" imgH="419190" progId="Equation.3">
                  <p:embed/>
                  <p:pic>
                    <p:nvPicPr>
                      <p:cNvPr id="0" name="Object 5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1000" y="4191000"/>
                        <a:ext cx="66040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74" name="Object 54"/>
          <p:cNvGraphicFramePr>
            <a:graphicFrameLocks noChangeAspect="1"/>
          </p:cNvGraphicFramePr>
          <p:nvPr/>
        </p:nvGraphicFramePr>
        <p:xfrm>
          <a:off x="838200" y="5013325"/>
          <a:ext cx="3708400" cy="482600"/>
        </p:xfrm>
        <a:graphic>
          <a:graphicData uri="http://schemas.openxmlformats.org/presentationml/2006/ole">
            <mc:AlternateContent xmlns:mc="http://schemas.openxmlformats.org/markup-compatibility/2006">
              <mc:Choice xmlns:v="urn:schemas-microsoft-com:vml" Requires="v">
                <p:oleObj spid="_x0000_s62369" name="Equation" r:id="rId22" imgW="3638520" imgH="419190" progId="Equation.3">
                  <p:embed/>
                </p:oleObj>
              </mc:Choice>
              <mc:Fallback>
                <p:oleObj name="Equation" r:id="rId22" imgW="3638520" imgH="419190" progId="Equation.3">
                  <p:embed/>
                  <p:pic>
                    <p:nvPicPr>
                      <p:cNvPr id="0" name="Object 5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38200" y="5013325"/>
                        <a:ext cx="37084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75" name="Text Box 55"/>
          <p:cNvSpPr txBox="1">
            <a:spLocks noChangeArrowheads="1"/>
          </p:cNvSpPr>
          <p:nvPr/>
        </p:nvSpPr>
        <p:spPr bwMode="auto">
          <a:xfrm>
            <a:off x="457200" y="6092825"/>
            <a:ext cx="541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即</a:t>
            </a:r>
          </a:p>
        </p:txBody>
      </p:sp>
      <p:graphicFrame>
        <p:nvGraphicFramePr>
          <p:cNvPr id="5176" name="Object 56"/>
          <p:cNvGraphicFramePr>
            <a:graphicFrameLocks noChangeAspect="1"/>
          </p:cNvGraphicFramePr>
          <p:nvPr/>
        </p:nvGraphicFramePr>
        <p:xfrm>
          <a:off x="2133600" y="6154738"/>
          <a:ext cx="1676400" cy="469900"/>
        </p:xfrm>
        <a:graphic>
          <a:graphicData uri="http://schemas.openxmlformats.org/presentationml/2006/ole">
            <mc:AlternateContent xmlns:mc="http://schemas.openxmlformats.org/markup-compatibility/2006">
              <mc:Choice xmlns:v="urn:schemas-microsoft-com:vml" Requires="v">
                <p:oleObj spid="_x0000_s62370" name="Equation" r:id="rId24" imgW="1609740" imgH="400050" progId="Equation.3">
                  <p:embed/>
                </p:oleObj>
              </mc:Choice>
              <mc:Fallback>
                <p:oleObj name="Equation" r:id="rId24" imgW="1609740" imgH="400050" progId="Equation.3">
                  <p:embed/>
                  <p:pic>
                    <p:nvPicPr>
                      <p:cNvPr id="0" name="Object 5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133600" y="6154738"/>
                        <a:ext cx="16764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36"/>
          <p:cNvGraphicFramePr>
            <a:graphicFrameLocks noChangeAspect="1"/>
          </p:cNvGraphicFramePr>
          <p:nvPr/>
        </p:nvGraphicFramePr>
        <p:xfrm>
          <a:off x="5349875" y="5008563"/>
          <a:ext cx="2286000" cy="723900"/>
        </p:xfrm>
        <a:graphic>
          <a:graphicData uri="http://schemas.openxmlformats.org/presentationml/2006/ole">
            <mc:AlternateContent xmlns:mc="http://schemas.openxmlformats.org/markup-compatibility/2006">
              <mc:Choice xmlns:v="urn:schemas-microsoft-com:vml" Requires="v">
                <p:oleObj spid="_x0000_s62371" name="Equation" r:id="rId26" imgW="2219400" imgH="657225" progId="Equation.DSMT4">
                  <p:embed/>
                </p:oleObj>
              </mc:Choice>
              <mc:Fallback>
                <p:oleObj name="Equation" r:id="rId26" imgW="2219400" imgH="657225" progId="Equation.DSMT4">
                  <p:embed/>
                  <p:pic>
                    <p:nvPicPr>
                      <p:cNvPr id="0" name="Object 3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349875" y="5008563"/>
                        <a:ext cx="22860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矩形 4"/>
          <p:cNvSpPr>
            <a:spLocks noChangeArrowheads="1"/>
          </p:cNvSpPr>
          <p:nvPr/>
        </p:nvSpPr>
        <p:spPr bwMode="auto">
          <a:xfrm>
            <a:off x="4362450" y="5875338"/>
            <a:ext cx="45720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zh-CN" altLang="en-US" sz="2800">
                <a:solidFill>
                  <a:schemeClr val="accent2"/>
                </a:solidFill>
                <a:ea typeface="宋体" pitchFamily="2" charset="-122"/>
              </a:rPr>
              <a:t>其效果是使电偶极子转向外电场方向。</a:t>
            </a:r>
            <a:endParaRPr lang="zh-CN" altLang="en-US" sz="2800">
              <a:ea typeface="宋体"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145"/>
                                        </p:tgtEl>
                                        <p:attrNameLst>
                                          <p:attrName>style.visibility</p:attrName>
                                        </p:attrNameLst>
                                      </p:cBhvr>
                                      <p:to>
                                        <p:strVal val="visible"/>
                                      </p:to>
                                    </p:set>
                                    <p:anim calcmode="lin" valueType="num">
                                      <p:cBhvr additive="base">
                                        <p:cTn id="7" dur="500" fill="hold"/>
                                        <p:tgtEl>
                                          <p:spTgt spid="5145"/>
                                        </p:tgtEl>
                                        <p:attrNameLst>
                                          <p:attrName>ppt_x</p:attrName>
                                        </p:attrNameLst>
                                      </p:cBhvr>
                                      <p:tavLst>
                                        <p:tav tm="0">
                                          <p:val>
                                            <p:strVal val="1+#ppt_w/2"/>
                                          </p:val>
                                        </p:tav>
                                        <p:tav tm="100000">
                                          <p:val>
                                            <p:strVal val="#ppt_x"/>
                                          </p:val>
                                        </p:tav>
                                      </p:tavLst>
                                    </p:anim>
                                    <p:anim calcmode="lin" valueType="num">
                                      <p:cBhvr additive="base">
                                        <p:cTn id="8" dur="500" fill="hold"/>
                                        <p:tgtEl>
                                          <p:spTgt spid="514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5149"/>
                                        </p:tgtEl>
                                        <p:attrNameLst>
                                          <p:attrName>style.visibility</p:attrName>
                                        </p:attrNameLst>
                                      </p:cBhvr>
                                      <p:to>
                                        <p:strVal val="visible"/>
                                      </p:to>
                                    </p:set>
                                    <p:animEffect transition="in" filter="strips(upRight)">
                                      <p:cBhvr>
                                        <p:cTn id="12" dur="500"/>
                                        <p:tgtEl>
                                          <p:spTgt spid="5149"/>
                                        </p:tgtEl>
                                      </p:cBhvr>
                                    </p:animEffect>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1+#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48"/>
                                        </p:tgtEl>
                                        <p:attrNameLst>
                                          <p:attrName>style.visibility</p:attrName>
                                        </p:attrNameLst>
                                      </p:cBhvr>
                                      <p:to>
                                        <p:strVal val="visible"/>
                                      </p:to>
                                    </p:set>
                                    <p:animEffect transition="in" filter="wipe(left)">
                                      <p:cBhvr>
                                        <p:cTn id="22" dur="500"/>
                                        <p:tgtEl>
                                          <p:spTgt spid="51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par>
                          <p:cTn id="28" fill="hold" nodeType="afterGroup">
                            <p:stCondLst>
                              <p:cond delay="500"/>
                            </p:stCondLst>
                            <p:childTnLst>
                              <p:par>
                                <p:cTn id="29" presetID="22" presetClass="entr" presetSubtype="2"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right)">
                                      <p:cBhvr>
                                        <p:cTn id="31" dur="500"/>
                                        <p:tgtEl>
                                          <p:spTgt spid="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172"/>
                                        </p:tgtEl>
                                        <p:attrNameLst>
                                          <p:attrName>style.visibility</p:attrName>
                                        </p:attrNameLst>
                                      </p:cBhvr>
                                      <p:to>
                                        <p:strVal val="visible"/>
                                      </p:to>
                                    </p:set>
                                    <p:animEffect transition="in" filter="wipe(left)">
                                      <p:cBhvr>
                                        <p:cTn id="36" dur="500"/>
                                        <p:tgtEl>
                                          <p:spTgt spid="517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5173"/>
                                        </p:tgtEl>
                                        <p:attrNameLst>
                                          <p:attrName>style.visibility</p:attrName>
                                        </p:attrNameLst>
                                      </p:cBhvr>
                                      <p:to>
                                        <p:strVal val="visible"/>
                                      </p:to>
                                    </p:set>
                                    <p:animEffect transition="in" filter="wipe(left)">
                                      <p:cBhvr>
                                        <p:cTn id="41" dur="500"/>
                                        <p:tgtEl>
                                          <p:spTgt spid="517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5174"/>
                                        </p:tgtEl>
                                        <p:attrNameLst>
                                          <p:attrName>style.visibility</p:attrName>
                                        </p:attrNameLst>
                                      </p:cBhvr>
                                      <p:to>
                                        <p:strVal val="visible"/>
                                      </p:to>
                                    </p:set>
                                    <p:animEffect transition="in" filter="wipe(left)">
                                      <p:cBhvr>
                                        <p:cTn id="46" dur="500"/>
                                        <p:tgtEl>
                                          <p:spTgt spid="517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500"/>
                                        <p:tgtEl>
                                          <p:spTgt spid="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175"/>
                                        </p:tgtEl>
                                        <p:attrNameLst>
                                          <p:attrName>style.visibility</p:attrName>
                                        </p:attrNameLst>
                                      </p:cBhvr>
                                      <p:to>
                                        <p:strVal val="visible"/>
                                      </p:to>
                                    </p:set>
                                    <p:animEffect transition="in" filter="wipe(left)">
                                      <p:cBhvr>
                                        <p:cTn id="56" dur="500"/>
                                        <p:tgtEl>
                                          <p:spTgt spid="5175"/>
                                        </p:tgtEl>
                                      </p:cBhvr>
                                    </p:animEffect>
                                  </p:childTnLst>
                                </p:cTn>
                              </p:par>
                            </p:childTnLst>
                          </p:cTn>
                        </p:par>
                        <p:par>
                          <p:cTn id="57" fill="hold" nodeType="afterGroup">
                            <p:stCondLst>
                              <p:cond delay="500"/>
                            </p:stCondLst>
                            <p:childTnLst>
                              <p:par>
                                <p:cTn id="58" presetID="22" presetClass="entr" presetSubtype="8" fill="hold" nodeType="afterEffect">
                                  <p:stCondLst>
                                    <p:cond delay="0"/>
                                  </p:stCondLst>
                                  <p:childTnLst>
                                    <p:set>
                                      <p:cBhvr>
                                        <p:cTn id="59" dur="1" fill="hold">
                                          <p:stCondLst>
                                            <p:cond delay="0"/>
                                          </p:stCondLst>
                                        </p:cTn>
                                        <p:tgtEl>
                                          <p:spTgt spid="5176"/>
                                        </p:tgtEl>
                                        <p:attrNameLst>
                                          <p:attrName>style.visibility</p:attrName>
                                        </p:attrNameLst>
                                      </p:cBhvr>
                                      <p:to>
                                        <p:strVal val="visible"/>
                                      </p:to>
                                    </p:set>
                                    <p:animEffect transition="in" filter="wipe(left)">
                                      <p:cBhvr>
                                        <p:cTn id="60" dur="500"/>
                                        <p:tgtEl>
                                          <p:spTgt spid="517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fade">
                                      <p:cBhvr>
                                        <p:cTn id="65" dur="1000"/>
                                        <p:tgtEl>
                                          <p:spTgt spid="5"/>
                                        </p:tgtEl>
                                      </p:cBhvr>
                                    </p:animEffect>
                                    <p:anim calcmode="lin" valueType="num">
                                      <p:cBhvr>
                                        <p:cTn id="66" dur="1000" fill="hold"/>
                                        <p:tgtEl>
                                          <p:spTgt spid="5"/>
                                        </p:tgtEl>
                                        <p:attrNameLst>
                                          <p:attrName>ppt_x</p:attrName>
                                        </p:attrNameLst>
                                      </p:cBhvr>
                                      <p:tavLst>
                                        <p:tav tm="0">
                                          <p:val>
                                            <p:strVal val="#ppt_x"/>
                                          </p:val>
                                        </p:tav>
                                        <p:tav tm="100000">
                                          <p:val>
                                            <p:strVal val="#ppt_x"/>
                                          </p:val>
                                        </p:tav>
                                      </p:tavLst>
                                    </p:anim>
                                    <p:anim calcmode="lin" valueType="num">
                                      <p:cBhvr>
                                        <p:cTn id="6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5" grpId="0" autoUpdateAnimBg="0"/>
      <p:bldP spid="5148" grpId="0" autoUpdateAnimBg="0"/>
      <p:bldP spid="5149" grpId="0" animBg="1"/>
      <p:bldP spid="5172" grpId="0" autoUpdateAnimBg="0"/>
      <p:bldP spid="5175" grpId="0" autoUpdateAnimBg="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2"/>
          <p:cNvSpPr txBox="1">
            <a:spLocks noChangeArrowheads="1"/>
          </p:cNvSpPr>
          <p:nvPr/>
        </p:nvSpPr>
        <p:spPr bwMode="auto">
          <a:xfrm>
            <a:off x="971550" y="333375"/>
            <a:ext cx="67691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3600" dirty="0">
                <a:solidFill>
                  <a:schemeClr val="accent2"/>
                </a:solidFill>
                <a:ea typeface="宋体" pitchFamily="2" charset="-122"/>
              </a:rPr>
              <a:t>作业：  </a:t>
            </a:r>
            <a:r>
              <a:rPr lang="en-US" altLang="zh-CN" sz="3600" dirty="0">
                <a:solidFill>
                  <a:schemeClr val="accent2"/>
                </a:solidFill>
                <a:ea typeface="宋体" pitchFamily="2" charset="-122"/>
              </a:rPr>
              <a:t>《</a:t>
            </a:r>
            <a:r>
              <a:rPr lang="zh-CN" altLang="en-US" sz="3600" dirty="0">
                <a:solidFill>
                  <a:schemeClr val="accent2"/>
                </a:solidFill>
                <a:ea typeface="宋体" pitchFamily="2" charset="-122"/>
              </a:rPr>
              <a:t>电磁学</a:t>
            </a:r>
            <a:r>
              <a:rPr lang="en-US" altLang="zh-CN" sz="3600" dirty="0">
                <a:solidFill>
                  <a:schemeClr val="accent2"/>
                </a:solidFill>
                <a:ea typeface="宋体" pitchFamily="2" charset="-122"/>
              </a:rPr>
              <a:t>》</a:t>
            </a:r>
            <a:r>
              <a:rPr lang="zh-CN" altLang="en-US" sz="3600" dirty="0">
                <a:solidFill>
                  <a:schemeClr val="accent2"/>
                </a:solidFill>
                <a:ea typeface="宋体" pitchFamily="2" charset="-122"/>
              </a:rPr>
              <a:t>练习一</a:t>
            </a:r>
            <a:endParaRPr lang="en-US" altLang="zh-CN" sz="3600" dirty="0">
              <a:solidFill>
                <a:schemeClr val="accent2"/>
              </a:solidFill>
              <a:ea typeface="宋体" pitchFamily="2" charset="-122"/>
            </a:endParaRPr>
          </a:p>
          <a:p>
            <a:pPr eaLnBrk="1" hangingPunct="1">
              <a:spcBef>
                <a:spcPct val="0"/>
              </a:spcBef>
              <a:buFontTx/>
              <a:buNone/>
            </a:pPr>
            <a:r>
              <a:rPr lang="zh-CN" altLang="en-US" sz="3600" dirty="0">
                <a:solidFill>
                  <a:schemeClr val="accent2"/>
                </a:solidFill>
                <a:ea typeface="宋体" pitchFamily="2" charset="-122"/>
              </a:rPr>
              <a:t> </a:t>
            </a:r>
            <a:r>
              <a:rPr lang="en-US" altLang="zh-CN" sz="3600" dirty="0">
                <a:solidFill>
                  <a:schemeClr val="accent2"/>
                </a:solidFill>
                <a:ea typeface="宋体" pitchFamily="2" charset="-122"/>
              </a:rPr>
              <a:t>1-9</a:t>
            </a:r>
            <a:r>
              <a:rPr lang="zh-CN" altLang="en-US" sz="3600" dirty="0">
                <a:solidFill>
                  <a:schemeClr val="accent2"/>
                </a:solidFill>
                <a:ea typeface="宋体" pitchFamily="2" charset="-122"/>
              </a:rPr>
              <a:t>、</a:t>
            </a:r>
            <a:r>
              <a:rPr lang="en-US" altLang="zh-CN" sz="3600" dirty="0">
                <a:solidFill>
                  <a:schemeClr val="accent2"/>
                </a:solidFill>
                <a:ea typeface="宋体" pitchFamily="2" charset="-122"/>
              </a:rPr>
              <a:t>1-10</a:t>
            </a:r>
            <a:r>
              <a:rPr lang="zh-CN" altLang="en-US" sz="3600" dirty="0">
                <a:solidFill>
                  <a:schemeClr val="accent2"/>
                </a:solidFill>
                <a:ea typeface="宋体" pitchFamily="2" charset="-122"/>
              </a:rPr>
              <a:t>、</a:t>
            </a:r>
            <a:r>
              <a:rPr lang="en-US" altLang="zh-CN" sz="3600" dirty="0">
                <a:solidFill>
                  <a:schemeClr val="accent2"/>
                </a:solidFill>
                <a:ea typeface="宋体" pitchFamily="2" charset="-122"/>
              </a:rPr>
              <a:t>1-11</a:t>
            </a:r>
            <a:endParaRPr lang="zh-CN" altLang="en-US" sz="3600" dirty="0">
              <a:solidFill>
                <a:schemeClr val="accent2"/>
              </a:solidFill>
              <a:ea typeface="宋体"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1"/>
          <p:cNvGrpSpPr>
            <a:grpSpLocks/>
          </p:cNvGrpSpPr>
          <p:nvPr/>
        </p:nvGrpSpPr>
        <p:grpSpPr bwMode="auto">
          <a:xfrm>
            <a:off x="7162800" y="2209800"/>
            <a:ext cx="1905000" cy="3048000"/>
            <a:chOff x="4512" y="1392"/>
            <a:chExt cx="1200" cy="1920"/>
          </a:xfrm>
        </p:grpSpPr>
        <p:sp>
          <p:nvSpPr>
            <p:cNvPr id="36905" name="Text Box 137"/>
            <p:cNvSpPr txBox="1">
              <a:spLocks noChangeArrowheads="1"/>
            </p:cNvSpPr>
            <p:nvPr/>
          </p:nvSpPr>
          <p:spPr bwMode="auto">
            <a:xfrm>
              <a:off x="4608" y="297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O</a:t>
              </a:r>
            </a:p>
          </p:txBody>
        </p:sp>
        <p:sp>
          <p:nvSpPr>
            <p:cNvPr id="36906" name="Line 138"/>
            <p:cNvSpPr>
              <a:spLocks noChangeShapeType="1"/>
            </p:cNvSpPr>
            <p:nvPr/>
          </p:nvSpPr>
          <p:spPr bwMode="auto">
            <a:xfrm flipV="1">
              <a:off x="4656" y="1632"/>
              <a:ext cx="0" cy="1344"/>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7" name="Text Box 139"/>
            <p:cNvSpPr txBox="1">
              <a:spLocks noChangeArrowheads="1"/>
            </p:cNvSpPr>
            <p:nvPr/>
          </p:nvSpPr>
          <p:spPr bwMode="auto">
            <a:xfrm>
              <a:off x="5462" y="3024"/>
              <a:ext cx="2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x</a:t>
              </a:r>
            </a:p>
          </p:txBody>
        </p:sp>
        <p:sp>
          <p:nvSpPr>
            <p:cNvPr id="36908" name="Text Box 140"/>
            <p:cNvSpPr txBox="1">
              <a:spLocks noChangeArrowheads="1"/>
            </p:cNvSpPr>
            <p:nvPr/>
          </p:nvSpPr>
          <p:spPr bwMode="auto">
            <a:xfrm>
              <a:off x="4512" y="1392"/>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y</a:t>
              </a:r>
            </a:p>
          </p:txBody>
        </p:sp>
        <p:sp>
          <p:nvSpPr>
            <p:cNvPr id="36909" name="Line 141"/>
            <p:cNvSpPr>
              <a:spLocks noChangeShapeType="1"/>
            </p:cNvSpPr>
            <p:nvPr/>
          </p:nvSpPr>
          <p:spPr bwMode="auto">
            <a:xfrm flipH="1" flipV="1">
              <a:off x="4656" y="2976"/>
              <a:ext cx="960" cy="0"/>
            </a:xfrm>
            <a:prstGeom prst="line">
              <a:avLst/>
            </a:prstGeom>
            <a:noFill/>
            <a:ln w="38100">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201"/>
          <p:cNvGrpSpPr>
            <a:grpSpLocks/>
          </p:cNvGrpSpPr>
          <p:nvPr/>
        </p:nvGrpSpPr>
        <p:grpSpPr bwMode="auto">
          <a:xfrm>
            <a:off x="225425" y="2327275"/>
            <a:ext cx="5715000" cy="2654300"/>
            <a:chOff x="96" y="1531"/>
            <a:chExt cx="3600" cy="1672"/>
          </a:xfrm>
        </p:grpSpPr>
        <p:sp>
          <p:nvSpPr>
            <p:cNvPr id="36903" name="Rectangle 47"/>
            <p:cNvSpPr>
              <a:spLocks noChangeArrowheads="1"/>
            </p:cNvSpPr>
            <p:nvPr/>
          </p:nvSpPr>
          <p:spPr bwMode="auto">
            <a:xfrm>
              <a:off x="96" y="1531"/>
              <a:ext cx="3600" cy="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76225">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pPr>
              <a:r>
                <a:rPr lang="zh-CN" altLang="en-US" sz="2800">
                  <a:solidFill>
                    <a:schemeClr val="accent2"/>
                  </a:solidFill>
                  <a:ea typeface="宋体" pitchFamily="2" charset="-122"/>
                </a:rPr>
                <a:t>先建立坐标如图，设</a:t>
              </a:r>
              <a:r>
                <a:rPr lang="zh-CN" altLang="en-US" sz="2800" i="1">
                  <a:solidFill>
                    <a:schemeClr val="accent2"/>
                  </a:solidFill>
                  <a:ea typeface="宋体" pitchFamily="2" charset="-122"/>
                  <a:sym typeface="Symbol" pitchFamily="18" charset="2"/>
                </a:rPr>
                <a:t></a:t>
              </a:r>
              <a:r>
                <a:rPr lang="zh-CN" altLang="en-US" sz="2800" i="1">
                  <a:solidFill>
                    <a:schemeClr val="accent2"/>
                  </a:solidFill>
                  <a:ea typeface="宋体" pitchFamily="2" charset="-122"/>
                </a:rPr>
                <a:t> </a:t>
              </a:r>
              <a:r>
                <a:rPr lang="zh-CN" altLang="en-US" sz="2800">
                  <a:solidFill>
                    <a:schemeClr val="accent2"/>
                  </a:solidFill>
                  <a:ea typeface="宋体" pitchFamily="2" charset="-122"/>
                </a:rPr>
                <a:t>&gt;0。在带电直线段上取一个线元</a:t>
              </a:r>
              <a:r>
                <a:rPr lang="en-US" altLang="zh-CN" sz="2800">
                  <a:solidFill>
                    <a:schemeClr val="accent2"/>
                  </a:solidFill>
                  <a:ea typeface="宋体" pitchFamily="2" charset="-122"/>
                </a:rPr>
                <a:t>d</a:t>
              </a:r>
              <a:r>
                <a:rPr lang="en-US" altLang="zh-CN" sz="2800" i="1">
                  <a:solidFill>
                    <a:schemeClr val="accent2"/>
                  </a:solidFill>
                  <a:ea typeface="宋体" pitchFamily="2" charset="-122"/>
                </a:rPr>
                <a:t>l</a:t>
              </a:r>
              <a:r>
                <a:rPr lang="en-US" altLang="zh-CN" sz="2800" b="0">
                  <a:solidFill>
                    <a:schemeClr val="accent2"/>
                  </a:solidFill>
                  <a:ea typeface="宋体" pitchFamily="2" charset="-122"/>
                </a:rPr>
                <a:t>，</a:t>
              </a:r>
              <a:r>
                <a:rPr lang="zh-CN" altLang="en-US" sz="2800">
                  <a:solidFill>
                    <a:schemeClr val="accent2"/>
                  </a:solidFill>
                  <a:ea typeface="宋体" pitchFamily="2" charset="-122"/>
                </a:rPr>
                <a:t>它的坐标为</a:t>
              </a:r>
              <a:r>
                <a:rPr lang="en-US" altLang="zh-CN" sz="2800" i="1">
                  <a:solidFill>
                    <a:schemeClr val="accent2"/>
                  </a:solidFill>
                  <a:ea typeface="宋体" pitchFamily="2" charset="-122"/>
                </a:rPr>
                <a:t>l，</a:t>
              </a:r>
              <a:r>
                <a:rPr lang="zh-CN" altLang="en-US" sz="2800">
                  <a:solidFill>
                    <a:schemeClr val="accent2"/>
                  </a:solidFill>
                  <a:ea typeface="宋体" pitchFamily="2" charset="-122"/>
                </a:rPr>
                <a:t>带电量为</a:t>
              </a:r>
              <a:r>
                <a:rPr lang="zh-CN" altLang="en-US" sz="2800" i="1">
                  <a:solidFill>
                    <a:schemeClr val="accent2"/>
                  </a:solidFill>
                  <a:ea typeface="宋体" pitchFamily="2" charset="-122"/>
                  <a:sym typeface="Symbol" pitchFamily="18" charset="2"/>
                </a:rPr>
                <a:t></a:t>
              </a:r>
              <a:r>
                <a:rPr lang="en-US" altLang="zh-CN" sz="2800">
                  <a:solidFill>
                    <a:schemeClr val="accent2"/>
                  </a:solidFill>
                  <a:ea typeface="宋体" pitchFamily="2" charset="-122"/>
                </a:rPr>
                <a:t>d</a:t>
              </a:r>
              <a:r>
                <a:rPr lang="en-US" altLang="zh-CN" sz="2800" i="1">
                  <a:solidFill>
                    <a:schemeClr val="accent2"/>
                  </a:solidFill>
                  <a:ea typeface="宋体" pitchFamily="2" charset="-122"/>
                  <a:sym typeface="Symbol" pitchFamily="18" charset="2"/>
                </a:rPr>
                <a:t>l</a:t>
              </a:r>
              <a:r>
                <a:rPr lang="en-US" altLang="zh-CN" sz="2800">
                  <a:solidFill>
                    <a:schemeClr val="accent2"/>
                  </a:solidFill>
                  <a:ea typeface="宋体" pitchFamily="2" charset="-122"/>
                  <a:sym typeface="Symbol" pitchFamily="18" charset="2"/>
                </a:rPr>
                <a:t>，</a:t>
              </a:r>
              <a:r>
                <a:rPr lang="zh-CN" altLang="en-US" sz="2800">
                  <a:solidFill>
                    <a:schemeClr val="accent2"/>
                  </a:solidFill>
                  <a:ea typeface="宋体" pitchFamily="2" charset="-122"/>
                  <a:sym typeface="Symbol" pitchFamily="18" charset="2"/>
                </a:rPr>
                <a:t>当</a:t>
              </a:r>
              <a:r>
                <a:rPr lang="en-US" altLang="zh-CN" sz="2800">
                  <a:solidFill>
                    <a:schemeClr val="accent2"/>
                  </a:solidFill>
                  <a:ea typeface="宋体" pitchFamily="2" charset="-122"/>
                  <a:sym typeface="Symbol" pitchFamily="18" charset="2"/>
                </a:rPr>
                <a:t>d</a:t>
              </a:r>
              <a:r>
                <a:rPr lang="en-US" altLang="zh-CN" sz="2800" i="1">
                  <a:solidFill>
                    <a:schemeClr val="accent2"/>
                  </a:solidFill>
                  <a:ea typeface="宋体" pitchFamily="2" charset="-122"/>
                  <a:sym typeface="Symbol" pitchFamily="18" charset="2"/>
                </a:rPr>
                <a:t>l</a:t>
              </a:r>
              <a:r>
                <a:rPr lang="zh-CN" altLang="en-US" sz="2800">
                  <a:solidFill>
                    <a:schemeClr val="accent2"/>
                  </a:solidFill>
                  <a:ea typeface="宋体" pitchFamily="2" charset="-122"/>
                  <a:sym typeface="Symbol" pitchFamily="18" charset="2"/>
                </a:rPr>
                <a:t>取得足够小时，可以把它看成是点电荷，它在</a:t>
              </a:r>
              <a:r>
                <a:rPr lang="en-US" altLang="zh-CN" sz="2800" i="1">
                  <a:solidFill>
                    <a:schemeClr val="accent2"/>
                  </a:solidFill>
                  <a:ea typeface="宋体" pitchFamily="2" charset="-122"/>
                  <a:sym typeface="Symbol" pitchFamily="18" charset="2"/>
                </a:rPr>
                <a:t>P</a:t>
              </a:r>
              <a:r>
                <a:rPr lang="zh-CN" altLang="en-US" sz="2800">
                  <a:solidFill>
                    <a:schemeClr val="accent2"/>
                  </a:solidFill>
                  <a:ea typeface="宋体" pitchFamily="2" charset="-122"/>
                  <a:sym typeface="Symbol" pitchFamily="18" charset="2"/>
                </a:rPr>
                <a:t>点产生的场强    可以分解成</a:t>
              </a:r>
              <a:r>
                <a:rPr lang="en-US" altLang="zh-CN" sz="2800" i="1">
                  <a:solidFill>
                    <a:schemeClr val="accent2"/>
                  </a:solidFill>
                  <a:ea typeface="宋体" pitchFamily="2" charset="-122"/>
                  <a:sym typeface="Symbol" pitchFamily="18" charset="2"/>
                </a:rPr>
                <a:t>x</a:t>
              </a:r>
              <a:r>
                <a:rPr lang="zh-CN" altLang="en-US" sz="2800">
                  <a:solidFill>
                    <a:schemeClr val="accent2"/>
                  </a:solidFill>
                  <a:ea typeface="宋体" pitchFamily="2" charset="-122"/>
                  <a:sym typeface="Symbol" pitchFamily="18" charset="2"/>
                </a:rPr>
                <a:t>分量</a:t>
              </a:r>
              <a:r>
                <a:rPr lang="en-US" altLang="zh-CN" sz="2800">
                  <a:solidFill>
                    <a:schemeClr val="accent2"/>
                  </a:solidFill>
                  <a:ea typeface="宋体" pitchFamily="2" charset="-122"/>
                  <a:sym typeface="Symbol" pitchFamily="18" charset="2"/>
                </a:rPr>
                <a:t>d</a:t>
              </a:r>
              <a:r>
                <a:rPr lang="en-US" altLang="zh-CN" sz="2800" i="1">
                  <a:solidFill>
                    <a:schemeClr val="accent2"/>
                  </a:solidFill>
                  <a:ea typeface="宋体" pitchFamily="2" charset="-122"/>
                  <a:sym typeface="Symbol" pitchFamily="18" charset="2"/>
                </a:rPr>
                <a:t>E</a:t>
              </a:r>
              <a:r>
                <a:rPr lang="en-US" altLang="zh-CN" sz="2800" i="1" baseline="-30000">
                  <a:solidFill>
                    <a:schemeClr val="accent2"/>
                  </a:solidFill>
                  <a:ea typeface="宋体" pitchFamily="2" charset="-122"/>
                  <a:sym typeface="Symbol" pitchFamily="18" charset="2"/>
                </a:rPr>
                <a:t>x</a:t>
              </a:r>
              <a:r>
                <a:rPr lang="zh-CN" altLang="en-US" sz="2800">
                  <a:solidFill>
                    <a:schemeClr val="accent2"/>
                  </a:solidFill>
                  <a:ea typeface="宋体" pitchFamily="2" charset="-122"/>
                  <a:sym typeface="Symbol" pitchFamily="18" charset="2"/>
                </a:rPr>
                <a:t>和</a:t>
              </a:r>
              <a:r>
                <a:rPr lang="en-US" altLang="zh-CN" sz="2800" i="1">
                  <a:solidFill>
                    <a:schemeClr val="accent2"/>
                  </a:solidFill>
                  <a:ea typeface="宋体" pitchFamily="2" charset="-122"/>
                  <a:sym typeface="Symbol" pitchFamily="18" charset="2"/>
                </a:rPr>
                <a:t>y</a:t>
              </a:r>
              <a:r>
                <a:rPr lang="zh-CN" altLang="en-US" sz="2800">
                  <a:solidFill>
                    <a:schemeClr val="accent2"/>
                  </a:solidFill>
                  <a:ea typeface="宋体" pitchFamily="2" charset="-122"/>
                  <a:sym typeface="Symbol" pitchFamily="18" charset="2"/>
                </a:rPr>
                <a:t>分量</a:t>
              </a:r>
              <a:r>
                <a:rPr lang="en-US" altLang="zh-CN" sz="2800">
                  <a:solidFill>
                    <a:schemeClr val="accent2"/>
                  </a:solidFill>
                  <a:ea typeface="宋体" pitchFamily="2" charset="-122"/>
                  <a:sym typeface="Symbol" pitchFamily="18" charset="2"/>
                </a:rPr>
                <a:t>d</a:t>
              </a:r>
              <a:r>
                <a:rPr lang="en-US" altLang="zh-CN" sz="2800" i="1">
                  <a:solidFill>
                    <a:schemeClr val="accent2"/>
                  </a:solidFill>
                  <a:ea typeface="宋体" pitchFamily="2" charset="-122"/>
                  <a:sym typeface="Symbol" pitchFamily="18" charset="2"/>
                </a:rPr>
                <a:t>E</a:t>
              </a:r>
              <a:r>
                <a:rPr lang="en-US" altLang="zh-CN" sz="2800" i="1" baseline="-30000">
                  <a:solidFill>
                    <a:schemeClr val="accent2"/>
                  </a:solidFill>
                  <a:ea typeface="宋体" pitchFamily="2" charset="-122"/>
                  <a:sym typeface="Symbol" pitchFamily="18" charset="2"/>
                </a:rPr>
                <a:t>y</a:t>
              </a:r>
              <a:r>
                <a:rPr lang="en-US" altLang="zh-CN" sz="2800">
                  <a:solidFill>
                    <a:schemeClr val="accent2"/>
                  </a:solidFill>
                  <a:ea typeface="宋体" pitchFamily="2" charset="-122"/>
                  <a:sym typeface="Symbol" pitchFamily="18" charset="2"/>
                </a:rPr>
                <a:t>，</a:t>
              </a:r>
              <a:r>
                <a:rPr lang="zh-CN" altLang="en-US" sz="2800">
                  <a:solidFill>
                    <a:schemeClr val="accent2"/>
                  </a:solidFill>
                  <a:ea typeface="宋体" pitchFamily="2" charset="-122"/>
                  <a:sym typeface="Symbol" pitchFamily="18" charset="2"/>
                </a:rPr>
                <a:t>而</a:t>
              </a:r>
            </a:p>
          </p:txBody>
        </p:sp>
        <p:graphicFrame>
          <p:nvGraphicFramePr>
            <p:cNvPr id="36904" name="Object 147"/>
            <p:cNvGraphicFramePr>
              <a:graphicFrameLocks noChangeAspect="1"/>
            </p:cNvGraphicFramePr>
            <p:nvPr/>
          </p:nvGraphicFramePr>
          <p:xfrm>
            <a:off x="1898" y="2649"/>
            <a:ext cx="295" cy="231"/>
          </p:xfrm>
          <a:graphic>
            <a:graphicData uri="http://schemas.openxmlformats.org/presentationml/2006/ole">
              <mc:AlternateContent xmlns:mc="http://schemas.openxmlformats.org/markup-compatibility/2006">
                <mc:Choice xmlns:v="urn:schemas-microsoft-com:vml" Requires="v">
                  <p:oleObj spid="_x0000_s37858" name="公式" r:id="rId3" imgW="457110" imgH="323760" progId="Equation.3">
                    <p:embed/>
                  </p:oleObj>
                </mc:Choice>
                <mc:Fallback>
                  <p:oleObj name="公式" r:id="rId3" imgW="457110" imgH="323760" progId="Equation.3">
                    <p:embed/>
                    <p:pic>
                      <p:nvPicPr>
                        <p:cNvPr id="0" name="Object 1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8" y="2649"/>
                          <a:ext cx="2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184"/>
          <p:cNvGrpSpPr>
            <a:grpSpLocks/>
          </p:cNvGrpSpPr>
          <p:nvPr/>
        </p:nvGrpSpPr>
        <p:grpSpPr bwMode="auto">
          <a:xfrm>
            <a:off x="6054725" y="3438525"/>
            <a:ext cx="2860675" cy="1743075"/>
            <a:chOff x="3814" y="2166"/>
            <a:chExt cx="1802" cy="1098"/>
          </a:xfrm>
        </p:grpSpPr>
        <p:sp>
          <p:nvSpPr>
            <p:cNvPr id="36889" name="Line 185"/>
            <p:cNvSpPr>
              <a:spLocks noChangeShapeType="1"/>
            </p:cNvSpPr>
            <p:nvPr/>
          </p:nvSpPr>
          <p:spPr bwMode="auto">
            <a:xfrm>
              <a:off x="4656" y="2310"/>
              <a:ext cx="0" cy="67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0" name="Line 186"/>
            <p:cNvSpPr>
              <a:spLocks noChangeShapeType="1"/>
            </p:cNvSpPr>
            <p:nvPr/>
          </p:nvSpPr>
          <p:spPr bwMode="auto">
            <a:xfrm>
              <a:off x="3984" y="2976"/>
              <a:ext cx="1008" cy="0"/>
            </a:xfrm>
            <a:prstGeom prst="line">
              <a:avLst/>
            </a:prstGeom>
            <a:noFill/>
            <a:ln w="38100">
              <a:solidFill>
                <a:srgbClr val="FF99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1" name="Text Box 187"/>
            <p:cNvSpPr txBox="1">
              <a:spLocks noChangeArrowheads="1"/>
            </p:cNvSpPr>
            <p:nvPr/>
          </p:nvSpPr>
          <p:spPr bwMode="auto">
            <a:xfrm>
              <a:off x="3840" y="2976"/>
              <a:ext cx="3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A</a:t>
              </a:r>
            </a:p>
          </p:txBody>
        </p:sp>
        <p:sp>
          <p:nvSpPr>
            <p:cNvPr id="36892" name="Text Box 188"/>
            <p:cNvSpPr txBox="1">
              <a:spLocks noChangeArrowheads="1"/>
            </p:cNvSpPr>
            <p:nvPr/>
          </p:nvSpPr>
          <p:spPr bwMode="auto">
            <a:xfrm>
              <a:off x="4896" y="297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B</a:t>
              </a:r>
            </a:p>
          </p:txBody>
        </p:sp>
        <p:sp>
          <p:nvSpPr>
            <p:cNvPr id="36893" name="Text Box 189"/>
            <p:cNvSpPr txBox="1">
              <a:spLocks noChangeArrowheads="1"/>
            </p:cNvSpPr>
            <p:nvPr/>
          </p:nvSpPr>
          <p:spPr bwMode="auto">
            <a:xfrm>
              <a:off x="4416" y="216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P</a:t>
              </a:r>
            </a:p>
          </p:txBody>
        </p:sp>
        <p:sp>
          <p:nvSpPr>
            <p:cNvPr id="36894" name="Line 190"/>
            <p:cNvSpPr>
              <a:spLocks noChangeShapeType="1"/>
            </p:cNvSpPr>
            <p:nvPr/>
          </p:nvSpPr>
          <p:spPr bwMode="auto">
            <a:xfrm flipV="1">
              <a:off x="3984" y="2304"/>
              <a:ext cx="672" cy="672"/>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5" name="Line 191"/>
            <p:cNvSpPr>
              <a:spLocks noChangeShapeType="1"/>
            </p:cNvSpPr>
            <p:nvPr/>
          </p:nvSpPr>
          <p:spPr bwMode="auto">
            <a:xfrm>
              <a:off x="4656" y="2310"/>
              <a:ext cx="336" cy="672"/>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6" name="Freeform 192"/>
            <p:cNvSpPr>
              <a:spLocks/>
            </p:cNvSpPr>
            <p:nvPr/>
          </p:nvSpPr>
          <p:spPr bwMode="auto">
            <a:xfrm>
              <a:off x="4119" y="2828"/>
              <a:ext cx="78" cy="154"/>
            </a:xfrm>
            <a:custGeom>
              <a:avLst/>
              <a:gdLst>
                <a:gd name="T0" fmla="*/ 0 w 78"/>
                <a:gd name="T1" fmla="*/ 0 h 154"/>
                <a:gd name="T2" fmla="*/ 63 w 78"/>
                <a:gd name="T3" fmla="*/ 67 h 154"/>
                <a:gd name="T4" fmla="*/ 78 w 78"/>
                <a:gd name="T5" fmla="*/ 154 h 154"/>
                <a:gd name="T6" fmla="*/ 0 60000 65536"/>
                <a:gd name="T7" fmla="*/ 0 60000 65536"/>
                <a:gd name="T8" fmla="*/ 0 60000 65536"/>
                <a:gd name="T9" fmla="*/ 0 w 78"/>
                <a:gd name="T10" fmla="*/ 0 h 154"/>
                <a:gd name="T11" fmla="*/ 78 w 78"/>
                <a:gd name="T12" fmla="*/ 154 h 154"/>
              </a:gdLst>
              <a:ahLst/>
              <a:cxnLst>
                <a:cxn ang="T6">
                  <a:pos x="T0" y="T1"/>
                </a:cxn>
                <a:cxn ang="T7">
                  <a:pos x="T2" y="T3"/>
                </a:cxn>
                <a:cxn ang="T8">
                  <a:pos x="T4" y="T5"/>
                </a:cxn>
              </a:cxnLst>
              <a:rect l="T9" t="T10" r="T11" b="T12"/>
              <a:pathLst>
                <a:path w="78" h="154">
                  <a:moveTo>
                    <a:pt x="0" y="0"/>
                  </a:moveTo>
                  <a:cubicBezTo>
                    <a:pt x="7" y="10"/>
                    <a:pt x="50" y="41"/>
                    <a:pt x="63" y="67"/>
                  </a:cubicBezTo>
                  <a:cubicBezTo>
                    <a:pt x="76" y="93"/>
                    <a:pt x="75" y="136"/>
                    <a:pt x="78" y="154"/>
                  </a:cubicBezTo>
                </a:path>
              </a:pathLst>
            </a:custGeom>
            <a:solidFill>
              <a:srgbClr val="CC3300"/>
            </a:solidFill>
            <a:ln w="28575" cmpd="sng">
              <a:solidFill>
                <a:schemeClr val="accent2"/>
              </a:solidFill>
              <a:round/>
              <a:headEnd/>
              <a:tailEnd/>
            </a:ln>
          </p:spPr>
          <p:txBody>
            <a:bodyPr wrap="none" anchor="ctr"/>
            <a:lstStyle/>
            <a:p>
              <a:endParaRPr lang="zh-CN" altLang="en-US"/>
            </a:p>
          </p:txBody>
        </p:sp>
        <p:sp>
          <p:nvSpPr>
            <p:cNvPr id="36897" name="Freeform 193"/>
            <p:cNvSpPr>
              <a:spLocks/>
            </p:cNvSpPr>
            <p:nvPr/>
          </p:nvSpPr>
          <p:spPr bwMode="auto">
            <a:xfrm>
              <a:off x="4926" y="2838"/>
              <a:ext cx="197" cy="121"/>
            </a:xfrm>
            <a:custGeom>
              <a:avLst/>
              <a:gdLst>
                <a:gd name="T0" fmla="*/ 0 w 197"/>
                <a:gd name="T1" fmla="*/ 0 h 121"/>
                <a:gd name="T2" fmla="*/ 132 w 197"/>
                <a:gd name="T3" fmla="*/ 42 h 121"/>
                <a:gd name="T4" fmla="*/ 171 w 197"/>
                <a:gd name="T5" fmla="*/ 81 h 121"/>
                <a:gd name="T6" fmla="*/ 197 w 197"/>
                <a:gd name="T7" fmla="*/ 121 h 121"/>
                <a:gd name="T8" fmla="*/ 0 60000 65536"/>
                <a:gd name="T9" fmla="*/ 0 60000 65536"/>
                <a:gd name="T10" fmla="*/ 0 60000 65536"/>
                <a:gd name="T11" fmla="*/ 0 60000 65536"/>
                <a:gd name="T12" fmla="*/ 0 w 197"/>
                <a:gd name="T13" fmla="*/ 0 h 121"/>
                <a:gd name="T14" fmla="*/ 197 w 197"/>
                <a:gd name="T15" fmla="*/ 121 h 121"/>
              </a:gdLst>
              <a:ahLst/>
              <a:cxnLst>
                <a:cxn ang="T8">
                  <a:pos x="T0" y="T1"/>
                </a:cxn>
                <a:cxn ang="T9">
                  <a:pos x="T2" y="T3"/>
                </a:cxn>
                <a:cxn ang="T10">
                  <a:pos x="T4" y="T5"/>
                </a:cxn>
                <a:cxn ang="T11">
                  <a:pos x="T6" y="T7"/>
                </a:cxn>
              </a:cxnLst>
              <a:rect l="T12" t="T13" r="T14" b="T15"/>
              <a:pathLst>
                <a:path w="197" h="121">
                  <a:moveTo>
                    <a:pt x="0" y="0"/>
                  </a:moveTo>
                  <a:cubicBezTo>
                    <a:pt x="68" y="11"/>
                    <a:pt x="86" y="4"/>
                    <a:pt x="132" y="42"/>
                  </a:cubicBezTo>
                  <a:cubicBezTo>
                    <a:pt x="146" y="54"/>
                    <a:pt x="159" y="67"/>
                    <a:pt x="171" y="81"/>
                  </a:cubicBezTo>
                  <a:cubicBezTo>
                    <a:pt x="181" y="93"/>
                    <a:pt x="197" y="121"/>
                    <a:pt x="197" y="121"/>
                  </a:cubicBezTo>
                </a:path>
              </a:pathLst>
            </a:custGeom>
            <a:solidFill>
              <a:srgbClr val="CC3300"/>
            </a:solidFill>
            <a:ln w="28575" cmpd="sng">
              <a:solidFill>
                <a:schemeClr val="accent2"/>
              </a:solidFill>
              <a:round/>
              <a:headEnd/>
              <a:tailEnd/>
            </a:ln>
          </p:spPr>
          <p:txBody>
            <a:bodyPr wrap="none" anchor="ctr"/>
            <a:lstStyle/>
            <a:p>
              <a:endParaRPr lang="zh-CN" altLang="en-US"/>
            </a:p>
          </p:txBody>
        </p:sp>
        <p:sp>
          <p:nvSpPr>
            <p:cNvPr id="36898" name="Oval 194"/>
            <p:cNvSpPr>
              <a:spLocks noChangeArrowheads="1"/>
            </p:cNvSpPr>
            <p:nvPr/>
          </p:nvSpPr>
          <p:spPr bwMode="auto">
            <a:xfrm>
              <a:off x="4624" y="2262"/>
              <a:ext cx="70" cy="70"/>
            </a:xfrm>
            <a:prstGeom prst="ellipse">
              <a:avLst/>
            </a:prstGeom>
            <a:solidFill>
              <a:srgbClr val="CC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zh-CN" altLang="en-US" sz="2800">
                <a:ea typeface="宋体" pitchFamily="2" charset="-122"/>
              </a:endParaRPr>
            </a:p>
          </p:txBody>
        </p:sp>
        <p:sp>
          <p:nvSpPr>
            <p:cNvPr id="36899" name="Text Box 195"/>
            <p:cNvSpPr txBox="1">
              <a:spLocks noChangeArrowheads="1"/>
            </p:cNvSpPr>
            <p:nvPr/>
          </p:nvSpPr>
          <p:spPr bwMode="auto">
            <a:xfrm>
              <a:off x="4656" y="2592"/>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i="1">
                  <a:solidFill>
                    <a:schemeClr val="accent2"/>
                  </a:solidFill>
                  <a:ea typeface="宋体" pitchFamily="2" charset="-122"/>
                </a:rPr>
                <a:t>a</a:t>
              </a:r>
            </a:p>
          </p:txBody>
        </p:sp>
        <p:sp>
          <p:nvSpPr>
            <p:cNvPr id="36900" name="Line 196"/>
            <p:cNvSpPr>
              <a:spLocks noChangeShapeType="1"/>
            </p:cNvSpPr>
            <p:nvPr/>
          </p:nvSpPr>
          <p:spPr bwMode="auto">
            <a:xfrm>
              <a:off x="4992" y="2976"/>
              <a:ext cx="624" cy="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1" name="Text Box 197"/>
            <p:cNvSpPr txBox="1">
              <a:spLocks noChangeArrowheads="1"/>
            </p:cNvSpPr>
            <p:nvPr/>
          </p:nvSpPr>
          <p:spPr bwMode="auto">
            <a:xfrm>
              <a:off x="3814" y="2588"/>
              <a:ext cx="30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latin typeface="Symbol" pitchFamily="18" charset="2"/>
                  <a:ea typeface="宋体" pitchFamily="2" charset="-122"/>
                </a:rPr>
                <a:t>q</a:t>
              </a:r>
              <a:r>
                <a:rPr lang="en-US" altLang="zh-CN" sz="2800" baseline="-25000">
                  <a:solidFill>
                    <a:schemeClr val="accent2"/>
                  </a:solidFill>
                  <a:latin typeface="Symbol" pitchFamily="18" charset="2"/>
                  <a:ea typeface="宋体" pitchFamily="2" charset="-122"/>
                </a:rPr>
                <a:t>1</a:t>
              </a:r>
            </a:p>
          </p:txBody>
        </p:sp>
        <p:sp>
          <p:nvSpPr>
            <p:cNvPr id="36902" name="Text Box 198"/>
            <p:cNvSpPr txBox="1">
              <a:spLocks noChangeArrowheads="1"/>
            </p:cNvSpPr>
            <p:nvPr/>
          </p:nvSpPr>
          <p:spPr bwMode="auto">
            <a:xfrm>
              <a:off x="4923" y="2592"/>
              <a:ext cx="30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latin typeface="Symbol" pitchFamily="18" charset="2"/>
                  <a:ea typeface="宋体" pitchFamily="2" charset="-122"/>
                </a:rPr>
                <a:t>q</a:t>
              </a:r>
              <a:r>
                <a:rPr lang="en-US" altLang="zh-CN" sz="2800" baseline="-25000">
                  <a:solidFill>
                    <a:schemeClr val="accent2"/>
                  </a:solidFill>
                  <a:latin typeface="Symbol" pitchFamily="18" charset="2"/>
                  <a:ea typeface="宋体" pitchFamily="2" charset="-122"/>
                </a:rPr>
                <a:t>2</a:t>
              </a:r>
            </a:p>
          </p:txBody>
        </p:sp>
      </p:grpSp>
      <p:sp>
        <p:nvSpPr>
          <p:cNvPr id="3118" name="Rectangle 46"/>
          <p:cNvSpPr>
            <a:spLocks noChangeArrowheads="1"/>
          </p:cNvSpPr>
          <p:nvPr/>
        </p:nvSpPr>
        <p:spPr bwMode="auto">
          <a:xfrm>
            <a:off x="0" y="18288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3175" name="Line 103"/>
          <p:cNvSpPr>
            <a:spLocks noChangeShapeType="1"/>
          </p:cNvSpPr>
          <p:nvPr/>
        </p:nvSpPr>
        <p:spPr bwMode="auto">
          <a:xfrm flipV="1">
            <a:off x="7391400" y="3048000"/>
            <a:ext cx="304800" cy="60960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176" name="Object 104"/>
          <p:cNvGraphicFramePr>
            <a:graphicFrameLocks noChangeAspect="1"/>
          </p:cNvGraphicFramePr>
          <p:nvPr/>
        </p:nvGraphicFramePr>
        <p:xfrm>
          <a:off x="7766050" y="2743200"/>
          <a:ext cx="469900" cy="366713"/>
        </p:xfrm>
        <a:graphic>
          <a:graphicData uri="http://schemas.openxmlformats.org/presentationml/2006/ole">
            <mc:AlternateContent xmlns:mc="http://schemas.openxmlformats.org/markup-compatibility/2006">
              <mc:Choice xmlns:v="urn:schemas-microsoft-com:vml" Requires="v">
                <p:oleObj spid="_x0000_s37859" name="公式" r:id="rId5" imgW="457110" imgH="323760" progId="Equation.3">
                  <p:embed/>
                </p:oleObj>
              </mc:Choice>
              <mc:Fallback>
                <p:oleObj name="公式" r:id="rId5" imgW="457110" imgH="323760" progId="Equation.3">
                  <p:embed/>
                  <p:pic>
                    <p:nvPicPr>
                      <p:cNvPr id="0" name="Object 1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6050" y="2743200"/>
                        <a:ext cx="469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8" name="Line 106"/>
          <p:cNvSpPr>
            <a:spLocks noChangeShapeType="1"/>
          </p:cNvSpPr>
          <p:nvPr/>
        </p:nvSpPr>
        <p:spPr bwMode="auto">
          <a:xfrm flipV="1">
            <a:off x="7391400" y="3657600"/>
            <a:ext cx="304800"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4" name="Text Box 112"/>
          <p:cNvSpPr txBox="1">
            <a:spLocks noChangeArrowheads="1"/>
          </p:cNvSpPr>
          <p:nvPr/>
        </p:nvSpPr>
        <p:spPr bwMode="auto">
          <a:xfrm>
            <a:off x="6553200" y="4343400"/>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a:solidFill>
                  <a:schemeClr val="accent2"/>
                </a:solidFill>
                <a:ea typeface="宋体" pitchFamily="2" charset="-122"/>
              </a:rPr>
              <a:t>d</a:t>
            </a:r>
            <a:r>
              <a:rPr kumimoji="1" lang="en-US" altLang="zh-CN" sz="2400" i="1">
                <a:solidFill>
                  <a:schemeClr val="accent2"/>
                </a:solidFill>
                <a:ea typeface="宋体" pitchFamily="2" charset="-122"/>
              </a:rPr>
              <a:t>l</a:t>
            </a:r>
            <a:endParaRPr kumimoji="1" lang="zh-CN" altLang="en-US" sz="2400" i="1">
              <a:solidFill>
                <a:schemeClr val="accent2"/>
              </a:solidFill>
              <a:ea typeface="宋体" pitchFamily="2" charset="-122"/>
            </a:endParaRPr>
          </a:p>
        </p:txBody>
      </p:sp>
      <p:sp>
        <p:nvSpPr>
          <p:cNvPr id="3254" name="Rectangle 182"/>
          <p:cNvSpPr>
            <a:spLocks noChangeArrowheads="1"/>
          </p:cNvSpPr>
          <p:nvPr/>
        </p:nvSpPr>
        <p:spPr bwMode="auto">
          <a:xfrm>
            <a:off x="7099300" y="4238625"/>
            <a:ext cx="171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600" i="1">
                <a:solidFill>
                  <a:schemeClr val="accent2"/>
                </a:solidFill>
                <a:latin typeface="Symbol" pitchFamily="18" charset="2"/>
                <a:ea typeface="宋体" pitchFamily="2" charset="-122"/>
              </a:rPr>
              <a:t>q</a:t>
            </a:r>
            <a:endParaRPr lang="en-US" altLang="zh-CN" sz="2800">
              <a:solidFill>
                <a:schemeClr val="accent2"/>
              </a:solidFill>
              <a:ea typeface="宋体" pitchFamily="2" charset="-122"/>
            </a:endParaRPr>
          </a:p>
        </p:txBody>
      </p:sp>
      <p:sp>
        <p:nvSpPr>
          <p:cNvPr id="3206" name="Line 134"/>
          <p:cNvSpPr>
            <a:spLocks noChangeShapeType="1"/>
          </p:cNvSpPr>
          <p:nvPr/>
        </p:nvSpPr>
        <p:spPr bwMode="auto">
          <a:xfrm>
            <a:off x="6705600" y="4724400"/>
            <a:ext cx="152400" cy="0"/>
          </a:xfrm>
          <a:prstGeom prst="line">
            <a:avLst/>
          </a:prstGeom>
          <a:noFill/>
          <a:ln w="5715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14" name="Line 142"/>
          <p:cNvSpPr>
            <a:spLocks noChangeShapeType="1"/>
          </p:cNvSpPr>
          <p:nvPr/>
        </p:nvSpPr>
        <p:spPr bwMode="auto">
          <a:xfrm flipH="1">
            <a:off x="6858000" y="3657600"/>
            <a:ext cx="533400" cy="1066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15" name="Freeform 143"/>
          <p:cNvSpPr>
            <a:spLocks/>
          </p:cNvSpPr>
          <p:nvPr/>
        </p:nvSpPr>
        <p:spPr bwMode="auto">
          <a:xfrm>
            <a:off x="6962775" y="4479925"/>
            <a:ext cx="123825" cy="244475"/>
          </a:xfrm>
          <a:custGeom>
            <a:avLst/>
            <a:gdLst>
              <a:gd name="T0" fmla="*/ 0 w 78"/>
              <a:gd name="T1" fmla="*/ 0 h 154"/>
              <a:gd name="T2" fmla="*/ 2147483647 w 78"/>
              <a:gd name="T3" fmla="*/ 2147483647 h 154"/>
              <a:gd name="T4" fmla="*/ 2147483647 w 78"/>
              <a:gd name="T5" fmla="*/ 2147483647 h 154"/>
              <a:gd name="T6" fmla="*/ 0 60000 65536"/>
              <a:gd name="T7" fmla="*/ 0 60000 65536"/>
              <a:gd name="T8" fmla="*/ 0 60000 65536"/>
              <a:gd name="T9" fmla="*/ 0 w 78"/>
              <a:gd name="T10" fmla="*/ 0 h 154"/>
              <a:gd name="T11" fmla="*/ 78 w 78"/>
              <a:gd name="T12" fmla="*/ 154 h 154"/>
            </a:gdLst>
            <a:ahLst/>
            <a:cxnLst>
              <a:cxn ang="T6">
                <a:pos x="T0" y="T1"/>
              </a:cxn>
              <a:cxn ang="T7">
                <a:pos x="T2" y="T3"/>
              </a:cxn>
              <a:cxn ang="T8">
                <a:pos x="T4" y="T5"/>
              </a:cxn>
            </a:cxnLst>
            <a:rect l="T9" t="T10" r="T11" b="T12"/>
            <a:pathLst>
              <a:path w="78" h="154">
                <a:moveTo>
                  <a:pt x="0" y="0"/>
                </a:moveTo>
                <a:cubicBezTo>
                  <a:pt x="7" y="10"/>
                  <a:pt x="50" y="41"/>
                  <a:pt x="63" y="67"/>
                </a:cubicBezTo>
                <a:cubicBezTo>
                  <a:pt x="76" y="93"/>
                  <a:pt x="75" y="136"/>
                  <a:pt x="78" y="154"/>
                </a:cubicBezTo>
              </a:path>
            </a:pathLst>
          </a:custGeom>
          <a:solidFill>
            <a:srgbClr val="CC3300"/>
          </a:solidFill>
          <a:ln w="28575" cmpd="sng">
            <a:solidFill>
              <a:schemeClr val="accent2"/>
            </a:solidFill>
            <a:round/>
            <a:headEnd/>
            <a:tailEnd/>
          </a:ln>
        </p:spPr>
        <p:txBody>
          <a:bodyPr wrap="none" anchor="ctr"/>
          <a:lstStyle/>
          <a:p>
            <a:endParaRPr lang="zh-CN" altLang="en-US"/>
          </a:p>
        </p:txBody>
      </p:sp>
      <p:sp>
        <p:nvSpPr>
          <p:cNvPr id="3216" name="Text Box 144"/>
          <p:cNvSpPr txBox="1">
            <a:spLocks noChangeArrowheads="1"/>
          </p:cNvSpPr>
          <p:nvPr/>
        </p:nvSpPr>
        <p:spPr bwMode="auto">
          <a:xfrm>
            <a:off x="7010400" y="4648200"/>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i="1">
                <a:solidFill>
                  <a:schemeClr val="accent2"/>
                </a:solidFill>
                <a:ea typeface="宋体" pitchFamily="2" charset="-122"/>
              </a:rPr>
              <a:t>l</a:t>
            </a:r>
          </a:p>
        </p:txBody>
      </p:sp>
      <p:sp>
        <p:nvSpPr>
          <p:cNvPr id="3117" name="Text Box 45"/>
          <p:cNvSpPr txBox="1">
            <a:spLocks noChangeArrowheads="1"/>
          </p:cNvSpPr>
          <p:nvPr/>
        </p:nvSpPr>
        <p:spPr bwMode="auto">
          <a:xfrm>
            <a:off x="152400" y="66675"/>
            <a:ext cx="88392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eaLnBrk="1" hangingPunct="1">
              <a:spcBef>
                <a:spcPct val="0"/>
              </a:spcBef>
              <a:buFontTx/>
              <a:buNone/>
            </a:pPr>
            <a:r>
              <a:rPr lang="zh-CN" altLang="en-US" sz="2800">
                <a:solidFill>
                  <a:schemeClr val="accent2"/>
                </a:solidFill>
                <a:ea typeface="宋体" pitchFamily="2" charset="-122"/>
              </a:rPr>
              <a:t>例3：均匀带电直线的电场。设直导线</a:t>
            </a:r>
            <a:r>
              <a:rPr lang="en-US" altLang="zh-CN" sz="2800" i="1">
                <a:solidFill>
                  <a:schemeClr val="accent2"/>
                </a:solidFill>
                <a:ea typeface="宋体" pitchFamily="2" charset="-122"/>
              </a:rPr>
              <a:t>AB</a:t>
            </a:r>
            <a:r>
              <a:rPr lang="zh-CN" altLang="en-US" sz="2800">
                <a:solidFill>
                  <a:schemeClr val="accent2"/>
                </a:solidFill>
                <a:ea typeface="宋体" pitchFamily="2" charset="-122"/>
              </a:rPr>
              <a:t>均匀带电，单位长度上所带的电量为</a:t>
            </a:r>
            <a:r>
              <a:rPr lang="zh-CN" altLang="en-US" sz="2800" i="1">
                <a:solidFill>
                  <a:schemeClr val="accent2"/>
                </a:solidFill>
                <a:ea typeface="宋体" pitchFamily="2" charset="-122"/>
                <a:sym typeface="Symbol" pitchFamily="18" charset="2"/>
              </a:rPr>
              <a:t></a:t>
            </a:r>
            <a:r>
              <a:rPr lang="zh-CN" altLang="en-US" sz="2800">
                <a:solidFill>
                  <a:schemeClr val="accent2"/>
                </a:solidFill>
                <a:ea typeface="宋体" pitchFamily="2" charset="-122"/>
              </a:rPr>
              <a:t> (称为线电荷密度，单位为</a:t>
            </a:r>
            <a:r>
              <a:rPr lang="en-US" altLang="zh-CN" sz="2800">
                <a:solidFill>
                  <a:schemeClr val="accent2"/>
                </a:solidFill>
                <a:ea typeface="宋体" pitchFamily="2" charset="-122"/>
              </a:rPr>
              <a:t>C/m)，</a:t>
            </a:r>
            <a:r>
              <a:rPr lang="zh-CN" altLang="en-US" sz="2800">
                <a:solidFill>
                  <a:schemeClr val="accent2"/>
                </a:solidFill>
                <a:ea typeface="宋体" pitchFamily="2" charset="-122"/>
              </a:rPr>
              <a:t>求空间一点</a:t>
            </a:r>
            <a:r>
              <a:rPr lang="en-US" altLang="zh-CN" sz="2800" i="1">
                <a:solidFill>
                  <a:schemeClr val="accent2"/>
                </a:solidFill>
                <a:ea typeface="宋体" pitchFamily="2" charset="-122"/>
              </a:rPr>
              <a:t>P</a:t>
            </a:r>
            <a:r>
              <a:rPr lang="zh-CN" altLang="en-US" sz="2800">
                <a:solidFill>
                  <a:schemeClr val="accent2"/>
                </a:solidFill>
                <a:ea typeface="宋体" pitchFamily="2" charset="-122"/>
              </a:rPr>
              <a:t>处的场强。设</a:t>
            </a:r>
            <a:r>
              <a:rPr lang="en-US" altLang="zh-CN" sz="2800" i="1">
                <a:solidFill>
                  <a:schemeClr val="accent2"/>
                </a:solidFill>
                <a:ea typeface="宋体" pitchFamily="2" charset="-122"/>
              </a:rPr>
              <a:t>P</a:t>
            </a:r>
            <a:r>
              <a:rPr lang="zh-CN" altLang="en-US" sz="2800">
                <a:solidFill>
                  <a:schemeClr val="accent2"/>
                </a:solidFill>
                <a:ea typeface="宋体" pitchFamily="2" charset="-122"/>
              </a:rPr>
              <a:t>点与</a:t>
            </a:r>
            <a:r>
              <a:rPr lang="en-US" altLang="zh-CN" sz="2800" i="1">
                <a:solidFill>
                  <a:schemeClr val="accent2"/>
                </a:solidFill>
                <a:ea typeface="宋体" pitchFamily="2" charset="-122"/>
              </a:rPr>
              <a:t>A</a:t>
            </a:r>
            <a:r>
              <a:rPr lang="en-US" altLang="zh-CN" sz="2800">
                <a:solidFill>
                  <a:schemeClr val="accent2"/>
                </a:solidFill>
                <a:ea typeface="宋体" pitchFamily="2" charset="-122"/>
              </a:rPr>
              <a:t>、</a:t>
            </a:r>
            <a:r>
              <a:rPr lang="en-US" altLang="zh-CN" sz="2800" i="1">
                <a:solidFill>
                  <a:schemeClr val="accent2"/>
                </a:solidFill>
                <a:ea typeface="宋体" pitchFamily="2" charset="-122"/>
              </a:rPr>
              <a:t>B</a:t>
            </a:r>
            <a:r>
              <a:rPr lang="zh-CN" altLang="en-US" sz="2800">
                <a:solidFill>
                  <a:schemeClr val="accent2"/>
                </a:solidFill>
                <a:ea typeface="宋体" pitchFamily="2" charset="-122"/>
              </a:rPr>
              <a:t>的连线与</a:t>
            </a:r>
            <a:r>
              <a:rPr lang="en-US" altLang="zh-CN" sz="2800" i="1">
                <a:solidFill>
                  <a:schemeClr val="accent2"/>
                </a:solidFill>
                <a:ea typeface="宋体" pitchFamily="2" charset="-122"/>
              </a:rPr>
              <a:t>AB</a:t>
            </a:r>
            <a:r>
              <a:rPr lang="zh-CN" altLang="en-US" sz="2800">
                <a:solidFill>
                  <a:schemeClr val="accent2"/>
                </a:solidFill>
                <a:ea typeface="宋体" pitchFamily="2" charset="-122"/>
              </a:rPr>
              <a:t>的夹角分别为</a:t>
            </a:r>
            <a:r>
              <a:rPr lang="en-US" altLang="zh-CN" sz="2800" i="1">
                <a:solidFill>
                  <a:schemeClr val="accent2"/>
                </a:solidFill>
                <a:latin typeface="Symbol" pitchFamily="18" charset="2"/>
                <a:ea typeface="宋体" pitchFamily="2" charset="-122"/>
              </a:rPr>
              <a:t>q</a:t>
            </a:r>
            <a:r>
              <a:rPr lang="en-US" altLang="zh-CN" sz="2800" baseline="-25000">
                <a:solidFill>
                  <a:schemeClr val="accent2"/>
                </a:solidFill>
                <a:latin typeface="Symbol" pitchFamily="18" charset="2"/>
                <a:ea typeface="宋体" pitchFamily="2" charset="-122"/>
              </a:rPr>
              <a:t>1</a:t>
            </a:r>
            <a:r>
              <a:rPr lang="zh-CN" altLang="en-US" sz="2800">
                <a:solidFill>
                  <a:schemeClr val="accent2"/>
                </a:solidFill>
                <a:ea typeface="宋体" pitchFamily="2" charset="-122"/>
              </a:rPr>
              <a:t>和</a:t>
            </a:r>
            <a:r>
              <a:rPr lang="en-US" altLang="zh-CN" sz="2800" i="1">
                <a:solidFill>
                  <a:schemeClr val="accent2"/>
                </a:solidFill>
                <a:latin typeface="Symbol" pitchFamily="18" charset="2"/>
                <a:ea typeface="宋体" pitchFamily="2" charset="-122"/>
              </a:rPr>
              <a:t>q</a:t>
            </a:r>
            <a:r>
              <a:rPr lang="en-US" altLang="zh-CN" sz="2800" baseline="-25000">
                <a:solidFill>
                  <a:schemeClr val="accent2"/>
                </a:solidFill>
                <a:latin typeface="Symbol" pitchFamily="18" charset="2"/>
                <a:ea typeface="宋体" pitchFamily="2" charset="-122"/>
              </a:rPr>
              <a:t>2</a:t>
            </a:r>
            <a:r>
              <a:rPr lang="zh-CN" altLang="en-US" sz="2800">
                <a:solidFill>
                  <a:schemeClr val="accent2"/>
                </a:solidFill>
                <a:ea typeface="宋体" pitchFamily="2" charset="-122"/>
              </a:rPr>
              <a:t>，</a:t>
            </a:r>
            <a:r>
              <a:rPr lang="en-US" altLang="zh-CN" sz="2800" i="1">
                <a:solidFill>
                  <a:schemeClr val="accent2"/>
                </a:solidFill>
                <a:ea typeface="宋体" pitchFamily="2" charset="-122"/>
              </a:rPr>
              <a:t>P</a:t>
            </a:r>
            <a:r>
              <a:rPr lang="zh-CN" altLang="en-US" sz="2800">
                <a:solidFill>
                  <a:schemeClr val="accent2"/>
                </a:solidFill>
                <a:ea typeface="宋体" pitchFamily="2" charset="-122"/>
              </a:rPr>
              <a:t>点与直导线的垂直距离为</a:t>
            </a:r>
            <a:r>
              <a:rPr lang="en-US" altLang="zh-CN" sz="2800" i="1">
                <a:solidFill>
                  <a:schemeClr val="accent2"/>
                </a:solidFill>
                <a:ea typeface="宋体" pitchFamily="2" charset="-122"/>
              </a:rPr>
              <a:t>a</a:t>
            </a:r>
            <a:r>
              <a:rPr lang="en-US" altLang="zh-CN" sz="2800">
                <a:solidFill>
                  <a:schemeClr val="accent2"/>
                </a:solidFill>
                <a:ea typeface="宋体" pitchFamily="2" charset="-122"/>
              </a:rPr>
              <a:t>。</a:t>
            </a:r>
          </a:p>
        </p:txBody>
      </p:sp>
      <p:sp>
        <p:nvSpPr>
          <p:cNvPr id="3180" name="Line 108"/>
          <p:cNvSpPr>
            <a:spLocks noChangeShapeType="1"/>
          </p:cNvSpPr>
          <p:nvPr/>
        </p:nvSpPr>
        <p:spPr bwMode="auto">
          <a:xfrm flipV="1">
            <a:off x="7391400" y="3048000"/>
            <a:ext cx="0" cy="53340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220" name="Object 148"/>
          <p:cNvGraphicFramePr>
            <a:graphicFrameLocks noChangeAspect="1"/>
          </p:cNvGraphicFramePr>
          <p:nvPr/>
        </p:nvGraphicFramePr>
        <p:xfrm>
          <a:off x="6819900" y="2954338"/>
          <a:ext cx="582613" cy="474662"/>
        </p:xfrm>
        <a:graphic>
          <a:graphicData uri="http://schemas.openxmlformats.org/presentationml/2006/ole">
            <mc:AlternateContent xmlns:mc="http://schemas.openxmlformats.org/markup-compatibility/2006">
              <mc:Choice xmlns:v="urn:schemas-microsoft-com:vml" Requires="v">
                <p:oleObj spid="_x0000_s37860" name="公式" r:id="rId7" imgW="581040" imgH="438060" progId="Equation.3">
                  <p:embed/>
                </p:oleObj>
              </mc:Choice>
              <mc:Fallback>
                <p:oleObj name="公式" r:id="rId7" imgW="581040" imgH="438060" progId="Equation.3">
                  <p:embed/>
                  <p:pic>
                    <p:nvPicPr>
                      <p:cNvPr id="0" name="Object 1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19900" y="2954338"/>
                        <a:ext cx="582613" cy="47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221" name="Object 149"/>
          <p:cNvGraphicFramePr>
            <a:graphicFrameLocks noChangeAspect="1"/>
          </p:cNvGraphicFramePr>
          <p:nvPr/>
        </p:nvGraphicFramePr>
        <p:xfrm>
          <a:off x="7685088" y="3429000"/>
          <a:ext cx="582612" cy="427038"/>
        </p:xfrm>
        <a:graphic>
          <a:graphicData uri="http://schemas.openxmlformats.org/presentationml/2006/ole">
            <mc:AlternateContent xmlns:mc="http://schemas.openxmlformats.org/markup-compatibility/2006">
              <mc:Choice xmlns:v="urn:schemas-microsoft-com:vml" Requires="v">
                <p:oleObj spid="_x0000_s37861" name="公式" r:id="rId9" imgW="581040" imgH="390615" progId="Equation.3">
                  <p:embed/>
                </p:oleObj>
              </mc:Choice>
              <mc:Fallback>
                <p:oleObj name="公式" r:id="rId9" imgW="581040" imgH="390615" progId="Equation.3">
                  <p:embed/>
                  <p:pic>
                    <p:nvPicPr>
                      <p:cNvPr id="0" name="Object 14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85088" y="3429000"/>
                        <a:ext cx="582612"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23" name="Text Box 151"/>
          <p:cNvSpPr txBox="1">
            <a:spLocks noChangeArrowheads="1"/>
          </p:cNvSpPr>
          <p:nvPr/>
        </p:nvSpPr>
        <p:spPr bwMode="auto">
          <a:xfrm>
            <a:off x="6859588" y="4038600"/>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i="1">
                <a:solidFill>
                  <a:schemeClr val="accent2"/>
                </a:solidFill>
                <a:ea typeface="宋体" pitchFamily="2" charset="-122"/>
              </a:rPr>
              <a:t>r</a:t>
            </a:r>
          </a:p>
        </p:txBody>
      </p:sp>
      <p:sp>
        <p:nvSpPr>
          <p:cNvPr id="36884" name="Rectangle 154"/>
          <p:cNvSpPr>
            <a:spLocks noChangeArrowheads="1"/>
          </p:cNvSpPr>
          <p:nvPr/>
        </p:nvSpPr>
        <p:spPr bwMode="auto">
          <a:xfrm>
            <a:off x="4310063" y="31289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aphicFrame>
        <p:nvGraphicFramePr>
          <p:cNvPr id="3227" name="Object 155"/>
          <p:cNvGraphicFramePr>
            <a:graphicFrameLocks noChangeAspect="1"/>
          </p:cNvGraphicFramePr>
          <p:nvPr/>
        </p:nvGraphicFramePr>
        <p:xfrm>
          <a:off x="495300" y="4870450"/>
          <a:ext cx="4635500" cy="990600"/>
        </p:xfrm>
        <a:graphic>
          <a:graphicData uri="http://schemas.openxmlformats.org/presentationml/2006/ole">
            <mc:AlternateContent xmlns:mc="http://schemas.openxmlformats.org/markup-compatibility/2006">
              <mc:Choice xmlns:v="urn:schemas-microsoft-com:vml" Requires="v">
                <p:oleObj spid="_x0000_s37862" name="公式" r:id="rId11" imgW="4571910" imgH="923835" progId="Equation.3">
                  <p:embed/>
                </p:oleObj>
              </mc:Choice>
              <mc:Fallback>
                <p:oleObj name="公式" r:id="rId11" imgW="4571910" imgH="923835" progId="Equation.3">
                  <p:embed/>
                  <p:pic>
                    <p:nvPicPr>
                      <p:cNvPr id="0" name="Object 15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5300" y="4870450"/>
                        <a:ext cx="46355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28" name="Object 156"/>
          <p:cNvGraphicFramePr>
            <a:graphicFrameLocks noChangeAspect="1"/>
          </p:cNvGraphicFramePr>
          <p:nvPr/>
        </p:nvGraphicFramePr>
        <p:xfrm>
          <a:off x="533400" y="5873750"/>
          <a:ext cx="4559300" cy="990600"/>
        </p:xfrm>
        <a:graphic>
          <a:graphicData uri="http://schemas.openxmlformats.org/presentationml/2006/ole">
            <mc:AlternateContent xmlns:mc="http://schemas.openxmlformats.org/markup-compatibility/2006">
              <mc:Choice xmlns:v="urn:schemas-microsoft-com:vml" Requires="v">
                <p:oleObj spid="_x0000_s37863" name="公式" r:id="rId13" imgW="4495770" imgH="923835" progId="Equation.3">
                  <p:embed/>
                </p:oleObj>
              </mc:Choice>
              <mc:Fallback>
                <p:oleObj name="公式" r:id="rId13" imgW="4495770" imgH="923835" progId="Equation.3">
                  <p:embed/>
                  <p:pic>
                    <p:nvPicPr>
                      <p:cNvPr id="0" name="Object 15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 y="5873750"/>
                        <a:ext cx="45593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30" name="Text Box 158"/>
          <p:cNvSpPr txBox="1">
            <a:spLocks noChangeArrowheads="1"/>
          </p:cNvSpPr>
          <p:nvPr/>
        </p:nvSpPr>
        <p:spPr bwMode="auto">
          <a:xfrm>
            <a:off x="5715000" y="5334000"/>
            <a:ext cx="3429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latin typeface="宋体" pitchFamily="2" charset="-122"/>
                <a:ea typeface="宋体" pitchFamily="2" charset="-122"/>
              </a:rPr>
              <a:t>式中</a:t>
            </a:r>
            <a:r>
              <a:rPr lang="en-US" altLang="zh-CN" sz="2800" i="1">
                <a:solidFill>
                  <a:schemeClr val="accent2"/>
                </a:solidFill>
                <a:ea typeface="宋体" pitchFamily="2" charset="-122"/>
              </a:rPr>
              <a:t>r</a:t>
            </a:r>
            <a:r>
              <a:rPr lang="en-US" altLang="zh-CN" sz="2800">
                <a:solidFill>
                  <a:schemeClr val="accent2"/>
                </a:solidFill>
                <a:ea typeface="宋体" pitchFamily="2" charset="-122"/>
              </a:rPr>
              <a:t>，</a:t>
            </a:r>
            <a:r>
              <a:rPr lang="en-US" altLang="zh-CN" sz="2800" i="1">
                <a:solidFill>
                  <a:schemeClr val="accent2"/>
                </a:solidFill>
                <a:ea typeface="宋体" pitchFamily="2" charset="-122"/>
              </a:rPr>
              <a:t>l</a:t>
            </a:r>
            <a:r>
              <a:rPr lang="en-US" altLang="zh-CN" sz="2800">
                <a:solidFill>
                  <a:schemeClr val="accent2"/>
                </a:solidFill>
                <a:ea typeface="宋体" pitchFamily="2" charset="-122"/>
              </a:rPr>
              <a:t>，</a:t>
            </a:r>
            <a:r>
              <a:rPr lang="en-US" altLang="zh-CN" sz="2800" i="1">
                <a:solidFill>
                  <a:schemeClr val="accent2"/>
                </a:solidFill>
                <a:latin typeface="Symbol" pitchFamily="18" charset="2"/>
                <a:ea typeface="宋体" pitchFamily="2" charset="-122"/>
              </a:rPr>
              <a:t>q</a:t>
            </a:r>
            <a:r>
              <a:rPr lang="en-US" altLang="zh-CN" sz="2800" i="1">
                <a:solidFill>
                  <a:schemeClr val="accent2"/>
                </a:solidFill>
                <a:ea typeface="宋体" pitchFamily="2" charset="-122"/>
              </a:rPr>
              <a:t> </a:t>
            </a:r>
            <a:r>
              <a:rPr lang="zh-CN" altLang="en-US" sz="2800">
                <a:solidFill>
                  <a:schemeClr val="accent2"/>
                </a:solidFill>
                <a:latin typeface="宋体" pitchFamily="2" charset="-122"/>
                <a:ea typeface="宋体" pitchFamily="2" charset="-122"/>
              </a:rPr>
              <a:t>都是变量。为了完成积分，必须</a:t>
            </a:r>
            <a:r>
              <a:rPr lang="zh-CN" altLang="en-US" sz="2800">
                <a:solidFill>
                  <a:srgbClr val="CC3300"/>
                </a:solidFill>
                <a:latin typeface="宋体" pitchFamily="2" charset="-122"/>
                <a:ea typeface="宋体" pitchFamily="2" charset="-122"/>
              </a:rPr>
              <a:t>统一变量</a:t>
            </a:r>
            <a:r>
              <a:rPr lang="zh-CN" altLang="en-US" sz="2800">
                <a:solidFill>
                  <a:schemeClr val="accent2"/>
                </a:solidFill>
                <a:latin typeface="宋体" pitchFamily="2" charset="-122"/>
                <a:ea typeface="宋体" pitchFamily="2" charset="-122"/>
              </a:rPr>
              <a:t>。</a:t>
            </a:r>
            <a:r>
              <a:rPr lang="zh-CN" altLang="en-US" sz="2800">
                <a:solidFill>
                  <a:schemeClr val="accent2"/>
                </a:solidFill>
                <a:ea typeface="宋体" pitchFamily="2" charset="-122"/>
              </a:rPr>
              <a:t> </a:t>
            </a:r>
          </a:p>
        </p:txBody>
      </p:sp>
      <p:sp>
        <p:nvSpPr>
          <p:cNvPr id="3272" name="Text Box 200"/>
          <p:cNvSpPr txBox="1">
            <a:spLocks noChangeArrowheads="1"/>
          </p:cNvSpPr>
          <p:nvPr/>
        </p:nvSpPr>
        <p:spPr bwMode="auto">
          <a:xfrm>
            <a:off x="250825" y="1935163"/>
            <a:ext cx="53927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解: 本题是矢量积分的典型例题。</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117"/>
                                        </p:tgtEl>
                                        <p:attrNameLst>
                                          <p:attrName>style.visibility</p:attrName>
                                        </p:attrNameLst>
                                      </p:cBhvr>
                                      <p:to>
                                        <p:strVal val="visible"/>
                                      </p:to>
                                    </p:set>
                                    <p:anim calcmode="lin" valueType="num">
                                      <p:cBhvr additive="base">
                                        <p:cTn id="7" dur="500" fill="hold"/>
                                        <p:tgtEl>
                                          <p:spTgt spid="3117"/>
                                        </p:tgtEl>
                                        <p:attrNameLst>
                                          <p:attrName>ppt_x</p:attrName>
                                        </p:attrNameLst>
                                      </p:cBhvr>
                                      <p:tavLst>
                                        <p:tav tm="0">
                                          <p:val>
                                            <p:strVal val="1+#ppt_w/2"/>
                                          </p:val>
                                        </p:tav>
                                        <p:tav tm="100000">
                                          <p:val>
                                            <p:strVal val="#ppt_x"/>
                                          </p:val>
                                        </p:tav>
                                      </p:tavLst>
                                    </p:anim>
                                    <p:anim calcmode="lin" valueType="num">
                                      <p:cBhvr additive="base">
                                        <p:cTn id="8" dur="500" fill="hold"/>
                                        <p:tgtEl>
                                          <p:spTgt spid="311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3118"/>
                                        </p:tgtEl>
                                        <p:attrNameLst>
                                          <p:attrName>style.visibility</p:attrName>
                                        </p:attrNameLst>
                                      </p:cBhvr>
                                      <p:to>
                                        <p:strVal val="visible"/>
                                      </p:to>
                                    </p:set>
                                    <p:animEffect transition="in" filter="strips(upRight)">
                                      <p:cBhvr>
                                        <p:cTn id="12" dur="500"/>
                                        <p:tgtEl>
                                          <p:spTgt spid="3118"/>
                                        </p:tgtEl>
                                      </p:cBhvr>
                                    </p:animEffect>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1+#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72"/>
                                        </p:tgtEl>
                                        <p:attrNameLst>
                                          <p:attrName>style.visibility</p:attrName>
                                        </p:attrNameLst>
                                      </p:cBhvr>
                                      <p:to>
                                        <p:strVal val="visible"/>
                                      </p:to>
                                    </p:set>
                                    <p:animEffect transition="in" filter="wipe(left)">
                                      <p:cBhvr>
                                        <p:cTn id="22" dur="500"/>
                                        <p:tgtEl>
                                          <p:spTgt spid="32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cTn>
                              </p:par>
                              <p:par>
                                <p:cTn id="28" presetID="22" presetClass="entr" presetSubtype="8"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left)">
                                      <p:cBhvr>
                                        <p:cTn id="30" dur="500"/>
                                        <p:tgtEl>
                                          <p:spTgt spid="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206"/>
                                        </p:tgtEl>
                                        <p:attrNameLst>
                                          <p:attrName>style.visibility</p:attrName>
                                        </p:attrNameLst>
                                      </p:cBhvr>
                                      <p:to>
                                        <p:strVal val="visible"/>
                                      </p:to>
                                    </p:set>
                                    <p:animEffect transition="in" filter="wipe(left)">
                                      <p:cBhvr>
                                        <p:cTn id="35" dur="500"/>
                                        <p:tgtEl>
                                          <p:spTgt spid="3206"/>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3184"/>
                                        </p:tgtEl>
                                        <p:attrNameLst>
                                          <p:attrName>style.visibility</p:attrName>
                                        </p:attrNameLst>
                                      </p:cBhvr>
                                      <p:to>
                                        <p:strVal val="visible"/>
                                      </p:to>
                                    </p:set>
                                    <p:animEffect transition="in" filter="wipe(left)">
                                      <p:cBhvr>
                                        <p:cTn id="39" dur="500"/>
                                        <p:tgtEl>
                                          <p:spTgt spid="318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216"/>
                                        </p:tgtEl>
                                        <p:attrNameLst>
                                          <p:attrName>style.visibility</p:attrName>
                                        </p:attrNameLst>
                                      </p:cBhvr>
                                      <p:to>
                                        <p:strVal val="visible"/>
                                      </p:to>
                                    </p:set>
                                    <p:animEffect transition="in" filter="wipe(left)">
                                      <p:cBhvr>
                                        <p:cTn id="44" dur="500"/>
                                        <p:tgtEl>
                                          <p:spTgt spid="321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3214"/>
                                        </p:tgtEl>
                                        <p:attrNameLst>
                                          <p:attrName>style.visibility</p:attrName>
                                        </p:attrNameLst>
                                      </p:cBhvr>
                                      <p:to>
                                        <p:strVal val="visible"/>
                                      </p:to>
                                    </p:set>
                                    <p:animEffect transition="in" filter="wipe(down)">
                                      <p:cBhvr>
                                        <p:cTn id="49" dur="500"/>
                                        <p:tgtEl>
                                          <p:spTgt spid="3214"/>
                                        </p:tgtEl>
                                      </p:cBhvr>
                                    </p:animEffect>
                                  </p:childTnLst>
                                </p:cTn>
                              </p:par>
                            </p:childTnLst>
                          </p:cTn>
                        </p:par>
                        <p:par>
                          <p:cTn id="50" fill="hold" nodeType="afterGroup">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3223"/>
                                        </p:tgtEl>
                                        <p:attrNameLst>
                                          <p:attrName>style.visibility</p:attrName>
                                        </p:attrNameLst>
                                      </p:cBhvr>
                                      <p:to>
                                        <p:strVal val="visible"/>
                                      </p:to>
                                    </p:set>
                                    <p:animEffect transition="in" filter="wipe(left)">
                                      <p:cBhvr>
                                        <p:cTn id="53" dur="500"/>
                                        <p:tgtEl>
                                          <p:spTgt spid="3223"/>
                                        </p:tgtEl>
                                      </p:cBhvr>
                                    </p:animEffect>
                                  </p:childTnLst>
                                </p:cTn>
                              </p:par>
                            </p:childTnLst>
                          </p:cTn>
                        </p:par>
                        <p:par>
                          <p:cTn id="54" fill="hold" nodeType="afterGroup">
                            <p:stCondLst>
                              <p:cond delay="1000"/>
                            </p:stCondLst>
                            <p:childTnLst>
                              <p:par>
                                <p:cTn id="55" presetID="22" presetClass="entr" presetSubtype="1" fill="hold" grpId="0" nodeType="afterEffect">
                                  <p:stCondLst>
                                    <p:cond delay="0"/>
                                  </p:stCondLst>
                                  <p:childTnLst>
                                    <p:set>
                                      <p:cBhvr>
                                        <p:cTn id="56" dur="1" fill="hold">
                                          <p:stCondLst>
                                            <p:cond delay="0"/>
                                          </p:stCondLst>
                                        </p:cTn>
                                        <p:tgtEl>
                                          <p:spTgt spid="3215"/>
                                        </p:tgtEl>
                                        <p:attrNameLst>
                                          <p:attrName>style.visibility</p:attrName>
                                        </p:attrNameLst>
                                      </p:cBhvr>
                                      <p:to>
                                        <p:strVal val="visible"/>
                                      </p:to>
                                    </p:set>
                                    <p:animEffect transition="in" filter="wipe(up)">
                                      <p:cBhvr>
                                        <p:cTn id="57" dur="500"/>
                                        <p:tgtEl>
                                          <p:spTgt spid="3215"/>
                                        </p:tgtEl>
                                      </p:cBhvr>
                                    </p:animEffect>
                                  </p:childTnLst>
                                </p:cTn>
                              </p:par>
                            </p:childTnLst>
                          </p:cTn>
                        </p:par>
                        <p:par>
                          <p:cTn id="58" fill="hold" nodeType="afterGroup">
                            <p:stCondLst>
                              <p:cond delay="1500"/>
                            </p:stCondLst>
                            <p:childTnLst>
                              <p:par>
                                <p:cTn id="59" presetID="22" presetClass="entr" presetSubtype="8" fill="hold" grpId="0" nodeType="afterEffect">
                                  <p:stCondLst>
                                    <p:cond delay="0"/>
                                  </p:stCondLst>
                                  <p:childTnLst>
                                    <p:set>
                                      <p:cBhvr>
                                        <p:cTn id="60" dur="1" fill="hold">
                                          <p:stCondLst>
                                            <p:cond delay="0"/>
                                          </p:stCondLst>
                                        </p:cTn>
                                        <p:tgtEl>
                                          <p:spTgt spid="3254"/>
                                        </p:tgtEl>
                                        <p:attrNameLst>
                                          <p:attrName>style.visibility</p:attrName>
                                        </p:attrNameLst>
                                      </p:cBhvr>
                                      <p:to>
                                        <p:strVal val="visible"/>
                                      </p:to>
                                    </p:set>
                                    <p:animEffect transition="in" filter="wipe(left)">
                                      <p:cBhvr>
                                        <p:cTn id="61" dur="500"/>
                                        <p:tgtEl>
                                          <p:spTgt spid="325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3175"/>
                                        </p:tgtEl>
                                        <p:attrNameLst>
                                          <p:attrName>style.visibility</p:attrName>
                                        </p:attrNameLst>
                                      </p:cBhvr>
                                      <p:to>
                                        <p:strVal val="visible"/>
                                      </p:to>
                                    </p:set>
                                    <p:animEffect transition="in" filter="wipe(down)">
                                      <p:cBhvr>
                                        <p:cTn id="66" dur="500"/>
                                        <p:tgtEl>
                                          <p:spTgt spid="3175"/>
                                        </p:tgtEl>
                                      </p:cBhvr>
                                    </p:animEffect>
                                  </p:childTnLst>
                                </p:cTn>
                              </p:par>
                            </p:childTnLst>
                          </p:cTn>
                        </p:par>
                        <p:par>
                          <p:cTn id="67" fill="hold" nodeType="afterGroup">
                            <p:stCondLst>
                              <p:cond delay="500"/>
                            </p:stCondLst>
                            <p:childTnLst>
                              <p:par>
                                <p:cTn id="68" presetID="22" presetClass="entr" presetSubtype="8" fill="hold" nodeType="afterEffect">
                                  <p:stCondLst>
                                    <p:cond delay="0"/>
                                  </p:stCondLst>
                                  <p:childTnLst>
                                    <p:set>
                                      <p:cBhvr>
                                        <p:cTn id="69" dur="1" fill="hold">
                                          <p:stCondLst>
                                            <p:cond delay="0"/>
                                          </p:stCondLst>
                                        </p:cTn>
                                        <p:tgtEl>
                                          <p:spTgt spid="3176"/>
                                        </p:tgtEl>
                                        <p:attrNameLst>
                                          <p:attrName>style.visibility</p:attrName>
                                        </p:attrNameLst>
                                      </p:cBhvr>
                                      <p:to>
                                        <p:strVal val="visible"/>
                                      </p:to>
                                    </p:set>
                                    <p:animEffect transition="in" filter="wipe(left)">
                                      <p:cBhvr>
                                        <p:cTn id="70" dur="500"/>
                                        <p:tgtEl>
                                          <p:spTgt spid="317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178"/>
                                        </p:tgtEl>
                                        <p:attrNameLst>
                                          <p:attrName>style.visibility</p:attrName>
                                        </p:attrNameLst>
                                      </p:cBhvr>
                                      <p:to>
                                        <p:strVal val="visible"/>
                                      </p:to>
                                    </p:set>
                                    <p:animEffect transition="in" filter="wipe(left)">
                                      <p:cBhvr>
                                        <p:cTn id="75" dur="500"/>
                                        <p:tgtEl>
                                          <p:spTgt spid="3178"/>
                                        </p:tgtEl>
                                      </p:cBhvr>
                                    </p:animEffect>
                                  </p:childTnLst>
                                </p:cTn>
                              </p:par>
                            </p:childTnLst>
                          </p:cTn>
                        </p:par>
                        <p:par>
                          <p:cTn id="76" fill="hold" nodeType="afterGroup">
                            <p:stCondLst>
                              <p:cond delay="500"/>
                            </p:stCondLst>
                            <p:childTnLst>
                              <p:par>
                                <p:cTn id="77" presetID="22" presetClass="entr" presetSubtype="8" fill="hold" nodeType="afterEffect">
                                  <p:stCondLst>
                                    <p:cond delay="0"/>
                                  </p:stCondLst>
                                  <p:childTnLst>
                                    <p:set>
                                      <p:cBhvr>
                                        <p:cTn id="78" dur="1" fill="hold">
                                          <p:stCondLst>
                                            <p:cond delay="0"/>
                                          </p:stCondLst>
                                        </p:cTn>
                                        <p:tgtEl>
                                          <p:spTgt spid="3221"/>
                                        </p:tgtEl>
                                        <p:attrNameLst>
                                          <p:attrName>style.visibility</p:attrName>
                                        </p:attrNameLst>
                                      </p:cBhvr>
                                      <p:to>
                                        <p:strVal val="visible"/>
                                      </p:to>
                                    </p:set>
                                    <p:animEffect transition="in" filter="wipe(left)">
                                      <p:cBhvr>
                                        <p:cTn id="79" dur="500"/>
                                        <p:tgtEl>
                                          <p:spTgt spid="3221"/>
                                        </p:tgtEl>
                                      </p:cBhvr>
                                    </p:animEffect>
                                  </p:childTnLst>
                                </p:cTn>
                              </p:par>
                            </p:childTnLst>
                          </p:cTn>
                        </p:par>
                        <p:par>
                          <p:cTn id="80" fill="hold" nodeType="afterGroup">
                            <p:stCondLst>
                              <p:cond delay="1000"/>
                            </p:stCondLst>
                            <p:childTnLst>
                              <p:par>
                                <p:cTn id="81" presetID="22" presetClass="entr" presetSubtype="4" fill="hold" grpId="0" nodeType="afterEffect">
                                  <p:stCondLst>
                                    <p:cond delay="0"/>
                                  </p:stCondLst>
                                  <p:childTnLst>
                                    <p:set>
                                      <p:cBhvr>
                                        <p:cTn id="82" dur="1" fill="hold">
                                          <p:stCondLst>
                                            <p:cond delay="0"/>
                                          </p:stCondLst>
                                        </p:cTn>
                                        <p:tgtEl>
                                          <p:spTgt spid="3180"/>
                                        </p:tgtEl>
                                        <p:attrNameLst>
                                          <p:attrName>style.visibility</p:attrName>
                                        </p:attrNameLst>
                                      </p:cBhvr>
                                      <p:to>
                                        <p:strVal val="visible"/>
                                      </p:to>
                                    </p:set>
                                    <p:animEffect transition="in" filter="wipe(down)">
                                      <p:cBhvr>
                                        <p:cTn id="83" dur="500"/>
                                        <p:tgtEl>
                                          <p:spTgt spid="3180"/>
                                        </p:tgtEl>
                                      </p:cBhvr>
                                    </p:animEffect>
                                  </p:childTnLst>
                                </p:cTn>
                              </p:par>
                            </p:childTnLst>
                          </p:cTn>
                        </p:par>
                        <p:par>
                          <p:cTn id="84" fill="hold" nodeType="afterGroup">
                            <p:stCondLst>
                              <p:cond delay="1500"/>
                            </p:stCondLst>
                            <p:childTnLst>
                              <p:par>
                                <p:cTn id="85" presetID="22" presetClass="entr" presetSubtype="8" fill="hold" nodeType="afterEffect">
                                  <p:stCondLst>
                                    <p:cond delay="0"/>
                                  </p:stCondLst>
                                  <p:childTnLst>
                                    <p:set>
                                      <p:cBhvr>
                                        <p:cTn id="86" dur="1" fill="hold">
                                          <p:stCondLst>
                                            <p:cond delay="0"/>
                                          </p:stCondLst>
                                        </p:cTn>
                                        <p:tgtEl>
                                          <p:spTgt spid="3220"/>
                                        </p:tgtEl>
                                        <p:attrNameLst>
                                          <p:attrName>style.visibility</p:attrName>
                                        </p:attrNameLst>
                                      </p:cBhvr>
                                      <p:to>
                                        <p:strVal val="visible"/>
                                      </p:to>
                                    </p:set>
                                    <p:animEffect transition="in" filter="wipe(left)">
                                      <p:cBhvr>
                                        <p:cTn id="87" dur="500"/>
                                        <p:tgtEl>
                                          <p:spTgt spid="322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3227"/>
                                        </p:tgtEl>
                                        <p:attrNameLst>
                                          <p:attrName>style.visibility</p:attrName>
                                        </p:attrNameLst>
                                      </p:cBhvr>
                                      <p:to>
                                        <p:strVal val="visible"/>
                                      </p:to>
                                    </p:set>
                                    <p:animEffect transition="in" filter="wipe(left)">
                                      <p:cBhvr>
                                        <p:cTn id="92" dur="500"/>
                                        <p:tgtEl>
                                          <p:spTgt spid="3227"/>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3228"/>
                                        </p:tgtEl>
                                        <p:attrNameLst>
                                          <p:attrName>style.visibility</p:attrName>
                                        </p:attrNameLst>
                                      </p:cBhvr>
                                      <p:to>
                                        <p:strVal val="visible"/>
                                      </p:to>
                                    </p:set>
                                    <p:animEffect transition="in" filter="wipe(left)">
                                      <p:cBhvr>
                                        <p:cTn id="97" dur="500"/>
                                        <p:tgtEl>
                                          <p:spTgt spid="3228"/>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3230"/>
                                        </p:tgtEl>
                                        <p:attrNameLst>
                                          <p:attrName>style.visibility</p:attrName>
                                        </p:attrNameLst>
                                      </p:cBhvr>
                                      <p:to>
                                        <p:strVal val="visible"/>
                                      </p:to>
                                    </p:set>
                                    <p:animEffect transition="in" filter="wipe(left)">
                                      <p:cBhvr>
                                        <p:cTn id="102" dur="500"/>
                                        <p:tgtEl>
                                          <p:spTgt spid="3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8" grpId="0" animBg="1"/>
      <p:bldP spid="3175" grpId="0" animBg="1"/>
      <p:bldP spid="3178" grpId="0" animBg="1"/>
      <p:bldP spid="3184" grpId="0" autoUpdateAnimBg="0"/>
      <p:bldP spid="3254" grpId="0" autoUpdateAnimBg="0"/>
      <p:bldP spid="3206" grpId="0" animBg="1"/>
      <p:bldP spid="3214" grpId="0" animBg="1"/>
      <p:bldP spid="3215" grpId="0" animBg="1"/>
      <p:bldP spid="3216" grpId="0" autoUpdateAnimBg="0"/>
      <p:bldP spid="3117" grpId="0" autoUpdateAnimBg="0"/>
      <p:bldP spid="3180" grpId="0" animBg="1"/>
      <p:bldP spid="3223" grpId="0" autoUpdateAnimBg="0"/>
      <p:bldP spid="3230" grpId="0" autoUpdateAnimBg="0"/>
      <p:bldP spid="327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72" name="Object 128"/>
          <p:cNvGraphicFramePr>
            <a:graphicFrameLocks noChangeAspect="1"/>
          </p:cNvGraphicFramePr>
          <p:nvPr/>
        </p:nvGraphicFramePr>
        <p:xfrm>
          <a:off x="533400" y="762000"/>
          <a:ext cx="1346200" cy="889000"/>
        </p:xfrm>
        <a:graphic>
          <a:graphicData uri="http://schemas.openxmlformats.org/presentationml/2006/ole">
            <mc:AlternateContent xmlns:mc="http://schemas.openxmlformats.org/markup-compatibility/2006">
              <mc:Choice xmlns:v="urn:schemas-microsoft-com:vml" Requires="v">
                <p:oleObj spid="_x0000_s67161" name="Equation" r:id="rId3" imgW="1276290" imgH="819240" progId="Equation.3">
                  <p:embed/>
                </p:oleObj>
              </mc:Choice>
              <mc:Fallback>
                <p:oleObj name="Equation" r:id="rId3" imgW="1276290" imgH="819240" progId="Equation.3">
                  <p:embed/>
                  <p:pic>
                    <p:nvPicPr>
                      <p:cNvPr id="0" name="Object 1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762000"/>
                        <a:ext cx="13462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73" name="Text Box 129"/>
          <p:cNvSpPr txBox="1">
            <a:spLocks noChangeArrowheads="1"/>
          </p:cNvSpPr>
          <p:nvPr/>
        </p:nvSpPr>
        <p:spPr bwMode="auto">
          <a:xfrm>
            <a:off x="533400" y="146050"/>
            <a:ext cx="4298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以</a:t>
            </a:r>
            <a:r>
              <a:rPr lang="en-US" altLang="zh-CN" sz="2800" i="1">
                <a:solidFill>
                  <a:schemeClr val="accent2"/>
                </a:solidFill>
                <a:latin typeface="Symbol" pitchFamily="18" charset="2"/>
                <a:ea typeface="宋体" pitchFamily="2" charset="-122"/>
              </a:rPr>
              <a:t>q</a:t>
            </a:r>
            <a:r>
              <a:rPr lang="zh-CN" altLang="en-US" sz="2800">
                <a:solidFill>
                  <a:schemeClr val="accent2"/>
                </a:solidFill>
                <a:ea typeface="宋体" pitchFamily="2" charset="-122"/>
              </a:rPr>
              <a:t>为积分变量，由图可知</a:t>
            </a:r>
          </a:p>
        </p:txBody>
      </p:sp>
      <p:graphicFrame>
        <p:nvGraphicFramePr>
          <p:cNvPr id="6276" name="Object 132"/>
          <p:cNvGraphicFramePr>
            <a:graphicFrameLocks noChangeAspect="1"/>
          </p:cNvGraphicFramePr>
          <p:nvPr>
            <p:extLst>
              <p:ext uri="{D42A27DB-BD31-4B8C-83A1-F6EECF244321}">
                <p14:modId xmlns:p14="http://schemas.microsoft.com/office/powerpoint/2010/main" val="1042204993"/>
              </p:ext>
            </p:extLst>
          </p:nvPr>
        </p:nvGraphicFramePr>
        <p:xfrm>
          <a:off x="2339752" y="1012279"/>
          <a:ext cx="1819820" cy="544513"/>
        </p:xfrm>
        <a:graphic>
          <a:graphicData uri="http://schemas.openxmlformats.org/presentationml/2006/ole">
            <mc:AlternateContent xmlns:mc="http://schemas.openxmlformats.org/markup-compatibility/2006">
              <mc:Choice xmlns:v="urn:schemas-microsoft-com:vml" Requires="v">
                <p:oleObj spid="_x0000_s67162" name="Equation" r:id="rId5" imgW="774360" imgH="203040" progId="Equation.DSMT4">
                  <p:embed/>
                </p:oleObj>
              </mc:Choice>
              <mc:Fallback>
                <p:oleObj name="Equation" r:id="rId5" imgW="774360" imgH="203040" progId="Equation.DSMT4">
                  <p:embed/>
                  <p:pic>
                    <p:nvPicPr>
                      <p:cNvPr id="0" name="Object 132"/>
                      <p:cNvPicPr>
                        <a:picLocks noChangeAspect="1" noChangeArrowheads="1"/>
                      </p:cNvPicPr>
                      <p:nvPr/>
                    </p:nvPicPr>
                    <p:blipFill>
                      <a:blip r:embed="rId6"/>
                      <a:srcRect/>
                      <a:stretch>
                        <a:fillRect/>
                      </a:stretch>
                    </p:blipFill>
                    <p:spPr bwMode="auto">
                      <a:xfrm>
                        <a:off x="2339752" y="1012279"/>
                        <a:ext cx="1819820" cy="544513"/>
                      </a:xfrm>
                      <a:prstGeom prst="rect">
                        <a:avLst/>
                      </a:prstGeom>
                      <a:noFill/>
                      <a:ln>
                        <a:noFill/>
                      </a:ln>
                      <a:effectLst/>
                    </p:spPr>
                  </p:pic>
                </p:oleObj>
              </mc:Fallback>
            </mc:AlternateContent>
          </a:graphicData>
        </a:graphic>
      </p:graphicFrame>
      <p:graphicFrame>
        <p:nvGraphicFramePr>
          <p:cNvPr id="6277" name="Object 133"/>
          <p:cNvGraphicFramePr>
            <a:graphicFrameLocks noChangeAspect="1"/>
          </p:cNvGraphicFramePr>
          <p:nvPr/>
        </p:nvGraphicFramePr>
        <p:xfrm>
          <a:off x="4565650" y="838200"/>
          <a:ext cx="1663700" cy="889000"/>
        </p:xfrm>
        <a:graphic>
          <a:graphicData uri="http://schemas.openxmlformats.org/presentationml/2006/ole">
            <mc:AlternateContent xmlns:mc="http://schemas.openxmlformats.org/markup-compatibility/2006">
              <mc:Choice xmlns:v="urn:schemas-microsoft-com:vml" Requires="v">
                <p:oleObj spid="_x0000_s67163" name="公式" r:id="rId7" imgW="1600290" imgH="819240" progId="Equation.3">
                  <p:embed/>
                </p:oleObj>
              </mc:Choice>
              <mc:Fallback>
                <p:oleObj name="公式" r:id="rId7" imgW="1600290" imgH="819240" progId="Equation.3">
                  <p:embed/>
                  <p:pic>
                    <p:nvPicPr>
                      <p:cNvPr id="0" name="Object 1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5650" y="838200"/>
                        <a:ext cx="16637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78" name="Text Box 134"/>
          <p:cNvSpPr txBox="1">
            <a:spLocks noChangeArrowheads="1"/>
          </p:cNvSpPr>
          <p:nvPr/>
        </p:nvSpPr>
        <p:spPr bwMode="auto">
          <a:xfrm>
            <a:off x="669925" y="198120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所以</a:t>
            </a:r>
          </a:p>
        </p:txBody>
      </p:sp>
      <p:graphicFrame>
        <p:nvGraphicFramePr>
          <p:cNvPr id="6279" name="Object 135"/>
          <p:cNvGraphicFramePr>
            <a:graphicFrameLocks noChangeAspect="1"/>
          </p:cNvGraphicFramePr>
          <p:nvPr/>
        </p:nvGraphicFramePr>
        <p:xfrm>
          <a:off x="1485900" y="1822450"/>
          <a:ext cx="3238500" cy="990600"/>
        </p:xfrm>
        <a:graphic>
          <a:graphicData uri="http://schemas.openxmlformats.org/presentationml/2006/ole">
            <mc:AlternateContent xmlns:mc="http://schemas.openxmlformats.org/markup-compatibility/2006">
              <mc:Choice xmlns:v="urn:schemas-microsoft-com:vml" Requires="v">
                <p:oleObj spid="_x0000_s67164" name="公式" r:id="rId9" imgW="3171960" imgH="923835" progId="Equation.3">
                  <p:embed/>
                </p:oleObj>
              </mc:Choice>
              <mc:Fallback>
                <p:oleObj name="公式" r:id="rId9" imgW="3171960" imgH="923835" progId="Equation.3">
                  <p:embed/>
                  <p:pic>
                    <p:nvPicPr>
                      <p:cNvPr id="0" name="Object 1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85900" y="1822450"/>
                        <a:ext cx="32385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80" name="Object 136"/>
          <p:cNvGraphicFramePr>
            <a:graphicFrameLocks noChangeAspect="1"/>
          </p:cNvGraphicFramePr>
          <p:nvPr/>
        </p:nvGraphicFramePr>
        <p:xfrm>
          <a:off x="1504950" y="2901950"/>
          <a:ext cx="3200400" cy="990600"/>
        </p:xfrm>
        <a:graphic>
          <a:graphicData uri="http://schemas.openxmlformats.org/presentationml/2006/ole">
            <mc:AlternateContent xmlns:mc="http://schemas.openxmlformats.org/markup-compatibility/2006">
              <mc:Choice xmlns:v="urn:schemas-microsoft-com:vml" Requires="v">
                <p:oleObj spid="_x0000_s67165" name="公式" r:id="rId11" imgW="3133620" imgH="923835" progId="Equation.3">
                  <p:embed/>
                </p:oleObj>
              </mc:Choice>
              <mc:Fallback>
                <p:oleObj name="公式" r:id="rId11" imgW="3133620" imgH="923835" progId="Equation.3">
                  <p:embed/>
                  <p:pic>
                    <p:nvPicPr>
                      <p:cNvPr id="0" name="Object 1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04950" y="2901950"/>
                        <a:ext cx="32004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81" name="Text Box 137"/>
          <p:cNvSpPr txBox="1">
            <a:spLocks noChangeArrowheads="1"/>
          </p:cNvSpPr>
          <p:nvPr/>
        </p:nvSpPr>
        <p:spPr bwMode="auto">
          <a:xfrm>
            <a:off x="655638" y="3976688"/>
            <a:ext cx="1612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积分可得</a:t>
            </a:r>
          </a:p>
        </p:txBody>
      </p:sp>
      <p:graphicFrame>
        <p:nvGraphicFramePr>
          <p:cNvPr id="6282" name="Object 138"/>
          <p:cNvGraphicFramePr>
            <a:graphicFrameLocks noChangeAspect="1"/>
          </p:cNvGraphicFramePr>
          <p:nvPr/>
        </p:nvGraphicFramePr>
        <p:xfrm>
          <a:off x="533400" y="4413250"/>
          <a:ext cx="8229600" cy="1143000"/>
        </p:xfrm>
        <a:graphic>
          <a:graphicData uri="http://schemas.openxmlformats.org/presentationml/2006/ole">
            <mc:AlternateContent xmlns:mc="http://schemas.openxmlformats.org/markup-compatibility/2006">
              <mc:Choice xmlns:v="urn:schemas-microsoft-com:vml" Requires="v">
                <p:oleObj spid="_x0000_s67166" name="公式" r:id="rId13" imgW="8162910" imgH="1076415" progId="Equation.3">
                  <p:embed/>
                </p:oleObj>
              </mc:Choice>
              <mc:Fallback>
                <p:oleObj name="公式" r:id="rId13" imgW="8162910" imgH="1076415" progId="Equation.3">
                  <p:embed/>
                  <p:pic>
                    <p:nvPicPr>
                      <p:cNvPr id="0" name="Object 13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 y="441325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83" name="Object 139"/>
          <p:cNvGraphicFramePr>
            <a:graphicFrameLocks noChangeAspect="1"/>
          </p:cNvGraphicFramePr>
          <p:nvPr/>
        </p:nvGraphicFramePr>
        <p:xfrm>
          <a:off x="520700" y="5556250"/>
          <a:ext cx="8255000" cy="1143000"/>
        </p:xfrm>
        <a:graphic>
          <a:graphicData uri="http://schemas.openxmlformats.org/presentationml/2006/ole">
            <mc:AlternateContent xmlns:mc="http://schemas.openxmlformats.org/markup-compatibility/2006">
              <mc:Choice xmlns:v="urn:schemas-microsoft-com:vml" Requires="v">
                <p:oleObj spid="_x0000_s67167" name="公式" r:id="rId15" imgW="8191530" imgH="1076415" progId="Equation.3">
                  <p:embed/>
                </p:oleObj>
              </mc:Choice>
              <mc:Fallback>
                <p:oleObj name="公式" r:id="rId15" imgW="8191530" imgH="1076415" progId="Equation.3">
                  <p:embed/>
                  <p:pic>
                    <p:nvPicPr>
                      <p:cNvPr id="0" name="Object 1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0700" y="5556250"/>
                        <a:ext cx="8255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7900" name="Group 149"/>
          <p:cNvGrpSpPr>
            <a:grpSpLocks/>
          </p:cNvGrpSpPr>
          <p:nvPr/>
        </p:nvGrpSpPr>
        <p:grpSpPr bwMode="auto">
          <a:xfrm>
            <a:off x="6054725" y="152400"/>
            <a:ext cx="3013075" cy="3048000"/>
            <a:chOff x="3814" y="96"/>
            <a:chExt cx="1898" cy="1920"/>
          </a:xfrm>
        </p:grpSpPr>
        <p:sp>
          <p:nvSpPr>
            <p:cNvPr id="37901" name="Line 150"/>
            <p:cNvSpPr>
              <a:spLocks noChangeShapeType="1"/>
            </p:cNvSpPr>
            <p:nvPr/>
          </p:nvSpPr>
          <p:spPr bwMode="auto">
            <a:xfrm>
              <a:off x="4656" y="1008"/>
              <a:ext cx="0" cy="67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2" name="Line 151"/>
            <p:cNvSpPr>
              <a:spLocks noChangeShapeType="1"/>
            </p:cNvSpPr>
            <p:nvPr/>
          </p:nvSpPr>
          <p:spPr bwMode="auto">
            <a:xfrm>
              <a:off x="3984" y="1680"/>
              <a:ext cx="1008" cy="0"/>
            </a:xfrm>
            <a:prstGeom prst="line">
              <a:avLst/>
            </a:prstGeom>
            <a:noFill/>
            <a:ln w="38100">
              <a:solidFill>
                <a:srgbClr val="FF99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3" name="Text Box 152"/>
            <p:cNvSpPr txBox="1">
              <a:spLocks noChangeArrowheads="1"/>
            </p:cNvSpPr>
            <p:nvPr/>
          </p:nvSpPr>
          <p:spPr bwMode="auto">
            <a:xfrm>
              <a:off x="3840" y="1680"/>
              <a:ext cx="3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A</a:t>
              </a:r>
            </a:p>
          </p:txBody>
        </p:sp>
        <p:sp>
          <p:nvSpPr>
            <p:cNvPr id="37904" name="Text Box 153"/>
            <p:cNvSpPr txBox="1">
              <a:spLocks noChangeArrowheads="1"/>
            </p:cNvSpPr>
            <p:nvPr/>
          </p:nvSpPr>
          <p:spPr bwMode="auto">
            <a:xfrm>
              <a:off x="4896" y="168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B</a:t>
              </a:r>
            </a:p>
          </p:txBody>
        </p:sp>
        <p:sp>
          <p:nvSpPr>
            <p:cNvPr id="37905" name="Line 154"/>
            <p:cNvSpPr>
              <a:spLocks noChangeShapeType="1"/>
            </p:cNvSpPr>
            <p:nvPr/>
          </p:nvSpPr>
          <p:spPr bwMode="auto">
            <a:xfrm flipV="1">
              <a:off x="4656" y="624"/>
              <a:ext cx="192" cy="384"/>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7906" name="Object 155"/>
            <p:cNvGraphicFramePr>
              <a:graphicFrameLocks noChangeAspect="1"/>
            </p:cNvGraphicFramePr>
            <p:nvPr/>
          </p:nvGraphicFramePr>
          <p:xfrm>
            <a:off x="4892" y="432"/>
            <a:ext cx="296" cy="231"/>
          </p:xfrm>
          <a:graphic>
            <a:graphicData uri="http://schemas.openxmlformats.org/presentationml/2006/ole">
              <mc:AlternateContent xmlns:mc="http://schemas.openxmlformats.org/markup-compatibility/2006">
                <mc:Choice xmlns:v="urn:schemas-microsoft-com:vml" Requires="v">
                  <p:oleObj spid="_x0000_s67168" name="公式" r:id="rId17" imgW="457110" imgH="323760" progId="Equation.3">
                    <p:embed/>
                  </p:oleObj>
                </mc:Choice>
                <mc:Fallback>
                  <p:oleObj name="公式" r:id="rId17" imgW="457110" imgH="323760" progId="Equation.3">
                    <p:embed/>
                    <p:pic>
                      <p:nvPicPr>
                        <p:cNvPr id="0" name="Object 15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92" y="432"/>
                          <a:ext cx="2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907" name="Line 156"/>
            <p:cNvSpPr>
              <a:spLocks noChangeShapeType="1"/>
            </p:cNvSpPr>
            <p:nvPr/>
          </p:nvSpPr>
          <p:spPr bwMode="auto">
            <a:xfrm flipV="1">
              <a:off x="4656" y="1008"/>
              <a:ext cx="192"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8" name="Text Box 157"/>
            <p:cNvSpPr txBox="1">
              <a:spLocks noChangeArrowheads="1"/>
            </p:cNvSpPr>
            <p:nvPr/>
          </p:nvSpPr>
          <p:spPr bwMode="auto">
            <a:xfrm>
              <a:off x="4128" y="1440"/>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a:solidFill>
                    <a:schemeClr val="accent2"/>
                  </a:solidFill>
                  <a:ea typeface="宋体" pitchFamily="2" charset="-122"/>
                </a:rPr>
                <a:t>d</a:t>
              </a:r>
              <a:r>
                <a:rPr kumimoji="1" lang="en-US" altLang="zh-CN" sz="2400" i="1">
                  <a:solidFill>
                    <a:schemeClr val="accent2"/>
                  </a:solidFill>
                  <a:ea typeface="宋体" pitchFamily="2" charset="-122"/>
                </a:rPr>
                <a:t>l</a:t>
              </a:r>
              <a:endParaRPr kumimoji="1" lang="zh-CN" altLang="en-US" sz="2400" i="1">
                <a:solidFill>
                  <a:schemeClr val="accent2"/>
                </a:solidFill>
                <a:ea typeface="宋体" pitchFamily="2" charset="-122"/>
              </a:endParaRPr>
            </a:p>
          </p:txBody>
        </p:sp>
        <p:sp>
          <p:nvSpPr>
            <p:cNvPr id="37909" name="Text Box 158"/>
            <p:cNvSpPr txBox="1">
              <a:spLocks noChangeArrowheads="1"/>
            </p:cNvSpPr>
            <p:nvPr/>
          </p:nvSpPr>
          <p:spPr bwMode="auto">
            <a:xfrm>
              <a:off x="4416" y="86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P</a:t>
              </a:r>
            </a:p>
          </p:txBody>
        </p:sp>
        <p:sp>
          <p:nvSpPr>
            <p:cNvPr id="37910" name="Line 159"/>
            <p:cNvSpPr>
              <a:spLocks noChangeShapeType="1"/>
            </p:cNvSpPr>
            <p:nvPr/>
          </p:nvSpPr>
          <p:spPr bwMode="auto">
            <a:xfrm flipV="1">
              <a:off x="3984" y="1008"/>
              <a:ext cx="672" cy="672"/>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1" name="Line 160"/>
            <p:cNvSpPr>
              <a:spLocks noChangeShapeType="1"/>
            </p:cNvSpPr>
            <p:nvPr/>
          </p:nvSpPr>
          <p:spPr bwMode="auto">
            <a:xfrm>
              <a:off x="4656" y="1008"/>
              <a:ext cx="336" cy="672"/>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2" name="Freeform 161"/>
            <p:cNvSpPr>
              <a:spLocks/>
            </p:cNvSpPr>
            <p:nvPr/>
          </p:nvSpPr>
          <p:spPr bwMode="auto">
            <a:xfrm>
              <a:off x="4119" y="1532"/>
              <a:ext cx="78" cy="154"/>
            </a:xfrm>
            <a:custGeom>
              <a:avLst/>
              <a:gdLst>
                <a:gd name="T0" fmla="*/ 0 w 78"/>
                <a:gd name="T1" fmla="*/ 0 h 154"/>
                <a:gd name="T2" fmla="*/ 63 w 78"/>
                <a:gd name="T3" fmla="*/ 67 h 154"/>
                <a:gd name="T4" fmla="*/ 78 w 78"/>
                <a:gd name="T5" fmla="*/ 154 h 154"/>
                <a:gd name="T6" fmla="*/ 0 60000 65536"/>
                <a:gd name="T7" fmla="*/ 0 60000 65536"/>
                <a:gd name="T8" fmla="*/ 0 60000 65536"/>
                <a:gd name="T9" fmla="*/ 0 w 78"/>
                <a:gd name="T10" fmla="*/ 0 h 154"/>
                <a:gd name="T11" fmla="*/ 78 w 78"/>
                <a:gd name="T12" fmla="*/ 154 h 154"/>
              </a:gdLst>
              <a:ahLst/>
              <a:cxnLst>
                <a:cxn ang="T6">
                  <a:pos x="T0" y="T1"/>
                </a:cxn>
                <a:cxn ang="T7">
                  <a:pos x="T2" y="T3"/>
                </a:cxn>
                <a:cxn ang="T8">
                  <a:pos x="T4" y="T5"/>
                </a:cxn>
              </a:cxnLst>
              <a:rect l="T9" t="T10" r="T11" b="T12"/>
              <a:pathLst>
                <a:path w="78" h="154">
                  <a:moveTo>
                    <a:pt x="0" y="0"/>
                  </a:moveTo>
                  <a:cubicBezTo>
                    <a:pt x="7" y="10"/>
                    <a:pt x="50" y="41"/>
                    <a:pt x="63" y="67"/>
                  </a:cubicBezTo>
                  <a:cubicBezTo>
                    <a:pt x="76" y="93"/>
                    <a:pt x="75" y="136"/>
                    <a:pt x="78" y="154"/>
                  </a:cubicBezTo>
                </a:path>
              </a:pathLst>
            </a:custGeom>
            <a:solidFill>
              <a:srgbClr val="CC3300"/>
            </a:solidFill>
            <a:ln w="28575" cmpd="sng">
              <a:solidFill>
                <a:schemeClr val="accent2"/>
              </a:solidFill>
              <a:round/>
              <a:headEnd/>
              <a:tailEnd/>
            </a:ln>
          </p:spPr>
          <p:txBody>
            <a:bodyPr wrap="none" anchor="ctr"/>
            <a:lstStyle/>
            <a:p>
              <a:endParaRPr lang="zh-CN" altLang="en-US"/>
            </a:p>
          </p:txBody>
        </p:sp>
        <p:sp>
          <p:nvSpPr>
            <p:cNvPr id="37913" name="Freeform 162"/>
            <p:cNvSpPr>
              <a:spLocks/>
            </p:cNvSpPr>
            <p:nvPr/>
          </p:nvSpPr>
          <p:spPr bwMode="auto">
            <a:xfrm>
              <a:off x="4926" y="1542"/>
              <a:ext cx="197" cy="121"/>
            </a:xfrm>
            <a:custGeom>
              <a:avLst/>
              <a:gdLst>
                <a:gd name="T0" fmla="*/ 0 w 197"/>
                <a:gd name="T1" fmla="*/ 0 h 121"/>
                <a:gd name="T2" fmla="*/ 132 w 197"/>
                <a:gd name="T3" fmla="*/ 42 h 121"/>
                <a:gd name="T4" fmla="*/ 171 w 197"/>
                <a:gd name="T5" fmla="*/ 81 h 121"/>
                <a:gd name="T6" fmla="*/ 197 w 197"/>
                <a:gd name="T7" fmla="*/ 121 h 121"/>
                <a:gd name="T8" fmla="*/ 0 60000 65536"/>
                <a:gd name="T9" fmla="*/ 0 60000 65536"/>
                <a:gd name="T10" fmla="*/ 0 60000 65536"/>
                <a:gd name="T11" fmla="*/ 0 60000 65536"/>
                <a:gd name="T12" fmla="*/ 0 w 197"/>
                <a:gd name="T13" fmla="*/ 0 h 121"/>
                <a:gd name="T14" fmla="*/ 197 w 197"/>
                <a:gd name="T15" fmla="*/ 121 h 121"/>
              </a:gdLst>
              <a:ahLst/>
              <a:cxnLst>
                <a:cxn ang="T8">
                  <a:pos x="T0" y="T1"/>
                </a:cxn>
                <a:cxn ang="T9">
                  <a:pos x="T2" y="T3"/>
                </a:cxn>
                <a:cxn ang="T10">
                  <a:pos x="T4" y="T5"/>
                </a:cxn>
                <a:cxn ang="T11">
                  <a:pos x="T6" y="T7"/>
                </a:cxn>
              </a:cxnLst>
              <a:rect l="T12" t="T13" r="T14" b="T15"/>
              <a:pathLst>
                <a:path w="197" h="121">
                  <a:moveTo>
                    <a:pt x="0" y="0"/>
                  </a:moveTo>
                  <a:cubicBezTo>
                    <a:pt x="68" y="11"/>
                    <a:pt x="86" y="4"/>
                    <a:pt x="132" y="42"/>
                  </a:cubicBezTo>
                  <a:cubicBezTo>
                    <a:pt x="146" y="54"/>
                    <a:pt x="159" y="67"/>
                    <a:pt x="171" y="81"/>
                  </a:cubicBezTo>
                  <a:cubicBezTo>
                    <a:pt x="181" y="93"/>
                    <a:pt x="197" y="121"/>
                    <a:pt x="197" y="121"/>
                  </a:cubicBezTo>
                </a:path>
              </a:pathLst>
            </a:custGeom>
            <a:solidFill>
              <a:srgbClr val="CC3300"/>
            </a:solidFill>
            <a:ln w="28575" cmpd="sng">
              <a:solidFill>
                <a:schemeClr val="accent2"/>
              </a:solidFill>
              <a:round/>
              <a:headEnd/>
              <a:tailEnd/>
            </a:ln>
          </p:spPr>
          <p:txBody>
            <a:bodyPr wrap="none" anchor="ctr"/>
            <a:lstStyle/>
            <a:p>
              <a:endParaRPr lang="zh-CN" altLang="en-US"/>
            </a:p>
          </p:txBody>
        </p:sp>
        <p:sp>
          <p:nvSpPr>
            <p:cNvPr id="37914" name="Line 163"/>
            <p:cNvSpPr>
              <a:spLocks noChangeShapeType="1"/>
            </p:cNvSpPr>
            <p:nvPr/>
          </p:nvSpPr>
          <p:spPr bwMode="auto">
            <a:xfrm>
              <a:off x="4992" y="1680"/>
              <a:ext cx="624" cy="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5" name="Line 164"/>
            <p:cNvSpPr>
              <a:spLocks noChangeShapeType="1"/>
            </p:cNvSpPr>
            <p:nvPr/>
          </p:nvSpPr>
          <p:spPr bwMode="auto">
            <a:xfrm>
              <a:off x="4224" y="1680"/>
              <a:ext cx="96" cy="0"/>
            </a:xfrm>
            <a:prstGeom prst="line">
              <a:avLst/>
            </a:prstGeom>
            <a:noFill/>
            <a:ln w="5715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6" name="Text Box 165"/>
            <p:cNvSpPr txBox="1">
              <a:spLocks noChangeArrowheads="1"/>
            </p:cNvSpPr>
            <p:nvPr/>
          </p:nvSpPr>
          <p:spPr bwMode="auto">
            <a:xfrm>
              <a:off x="4608" y="168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O</a:t>
              </a:r>
            </a:p>
          </p:txBody>
        </p:sp>
        <p:sp>
          <p:nvSpPr>
            <p:cNvPr id="37917" name="Line 166"/>
            <p:cNvSpPr>
              <a:spLocks noChangeShapeType="1"/>
            </p:cNvSpPr>
            <p:nvPr/>
          </p:nvSpPr>
          <p:spPr bwMode="auto">
            <a:xfrm flipV="1">
              <a:off x="4656" y="336"/>
              <a:ext cx="0" cy="1344"/>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8" name="Text Box 167"/>
            <p:cNvSpPr txBox="1">
              <a:spLocks noChangeArrowheads="1"/>
            </p:cNvSpPr>
            <p:nvPr/>
          </p:nvSpPr>
          <p:spPr bwMode="auto">
            <a:xfrm>
              <a:off x="5462" y="1728"/>
              <a:ext cx="2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x</a:t>
              </a:r>
            </a:p>
          </p:txBody>
        </p:sp>
        <p:sp>
          <p:nvSpPr>
            <p:cNvPr id="37919" name="Text Box 168"/>
            <p:cNvSpPr txBox="1">
              <a:spLocks noChangeArrowheads="1"/>
            </p:cNvSpPr>
            <p:nvPr/>
          </p:nvSpPr>
          <p:spPr bwMode="auto">
            <a:xfrm>
              <a:off x="4512" y="96"/>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y</a:t>
              </a:r>
            </a:p>
          </p:txBody>
        </p:sp>
        <p:sp>
          <p:nvSpPr>
            <p:cNvPr id="37920" name="Line 169"/>
            <p:cNvSpPr>
              <a:spLocks noChangeShapeType="1"/>
            </p:cNvSpPr>
            <p:nvPr/>
          </p:nvSpPr>
          <p:spPr bwMode="auto">
            <a:xfrm flipH="1" flipV="1">
              <a:off x="4656" y="1680"/>
              <a:ext cx="960" cy="0"/>
            </a:xfrm>
            <a:prstGeom prst="line">
              <a:avLst/>
            </a:prstGeom>
            <a:noFill/>
            <a:ln w="38100">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1" name="Line 170"/>
            <p:cNvSpPr>
              <a:spLocks noChangeShapeType="1"/>
            </p:cNvSpPr>
            <p:nvPr/>
          </p:nvSpPr>
          <p:spPr bwMode="auto">
            <a:xfrm flipH="1">
              <a:off x="4320" y="1008"/>
              <a:ext cx="336" cy="67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2" name="Freeform 171"/>
            <p:cNvSpPr>
              <a:spLocks/>
            </p:cNvSpPr>
            <p:nvPr/>
          </p:nvSpPr>
          <p:spPr bwMode="auto">
            <a:xfrm>
              <a:off x="4386" y="1526"/>
              <a:ext cx="78" cy="154"/>
            </a:xfrm>
            <a:custGeom>
              <a:avLst/>
              <a:gdLst>
                <a:gd name="T0" fmla="*/ 0 w 78"/>
                <a:gd name="T1" fmla="*/ 0 h 154"/>
                <a:gd name="T2" fmla="*/ 63 w 78"/>
                <a:gd name="T3" fmla="*/ 67 h 154"/>
                <a:gd name="T4" fmla="*/ 78 w 78"/>
                <a:gd name="T5" fmla="*/ 154 h 154"/>
                <a:gd name="T6" fmla="*/ 0 60000 65536"/>
                <a:gd name="T7" fmla="*/ 0 60000 65536"/>
                <a:gd name="T8" fmla="*/ 0 60000 65536"/>
                <a:gd name="T9" fmla="*/ 0 w 78"/>
                <a:gd name="T10" fmla="*/ 0 h 154"/>
                <a:gd name="T11" fmla="*/ 78 w 78"/>
                <a:gd name="T12" fmla="*/ 154 h 154"/>
              </a:gdLst>
              <a:ahLst/>
              <a:cxnLst>
                <a:cxn ang="T6">
                  <a:pos x="T0" y="T1"/>
                </a:cxn>
                <a:cxn ang="T7">
                  <a:pos x="T2" y="T3"/>
                </a:cxn>
                <a:cxn ang="T8">
                  <a:pos x="T4" y="T5"/>
                </a:cxn>
              </a:cxnLst>
              <a:rect l="T9" t="T10" r="T11" b="T12"/>
              <a:pathLst>
                <a:path w="78" h="154">
                  <a:moveTo>
                    <a:pt x="0" y="0"/>
                  </a:moveTo>
                  <a:cubicBezTo>
                    <a:pt x="7" y="10"/>
                    <a:pt x="50" y="41"/>
                    <a:pt x="63" y="67"/>
                  </a:cubicBezTo>
                  <a:cubicBezTo>
                    <a:pt x="76" y="93"/>
                    <a:pt x="75" y="136"/>
                    <a:pt x="78" y="154"/>
                  </a:cubicBezTo>
                </a:path>
              </a:pathLst>
            </a:custGeom>
            <a:solidFill>
              <a:srgbClr val="CC3300"/>
            </a:solidFill>
            <a:ln w="28575" cmpd="sng">
              <a:solidFill>
                <a:schemeClr val="accent2"/>
              </a:solidFill>
              <a:round/>
              <a:headEnd/>
              <a:tailEnd/>
            </a:ln>
          </p:spPr>
          <p:txBody>
            <a:bodyPr wrap="none" anchor="ctr"/>
            <a:lstStyle/>
            <a:p>
              <a:endParaRPr lang="zh-CN" altLang="en-US"/>
            </a:p>
          </p:txBody>
        </p:sp>
        <p:sp>
          <p:nvSpPr>
            <p:cNvPr id="37923" name="Text Box 172"/>
            <p:cNvSpPr txBox="1">
              <a:spLocks noChangeArrowheads="1"/>
            </p:cNvSpPr>
            <p:nvPr/>
          </p:nvSpPr>
          <p:spPr bwMode="auto">
            <a:xfrm>
              <a:off x="4416" y="1632"/>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i="1">
                  <a:solidFill>
                    <a:schemeClr val="accent2"/>
                  </a:solidFill>
                  <a:ea typeface="宋体" pitchFamily="2" charset="-122"/>
                </a:rPr>
                <a:t>l</a:t>
              </a:r>
            </a:p>
          </p:txBody>
        </p:sp>
        <p:sp>
          <p:nvSpPr>
            <p:cNvPr id="37924" name="Line 173"/>
            <p:cNvSpPr>
              <a:spLocks noChangeShapeType="1"/>
            </p:cNvSpPr>
            <p:nvPr/>
          </p:nvSpPr>
          <p:spPr bwMode="auto">
            <a:xfrm flipV="1">
              <a:off x="4656" y="624"/>
              <a:ext cx="0" cy="336"/>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25" name="Oval 174"/>
            <p:cNvSpPr>
              <a:spLocks noChangeArrowheads="1"/>
            </p:cNvSpPr>
            <p:nvPr/>
          </p:nvSpPr>
          <p:spPr bwMode="auto">
            <a:xfrm>
              <a:off x="4624" y="960"/>
              <a:ext cx="70" cy="70"/>
            </a:xfrm>
            <a:prstGeom prst="ellipse">
              <a:avLst/>
            </a:prstGeom>
            <a:solidFill>
              <a:srgbClr val="CC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aphicFrame>
          <p:nvGraphicFramePr>
            <p:cNvPr id="37926" name="Object 175"/>
            <p:cNvGraphicFramePr>
              <a:graphicFrameLocks noChangeAspect="1"/>
            </p:cNvGraphicFramePr>
            <p:nvPr>
              <p:extLst>
                <p:ext uri="{D42A27DB-BD31-4B8C-83A1-F6EECF244321}">
                  <p14:modId xmlns:p14="http://schemas.microsoft.com/office/powerpoint/2010/main" val="712592522"/>
                </p:ext>
              </p:extLst>
            </p:nvPr>
          </p:nvGraphicFramePr>
          <p:xfrm>
            <a:off x="4174" y="432"/>
            <a:ext cx="425" cy="365"/>
          </p:xfrm>
          <a:graphic>
            <a:graphicData uri="http://schemas.openxmlformats.org/presentationml/2006/ole">
              <mc:AlternateContent xmlns:mc="http://schemas.openxmlformats.org/markup-compatibility/2006">
                <mc:Choice xmlns:v="urn:schemas-microsoft-com:vml" Requires="v">
                  <p:oleObj spid="_x0000_s67169" name="Equation" r:id="rId19" imgW="304560" imgH="241200" progId="Equation.DSMT4">
                    <p:embed/>
                  </p:oleObj>
                </mc:Choice>
                <mc:Fallback>
                  <p:oleObj name="Equation" r:id="rId19" imgW="304560" imgH="241200" progId="Equation.DSMT4">
                    <p:embed/>
                    <p:pic>
                      <p:nvPicPr>
                        <p:cNvPr id="0" name="Object 175"/>
                        <p:cNvPicPr>
                          <a:picLocks noChangeAspect="1" noChangeArrowheads="1"/>
                        </p:cNvPicPr>
                        <p:nvPr/>
                      </p:nvPicPr>
                      <p:blipFill>
                        <a:blip r:embed="rId20"/>
                        <a:srcRect/>
                        <a:stretch>
                          <a:fillRect/>
                        </a:stretch>
                      </p:blipFill>
                      <p:spPr bwMode="auto">
                        <a:xfrm>
                          <a:off x="4174" y="432"/>
                          <a:ext cx="425" cy="365"/>
                        </a:xfrm>
                        <a:prstGeom prst="rect">
                          <a:avLst/>
                        </a:prstGeom>
                        <a:noFill/>
                        <a:ln>
                          <a:noFill/>
                        </a:ln>
                        <a:effectLst/>
                      </p:spPr>
                    </p:pic>
                  </p:oleObj>
                </mc:Fallback>
              </mc:AlternateContent>
            </a:graphicData>
          </a:graphic>
        </p:graphicFrame>
        <p:graphicFrame>
          <p:nvGraphicFramePr>
            <p:cNvPr id="37927" name="Object 176"/>
            <p:cNvGraphicFramePr>
              <a:graphicFrameLocks noChangeAspect="1"/>
            </p:cNvGraphicFramePr>
            <p:nvPr/>
          </p:nvGraphicFramePr>
          <p:xfrm>
            <a:off x="4841" y="864"/>
            <a:ext cx="367" cy="269"/>
          </p:xfrm>
          <a:graphic>
            <a:graphicData uri="http://schemas.openxmlformats.org/presentationml/2006/ole">
              <mc:AlternateContent xmlns:mc="http://schemas.openxmlformats.org/markup-compatibility/2006">
                <mc:Choice xmlns:v="urn:schemas-microsoft-com:vml" Requires="v">
                  <p:oleObj spid="_x0000_s67170" name="公式" r:id="rId21" imgW="581040" imgH="390615" progId="Equation.3">
                    <p:embed/>
                  </p:oleObj>
                </mc:Choice>
                <mc:Fallback>
                  <p:oleObj name="公式" r:id="rId21" imgW="581040" imgH="390615" progId="Equation.3">
                    <p:embed/>
                    <p:pic>
                      <p:nvPicPr>
                        <p:cNvPr id="0" name="Object 17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41" y="864"/>
                          <a:ext cx="36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928" name="Text Box 177"/>
            <p:cNvSpPr txBox="1">
              <a:spLocks noChangeArrowheads="1"/>
            </p:cNvSpPr>
            <p:nvPr/>
          </p:nvSpPr>
          <p:spPr bwMode="auto">
            <a:xfrm>
              <a:off x="4656" y="129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i="1">
                  <a:solidFill>
                    <a:schemeClr val="accent2"/>
                  </a:solidFill>
                  <a:ea typeface="宋体" pitchFamily="2" charset="-122"/>
                </a:rPr>
                <a:t>a</a:t>
              </a:r>
            </a:p>
          </p:txBody>
        </p:sp>
        <p:sp>
          <p:nvSpPr>
            <p:cNvPr id="37929" name="Text Box 178"/>
            <p:cNvSpPr txBox="1">
              <a:spLocks noChangeArrowheads="1"/>
            </p:cNvSpPr>
            <p:nvPr/>
          </p:nvSpPr>
          <p:spPr bwMode="auto">
            <a:xfrm>
              <a:off x="4321" y="1248"/>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i="1">
                  <a:solidFill>
                    <a:schemeClr val="accent2"/>
                  </a:solidFill>
                  <a:ea typeface="宋体" pitchFamily="2" charset="-122"/>
                </a:rPr>
                <a:t>r</a:t>
              </a:r>
            </a:p>
          </p:txBody>
        </p:sp>
        <p:sp>
          <p:nvSpPr>
            <p:cNvPr id="37930" name="Text Box 179"/>
            <p:cNvSpPr txBox="1">
              <a:spLocks noChangeArrowheads="1"/>
            </p:cNvSpPr>
            <p:nvPr/>
          </p:nvSpPr>
          <p:spPr bwMode="auto">
            <a:xfrm>
              <a:off x="3814" y="1294"/>
              <a:ext cx="30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latin typeface="Symbol" pitchFamily="18" charset="2"/>
                  <a:ea typeface="宋体" pitchFamily="2" charset="-122"/>
                </a:rPr>
                <a:t>q</a:t>
              </a:r>
              <a:r>
                <a:rPr lang="en-US" altLang="zh-CN" sz="2800" baseline="-25000">
                  <a:solidFill>
                    <a:schemeClr val="accent2"/>
                  </a:solidFill>
                  <a:latin typeface="Symbol" pitchFamily="18" charset="2"/>
                  <a:ea typeface="宋体" pitchFamily="2" charset="-122"/>
                </a:rPr>
                <a:t>1</a:t>
              </a:r>
            </a:p>
          </p:txBody>
        </p:sp>
        <p:sp>
          <p:nvSpPr>
            <p:cNvPr id="37931" name="Text Box 180"/>
            <p:cNvSpPr txBox="1">
              <a:spLocks noChangeArrowheads="1"/>
            </p:cNvSpPr>
            <p:nvPr/>
          </p:nvSpPr>
          <p:spPr bwMode="auto">
            <a:xfrm>
              <a:off x="4923" y="1296"/>
              <a:ext cx="30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latin typeface="Symbol" pitchFamily="18" charset="2"/>
                  <a:ea typeface="宋体" pitchFamily="2" charset="-122"/>
                </a:rPr>
                <a:t>q</a:t>
              </a:r>
              <a:r>
                <a:rPr lang="en-US" altLang="zh-CN" sz="2800" baseline="-25000">
                  <a:solidFill>
                    <a:schemeClr val="accent2"/>
                  </a:solidFill>
                  <a:latin typeface="Symbol" pitchFamily="18" charset="2"/>
                  <a:ea typeface="宋体" pitchFamily="2" charset="-122"/>
                </a:rPr>
                <a:t>2</a:t>
              </a:r>
            </a:p>
          </p:txBody>
        </p:sp>
        <p:sp>
          <p:nvSpPr>
            <p:cNvPr id="37932" name="Text Box 181"/>
            <p:cNvSpPr txBox="1">
              <a:spLocks noChangeArrowheads="1"/>
            </p:cNvSpPr>
            <p:nvPr/>
          </p:nvSpPr>
          <p:spPr bwMode="auto">
            <a:xfrm>
              <a:off x="4371" y="1344"/>
              <a:ext cx="2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latin typeface="Symbol" pitchFamily="18" charset="2"/>
                  <a:ea typeface="宋体" pitchFamily="2" charset="-122"/>
                </a:rPr>
                <a:t>q</a:t>
              </a:r>
              <a:endParaRPr lang="en-US" altLang="zh-CN" sz="2800" baseline="-25000">
                <a:solidFill>
                  <a:schemeClr val="accent2"/>
                </a:solidFill>
                <a:latin typeface="Symbol" pitchFamily="18" charset="2"/>
                <a:ea typeface="宋体" pitchFamily="2"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273"/>
                                        </p:tgtEl>
                                        <p:attrNameLst>
                                          <p:attrName>style.visibility</p:attrName>
                                        </p:attrNameLst>
                                      </p:cBhvr>
                                      <p:to>
                                        <p:strVal val="visible"/>
                                      </p:to>
                                    </p:set>
                                    <p:animEffect transition="in" filter="wipe(left)">
                                      <p:cBhvr>
                                        <p:cTn id="7" dur="500"/>
                                        <p:tgtEl>
                                          <p:spTgt spid="62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272"/>
                                        </p:tgtEl>
                                        <p:attrNameLst>
                                          <p:attrName>style.visibility</p:attrName>
                                        </p:attrNameLst>
                                      </p:cBhvr>
                                      <p:to>
                                        <p:strVal val="visible"/>
                                      </p:to>
                                    </p:set>
                                    <p:animEffect transition="in" filter="wipe(left)">
                                      <p:cBhvr>
                                        <p:cTn id="12" dur="500"/>
                                        <p:tgtEl>
                                          <p:spTgt spid="62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276"/>
                                        </p:tgtEl>
                                        <p:attrNameLst>
                                          <p:attrName>style.visibility</p:attrName>
                                        </p:attrNameLst>
                                      </p:cBhvr>
                                      <p:to>
                                        <p:strVal val="visible"/>
                                      </p:to>
                                    </p:set>
                                    <p:animEffect transition="in" filter="wipe(left)">
                                      <p:cBhvr>
                                        <p:cTn id="17" dur="500"/>
                                        <p:tgtEl>
                                          <p:spTgt spid="62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277"/>
                                        </p:tgtEl>
                                        <p:attrNameLst>
                                          <p:attrName>style.visibility</p:attrName>
                                        </p:attrNameLst>
                                      </p:cBhvr>
                                      <p:to>
                                        <p:strVal val="visible"/>
                                      </p:to>
                                    </p:set>
                                    <p:animEffect transition="in" filter="wipe(left)">
                                      <p:cBhvr>
                                        <p:cTn id="22" dur="500"/>
                                        <p:tgtEl>
                                          <p:spTgt spid="62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278"/>
                                        </p:tgtEl>
                                        <p:attrNameLst>
                                          <p:attrName>style.visibility</p:attrName>
                                        </p:attrNameLst>
                                      </p:cBhvr>
                                      <p:to>
                                        <p:strVal val="visible"/>
                                      </p:to>
                                    </p:set>
                                    <p:animEffect transition="in" filter="wipe(left)">
                                      <p:cBhvr>
                                        <p:cTn id="27" dur="500"/>
                                        <p:tgtEl>
                                          <p:spTgt spid="6278"/>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6279"/>
                                        </p:tgtEl>
                                        <p:attrNameLst>
                                          <p:attrName>style.visibility</p:attrName>
                                        </p:attrNameLst>
                                      </p:cBhvr>
                                      <p:to>
                                        <p:strVal val="visible"/>
                                      </p:to>
                                    </p:set>
                                    <p:animEffect transition="in" filter="wipe(left)">
                                      <p:cBhvr>
                                        <p:cTn id="31" dur="500"/>
                                        <p:tgtEl>
                                          <p:spTgt spid="627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6280"/>
                                        </p:tgtEl>
                                        <p:attrNameLst>
                                          <p:attrName>style.visibility</p:attrName>
                                        </p:attrNameLst>
                                      </p:cBhvr>
                                      <p:to>
                                        <p:strVal val="visible"/>
                                      </p:to>
                                    </p:set>
                                    <p:animEffect transition="in" filter="wipe(left)">
                                      <p:cBhvr>
                                        <p:cTn id="36" dur="500"/>
                                        <p:tgtEl>
                                          <p:spTgt spid="628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281"/>
                                        </p:tgtEl>
                                        <p:attrNameLst>
                                          <p:attrName>style.visibility</p:attrName>
                                        </p:attrNameLst>
                                      </p:cBhvr>
                                      <p:to>
                                        <p:strVal val="visible"/>
                                      </p:to>
                                    </p:set>
                                    <p:animEffect transition="in" filter="wipe(left)">
                                      <p:cBhvr>
                                        <p:cTn id="41" dur="500"/>
                                        <p:tgtEl>
                                          <p:spTgt spid="628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6282"/>
                                        </p:tgtEl>
                                        <p:attrNameLst>
                                          <p:attrName>style.visibility</p:attrName>
                                        </p:attrNameLst>
                                      </p:cBhvr>
                                      <p:to>
                                        <p:strVal val="visible"/>
                                      </p:to>
                                    </p:set>
                                    <p:animEffect transition="in" filter="wipe(left)">
                                      <p:cBhvr>
                                        <p:cTn id="46" dur="500"/>
                                        <p:tgtEl>
                                          <p:spTgt spid="628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6283"/>
                                        </p:tgtEl>
                                        <p:attrNameLst>
                                          <p:attrName>style.visibility</p:attrName>
                                        </p:attrNameLst>
                                      </p:cBhvr>
                                      <p:to>
                                        <p:strVal val="visible"/>
                                      </p:to>
                                    </p:set>
                                    <p:animEffect transition="in" filter="wipe(left)">
                                      <p:cBhvr>
                                        <p:cTn id="51" dur="500"/>
                                        <p:tgtEl>
                                          <p:spTgt spid="6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3" grpId="0" autoUpdateAnimBg="0"/>
      <p:bldP spid="6278" grpId="0" autoUpdateAnimBg="0"/>
      <p:bldP spid="6281"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0"/>
          <p:cNvGraphicFramePr>
            <a:graphicFrameLocks noChangeAspect="1"/>
          </p:cNvGraphicFramePr>
          <p:nvPr/>
        </p:nvGraphicFramePr>
        <p:xfrm>
          <a:off x="203200" y="146050"/>
          <a:ext cx="4152900" cy="990600"/>
        </p:xfrm>
        <a:graphic>
          <a:graphicData uri="http://schemas.openxmlformats.org/presentationml/2006/ole">
            <mc:AlternateContent xmlns:mc="http://schemas.openxmlformats.org/markup-compatibility/2006">
              <mc:Choice xmlns:v="urn:schemas-microsoft-com:vml" Requires="v">
                <p:oleObj spid="_x0000_s59292" name="公式" r:id="rId3" imgW="4086180" imgH="923835" progId="Equation.3">
                  <p:embed/>
                </p:oleObj>
              </mc:Choice>
              <mc:Fallback>
                <p:oleObj name="公式" r:id="rId3" imgW="4086180" imgH="923835"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0" y="146050"/>
                        <a:ext cx="41529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5" name="Object 1"/>
          <p:cNvGraphicFramePr>
            <a:graphicFrameLocks noChangeAspect="1"/>
          </p:cNvGraphicFramePr>
          <p:nvPr/>
        </p:nvGraphicFramePr>
        <p:xfrm>
          <a:off x="4622800" y="146050"/>
          <a:ext cx="4216400" cy="990600"/>
        </p:xfrm>
        <a:graphic>
          <a:graphicData uri="http://schemas.openxmlformats.org/presentationml/2006/ole">
            <mc:AlternateContent xmlns:mc="http://schemas.openxmlformats.org/markup-compatibility/2006">
              <mc:Choice xmlns:v="urn:schemas-microsoft-com:vml" Requires="v">
                <p:oleObj spid="_x0000_s59293" name="公式" r:id="rId5" imgW="4152870" imgH="923835" progId="Equation.3">
                  <p:embed/>
                </p:oleObj>
              </mc:Choice>
              <mc:Fallback>
                <p:oleObj name="公式" r:id="rId5" imgW="4152870" imgH="923835"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2800" y="146050"/>
                        <a:ext cx="42164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2" name="Rectangle 4"/>
          <p:cNvSpPr>
            <a:spLocks noChangeArrowheads="1"/>
          </p:cNvSpPr>
          <p:nvPr/>
        </p:nvSpPr>
        <p:spPr bwMode="auto">
          <a:xfrm>
            <a:off x="0" y="11430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pSp>
        <p:nvGrpSpPr>
          <p:cNvPr id="2" name="Group 5"/>
          <p:cNvGrpSpPr>
            <a:grpSpLocks/>
          </p:cNvGrpSpPr>
          <p:nvPr/>
        </p:nvGrpSpPr>
        <p:grpSpPr bwMode="auto">
          <a:xfrm>
            <a:off x="381000" y="1371600"/>
            <a:ext cx="1524000" cy="1066800"/>
            <a:chOff x="384" y="2783"/>
            <a:chExt cx="960" cy="672"/>
          </a:xfrm>
        </p:grpSpPr>
        <p:sp>
          <p:nvSpPr>
            <p:cNvPr id="38962" name="AutoShape 6"/>
            <p:cNvSpPr>
              <a:spLocks noChangeArrowheads="1"/>
            </p:cNvSpPr>
            <p:nvPr/>
          </p:nvSpPr>
          <p:spPr bwMode="auto">
            <a:xfrm>
              <a:off x="384" y="2783"/>
              <a:ext cx="864" cy="672"/>
            </a:xfrm>
            <a:prstGeom prst="irregularSeal1">
              <a:avLst/>
            </a:prstGeom>
            <a:solidFill>
              <a:srgbClr val="FF9900"/>
            </a:solidFill>
            <a:ln w="12699">
              <a:solidFill>
                <a:srgbClr val="990000"/>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38963" name="Text Box 7"/>
            <p:cNvSpPr txBox="1">
              <a:spLocks noChangeArrowheads="1"/>
            </p:cNvSpPr>
            <p:nvPr/>
          </p:nvSpPr>
          <p:spPr bwMode="auto">
            <a:xfrm>
              <a:off x="480" y="2927"/>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kumimoji="1" lang="zh-CN" altLang="en-US" sz="2800">
                  <a:solidFill>
                    <a:srgbClr val="3333CC"/>
                  </a:solidFill>
                  <a:latin typeface="宋体" pitchFamily="2" charset="-122"/>
                  <a:ea typeface="宋体" pitchFamily="2" charset="-122"/>
                </a:rPr>
                <a:t>讨论</a:t>
              </a:r>
            </a:p>
          </p:txBody>
        </p:sp>
      </p:grpSp>
      <p:sp>
        <p:nvSpPr>
          <p:cNvPr id="7217" name="Text Box 49"/>
          <p:cNvSpPr txBox="1">
            <a:spLocks noChangeArrowheads="1"/>
          </p:cNvSpPr>
          <p:nvPr/>
        </p:nvSpPr>
        <p:spPr bwMode="auto">
          <a:xfrm>
            <a:off x="2438400" y="1919288"/>
            <a:ext cx="4260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(1) 若带电直线无限长，则</a:t>
            </a:r>
          </a:p>
        </p:txBody>
      </p:sp>
      <p:graphicFrame>
        <p:nvGraphicFramePr>
          <p:cNvPr id="49154" name="Object 2"/>
          <p:cNvGraphicFramePr>
            <a:graphicFrameLocks noChangeAspect="1"/>
          </p:cNvGraphicFramePr>
          <p:nvPr/>
        </p:nvGraphicFramePr>
        <p:xfrm>
          <a:off x="6642100" y="1919288"/>
          <a:ext cx="2349500" cy="457200"/>
        </p:xfrm>
        <a:graphic>
          <a:graphicData uri="http://schemas.openxmlformats.org/presentationml/2006/ole">
            <mc:AlternateContent xmlns:mc="http://schemas.openxmlformats.org/markup-compatibility/2006">
              <mc:Choice xmlns:v="urn:schemas-microsoft-com:vml" Requires="v">
                <p:oleObj spid="_x0000_s59294" name="公式" r:id="rId7" imgW="2286090" imgH="390615" progId="Equation.3">
                  <p:embed/>
                </p:oleObj>
              </mc:Choice>
              <mc:Fallback>
                <p:oleObj name="公式" r:id="rId7" imgW="2286090" imgH="390615"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2100" y="1919288"/>
                        <a:ext cx="2349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5" name="Object 3"/>
          <p:cNvGraphicFramePr>
            <a:graphicFrameLocks noChangeAspect="1"/>
          </p:cNvGraphicFramePr>
          <p:nvPr/>
        </p:nvGraphicFramePr>
        <p:xfrm>
          <a:off x="3581400" y="3378200"/>
          <a:ext cx="1066800" cy="457200"/>
        </p:xfrm>
        <a:graphic>
          <a:graphicData uri="http://schemas.openxmlformats.org/presentationml/2006/ole">
            <mc:AlternateContent xmlns:mc="http://schemas.openxmlformats.org/markup-compatibility/2006">
              <mc:Choice xmlns:v="urn:schemas-microsoft-com:vml" Requires="v">
                <p:oleObj spid="_x0000_s59295" name="Equation" r:id="rId9" imgW="1000080" imgH="390615" progId="Equation.3">
                  <p:embed/>
                </p:oleObj>
              </mc:Choice>
              <mc:Fallback>
                <p:oleObj name="Equation" r:id="rId9" imgW="1000080" imgH="390615"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81400" y="3378200"/>
                        <a:ext cx="1066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6" name="Object 4"/>
          <p:cNvGraphicFramePr>
            <a:graphicFrameLocks noChangeAspect="1"/>
          </p:cNvGraphicFramePr>
          <p:nvPr>
            <p:extLst>
              <p:ext uri="{D42A27DB-BD31-4B8C-83A1-F6EECF244321}">
                <p14:modId xmlns:p14="http://schemas.microsoft.com/office/powerpoint/2010/main" val="4004241802"/>
              </p:ext>
            </p:extLst>
          </p:nvPr>
        </p:nvGraphicFramePr>
        <p:xfrm>
          <a:off x="5220072" y="3100388"/>
          <a:ext cx="1726584" cy="1014412"/>
        </p:xfrm>
        <a:graphic>
          <a:graphicData uri="http://schemas.openxmlformats.org/presentationml/2006/ole">
            <mc:AlternateContent xmlns:mc="http://schemas.openxmlformats.org/markup-compatibility/2006">
              <mc:Choice xmlns:v="urn:schemas-microsoft-com:vml" Requires="v">
                <p:oleObj spid="_x0000_s59296" name="Equation" r:id="rId11" imgW="761760" imgH="431640" progId="Equation.DSMT4">
                  <p:embed/>
                </p:oleObj>
              </mc:Choice>
              <mc:Fallback>
                <p:oleObj name="Equation" r:id="rId11" imgW="761760" imgH="431640" progId="Equation.DSMT4">
                  <p:embed/>
                  <p:pic>
                    <p:nvPicPr>
                      <p:cNvPr id="0" name="Object 4"/>
                      <p:cNvPicPr>
                        <a:picLocks noChangeAspect="1" noChangeArrowheads="1"/>
                      </p:cNvPicPr>
                      <p:nvPr/>
                    </p:nvPicPr>
                    <p:blipFill>
                      <a:blip r:embed="rId12"/>
                      <a:srcRect/>
                      <a:stretch>
                        <a:fillRect/>
                      </a:stretch>
                    </p:blipFill>
                    <p:spPr bwMode="auto">
                      <a:xfrm>
                        <a:off x="5220072" y="3100388"/>
                        <a:ext cx="1726584" cy="1014412"/>
                      </a:xfrm>
                      <a:prstGeom prst="rect">
                        <a:avLst/>
                      </a:prstGeom>
                      <a:solidFill>
                        <a:schemeClr val="bg1"/>
                      </a:solidFill>
                      <a:ln>
                        <a:noFill/>
                      </a:ln>
                      <a:effectLst/>
                    </p:spPr>
                  </p:pic>
                </p:oleObj>
              </mc:Fallback>
            </mc:AlternateContent>
          </a:graphicData>
        </a:graphic>
      </p:graphicFrame>
      <p:grpSp>
        <p:nvGrpSpPr>
          <p:cNvPr id="3" name="Group 92"/>
          <p:cNvGrpSpPr>
            <a:grpSpLocks/>
          </p:cNvGrpSpPr>
          <p:nvPr/>
        </p:nvGrpSpPr>
        <p:grpSpPr bwMode="auto">
          <a:xfrm>
            <a:off x="2971800" y="4154488"/>
            <a:ext cx="6019800" cy="2227262"/>
            <a:chOff x="1872" y="2130"/>
            <a:chExt cx="3792" cy="1403"/>
          </a:xfrm>
        </p:grpSpPr>
        <p:sp>
          <p:nvSpPr>
            <p:cNvPr id="38958" name="Text Box 53"/>
            <p:cNvSpPr txBox="1">
              <a:spLocks noChangeArrowheads="1"/>
            </p:cNvSpPr>
            <p:nvPr/>
          </p:nvSpPr>
          <p:spPr bwMode="auto">
            <a:xfrm>
              <a:off x="1872" y="2130"/>
              <a:ext cx="3792" cy="1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即无限长均匀带电直线外一点的场强大小为                ，方向垂直带电直线。若直线带正电，   垂直直线向外；若直线带负电，   垂直直线且指向直线。</a:t>
              </a:r>
            </a:p>
          </p:txBody>
        </p:sp>
        <p:graphicFrame>
          <p:nvGraphicFramePr>
            <p:cNvPr id="38959" name="Object 8"/>
            <p:cNvGraphicFramePr>
              <a:graphicFrameLocks noChangeAspect="1"/>
            </p:cNvGraphicFramePr>
            <p:nvPr/>
          </p:nvGraphicFramePr>
          <p:xfrm>
            <a:off x="2656" y="2457"/>
            <a:ext cx="856" cy="288"/>
          </p:xfrm>
          <a:graphic>
            <a:graphicData uri="http://schemas.openxmlformats.org/presentationml/2006/ole">
              <mc:AlternateContent xmlns:mc="http://schemas.openxmlformats.org/markup-compatibility/2006">
                <mc:Choice xmlns:v="urn:schemas-microsoft-com:vml" Requires="v">
                  <p:oleObj spid="_x0000_s59297" name="公式" r:id="rId13" imgW="1295460" imgH="390615" progId="Equation.3">
                    <p:embed/>
                  </p:oleObj>
                </mc:Choice>
                <mc:Fallback>
                  <p:oleObj name="公式" r:id="rId13" imgW="1295460" imgH="390615"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56" y="2457"/>
                          <a:ext cx="85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60" name="Object 9"/>
            <p:cNvGraphicFramePr>
              <a:graphicFrameLocks noChangeAspect="1"/>
            </p:cNvGraphicFramePr>
            <p:nvPr/>
          </p:nvGraphicFramePr>
          <p:xfrm>
            <a:off x="3390" y="2697"/>
            <a:ext cx="216" cy="240"/>
          </p:xfrm>
          <a:graphic>
            <a:graphicData uri="http://schemas.openxmlformats.org/presentationml/2006/ole">
              <mc:AlternateContent xmlns:mc="http://schemas.openxmlformats.org/markup-compatibility/2006">
                <mc:Choice xmlns:v="urn:schemas-microsoft-com:vml" Requires="v">
                  <p:oleObj spid="_x0000_s59298" name="Equation" r:id="rId15" imgW="276210" imgH="314325" progId="Equation.3">
                    <p:embed/>
                  </p:oleObj>
                </mc:Choice>
                <mc:Fallback>
                  <p:oleObj name="Equation" r:id="rId15" imgW="276210" imgH="314325"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90" y="2697"/>
                          <a:ext cx="21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61" name="Object 10"/>
            <p:cNvGraphicFramePr>
              <a:graphicFrameLocks noChangeAspect="1"/>
            </p:cNvGraphicFramePr>
            <p:nvPr/>
          </p:nvGraphicFramePr>
          <p:xfrm>
            <a:off x="3198" y="2961"/>
            <a:ext cx="216" cy="240"/>
          </p:xfrm>
          <a:graphic>
            <a:graphicData uri="http://schemas.openxmlformats.org/presentationml/2006/ole">
              <mc:AlternateContent xmlns:mc="http://schemas.openxmlformats.org/markup-compatibility/2006">
                <mc:Choice xmlns:v="urn:schemas-microsoft-com:vml" Requires="v">
                  <p:oleObj spid="_x0000_s59299" name="Equation" r:id="rId17" imgW="276210" imgH="314325" progId="Equation.3">
                    <p:embed/>
                  </p:oleObj>
                </mc:Choice>
                <mc:Fallback>
                  <p:oleObj name="Equation" r:id="rId17" imgW="276210" imgH="314325" progId="Equation.3">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98" y="2961"/>
                          <a:ext cx="21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8923" name="Group 59"/>
          <p:cNvGrpSpPr>
            <a:grpSpLocks/>
          </p:cNvGrpSpPr>
          <p:nvPr/>
        </p:nvGrpSpPr>
        <p:grpSpPr bwMode="auto">
          <a:xfrm>
            <a:off x="34925" y="2438400"/>
            <a:ext cx="3013075" cy="3048000"/>
            <a:chOff x="3814" y="96"/>
            <a:chExt cx="1898" cy="1920"/>
          </a:xfrm>
        </p:grpSpPr>
        <p:sp>
          <p:nvSpPr>
            <p:cNvPr id="38926" name="Line 60"/>
            <p:cNvSpPr>
              <a:spLocks noChangeShapeType="1"/>
            </p:cNvSpPr>
            <p:nvPr/>
          </p:nvSpPr>
          <p:spPr bwMode="auto">
            <a:xfrm>
              <a:off x="4656" y="1008"/>
              <a:ext cx="0" cy="67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7" name="Line 61"/>
            <p:cNvSpPr>
              <a:spLocks noChangeShapeType="1"/>
            </p:cNvSpPr>
            <p:nvPr/>
          </p:nvSpPr>
          <p:spPr bwMode="auto">
            <a:xfrm>
              <a:off x="3984" y="1680"/>
              <a:ext cx="1008" cy="0"/>
            </a:xfrm>
            <a:prstGeom prst="line">
              <a:avLst/>
            </a:prstGeom>
            <a:noFill/>
            <a:ln w="38100">
              <a:solidFill>
                <a:srgbClr val="FF99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8" name="Text Box 62"/>
            <p:cNvSpPr txBox="1">
              <a:spLocks noChangeArrowheads="1"/>
            </p:cNvSpPr>
            <p:nvPr/>
          </p:nvSpPr>
          <p:spPr bwMode="auto">
            <a:xfrm>
              <a:off x="3840" y="1680"/>
              <a:ext cx="3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A</a:t>
              </a:r>
            </a:p>
          </p:txBody>
        </p:sp>
        <p:sp>
          <p:nvSpPr>
            <p:cNvPr id="38929" name="Text Box 63"/>
            <p:cNvSpPr txBox="1">
              <a:spLocks noChangeArrowheads="1"/>
            </p:cNvSpPr>
            <p:nvPr/>
          </p:nvSpPr>
          <p:spPr bwMode="auto">
            <a:xfrm>
              <a:off x="4896" y="168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B</a:t>
              </a:r>
            </a:p>
          </p:txBody>
        </p:sp>
        <p:sp>
          <p:nvSpPr>
            <p:cNvPr id="38930" name="Line 64"/>
            <p:cNvSpPr>
              <a:spLocks noChangeShapeType="1"/>
            </p:cNvSpPr>
            <p:nvPr/>
          </p:nvSpPr>
          <p:spPr bwMode="auto">
            <a:xfrm flipV="1">
              <a:off x="4656" y="624"/>
              <a:ext cx="192" cy="384"/>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8931" name="Object 5"/>
            <p:cNvGraphicFramePr>
              <a:graphicFrameLocks noChangeAspect="1"/>
            </p:cNvGraphicFramePr>
            <p:nvPr/>
          </p:nvGraphicFramePr>
          <p:xfrm>
            <a:off x="4893" y="432"/>
            <a:ext cx="295" cy="231"/>
          </p:xfrm>
          <a:graphic>
            <a:graphicData uri="http://schemas.openxmlformats.org/presentationml/2006/ole">
              <mc:AlternateContent xmlns:mc="http://schemas.openxmlformats.org/markup-compatibility/2006">
                <mc:Choice xmlns:v="urn:schemas-microsoft-com:vml" Requires="v">
                  <p:oleObj spid="_x0000_s59300" name="公式" r:id="rId19" imgW="457110" imgH="323760" progId="Equation.3">
                    <p:embed/>
                  </p:oleObj>
                </mc:Choice>
                <mc:Fallback>
                  <p:oleObj name="公式" r:id="rId19" imgW="457110" imgH="323760" progId="Equation.3">
                    <p:embed/>
                    <p:pic>
                      <p:nvPicPr>
                        <p:cNvPr id="0" name="Object 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93" y="432"/>
                          <a:ext cx="2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32" name="Line 66"/>
            <p:cNvSpPr>
              <a:spLocks noChangeShapeType="1"/>
            </p:cNvSpPr>
            <p:nvPr/>
          </p:nvSpPr>
          <p:spPr bwMode="auto">
            <a:xfrm flipV="1">
              <a:off x="4656" y="1008"/>
              <a:ext cx="192"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3" name="Text Box 67"/>
            <p:cNvSpPr txBox="1">
              <a:spLocks noChangeArrowheads="1"/>
            </p:cNvSpPr>
            <p:nvPr/>
          </p:nvSpPr>
          <p:spPr bwMode="auto">
            <a:xfrm>
              <a:off x="4128" y="1440"/>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a:solidFill>
                    <a:schemeClr val="accent2"/>
                  </a:solidFill>
                  <a:ea typeface="宋体" pitchFamily="2" charset="-122"/>
                </a:rPr>
                <a:t>d</a:t>
              </a:r>
              <a:r>
                <a:rPr kumimoji="1" lang="en-US" altLang="zh-CN" sz="2400" i="1">
                  <a:solidFill>
                    <a:schemeClr val="accent2"/>
                  </a:solidFill>
                  <a:ea typeface="宋体" pitchFamily="2" charset="-122"/>
                </a:rPr>
                <a:t>l</a:t>
              </a:r>
              <a:endParaRPr kumimoji="1" lang="zh-CN" altLang="en-US" sz="2400" i="1">
                <a:solidFill>
                  <a:schemeClr val="accent2"/>
                </a:solidFill>
                <a:ea typeface="宋体" pitchFamily="2" charset="-122"/>
              </a:endParaRPr>
            </a:p>
          </p:txBody>
        </p:sp>
        <p:sp>
          <p:nvSpPr>
            <p:cNvPr id="38934" name="Text Box 68"/>
            <p:cNvSpPr txBox="1">
              <a:spLocks noChangeArrowheads="1"/>
            </p:cNvSpPr>
            <p:nvPr/>
          </p:nvSpPr>
          <p:spPr bwMode="auto">
            <a:xfrm>
              <a:off x="4416" y="86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P</a:t>
              </a:r>
            </a:p>
          </p:txBody>
        </p:sp>
        <p:sp>
          <p:nvSpPr>
            <p:cNvPr id="38935" name="Line 69"/>
            <p:cNvSpPr>
              <a:spLocks noChangeShapeType="1"/>
            </p:cNvSpPr>
            <p:nvPr/>
          </p:nvSpPr>
          <p:spPr bwMode="auto">
            <a:xfrm flipV="1">
              <a:off x="3984" y="1008"/>
              <a:ext cx="672" cy="672"/>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6" name="Line 70"/>
            <p:cNvSpPr>
              <a:spLocks noChangeShapeType="1"/>
            </p:cNvSpPr>
            <p:nvPr/>
          </p:nvSpPr>
          <p:spPr bwMode="auto">
            <a:xfrm>
              <a:off x="4656" y="1008"/>
              <a:ext cx="336" cy="672"/>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7" name="Freeform 71"/>
            <p:cNvSpPr>
              <a:spLocks/>
            </p:cNvSpPr>
            <p:nvPr/>
          </p:nvSpPr>
          <p:spPr bwMode="auto">
            <a:xfrm>
              <a:off x="4119" y="1532"/>
              <a:ext cx="78" cy="154"/>
            </a:xfrm>
            <a:custGeom>
              <a:avLst/>
              <a:gdLst>
                <a:gd name="T0" fmla="*/ 0 w 78"/>
                <a:gd name="T1" fmla="*/ 0 h 154"/>
                <a:gd name="T2" fmla="*/ 63 w 78"/>
                <a:gd name="T3" fmla="*/ 67 h 154"/>
                <a:gd name="T4" fmla="*/ 78 w 78"/>
                <a:gd name="T5" fmla="*/ 154 h 154"/>
                <a:gd name="T6" fmla="*/ 0 60000 65536"/>
                <a:gd name="T7" fmla="*/ 0 60000 65536"/>
                <a:gd name="T8" fmla="*/ 0 60000 65536"/>
                <a:gd name="T9" fmla="*/ 0 w 78"/>
                <a:gd name="T10" fmla="*/ 0 h 154"/>
                <a:gd name="T11" fmla="*/ 78 w 78"/>
                <a:gd name="T12" fmla="*/ 154 h 154"/>
              </a:gdLst>
              <a:ahLst/>
              <a:cxnLst>
                <a:cxn ang="T6">
                  <a:pos x="T0" y="T1"/>
                </a:cxn>
                <a:cxn ang="T7">
                  <a:pos x="T2" y="T3"/>
                </a:cxn>
                <a:cxn ang="T8">
                  <a:pos x="T4" y="T5"/>
                </a:cxn>
              </a:cxnLst>
              <a:rect l="T9" t="T10" r="T11" b="T12"/>
              <a:pathLst>
                <a:path w="78" h="154">
                  <a:moveTo>
                    <a:pt x="0" y="0"/>
                  </a:moveTo>
                  <a:cubicBezTo>
                    <a:pt x="7" y="10"/>
                    <a:pt x="50" y="41"/>
                    <a:pt x="63" y="67"/>
                  </a:cubicBezTo>
                  <a:cubicBezTo>
                    <a:pt x="76" y="93"/>
                    <a:pt x="75" y="136"/>
                    <a:pt x="78" y="154"/>
                  </a:cubicBezTo>
                </a:path>
              </a:pathLst>
            </a:custGeom>
            <a:solidFill>
              <a:srgbClr val="CC3300"/>
            </a:solidFill>
            <a:ln w="28575" cmpd="sng">
              <a:solidFill>
                <a:schemeClr val="accent2"/>
              </a:solidFill>
              <a:round/>
              <a:headEnd/>
              <a:tailEnd/>
            </a:ln>
          </p:spPr>
          <p:txBody>
            <a:bodyPr wrap="none" anchor="ctr"/>
            <a:lstStyle/>
            <a:p>
              <a:endParaRPr lang="zh-CN" altLang="en-US"/>
            </a:p>
          </p:txBody>
        </p:sp>
        <p:sp>
          <p:nvSpPr>
            <p:cNvPr id="38938" name="Freeform 72"/>
            <p:cNvSpPr>
              <a:spLocks/>
            </p:cNvSpPr>
            <p:nvPr/>
          </p:nvSpPr>
          <p:spPr bwMode="auto">
            <a:xfrm>
              <a:off x="4926" y="1542"/>
              <a:ext cx="197" cy="121"/>
            </a:xfrm>
            <a:custGeom>
              <a:avLst/>
              <a:gdLst>
                <a:gd name="T0" fmla="*/ 0 w 197"/>
                <a:gd name="T1" fmla="*/ 0 h 121"/>
                <a:gd name="T2" fmla="*/ 132 w 197"/>
                <a:gd name="T3" fmla="*/ 42 h 121"/>
                <a:gd name="T4" fmla="*/ 171 w 197"/>
                <a:gd name="T5" fmla="*/ 81 h 121"/>
                <a:gd name="T6" fmla="*/ 197 w 197"/>
                <a:gd name="T7" fmla="*/ 121 h 121"/>
                <a:gd name="T8" fmla="*/ 0 60000 65536"/>
                <a:gd name="T9" fmla="*/ 0 60000 65536"/>
                <a:gd name="T10" fmla="*/ 0 60000 65536"/>
                <a:gd name="T11" fmla="*/ 0 60000 65536"/>
                <a:gd name="T12" fmla="*/ 0 w 197"/>
                <a:gd name="T13" fmla="*/ 0 h 121"/>
                <a:gd name="T14" fmla="*/ 197 w 197"/>
                <a:gd name="T15" fmla="*/ 121 h 121"/>
              </a:gdLst>
              <a:ahLst/>
              <a:cxnLst>
                <a:cxn ang="T8">
                  <a:pos x="T0" y="T1"/>
                </a:cxn>
                <a:cxn ang="T9">
                  <a:pos x="T2" y="T3"/>
                </a:cxn>
                <a:cxn ang="T10">
                  <a:pos x="T4" y="T5"/>
                </a:cxn>
                <a:cxn ang="T11">
                  <a:pos x="T6" y="T7"/>
                </a:cxn>
              </a:cxnLst>
              <a:rect l="T12" t="T13" r="T14" b="T15"/>
              <a:pathLst>
                <a:path w="197" h="121">
                  <a:moveTo>
                    <a:pt x="0" y="0"/>
                  </a:moveTo>
                  <a:cubicBezTo>
                    <a:pt x="68" y="11"/>
                    <a:pt x="86" y="4"/>
                    <a:pt x="132" y="42"/>
                  </a:cubicBezTo>
                  <a:cubicBezTo>
                    <a:pt x="146" y="54"/>
                    <a:pt x="159" y="67"/>
                    <a:pt x="171" y="81"/>
                  </a:cubicBezTo>
                  <a:cubicBezTo>
                    <a:pt x="181" y="93"/>
                    <a:pt x="197" y="121"/>
                    <a:pt x="197" y="121"/>
                  </a:cubicBezTo>
                </a:path>
              </a:pathLst>
            </a:custGeom>
            <a:solidFill>
              <a:srgbClr val="CC3300"/>
            </a:solidFill>
            <a:ln w="28575" cmpd="sng">
              <a:solidFill>
                <a:schemeClr val="accent2"/>
              </a:solidFill>
              <a:round/>
              <a:headEnd/>
              <a:tailEnd/>
            </a:ln>
          </p:spPr>
          <p:txBody>
            <a:bodyPr wrap="none" anchor="ctr"/>
            <a:lstStyle/>
            <a:p>
              <a:endParaRPr lang="zh-CN" altLang="en-US"/>
            </a:p>
          </p:txBody>
        </p:sp>
        <p:sp>
          <p:nvSpPr>
            <p:cNvPr id="38939" name="Line 73"/>
            <p:cNvSpPr>
              <a:spLocks noChangeShapeType="1"/>
            </p:cNvSpPr>
            <p:nvPr/>
          </p:nvSpPr>
          <p:spPr bwMode="auto">
            <a:xfrm>
              <a:off x="4992" y="1680"/>
              <a:ext cx="624" cy="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0" name="Line 74"/>
            <p:cNvSpPr>
              <a:spLocks noChangeShapeType="1"/>
            </p:cNvSpPr>
            <p:nvPr/>
          </p:nvSpPr>
          <p:spPr bwMode="auto">
            <a:xfrm>
              <a:off x="4224" y="1680"/>
              <a:ext cx="96" cy="0"/>
            </a:xfrm>
            <a:prstGeom prst="line">
              <a:avLst/>
            </a:prstGeom>
            <a:noFill/>
            <a:ln w="5715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1" name="Text Box 75"/>
            <p:cNvSpPr txBox="1">
              <a:spLocks noChangeArrowheads="1"/>
            </p:cNvSpPr>
            <p:nvPr/>
          </p:nvSpPr>
          <p:spPr bwMode="auto">
            <a:xfrm>
              <a:off x="4608" y="168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O</a:t>
              </a:r>
            </a:p>
          </p:txBody>
        </p:sp>
        <p:sp>
          <p:nvSpPr>
            <p:cNvPr id="38942" name="Line 76"/>
            <p:cNvSpPr>
              <a:spLocks noChangeShapeType="1"/>
            </p:cNvSpPr>
            <p:nvPr/>
          </p:nvSpPr>
          <p:spPr bwMode="auto">
            <a:xfrm flipV="1">
              <a:off x="4656" y="336"/>
              <a:ext cx="0" cy="1344"/>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3" name="Text Box 77"/>
            <p:cNvSpPr txBox="1">
              <a:spLocks noChangeArrowheads="1"/>
            </p:cNvSpPr>
            <p:nvPr/>
          </p:nvSpPr>
          <p:spPr bwMode="auto">
            <a:xfrm>
              <a:off x="5462" y="1728"/>
              <a:ext cx="2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x</a:t>
              </a:r>
            </a:p>
          </p:txBody>
        </p:sp>
        <p:sp>
          <p:nvSpPr>
            <p:cNvPr id="38944" name="Text Box 78"/>
            <p:cNvSpPr txBox="1">
              <a:spLocks noChangeArrowheads="1"/>
            </p:cNvSpPr>
            <p:nvPr/>
          </p:nvSpPr>
          <p:spPr bwMode="auto">
            <a:xfrm>
              <a:off x="4512" y="96"/>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y</a:t>
              </a:r>
            </a:p>
          </p:txBody>
        </p:sp>
        <p:sp>
          <p:nvSpPr>
            <p:cNvPr id="38945" name="Line 79"/>
            <p:cNvSpPr>
              <a:spLocks noChangeShapeType="1"/>
            </p:cNvSpPr>
            <p:nvPr/>
          </p:nvSpPr>
          <p:spPr bwMode="auto">
            <a:xfrm flipH="1" flipV="1">
              <a:off x="4656" y="1680"/>
              <a:ext cx="960" cy="0"/>
            </a:xfrm>
            <a:prstGeom prst="line">
              <a:avLst/>
            </a:prstGeom>
            <a:noFill/>
            <a:ln w="38100">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6" name="Line 80"/>
            <p:cNvSpPr>
              <a:spLocks noChangeShapeType="1"/>
            </p:cNvSpPr>
            <p:nvPr/>
          </p:nvSpPr>
          <p:spPr bwMode="auto">
            <a:xfrm flipH="1">
              <a:off x="4320" y="1008"/>
              <a:ext cx="336" cy="67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47" name="Freeform 81"/>
            <p:cNvSpPr>
              <a:spLocks/>
            </p:cNvSpPr>
            <p:nvPr/>
          </p:nvSpPr>
          <p:spPr bwMode="auto">
            <a:xfrm>
              <a:off x="4386" y="1526"/>
              <a:ext cx="78" cy="154"/>
            </a:xfrm>
            <a:custGeom>
              <a:avLst/>
              <a:gdLst>
                <a:gd name="T0" fmla="*/ 0 w 78"/>
                <a:gd name="T1" fmla="*/ 0 h 154"/>
                <a:gd name="T2" fmla="*/ 63 w 78"/>
                <a:gd name="T3" fmla="*/ 67 h 154"/>
                <a:gd name="T4" fmla="*/ 78 w 78"/>
                <a:gd name="T5" fmla="*/ 154 h 154"/>
                <a:gd name="T6" fmla="*/ 0 60000 65536"/>
                <a:gd name="T7" fmla="*/ 0 60000 65536"/>
                <a:gd name="T8" fmla="*/ 0 60000 65536"/>
                <a:gd name="T9" fmla="*/ 0 w 78"/>
                <a:gd name="T10" fmla="*/ 0 h 154"/>
                <a:gd name="T11" fmla="*/ 78 w 78"/>
                <a:gd name="T12" fmla="*/ 154 h 154"/>
              </a:gdLst>
              <a:ahLst/>
              <a:cxnLst>
                <a:cxn ang="T6">
                  <a:pos x="T0" y="T1"/>
                </a:cxn>
                <a:cxn ang="T7">
                  <a:pos x="T2" y="T3"/>
                </a:cxn>
                <a:cxn ang="T8">
                  <a:pos x="T4" y="T5"/>
                </a:cxn>
              </a:cxnLst>
              <a:rect l="T9" t="T10" r="T11" b="T12"/>
              <a:pathLst>
                <a:path w="78" h="154">
                  <a:moveTo>
                    <a:pt x="0" y="0"/>
                  </a:moveTo>
                  <a:cubicBezTo>
                    <a:pt x="7" y="10"/>
                    <a:pt x="50" y="41"/>
                    <a:pt x="63" y="67"/>
                  </a:cubicBezTo>
                  <a:cubicBezTo>
                    <a:pt x="76" y="93"/>
                    <a:pt x="75" y="136"/>
                    <a:pt x="78" y="154"/>
                  </a:cubicBezTo>
                </a:path>
              </a:pathLst>
            </a:custGeom>
            <a:solidFill>
              <a:srgbClr val="CC3300"/>
            </a:solidFill>
            <a:ln w="28575" cmpd="sng">
              <a:solidFill>
                <a:schemeClr val="accent2"/>
              </a:solidFill>
              <a:round/>
              <a:headEnd/>
              <a:tailEnd/>
            </a:ln>
          </p:spPr>
          <p:txBody>
            <a:bodyPr wrap="none" anchor="ctr"/>
            <a:lstStyle/>
            <a:p>
              <a:endParaRPr lang="zh-CN" altLang="en-US"/>
            </a:p>
          </p:txBody>
        </p:sp>
        <p:sp>
          <p:nvSpPr>
            <p:cNvPr id="38948" name="Text Box 82"/>
            <p:cNvSpPr txBox="1">
              <a:spLocks noChangeArrowheads="1"/>
            </p:cNvSpPr>
            <p:nvPr/>
          </p:nvSpPr>
          <p:spPr bwMode="auto">
            <a:xfrm>
              <a:off x="4416" y="1632"/>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i="1">
                  <a:solidFill>
                    <a:schemeClr val="accent2"/>
                  </a:solidFill>
                  <a:ea typeface="宋体" pitchFamily="2" charset="-122"/>
                </a:rPr>
                <a:t>l</a:t>
              </a:r>
            </a:p>
          </p:txBody>
        </p:sp>
        <p:sp>
          <p:nvSpPr>
            <p:cNvPr id="38949" name="Line 83"/>
            <p:cNvSpPr>
              <a:spLocks noChangeShapeType="1"/>
            </p:cNvSpPr>
            <p:nvPr/>
          </p:nvSpPr>
          <p:spPr bwMode="auto">
            <a:xfrm flipV="1">
              <a:off x="4656" y="624"/>
              <a:ext cx="0" cy="336"/>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0" name="Oval 84"/>
            <p:cNvSpPr>
              <a:spLocks noChangeArrowheads="1"/>
            </p:cNvSpPr>
            <p:nvPr/>
          </p:nvSpPr>
          <p:spPr bwMode="auto">
            <a:xfrm>
              <a:off x="4624" y="960"/>
              <a:ext cx="70" cy="70"/>
            </a:xfrm>
            <a:prstGeom prst="ellipse">
              <a:avLst/>
            </a:prstGeom>
            <a:solidFill>
              <a:srgbClr val="CC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aphicFrame>
          <p:nvGraphicFramePr>
            <p:cNvPr id="38951" name="Object 6"/>
            <p:cNvGraphicFramePr>
              <a:graphicFrameLocks noChangeAspect="1"/>
            </p:cNvGraphicFramePr>
            <p:nvPr/>
          </p:nvGraphicFramePr>
          <p:xfrm>
            <a:off x="4296" y="565"/>
            <a:ext cx="367" cy="299"/>
          </p:xfrm>
          <a:graphic>
            <a:graphicData uri="http://schemas.openxmlformats.org/presentationml/2006/ole">
              <mc:AlternateContent xmlns:mc="http://schemas.openxmlformats.org/markup-compatibility/2006">
                <mc:Choice xmlns:v="urn:schemas-microsoft-com:vml" Requires="v">
                  <p:oleObj spid="_x0000_s59301" name="公式" r:id="rId21" imgW="581040" imgH="438060" progId="Equation.3">
                    <p:embed/>
                  </p:oleObj>
                </mc:Choice>
                <mc:Fallback>
                  <p:oleObj name="公式" r:id="rId21" imgW="581040" imgH="438060" progId="Equation.3">
                    <p:embed/>
                    <p:pic>
                      <p:nvPicPr>
                        <p:cNvPr id="0" name="Object 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96" y="565"/>
                          <a:ext cx="367"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52" name="Object 7"/>
            <p:cNvGraphicFramePr>
              <a:graphicFrameLocks noChangeAspect="1"/>
            </p:cNvGraphicFramePr>
            <p:nvPr/>
          </p:nvGraphicFramePr>
          <p:xfrm>
            <a:off x="4841" y="864"/>
            <a:ext cx="368" cy="269"/>
          </p:xfrm>
          <a:graphic>
            <a:graphicData uri="http://schemas.openxmlformats.org/presentationml/2006/ole">
              <mc:AlternateContent xmlns:mc="http://schemas.openxmlformats.org/markup-compatibility/2006">
                <mc:Choice xmlns:v="urn:schemas-microsoft-com:vml" Requires="v">
                  <p:oleObj spid="_x0000_s59302" name="公式" r:id="rId23" imgW="581040" imgH="390615" progId="Equation.3">
                    <p:embed/>
                  </p:oleObj>
                </mc:Choice>
                <mc:Fallback>
                  <p:oleObj name="公式" r:id="rId23" imgW="581040" imgH="390615" progId="Equation.3">
                    <p:embed/>
                    <p:pic>
                      <p:nvPicPr>
                        <p:cNvPr id="0" name="Object 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41" y="864"/>
                          <a:ext cx="36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53" name="Text Box 87"/>
            <p:cNvSpPr txBox="1">
              <a:spLocks noChangeArrowheads="1"/>
            </p:cNvSpPr>
            <p:nvPr/>
          </p:nvSpPr>
          <p:spPr bwMode="auto">
            <a:xfrm>
              <a:off x="4656" y="129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i="1">
                  <a:solidFill>
                    <a:schemeClr val="accent2"/>
                  </a:solidFill>
                  <a:ea typeface="宋体" pitchFamily="2" charset="-122"/>
                </a:rPr>
                <a:t>a</a:t>
              </a:r>
            </a:p>
          </p:txBody>
        </p:sp>
        <p:sp>
          <p:nvSpPr>
            <p:cNvPr id="38954" name="Text Box 88"/>
            <p:cNvSpPr txBox="1">
              <a:spLocks noChangeArrowheads="1"/>
            </p:cNvSpPr>
            <p:nvPr/>
          </p:nvSpPr>
          <p:spPr bwMode="auto">
            <a:xfrm>
              <a:off x="4321" y="1248"/>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i="1">
                  <a:solidFill>
                    <a:schemeClr val="accent2"/>
                  </a:solidFill>
                  <a:ea typeface="宋体" pitchFamily="2" charset="-122"/>
                </a:rPr>
                <a:t>r</a:t>
              </a:r>
            </a:p>
          </p:txBody>
        </p:sp>
        <p:sp>
          <p:nvSpPr>
            <p:cNvPr id="38955" name="Text Box 89"/>
            <p:cNvSpPr txBox="1">
              <a:spLocks noChangeArrowheads="1"/>
            </p:cNvSpPr>
            <p:nvPr/>
          </p:nvSpPr>
          <p:spPr bwMode="auto">
            <a:xfrm>
              <a:off x="3814" y="1294"/>
              <a:ext cx="30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latin typeface="Symbol" pitchFamily="18" charset="2"/>
                  <a:ea typeface="宋体" pitchFamily="2" charset="-122"/>
                </a:rPr>
                <a:t>q</a:t>
              </a:r>
              <a:r>
                <a:rPr lang="en-US" altLang="zh-CN" sz="2800" baseline="-25000">
                  <a:solidFill>
                    <a:schemeClr val="accent2"/>
                  </a:solidFill>
                  <a:latin typeface="Symbol" pitchFamily="18" charset="2"/>
                  <a:ea typeface="宋体" pitchFamily="2" charset="-122"/>
                </a:rPr>
                <a:t>1</a:t>
              </a:r>
            </a:p>
          </p:txBody>
        </p:sp>
        <p:sp>
          <p:nvSpPr>
            <p:cNvPr id="38956" name="Text Box 90"/>
            <p:cNvSpPr txBox="1">
              <a:spLocks noChangeArrowheads="1"/>
            </p:cNvSpPr>
            <p:nvPr/>
          </p:nvSpPr>
          <p:spPr bwMode="auto">
            <a:xfrm>
              <a:off x="4923" y="1296"/>
              <a:ext cx="30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latin typeface="Symbol" pitchFamily="18" charset="2"/>
                  <a:ea typeface="宋体" pitchFamily="2" charset="-122"/>
                </a:rPr>
                <a:t>q</a:t>
              </a:r>
              <a:r>
                <a:rPr lang="en-US" altLang="zh-CN" sz="2800" baseline="-25000">
                  <a:solidFill>
                    <a:schemeClr val="accent2"/>
                  </a:solidFill>
                  <a:latin typeface="Symbol" pitchFamily="18" charset="2"/>
                  <a:ea typeface="宋体" pitchFamily="2" charset="-122"/>
                </a:rPr>
                <a:t>2</a:t>
              </a:r>
            </a:p>
          </p:txBody>
        </p:sp>
        <p:sp>
          <p:nvSpPr>
            <p:cNvPr id="38957" name="Text Box 91"/>
            <p:cNvSpPr txBox="1">
              <a:spLocks noChangeArrowheads="1"/>
            </p:cNvSpPr>
            <p:nvPr/>
          </p:nvSpPr>
          <p:spPr bwMode="auto">
            <a:xfrm>
              <a:off x="4371" y="1344"/>
              <a:ext cx="2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latin typeface="Symbol" pitchFamily="18" charset="2"/>
                  <a:ea typeface="宋体" pitchFamily="2" charset="-122"/>
                </a:rPr>
                <a:t>q</a:t>
              </a:r>
              <a:endParaRPr lang="en-US" altLang="zh-CN" sz="2800" baseline="-25000">
                <a:solidFill>
                  <a:schemeClr val="accent2"/>
                </a:solidFill>
                <a:latin typeface="Symbol" pitchFamily="18" charset="2"/>
                <a:ea typeface="宋体" pitchFamily="2" charset="-122"/>
              </a:endParaRPr>
            </a:p>
          </p:txBody>
        </p:sp>
      </p:grpSp>
      <p:graphicFrame>
        <p:nvGraphicFramePr>
          <p:cNvPr id="4" name="Object 50"/>
          <p:cNvGraphicFramePr>
            <a:graphicFrameLocks noChangeAspect="1"/>
          </p:cNvGraphicFramePr>
          <p:nvPr/>
        </p:nvGraphicFramePr>
        <p:xfrm>
          <a:off x="7391400" y="2814638"/>
          <a:ext cx="1612900" cy="469900"/>
        </p:xfrm>
        <a:graphic>
          <a:graphicData uri="http://schemas.openxmlformats.org/presentationml/2006/ole">
            <mc:AlternateContent xmlns:mc="http://schemas.openxmlformats.org/markup-compatibility/2006">
              <mc:Choice xmlns:v="urn:schemas-microsoft-com:vml" Requires="v">
                <p:oleObj spid="_x0000_s59303" name="Equation" r:id="rId25" imgW="1543050" imgH="400050" progId="Equation.3">
                  <p:embed/>
                </p:oleObj>
              </mc:Choice>
              <mc:Fallback>
                <p:oleObj name="Equation" r:id="rId25" imgW="1543050" imgH="400050" progId="Equation.3">
                  <p:embed/>
                  <p:pic>
                    <p:nvPicPr>
                      <p:cNvPr id="0" name="Object 5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391400" y="2814638"/>
                        <a:ext cx="16129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strips(upRight)">
                                      <p:cBhvr>
                                        <p:cTn id="7" dur="500"/>
                                        <p:tgtEl>
                                          <p:spTgt spid="7172"/>
                                        </p:tgtEl>
                                      </p:cBhvr>
                                    </p:animEffect>
                                  </p:childTnLst>
                                </p:cTn>
                              </p:par>
                            </p:childTnLst>
                          </p:cTn>
                        </p:par>
                        <p:par>
                          <p:cTn id="8" fill="hold" nodeType="afterGroup">
                            <p:stCondLst>
                              <p:cond delay="500"/>
                            </p:stCondLst>
                            <p:childTnLst>
                              <p:par>
                                <p:cTn id="9" presetID="19" presetClass="entr" presetSubtype="1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0" fill="hold"/>
                                        <p:tgtEl>
                                          <p:spTgt spid="2"/>
                                        </p:tgtEl>
                                        <p:attrNameLst>
                                          <p:attrName>ppt_w</p:attrName>
                                        </p:attrNameLst>
                                      </p:cBhvr>
                                      <p:tavLst>
                                        <p:tav tm="0" fmla="#ppt_w*sin(2.5*pi*$)">
                                          <p:val>
                                            <p:fltVal val="0"/>
                                          </p:val>
                                        </p:tav>
                                        <p:tav tm="100000">
                                          <p:val>
                                            <p:fltVal val="1"/>
                                          </p:val>
                                        </p:tav>
                                      </p:tavLst>
                                    </p:anim>
                                    <p:anim calcmode="lin" valueType="num">
                                      <p:cBhvr>
                                        <p:cTn id="12"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17"/>
                                        </p:tgtEl>
                                        <p:attrNameLst>
                                          <p:attrName>style.visibility</p:attrName>
                                        </p:attrNameLst>
                                      </p:cBhvr>
                                      <p:to>
                                        <p:strVal val="visible"/>
                                      </p:to>
                                    </p:set>
                                    <p:animEffect transition="in" filter="wipe(left)">
                                      <p:cBhvr>
                                        <p:cTn id="17" dur="500"/>
                                        <p:tgtEl>
                                          <p:spTgt spid="7217"/>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49154"/>
                                        </p:tgtEl>
                                        <p:attrNameLst>
                                          <p:attrName>style.visibility</p:attrName>
                                        </p:attrNameLst>
                                      </p:cBhvr>
                                      <p:to>
                                        <p:strVal val="visible"/>
                                      </p:to>
                                    </p:set>
                                    <p:animEffect transition="in" filter="wipe(left)">
                                      <p:cBhvr>
                                        <p:cTn id="21" dur="500"/>
                                        <p:tgtEl>
                                          <p:spTgt spid="49154"/>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49155"/>
                                        </p:tgtEl>
                                        <p:attrNameLst>
                                          <p:attrName>style.visibility</p:attrName>
                                        </p:attrNameLst>
                                      </p:cBhvr>
                                      <p:to>
                                        <p:strVal val="visible"/>
                                      </p:to>
                                    </p:set>
                                    <p:animEffect transition="in" filter="wipe(left)">
                                      <p:cBhvr>
                                        <p:cTn id="30" dur="500"/>
                                        <p:tgtEl>
                                          <p:spTgt spid="49155"/>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49156"/>
                                        </p:tgtEl>
                                        <p:attrNameLst>
                                          <p:attrName>style.visibility</p:attrName>
                                        </p:attrNameLst>
                                      </p:cBhvr>
                                      <p:to>
                                        <p:strVal val="visible"/>
                                      </p:to>
                                    </p:set>
                                    <p:animEffect transition="in" filter="wipe(left)">
                                      <p:cBhvr>
                                        <p:cTn id="34" dur="500"/>
                                        <p:tgtEl>
                                          <p:spTgt spid="4915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up)">
                                      <p:cBhvr>
                                        <p:cTn id="3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nimBg="1"/>
      <p:bldP spid="7217"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Object 2"/>
          <p:cNvGraphicFramePr>
            <a:graphicFrameLocks noChangeAspect="1"/>
          </p:cNvGraphicFramePr>
          <p:nvPr/>
        </p:nvGraphicFramePr>
        <p:xfrm>
          <a:off x="203200" y="146050"/>
          <a:ext cx="4152900" cy="990600"/>
        </p:xfrm>
        <a:graphic>
          <a:graphicData uri="http://schemas.openxmlformats.org/presentationml/2006/ole">
            <mc:AlternateContent xmlns:mc="http://schemas.openxmlformats.org/markup-compatibility/2006">
              <mc:Choice xmlns:v="urn:schemas-microsoft-com:vml" Requires="v">
                <p:oleObj spid="_x0000_s63228" name="公式" r:id="rId3" imgW="4086180" imgH="923835" progId="Equation.3">
                  <p:embed/>
                </p:oleObj>
              </mc:Choice>
              <mc:Fallback>
                <p:oleObj name="公式" r:id="rId3" imgW="4086180" imgH="923835"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0" y="146050"/>
                        <a:ext cx="41529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39" name="Object 3"/>
          <p:cNvGraphicFramePr>
            <a:graphicFrameLocks noChangeAspect="1"/>
          </p:cNvGraphicFramePr>
          <p:nvPr/>
        </p:nvGraphicFramePr>
        <p:xfrm>
          <a:off x="4629150" y="146050"/>
          <a:ext cx="4203700" cy="990600"/>
        </p:xfrm>
        <a:graphic>
          <a:graphicData uri="http://schemas.openxmlformats.org/presentationml/2006/ole">
            <mc:AlternateContent xmlns:mc="http://schemas.openxmlformats.org/markup-compatibility/2006">
              <mc:Choice xmlns:v="urn:schemas-microsoft-com:vml" Requires="v">
                <p:oleObj spid="_x0000_s63229" name="公式" r:id="rId5" imgW="4133970" imgH="923835" progId="Equation.3">
                  <p:embed/>
                </p:oleObj>
              </mc:Choice>
              <mc:Fallback>
                <p:oleObj name="公式" r:id="rId5" imgW="4133970" imgH="923835"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9150" y="146050"/>
                        <a:ext cx="42037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0" name="Rectangle 4"/>
          <p:cNvSpPr>
            <a:spLocks noChangeArrowheads="1"/>
          </p:cNvSpPr>
          <p:nvPr/>
        </p:nvSpPr>
        <p:spPr bwMode="auto">
          <a:xfrm>
            <a:off x="0" y="11430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pSp>
        <p:nvGrpSpPr>
          <p:cNvPr id="39941" name="Group 5"/>
          <p:cNvGrpSpPr>
            <a:grpSpLocks/>
          </p:cNvGrpSpPr>
          <p:nvPr/>
        </p:nvGrpSpPr>
        <p:grpSpPr bwMode="auto">
          <a:xfrm>
            <a:off x="381000" y="1295400"/>
            <a:ext cx="1524000" cy="1066800"/>
            <a:chOff x="384" y="2783"/>
            <a:chExt cx="960" cy="672"/>
          </a:xfrm>
        </p:grpSpPr>
        <p:sp>
          <p:nvSpPr>
            <p:cNvPr id="39984" name="AutoShape 6"/>
            <p:cNvSpPr>
              <a:spLocks noChangeArrowheads="1"/>
            </p:cNvSpPr>
            <p:nvPr/>
          </p:nvSpPr>
          <p:spPr bwMode="auto">
            <a:xfrm>
              <a:off x="384" y="2783"/>
              <a:ext cx="864" cy="672"/>
            </a:xfrm>
            <a:prstGeom prst="irregularSeal1">
              <a:avLst/>
            </a:prstGeom>
            <a:solidFill>
              <a:srgbClr val="FF9900"/>
            </a:solidFill>
            <a:ln w="12699">
              <a:solidFill>
                <a:srgbClr val="990000"/>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39985" name="Text Box 7"/>
            <p:cNvSpPr txBox="1">
              <a:spLocks noChangeArrowheads="1"/>
            </p:cNvSpPr>
            <p:nvPr/>
          </p:nvSpPr>
          <p:spPr bwMode="auto">
            <a:xfrm>
              <a:off x="480" y="2927"/>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kumimoji="1" lang="zh-CN" altLang="en-US" sz="2800">
                  <a:solidFill>
                    <a:srgbClr val="3333CC"/>
                  </a:solidFill>
                  <a:latin typeface="宋体" pitchFamily="2" charset="-122"/>
                  <a:ea typeface="宋体" pitchFamily="2" charset="-122"/>
                </a:rPr>
                <a:t>讨论</a:t>
              </a:r>
            </a:p>
          </p:txBody>
        </p:sp>
      </p:grpSp>
      <p:sp>
        <p:nvSpPr>
          <p:cNvPr id="8233" name="Text Box 41"/>
          <p:cNvSpPr txBox="1">
            <a:spLocks noChangeArrowheads="1"/>
          </p:cNvSpPr>
          <p:nvPr/>
        </p:nvSpPr>
        <p:spPr bwMode="auto">
          <a:xfrm>
            <a:off x="2703513" y="1295400"/>
            <a:ext cx="58848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(2) 若</a:t>
            </a:r>
            <a:r>
              <a:rPr lang="en-US" altLang="zh-CN" sz="2800" i="1">
                <a:solidFill>
                  <a:schemeClr val="accent2"/>
                </a:solidFill>
                <a:ea typeface="宋体" pitchFamily="2" charset="-122"/>
              </a:rPr>
              <a:t>P</a:t>
            </a:r>
            <a:r>
              <a:rPr lang="zh-CN" altLang="en-US" sz="2800">
                <a:solidFill>
                  <a:schemeClr val="accent2"/>
                </a:solidFill>
                <a:ea typeface="宋体" pitchFamily="2" charset="-122"/>
              </a:rPr>
              <a:t>点在带电直线的中垂线上，则</a:t>
            </a:r>
          </a:p>
        </p:txBody>
      </p:sp>
      <p:graphicFrame>
        <p:nvGraphicFramePr>
          <p:cNvPr id="8234" name="Object 42"/>
          <p:cNvGraphicFramePr>
            <a:graphicFrameLocks noChangeAspect="1"/>
          </p:cNvGraphicFramePr>
          <p:nvPr/>
        </p:nvGraphicFramePr>
        <p:xfrm>
          <a:off x="3511550" y="1828800"/>
          <a:ext cx="1612900" cy="457200"/>
        </p:xfrm>
        <a:graphic>
          <a:graphicData uri="http://schemas.openxmlformats.org/presentationml/2006/ole">
            <mc:AlternateContent xmlns:mc="http://schemas.openxmlformats.org/markup-compatibility/2006">
              <mc:Choice xmlns:v="urn:schemas-microsoft-com:vml" Requires="v">
                <p:oleObj spid="_x0000_s63230" name="公式" r:id="rId7" imgW="1543050" imgH="390615" progId="Equation.3">
                  <p:embed/>
                </p:oleObj>
              </mc:Choice>
              <mc:Fallback>
                <p:oleObj name="公式" r:id="rId7" imgW="1543050" imgH="390615" progId="Equation.3">
                  <p:embed/>
                  <p:pic>
                    <p:nvPicPr>
                      <p:cNvPr id="0" name="Object 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1550" y="1828800"/>
                        <a:ext cx="1612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35" name="Object 43"/>
          <p:cNvGraphicFramePr>
            <a:graphicFrameLocks noChangeAspect="1"/>
          </p:cNvGraphicFramePr>
          <p:nvPr/>
        </p:nvGraphicFramePr>
        <p:xfrm>
          <a:off x="6096000" y="1828800"/>
          <a:ext cx="1066800" cy="457200"/>
        </p:xfrm>
        <a:graphic>
          <a:graphicData uri="http://schemas.openxmlformats.org/presentationml/2006/ole">
            <mc:AlternateContent xmlns:mc="http://schemas.openxmlformats.org/markup-compatibility/2006">
              <mc:Choice xmlns:v="urn:schemas-microsoft-com:vml" Requires="v">
                <p:oleObj spid="_x0000_s63231" name="Equation" r:id="rId9" imgW="1000080" imgH="390615" progId="Equation.3">
                  <p:embed/>
                </p:oleObj>
              </mc:Choice>
              <mc:Fallback>
                <p:oleObj name="Equation" r:id="rId9" imgW="1000080" imgH="390615" progId="Equation.3">
                  <p:embed/>
                  <p:pic>
                    <p:nvPicPr>
                      <p:cNvPr id="0" name="Object 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96000" y="1828800"/>
                        <a:ext cx="1066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36" name="Object 44"/>
          <p:cNvGraphicFramePr>
            <a:graphicFrameLocks noChangeAspect="1"/>
          </p:cNvGraphicFramePr>
          <p:nvPr/>
        </p:nvGraphicFramePr>
        <p:xfrm>
          <a:off x="3390900" y="2203450"/>
          <a:ext cx="5181600" cy="990600"/>
        </p:xfrm>
        <a:graphic>
          <a:graphicData uri="http://schemas.openxmlformats.org/presentationml/2006/ole">
            <mc:AlternateContent xmlns:mc="http://schemas.openxmlformats.org/markup-compatibility/2006">
              <mc:Choice xmlns:v="urn:schemas-microsoft-com:vml" Requires="v">
                <p:oleObj spid="_x0000_s63232" name="公式" r:id="rId11" imgW="5114880" imgH="923835" progId="Equation.3">
                  <p:embed/>
                </p:oleObj>
              </mc:Choice>
              <mc:Fallback>
                <p:oleObj name="公式" r:id="rId11" imgW="5114880" imgH="923835" progId="Equation.3">
                  <p:embed/>
                  <p:pic>
                    <p:nvPicPr>
                      <p:cNvPr id="0" name="Object 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90900" y="2203450"/>
                        <a:ext cx="51816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38" name="Object 46"/>
          <p:cNvGraphicFramePr>
            <a:graphicFrameLocks noChangeAspect="1"/>
          </p:cNvGraphicFramePr>
          <p:nvPr>
            <p:extLst>
              <p:ext uri="{D42A27DB-BD31-4B8C-83A1-F6EECF244321}">
                <p14:modId xmlns:p14="http://schemas.microsoft.com/office/powerpoint/2010/main" val="335960543"/>
              </p:ext>
            </p:extLst>
          </p:nvPr>
        </p:nvGraphicFramePr>
        <p:xfrm>
          <a:off x="4592223" y="3283433"/>
          <a:ext cx="2827401" cy="1000126"/>
        </p:xfrm>
        <a:graphic>
          <a:graphicData uri="http://schemas.openxmlformats.org/presentationml/2006/ole">
            <mc:AlternateContent xmlns:mc="http://schemas.openxmlformats.org/markup-compatibility/2006">
              <mc:Choice xmlns:v="urn:schemas-microsoft-com:vml" Requires="v">
                <p:oleObj spid="_x0000_s63233" name="Equation" r:id="rId13" imgW="1396800" imgH="469800" progId="Equation.DSMT4">
                  <p:embed/>
                </p:oleObj>
              </mc:Choice>
              <mc:Fallback>
                <p:oleObj name="Equation" r:id="rId13" imgW="1396800" imgH="469800" progId="Equation.DSMT4">
                  <p:embed/>
                  <p:pic>
                    <p:nvPicPr>
                      <p:cNvPr id="0" name="Object 46"/>
                      <p:cNvPicPr>
                        <a:picLocks noChangeAspect="1" noChangeArrowheads="1"/>
                      </p:cNvPicPr>
                      <p:nvPr/>
                    </p:nvPicPr>
                    <p:blipFill>
                      <a:blip r:embed="rId14"/>
                      <a:srcRect/>
                      <a:stretch>
                        <a:fillRect/>
                      </a:stretch>
                    </p:blipFill>
                    <p:spPr bwMode="auto">
                      <a:xfrm>
                        <a:off x="4592223" y="3283433"/>
                        <a:ext cx="2827401" cy="1000126"/>
                      </a:xfrm>
                      <a:prstGeom prst="rect">
                        <a:avLst/>
                      </a:prstGeom>
                      <a:noFill/>
                      <a:ln>
                        <a:noFill/>
                      </a:ln>
                      <a:effectLst/>
                    </p:spPr>
                  </p:pic>
                </p:oleObj>
              </mc:Fallback>
            </mc:AlternateContent>
          </a:graphicData>
        </a:graphic>
      </p:graphicFrame>
      <p:graphicFrame>
        <p:nvGraphicFramePr>
          <p:cNvPr id="8239" name="Object 47"/>
          <p:cNvGraphicFramePr>
            <a:graphicFrameLocks noChangeAspect="1"/>
          </p:cNvGraphicFramePr>
          <p:nvPr>
            <p:extLst>
              <p:ext uri="{D42A27DB-BD31-4B8C-83A1-F6EECF244321}">
                <p14:modId xmlns:p14="http://schemas.microsoft.com/office/powerpoint/2010/main" val="3829623773"/>
              </p:ext>
            </p:extLst>
          </p:nvPr>
        </p:nvGraphicFramePr>
        <p:xfrm>
          <a:off x="4396201" y="4346506"/>
          <a:ext cx="3760858" cy="947737"/>
        </p:xfrm>
        <a:graphic>
          <a:graphicData uri="http://schemas.openxmlformats.org/presentationml/2006/ole">
            <mc:AlternateContent xmlns:mc="http://schemas.openxmlformats.org/markup-compatibility/2006">
              <mc:Choice xmlns:v="urn:schemas-microsoft-com:vml" Requires="v">
                <p:oleObj spid="_x0000_s63234" name="Equation" r:id="rId15" imgW="1955520" imgH="469800" progId="Equation.DSMT4">
                  <p:embed/>
                </p:oleObj>
              </mc:Choice>
              <mc:Fallback>
                <p:oleObj name="Equation" r:id="rId15" imgW="1955520" imgH="469800" progId="Equation.DSMT4">
                  <p:embed/>
                  <p:pic>
                    <p:nvPicPr>
                      <p:cNvPr id="0" name="Object 47"/>
                      <p:cNvPicPr>
                        <a:picLocks noChangeAspect="1" noChangeArrowheads="1"/>
                      </p:cNvPicPr>
                      <p:nvPr/>
                    </p:nvPicPr>
                    <p:blipFill>
                      <a:blip r:embed="rId16"/>
                      <a:srcRect/>
                      <a:stretch>
                        <a:fillRect/>
                      </a:stretch>
                    </p:blipFill>
                    <p:spPr bwMode="auto">
                      <a:xfrm>
                        <a:off x="4396201" y="4346506"/>
                        <a:ext cx="3760858" cy="947737"/>
                      </a:xfrm>
                      <a:prstGeom prst="rect">
                        <a:avLst/>
                      </a:prstGeom>
                      <a:noFill/>
                      <a:ln>
                        <a:noFill/>
                      </a:ln>
                      <a:effectLst/>
                    </p:spPr>
                  </p:pic>
                </p:oleObj>
              </mc:Fallback>
            </mc:AlternateContent>
          </a:graphicData>
        </a:graphic>
      </p:graphicFrame>
      <p:sp>
        <p:nvSpPr>
          <p:cNvPr id="8241" name="Text Box 49"/>
          <p:cNvSpPr txBox="1">
            <a:spLocks noChangeArrowheads="1"/>
          </p:cNvSpPr>
          <p:nvPr/>
        </p:nvSpPr>
        <p:spPr bwMode="auto">
          <a:xfrm>
            <a:off x="381000" y="5257800"/>
            <a:ext cx="41280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dirty="0">
                <a:solidFill>
                  <a:schemeClr val="accent2"/>
                </a:solidFill>
                <a:ea typeface="宋体" pitchFamily="2" charset="-122"/>
              </a:rPr>
              <a:t>(3) 当</a:t>
            </a:r>
            <a:r>
              <a:rPr lang="en-US" altLang="zh-CN" sz="2800" i="1" dirty="0">
                <a:solidFill>
                  <a:schemeClr val="accent2"/>
                </a:solidFill>
                <a:ea typeface="宋体" pitchFamily="2" charset="-122"/>
              </a:rPr>
              <a:t>a</a:t>
            </a:r>
            <a:r>
              <a:rPr lang="en-US" altLang="zh-CN" sz="2800" dirty="0">
                <a:solidFill>
                  <a:schemeClr val="accent2"/>
                </a:solidFill>
                <a:ea typeface="宋体" pitchFamily="2" charset="-122"/>
              </a:rPr>
              <a:t>&gt;&gt;</a:t>
            </a:r>
            <a:r>
              <a:rPr lang="en-US" altLang="zh-CN" sz="2800" i="1" dirty="0">
                <a:solidFill>
                  <a:schemeClr val="accent2"/>
                </a:solidFill>
                <a:ea typeface="宋体" pitchFamily="2" charset="-122"/>
              </a:rPr>
              <a:t>L</a:t>
            </a:r>
            <a:r>
              <a:rPr lang="zh-CN" altLang="en-US" sz="2800" dirty="0">
                <a:solidFill>
                  <a:schemeClr val="accent2"/>
                </a:solidFill>
                <a:ea typeface="宋体" pitchFamily="2" charset="-122"/>
              </a:rPr>
              <a:t>时，</a:t>
            </a:r>
            <a:r>
              <a:rPr lang="en-US" altLang="zh-CN" sz="2800" i="1" dirty="0">
                <a:solidFill>
                  <a:schemeClr val="accent2"/>
                </a:solidFill>
                <a:ea typeface="宋体" pitchFamily="2" charset="-122"/>
              </a:rPr>
              <a:t>L</a:t>
            </a:r>
            <a:r>
              <a:rPr lang="en-US" altLang="zh-CN" sz="2800" baseline="30000" dirty="0">
                <a:solidFill>
                  <a:schemeClr val="accent2"/>
                </a:solidFill>
                <a:ea typeface="宋体" pitchFamily="2" charset="-122"/>
              </a:rPr>
              <a:t>2</a:t>
            </a:r>
            <a:r>
              <a:rPr lang="en-US" altLang="zh-CN" sz="2800" dirty="0">
                <a:solidFill>
                  <a:schemeClr val="accent2"/>
                </a:solidFill>
                <a:ea typeface="宋体" pitchFamily="2" charset="-122"/>
              </a:rPr>
              <a:t>/4</a:t>
            </a:r>
            <a:r>
              <a:rPr lang="en-US" altLang="zh-CN" sz="2800" i="1" dirty="0">
                <a:solidFill>
                  <a:schemeClr val="accent2"/>
                </a:solidFill>
                <a:ea typeface="宋体" pitchFamily="2" charset="-122"/>
              </a:rPr>
              <a:t>a</a:t>
            </a:r>
            <a:r>
              <a:rPr lang="en-US" altLang="zh-CN" sz="2800" baseline="30000" dirty="0">
                <a:solidFill>
                  <a:schemeClr val="accent2"/>
                </a:solidFill>
                <a:ea typeface="宋体" pitchFamily="2" charset="-122"/>
              </a:rPr>
              <a:t>2</a:t>
            </a:r>
            <a:r>
              <a:rPr lang="en-US" altLang="zh-CN" sz="2800" dirty="0">
                <a:solidFill>
                  <a:schemeClr val="accent2"/>
                </a:solidFill>
                <a:ea typeface="宋体" pitchFamily="2" charset="-122"/>
                <a:sym typeface="Symbol" pitchFamily="18" charset="2"/>
              </a:rPr>
              <a:t></a:t>
            </a:r>
            <a:r>
              <a:rPr lang="en-US" altLang="zh-CN" sz="2800" dirty="0">
                <a:solidFill>
                  <a:schemeClr val="accent2"/>
                </a:solidFill>
                <a:ea typeface="宋体" pitchFamily="2" charset="-122"/>
              </a:rPr>
              <a:t> 0</a:t>
            </a:r>
          </a:p>
        </p:txBody>
      </p:sp>
      <p:graphicFrame>
        <p:nvGraphicFramePr>
          <p:cNvPr id="8243" name="Object 51"/>
          <p:cNvGraphicFramePr>
            <a:graphicFrameLocks noChangeAspect="1"/>
          </p:cNvGraphicFramePr>
          <p:nvPr>
            <p:extLst>
              <p:ext uri="{D42A27DB-BD31-4B8C-83A1-F6EECF244321}">
                <p14:modId xmlns:p14="http://schemas.microsoft.com/office/powerpoint/2010/main" val="81363639"/>
              </p:ext>
            </p:extLst>
          </p:nvPr>
        </p:nvGraphicFramePr>
        <p:xfrm>
          <a:off x="902481" y="5733256"/>
          <a:ext cx="3021447" cy="939577"/>
        </p:xfrm>
        <a:graphic>
          <a:graphicData uri="http://schemas.openxmlformats.org/presentationml/2006/ole">
            <mc:AlternateContent xmlns:mc="http://schemas.openxmlformats.org/markup-compatibility/2006">
              <mc:Choice xmlns:v="urn:schemas-microsoft-com:vml" Requires="v">
                <p:oleObj spid="_x0000_s63235" name="Equation" r:id="rId17" imgW="1460160" imgH="431640" progId="Equation.DSMT4">
                  <p:embed/>
                </p:oleObj>
              </mc:Choice>
              <mc:Fallback>
                <p:oleObj name="Equation" r:id="rId17" imgW="1460160" imgH="431640" progId="Equation.DSMT4">
                  <p:embed/>
                  <p:pic>
                    <p:nvPicPr>
                      <p:cNvPr id="0" name="Object 51"/>
                      <p:cNvPicPr>
                        <a:picLocks noChangeAspect="1" noChangeArrowheads="1"/>
                      </p:cNvPicPr>
                      <p:nvPr/>
                    </p:nvPicPr>
                    <p:blipFill>
                      <a:blip r:embed="rId18"/>
                      <a:srcRect/>
                      <a:stretch>
                        <a:fillRect/>
                      </a:stretch>
                    </p:blipFill>
                    <p:spPr bwMode="auto">
                      <a:xfrm>
                        <a:off x="902481" y="5733256"/>
                        <a:ext cx="3021447" cy="939577"/>
                      </a:xfrm>
                      <a:prstGeom prst="rect">
                        <a:avLst/>
                      </a:prstGeom>
                      <a:noFill/>
                      <a:ln>
                        <a:noFill/>
                      </a:ln>
                      <a:effectLst/>
                    </p:spPr>
                  </p:pic>
                </p:oleObj>
              </mc:Fallback>
            </mc:AlternateContent>
          </a:graphicData>
        </a:graphic>
      </p:graphicFrame>
      <p:sp>
        <p:nvSpPr>
          <p:cNvPr id="8244" name="Text Box 52"/>
          <p:cNvSpPr txBox="1">
            <a:spLocks noChangeArrowheads="1"/>
          </p:cNvSpPr>
          <p:nvPr/>
        </p:nvSpPr>
        <p:spPr bwMode="auto">
          <a:xfrm>
            <a:off x="4708525" y="5378450"/>
            <a:ext cx="42068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rgbClr val="CC3300"/>
                </a:solidFill>
                <a:ea typeface="宋体" pitchFamily="2" charset="-122"/>
              </a:rPr>
              <a:t>在离带电直线很远处，带电直线的电场相当于一个点电荷</a:t>
            </a:r>
            <a:r>
              <a:rPr lang="en-US" altLang="zh-CN" sz="2800" i="1">
                <a:solidFill>
                  <a:srgbClr val="CC3300"/>
                </a:solidFill>
                <a:ea typeface="宋体" pitchFamily="2" charset="-122"/>
              </a:rPr>
              <a:t>q</a:t>
            </a:r>
            <a:r>
              <a:rPr lang="zh-CN" altLang="en-US" sz="2800">
                <a:solidFill>
                  <a:srgbClr val="CC3300"/>
                </a:solidFill>
                <a:ea typeface="宋体" pitchFamily="2" charset="-122"/>
              </a:rPr>
              <a:t>的电场。</a:t>
            </a:r>
          </a:p>
        </p:txBody>
      </p:sp>
      <p:grpSp>
        <p:nvGrpSpPr>
          <p:cNvPr id="39951" name="Group 54"/>
          <p:cNvGrpSpPr>
            <a:grpSpLocks/>
          </p:cNvGrpSpPr>
          <p:nvPr/>
        </p:nvGrpSpPr>
        <p:grpSpPr bwMode="auto">
          <a:xfrm>
            <a:off x="111125" y="2133600"/>
            <a:ext cx="3013075" cy="3048000"/>
            <a:chOff x="3814" y="96"/>
            <a:chExt cx="1898" cy="1920"/>
          </a:xfrm>
        </p:grpSpPr>
        <p:sp>
          <p:nvSpPr>
            <p:cNvPr id="39952" name="Line 55"/>
            <p:cNvSpPr>
              <a:spLocks noChangeShapeType="1"/>
            </p:cNvSpPr>
            <p:nvPr/>
          </p:nvSpPr>
          <p:spPr bwMode="auto">
            <a:xfrm>
              <a:off x="4656" y="1008"/>
              <a:ext cx="0" cy="67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3" name="Line 56"/>
            <p:cNvSpPr>
              <a:spLocks noChangeShapeType="1"/>
            </p:cNvSpPr>
            <p:nvPr/>
          </p:nvSpPr>
          <p:spPr bwMode="auto">
            <a:xfrm>
              <a:off x="3984" y="1680"/>
              <a:ext cx="1008" cy="0"/>
            </a:xfrm>
            <a:prstGeom prst="line">
              <a:avLst/>
            </a:prstGeom>
            <a:noFill/>
            <a:ln w="38100">
              <a:solidFill>
                <a:srgbClr val="FF99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4" name="Text Box 57"/>
            <p:cNvSpPr txBox="1">
              <a:spLocks noChangeArrowheads="1"/>
            </p:cNvSpPr>
            <p:nvPr/>
          </p:nvSpPr>
          <p:spPr bwMode="auto">
            <a:xfrm>
              <a:off x="3840" y="1680"/>
              <a:ext cx="3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A</a:t>
              </a:r>
            </a:p>
          </p:txBody>
        </p:sp>
        <p:sp>
          <p:nvSpPr>
            <p:cNvPr id="39955" name="Text Box 58"/>
            <p:cNvSpPr txBox="1">
              <a:spLocks noChangeArrowheads="1"/>
            </p:cNvSpPr>
            <p:nvPr/>
          </p:nvSpPr>
          <p:spPr bwMode="auto">
            <a:xfrm>
              <a:off x="4896" y="168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B</a:t>
              </a:r>
            </a:p>
          </p:txBody>
        </p:sp>
        <p:sp>
          <p:nvSpPr>
            <p:cNvPr id="39956" name="Line 59"/>
            <p:cNvSpPr>
              <a:spLocks noChangeShapeType="1"/>
            </p:cNvSpPr>
            <p:nvPr/>
          </p:nvSpPr>
          <p:spPr bwMode="auto">
            <a:xfrm flipV="1">
              <a:off x="4656" y="624"/>
              <a:ext cx="192" cy="384"/>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9957" name="Object 60"/>
            <p:cNvGraphicFramePr>
              <a:graphicFrameLocks noChangeAspect="1"/>
            </p:cNvGraphicFramePr>
            <p:nvPr/>
          </p:nvGraphicFramePr>
          <p:xfrm>
            <a:off x="4893" y="432"/>
            <a:ext cx="295" cy="231"/>
          </p:xfrm>
          <a:graphic>
            <a:graphicData uri="http://schemas.openxmlformats.org/presentationml/2006/ole">
              <mc:AlternateContent xmlns:mc="http://schemas.openxmlformats.org/markup-compatibility/2006">
                <mc:Choice xmlns:v="urn:schemas-microsoft-com:vml" Requires="v">
                  <p:oleObj spid="_x0000_s63236" name="公式" r:id="rId19" imgW="457110" imgH="323760" progId="Equation.3">
                    <p:embed/>
                  </p:oleObj>
                </mc:Choice>
                <mc:Fallback>
                  <p:oleObj name="公式" r:id="rId19" imgW="457110" imgH="323760" progId="Equation.3">
                    <p:embed/>
                    <p:pic>
                      <p:nvPicPr>
                        <p:cNvPr id="0" name="Object 6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93" y="432"/>
                          <a:ext cx="2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58" name="Line 61"/>
            <p:cNvSpPr>
              <a:spLocks noChangeShapeType="1"/>
            </p:cNvSpPr>
            <p:nvPr/>
          </p:nvSpPr>
          <p:spPr bwMode="auto">
            <a:xfrm flipV="1">
              <a:off x="4656" y="1008"/>
              <a:ext cx="192"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9" name="Text Box 62"/>
            <p:cNvSpPr txBox="1">
              <a:spLocks noChangeArrowheads="1"/>
            </p:cNvSpPr>
            <p:nvPr/>
          </p:nvSpPr>
          <p:spPr bwMode="auto">
            <a:xfrm>
              <a:off x="4128" y="1440"/>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a:solidFill>
                    <a:schemeClr val="accent2"/>
                  </a:solidFill>
                  <a:ea typeface="宋体" pitchFamily="2" charset="-122"/>
                </a:rPr>
                <a:t>d</a:t>
              </a:r>
              <a:r>
                <a:rPr kumimoji="1" lang="en-US" altLang="zh-CN" sz="2400" i="1">
                  <a:solidFill>
                    <a:schemeClr val="accent2"/>
                  </a:solidFill>
                  <a:ea typeface="宋体" pitchFamily="2" charset="-122"/>
                </a:rPr>
                <a:t>l</a:t>
              </a:r>
              <a:endParaRPr kumimoji="1" lang="zh-CN" altLang="en-US" sz="2400" i="1">
                <a:solidFill>
                  <a:schemeClr val="accent2"/>
                </a:solidFill>
                <a:ea typeface="宋体" pitchFamily="2" charset="-122"/>
              </a:endParaRPr>
            </a:p>
          </p:txBody>
        </p:sp>
        <p:sp>
          <p:nvSpPr>
            <p:cNvPr id="39960" name="Text Box 63"/>
            <p:cNvSpPr txBox="1">
              <a:spLocks noChangeArrowheads="1"/>
            </p:cNvSpPr>
            <p:nvPr/>
          </p:nvSpPr>
          <p:spPr bwMode="auto">
            <a:xfrm>
              <a:off x="4416" y="86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P</a:t>
              </a:r>
            </a:p>
          </p:txBody>
        </p:sp>
        <p:sp>
          <p:nvSpPr>
            <p:cNvPr id="39961" name="Line 64"/>
            <p:cNvSpPr>
              <a:spLocks noChangeShapeType="1"/>
            </p:cNvSpPr>
            <p:nvPr/>
          </p:nvSpPr>
          <p:spPr bwMode="auto">
            <a:xfrm flipV="1">
              <a:off x="3984" y="1008"/>
              <a:ext cx="672" cy="672"/>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2" name="Line 65"/>
            <p:cNvSpPr>
              <a:spLocks noChangeShapeType="1"/>
            </p:cNvSpPr>
            <p:nvPr/>
          </p:nvSpPr>
          <p:spPr bwMode="auto">
            <a:xfrm>
              <a:off x="4656" y="1008"/>
              <a:ext cx="336" cy="672"/>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3" name="Freeform 66"/>
            <p:cNvSpPr>
              <a:spLocks/>
            </p:cNvSpPr>
            <p:nvPr/>
          </p:nvSpPr>
          <p:spPr bwMode="auto">
            <a:xfrm>
              <a:off x="4119" y="1532"/>
              <a:ext cx="78" cy="154"/>
            </a:xfrm>
            <a:custGeom>
              <a:avLst/>
              <a:gdLst>
                <a:gd name="T0" fmla="*/ 0 w 78"/>
                <a:gd name="T1" fmla="*/ 0 h 154"/>
                <a:gd name="T2" fmla="*/ 63 w 78"/>
                <a:gd name="T3" fmla="*/ 67 h 154"/>
                <a:gd name="T4" fmla="*/ 78 w 78"/>
                <a:gd name="T5" fmla="*/ 154 h 154"/>
                <a:gd name="T6" fmla="*/ 0 60000 65536"/>
                <a:gd name="T7" fmla="*/ 0 60000 65536"/>
                <a:gd name="T8" fmla="*/ 0 60000 65536"/>
                <a:gd name="T9" fmla="*/ 0 w 78"/>
                <a:gd name="T10" fmla="*/ 0 h 154"/>
                <a:gd name="T11" fmla="*/ 78 w 78"/>
                <a:gd name="T12" fmla="*/ 154 h 154"/>
              </a:gdLst>
              <a:ahLst/>
              <a:cxnLst>
                <a:cxn ang="T6">
                  <a:pos x="T0" y="T1"/>
                </a:cxn>
                <a:cxn ang="T7">
                  <a:pos x="T2" y="T3"/>
                </a:cxn>
                <a:cxn ang="T8">
                  <a:pos x="T4" y="T5"/>
                </a:cxn>
              </a:cxnLst>
              <a:rect l="T9" t="T10" r="T11" b="T12"/>
              <a:pathLst>
                <a:path w="78" h="154">
                  <a:moveTo>
                    <a:pt x="0" y="0"/>
                  </a:moveTo>
                  <a:cubicBezTo>
                    <a:pt x="7" y="10"/>
                    <a:pt x="50" y="41"/>
                    <a:pt x="63" y="67"/>
                  </a:cubicBezTo>
                  <a:cubicBezTo>
                    <a:pt x="76" y="93"/>
                    <a:pt x="75" y="136"/>
                    <a:pt x="78" y="154"/>
                  </a:cubicBezTo>
                </a:path>
              </a:pathLst>
            </a:custGeom>
            <a:solidFill>
              <a:srgbClr val="CC3300"/>
            </a:solidFill>
            <a:ln w="28575" cmpd="sng">
              <a:solidFill>
                <a:schemeClr val="accent2"/>
              </a:solidFill>
              <a:round/>
              <a:headEnd/>
              <a:tailEnd/>
            </a:ln>
          </p:spPr>
          <p:txBody>
            <a:bodyPr wrap="none" anchor="ctr"/>
            <a:lstStyle/>
            <a:p>
              <a:endParaRPr lang="zh-CN" altLang="en-US"/>
            </a:p>
          </p:txBody>
        </p:sp>
        <p:sp>
          <p:nvSpPr>
            <p:cNvPr id="39964" name="Freeform 67"/>
            <p:cNvSpPr>
              <a:spLocks/>
            </p:cNvSpPr>
            <p:nvPr/>
          </p:nvSpPr>
          <p:spPr bwMode="auto">
            <a:xfrm>
              <a:off x="4926" y="1542"/>
              <a:ext cx="197" cy="121"/>
            </a:xfrm>
            <a:custGeom>
              <a:avLst/>
              <a:gdLst>
                <a:gd name="T0" fmla="*/ 0 w 197"/>
                <a:gd name="T1" fmla="*/ 0 h 121"/>
                <a:gd name="T2" fmla="*/ 132 w 197"/>
                <a:gd name="T3" fmla="*/ 42 h 121"/>
                <a:gd name="T4" fmla="*/ 171 w 197"/>
                <a:gd name="T5" fmla="*/ 81 h 121"/>
                <a:gd name="T6" fmla="*/ 197 w 197"/>
                <a:gd name="T7" fmla="*/ 121 h 121"/>
                <a:gd name="T8" fmla="*/ 0 60000 65536"/>
                <a:gd name="T9" fmla="*/ 0 60000 65536"/>
                <a:gd name="T10" fmla="*/ 0 60000 65536"/>
                <a:gd name="T11" fmla="*/ 0 60000 65536"/>
                <a:gd name="T12" fmla="*/ 0 w 197"/>
                <a:gd name="T13" fmla="*/ 0 h 121"/>
                <a:gd name="T14" fmla="*/ 197 w 197"/>
                <a:gd name="T15" fmla="*/ 121 h 121"/>
              </a:gdLst>
              <a:ahLst/>
              <a:cxnLst>
                <a:cxn ang="T8">
                  <a:pos x="T0" y="T1"/>
                </a:cxn>
                <a:cxn ang="T9">
                  <a:pos x="T2" y="T3"/>
                </a:cxn>
                <a:cxn ang="T10">
                  <a:pos x="T4" y="T5"/>
                </a:cxn>
                <a:cxn ang="T11">
                  <a:pos x="T6" y="T7"/>
                </a:cxn>
              </a:cxnLst>
              <a:rect l="T12" t="T13" r="T14" b="T15"/>
              <a:pathLst>
                <a:path w="197" h="121">
                  <a:moveTo>
                    <a:pt x="0" y="0"/>
                  </a:moveTo>
                  <a:cubicBezTo>
                    <a:pt x="68" y="11"/>
                    <a:pt x="86" y="4"/>
                    <a:pt x="132" y="42"/>
                  </a:cubicBezTo>
                  <a:cubicBezTo>
                    <a:pt x="146" y="54"/>
                    <a:pt x="159" y="67"/>
                    <a:pt x="171" y="81"/>
                  </a:cubicBezTo>
                  <a:cubicBezTo>
                    <a:pt x="181" y="93"/>
                    <a:pt x="197" y="121"/>
                    <a:pt x="197" y="121"/>
                  </a:cubicBezTo>
                </a:path>
              </a:pathLst>
            </a:custGeom>
            <a:solidFill>
              <a:srgbClr val="CC3300"/>
            </a:solidFill>
            <a:ln w="28575" cmpd="sng">
              <a:solidFill>
                <a:schemeClr val="accent2"/>
              </a:solidFill>
              <a:round/>
              <a:headEnd/>
              <a:tailEnd/>
            </a:ln>
          </p:spPr>
          <p:txBody>
            <a:bodyPr wrap="none" anchor="ctr"/>
            <a:lstStyle/>
            <a:p>
              <a:endParaRPr lang="zh-CN" altLang="en-US"/>
            </a:p>
          </p:txBody>
        </p:sp>
        <p:sp>
          <p:nvSpPr>
            <p:cNvPr id="39965" name="Line 68"/>
            <p:cNvSpPr>
              <a:spLocks noChangeShapeType="1"/>
            </p:cNvSpPr>
            <p:nvPr/>
          </p:nvSpPr>
          <p:spPr bwMode="auto">
            <a:xfrm>
              <a:off x="4992" y="1680"/>
              <a:ext cx="624" cy="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6" name="Line 69"/>
            <p:cNvSpPr>
              <a:spLocks noChangeShapeType="1"/>
            </p:cNvSpPr>
            <p:nvPr/>
          </p:nvSpPr>
          <p:spPr bwMode="auto">
            <a:xfrm>
              <a:off x="4224" y="1680"/>
              <a:ext cx="96" cy="0"/>
            </a:xfrm>
            <a:prstGeom prst="line">
              <a:avLst/>
            </a:prstGeom>
            <a:noFill/>
            <a:ln w="5715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7" name="Text Box 70"/>
            <p:cNvSpPr txBox="1">
              <a:spLocks noChangeArrowheads="1"/>
            </p:cNvSpPr>
            <p:nvPr/>
          </p:nvSpPr>
          <p:spPr bwMode="auto">
            <a:xfrm>
              <a:off x="4608" y="168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O</a:t>
              </a:r>
            </a:p>
          </p:txBody>
        </p:sp>
        <p:sp>
          <p:nvSpPr>
            <p:cNvPr id="39968" name="Line 71"/>
            <p:cNvSpPr>
              <a:spLocks noChangeShapeType="1"/>
            </p:cNvSpPr>
            <p:nvPr/>
          </p:nvSpPr>
          <p:spPr bwMode="auto">
            <a:xfrm flipV="1">
              <a:off x="4656" y="336"/>
              <a:ext cx="0" cy="1344"/>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9" name="Text Box 72"/>
            <p:cNvSpPr txBox="1">
              <a:spLocks noChangeArrowheads="1"/>
            </p:cNvSpPr>
            <p:nvPr/>
          </p:nvSpPr>
          <p:spPr bwMode="auto">
            <a:xfrm>
              <a:off x="5462" y="1728"/>
              <a:ext cx="2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x</a:t>
              </a:r>
            </a:p>
          </p:txBody>
        </p:sp>
        <p:sp>
          <p:nvSpPr>
            <p:cNvPr id="39970" name="Text Box 73"/>
            <p:cNvSpPr txBox="1">
              <a:spLocks noChangeArrowheads="1"/>
            </p:cNvSpPr>
            <p:nvPr/>
          </p:nvSpPr>
          <p:spPr bwMode="auto">
            <a:xfrm>
              <a:off x="4512" y="96"/>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y</a:t>
              </a:r>
            </a:p>
          </p:txBody>
        </p:sp>
        <p:sp>
          <p:nvSpPr>
            <p:cNvPr id="39971" name="Line 74"/>
            <p:cNvSpPr>
              <a:spLocks noChangeShapeType="1"/>
            </p:cNvSpPr>
            <p:nvPr/>
          </p:nvSpPr>
          <p:spPr bwMode="auto">
            <a:xfrm flipH="1" flipV="1">
              <a:off x="4656" y="1680"/>
              <a:ext cx="960" cy="0"/>
            </a:xfrm>
            <a:prstGeom prst="line">
              <a:avLst/>
            </a:prstGeom>
            <a:noFill/>
            <a:ln w="38100">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2" name="Line 75"/>
            <p:cNvSpPr>
              <a:spLocks noChangeShapeType="1"/>
            </p:cNvSpPr>
            <p:nvPr/>
          </p:nvSpPr>
          <p:spPr bwMode="auto">
            <a:xfrm flipH="1">
              <a:off x="4320" y="1008"/>
              <a:ext cx="336" cy="67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3" name="Freeform 76"/>
            <p:cNvSpPr>
              <a:spLocks/>
            </p:cNvSpPr>
            <p:nvPr/>
          </p:nvSpPr>
          <p:spPr bwMode="auto">
            <a:xfrm>
              <a:off x="4386" y="1526"/>
              <a:ext cx="78" cy="154"/>
            </a:xfrm>
            <a:custGeom>
              <a:avLst/>
              <a:gdLst>
                <a:gd name="T0" fmla="*/ 0 w 78"/>
                <a:gd name="T1" fmla="*/ 0 h 154"/>
                <a:gd name="T2" fmla="*/ 63 w 78"/>
                <a:gd name="T3" fmla="*/ 67 h 154"/>
                <a:gd name="T4" fmla="*/ 78 w 78"/>
                <a:gd name="T5" fmla="*/ 154 h 154"/>
                <a:gd name="T6" fmla="*/ 0 60000 65536"/>
                <a:gd name="T7" fmla="*/ 0 60000 65536"/>
                <a:gd name="T8" fmla="*/ 0 60000 65536"/>
                <a:gd name="T9" fmla="*/ 0 w 78"/>
                <a:gd name="T10" fmla="*/ 0 h 154"/>
                <a:gd name="T11" fmla="*/ 78 w 78"/>
                <a:gd name="T12" fmla="*/ 154 h 154"/>
              </a:gdLst>
              <a:ahLst/>
              <a:cxnLst>
                <a:cxn ang="T6">
                  <a:pos x="T0" y="T1"/>
                </a:cxn>
                <a:cxn ang="T7">
                  <a:pos x="T2" y="T3"/>
                </a:cxn>
                <a:cxn ang="T8">
                  <a:pos x="T4" y="T5"/>
                </a:cxn>
              </a:cxnLst>
              <a:rect l="T9" t="T10" r="T11" b="T12"/>
              <a:pathLst>
                <a:path w="78" h="154">
                  <a:moveTo>
                    <a:pt x="0" y="0"/>
                  </a:moveTo>
                  <a:cubicBezTo>
                    <a:pt x="7" y="10"/>
                    <a:pt x="50" y="41"/>
                    <a:pt x="63" y="67"/>
                  </a:cubicBezTo>
                  <a:cubicBezTo>
                    <a:pt x="76" y="93"/>
                    <a:pt x="75" y="136"/>
                    <a:pt x="78" y="154"/>
                  </a:cubicBezTo>
                </a:path>
              </a:pathLst>
            </a:custGeom>
            <a:solidFill>
              <a:srgbClr val="CC3300"/>
            </a:solidFill>
            <a:ln w="28575" cmpd="sng">
              <a:solidFill>
                <a:schemeClr val="accent2"/>
              </a:solidFill>
              <a:round/>
              <a:headEnd/>
              <a:tailEnd/>
            </a:ln>
          </p:spPr>
          <p:txBody>
            <a:bodyPr wrap="none" anchor="ctr"/>
            <a:lstStyle/>
            <a:p>
              <a:endParaRPr lang="zh-CN" altLang="en-US"/>
            </a:p>
          </p:txBody>
        </p:sp>
        <p:sp>
          <p:nvSpPr>
            <p:cNvPr id="39974" name="Text Box 77"/>
            <p:cNvSpPr txBox="1">
              <a:spLocks noChangeArrowheads="1"/>
            </p:cNvSpPr>
            <p:nvPr/>
          </p:nvSpPr>
          <p:spPr bwMode="auto">
            <a:xfrm>
              <a:off x="4416" y="1632"/>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i="1">
                  <a:solidFill>
                    <a:schemeClr val="accent2"/>
                  </a:solidFill>
                  <a:ea typeface="宋体" pitchFamily="2" charset="-122"/>
                </a:rPr>
                <a:t>l</a:t>
              </a:r>
            </a:p>
          </p:txBody>
        </p:sp>
        <p:sp>
          <p:nvSpPr>
            <p:cNvPr id="39975" name="Line 78"/>
            <p:cNvSpPr>
              <a:spLocks noChangeShapeType="1"/>
            </p:cNvSpPr>
            <p:nvPr/>
          </p:nvSpPr>
          <p:spPr bwMode="auto">
            <a:xfrm flipV="1">
              <a:off x="4656" y="624"/>
              <a:ext cx="0" cy="336"/>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6" name="Oval 79"/>
            <p:cNvSpPr>
              <a:spLocks noChangeArrowheads="1"/>
            </p:cNvSpPr>
            <p:nvPr/>
          </p:nvSpPr>
          <p:spPr bwMode="auto">
            <a:xfrm>
              <a:off x="4624" y="960"/>
              <a:ext cx="70" cy="70"/>
            </a:xfrm>
            <a:prstGeom prst="ellipse">
              <a:avLst/>
            </a:prstGeom>
            <a:solidFill>
              <a:srgbClr val="CC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aphicFrame>
          <p:nvGraphicFramePr>
            <p:cNvPr id="39977" name="Object 80"/>
            <p:cNvGraphicFramePr>
              <a:graphicFrameLocks noChangeAspect="1"/>
            </p:cNvGraphicFramePr>
            <p:nvPr/>
          </p:nvGraphicFramePr>
          <p:xfrm>
            <a:off x="4296" y="565"/>
            <a:ext cx="367" cy="299"/>
          </p:xfrm>
          <a:graphic>
            <a:graphicData uri="http://schemas.openxmlformats.org/presentationml/2006/ole">
              <mc:AlternateContent xmlns:mc="http://schemas.openxmlformats.org/markup-compatibility/2006">
                <mc:Choice xmlns:v="urn:schemas-microsoft-com:vml" Requires="v">
                  <p:oleObj spid="_x0000_s63237" name="公式" r:id="rId21" imgW="581040" imgH="438060" progId="Equation.3">
                    <p:embed/>
                  </p:oleObj>
                </mc:Choice>
                <mc:Fallback>
                  <p:oleObj name="公式" r:id="rId21" imgW="581040" imgH="438060" progId="Equation.3">
                    <p:embed/>
                    <p:pic>
                      <p:nvPicPr>
                        <p:cNvPr id="0" name="Object 8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96" y="565"/>
                          <a:ext cx="367"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78" name="Object 81"/>
            <p:cNvGraphicFramePr>
              <a:graphicFrameLocks noChangeAspect="1"/>
            </p:cNvGraphicFramePr>
            <p:nvPr/>
          </p:nvGraphicFramePr>
          <p:xfrm>
            <a:off x="4841" y="864"/>
            <a:ext cx="367" cy="269"/>
          </p:xfrm>
          <a:graphic>
            <a:graphicData uri="http://schemas.openxmlformats.org/presentationml/2006/ole">
              <mc:AlternateContent xmlns:mc="http://schemas.openxmlformats.org/markup-compatibility/2006">
                <mc:Choice xmlns:v="urn:schemas-microsoft-com:vml" Requires="v">
                  <p:oleObj spid="_x0000_s63238" name="公式" r:id="rId23" imgW="581040" imgH="390615" progId="Equation.3">
                    <p:embed/>
                  </p:oleObj>
                </mc:Choice>
                <mc:Fallback>
                  <p:oleObj name="公式" r:id="rId23" imgW="581040" imgH="390615" progId="Equation.3">
                    <p:embed/>
                    <p:pic>
                      <p:nvPicPr>
                        <p:cNvPr id="0" name="Object 8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41" y="864"/>
                          <a:ext cx="36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79" name="Text Box 82"/>
            <p:cNvSpPr txBox="1">
              <a:spLocks noChangeArrowheads="1"/>
            </p:cNvSpPr>
            <p:nvPr/>
          </p:nvSpPr>
          <p:spPr bwMode="auto">
            <a:xfrm>
              <a:off x="4656" y="129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i="1">
                  <a:solidFill>
                    <a:schemeClr val="accent2"/>
                  </a:solidFill>
                  <a:ea typeface="宋体" pitchFamily="2" charset="-122"/>
                </a:rPr>
                <a:t>a</a:t>
              </a:r>
            </a:p>
          </p:txBody>
        </p:sp>
        <p:sp>
          <p:nvSpPr>
            <p:cNvPr id="39980" name="Text Box 83"/>
            <p:cNvSpPr txBox="1">
              <a:spLocks noChangeArrowheads="1"/>
            </p:cNvSpPr>
            <p:nvPr/>
          </p:nvSpPr>
          <p:spPr bwMode="auto">
            <a:xfrm>
              <a:off x="4321" y="1248"/>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i="1">
                  <a:solidFill>
                    <a:schemeClr val="accent2"/>
                  </a:solidFill>
                  <a:ea typeface="宋体" pitchFamily="2" charset="-122"/>
                </a:rPr>
                <a:t>r</a:t>
              </a:r>
            </a:p>
          </p:txBody>
        </p:sp>
        <p:sp>
          <p:nvSpPr>
            <p:cNvPr id="39981" name="Text Box 84"/>
            <p:cNvSpPr txBox="1">
              <a:spLocks noChangeArrowheads="1"/>
            </p:cNvSpPr>
            <p:nvPr/>
          </p:nvSpPr>
          <p:spPr bwMode="auto">
            <a:xfrm>
              <a:off x="3814" y="1294"/>
              <a:ext cx="30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latin typeface="Symbol" pitchFamily="18" charset="2"/>
                  <a:ea typeface="宋体" pitchFamily="2" charset="-122"/>
                </a:rPr>
                <a:t>q</a:t>
              </a:r>
              <a:r>
                <a:rPr lang="en-US" altLang="zh-CN" sz="2800" baseline="-25000">
                  <a:solidFill>
                    <a:schemeClr val="accent2"/>
                  </a:solidFill>
                  <a:latin typeface="Symbol" pitchFamily="18" charset="2"/>
                  <a:ea typeface="宋体" pitchFamily="2" charset="-122"/>
                </a:rPr>
                <a:t>1</a:t>
              </a:r>
            </a:p>
          </p:txBody>
        </p:sp>
        <p:sp>
          <p:nvSpPr>
            <p:cNvPr id="39982" name="Text Box 85"/>
            <p:cNvSpPr txBox="1">
              <a:spLocks noChangeArrowheads="1"/>
            </p:cNvSpPr>
            <p:nvPr/>
          </p:nvSpPr>
          <p:spPr bwMode="auto">
            <a:xfrm>
              <a:off x="4923" y="1296"/>
              <a:ext cx="30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latin typeface="Symbol" pitchFamily="18" charset="2"/>
                  <a:ea typeface="宋体" pitchFamily="2" charset="-122"/>
                </a:rPr>
                <a:t>q</a:t>
              </a:r>
              <a:r>
                <a:rPr lang="en-US" altLang="zh-CN" sz="2800" baseline="-25000">
                  <a:solidFill>
                    <a:schemeClr val="accent2"/>
                  </a:solidFill>
                  <a:latin typeface="Symbol" pitchFamily="18" charset="2"/>
                  <a:ea typeface="宋体" pitchFamily="2" charset="-122"/>
                </a:rPr>
                <a:t>2</a:t>
              </a:r>
            </a:p>
          </p:txBody>
        </p:sp>
        <p:sp>
          <p:nvSpPr>
            <p:cNvPr id="39983" name="Text Box 86"/>
            <p:cNvSpPr txBox="1">
              <a:spLocks noChangeArrowheads="1"/>
            </p:cNvSpPr>
            <p:nvPr/>
          </p:nvSpPr>
          <p:spPr bwMode="auto">
            <a:xfrm>
              <a:off x="4371" y="1344"/>
              <a:ext cx="2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latin typeface="Symbol" pitchFamily="18" charset="2"/>
                  <a:ea typeface="宋体" pitchFamily="2" charset="-122"/>
                </a:rPr>
                <a:t>q</a:t>
              </a:r>
              <a:endParaRPr lang="en-US" altLang="zh-CN" sz="2800" baseline="-25000">
                <a:solidFill>
                  <a:schemeClr val="accent2"/>
                </a:solidFill>
                <a:latin typeface="Symbol" pitchFamily="18" charset="2"/>
                <a:ea typeface="宋体" pitchFamily="2"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33"/>
                                        </p:tgtEl>
                                        <p:attrNameLst>
                                          <p:attrName>style.visibility</p:attrName>
                                        </p:attrNameLst>
                                      </p:cBhvr>
                                      <p:to>
                                        <p:strVal val="visible"/>
                                      </p:to>
                                    </p:set>
                                    <p:animEffect transition="in" filter="wipe(left)">
                                      <p:cBhvr>
                                        <p:cTn id="7" dur="500"/>
                                        <p:tgtEl>
                                          <p:spTgt spid="82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234"/>
                                        </p:tgtEl>
                                        <p:attrNameLst>
                                          <p:attrName>style.visibility</p:attrName>
                                        </p:attrNameLst>
                                      </p:cBhvr>
                                      <p:to>
                                        <p:strVal val="visible"/>
                                      </p:to>
                                    </p:set>
                                    <p:animEffect transition="in" filter="wipe(left)">
                                      <p:cBhvr>
                                        <p:cTn id="12" dur="500"/>
                                        <p:tgtEl>
                                          <p:spTgt spid="82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235"/>
                                        </p:tgtEl>
                                        <p:attrNameLst>
                                          <p:attrName>style.visibility</p:attrName>
                                        </p:attrNameLst>
                                      </p:cBhvr>
                                      <p:to>
                                        <p:strVal val="visible"/>
                                      </p:to>
                                    </p:set>
                                    <p:animEffect transition="in" filter="wipe(left)">
                                      <p:cBhvr>
                                        <p:cTn id="17" dur="500"/>
                                        <p:tgtEl>
                                          <p:spTgt spid="82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236"/>
                                        </p:tgtEl>
                                        <p:attrNameLst>
                                          <p:attrName>style.visibility</p:attrName>
                                        </p:attrNameLst>
                                      </p:cBhvr>
                                      <p:to>
                                        <p:strVal val="visible"/>
                                      </p:to>
                                    </p:set>
                                    <p:animEffect transition="in" filter="wipe(left)">
                                      <p:cBhvr>
                                        <p:cTn id="22" dur="500"/>
                                        <p:tgtEl>
                                          <p:spTgt spid="82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238"/>
                                        </p:tgtEl>
                                        <p:attrNameLst>
                                          <p:attrName>style.visibility</p:attrName>
                                        </p:attrNameLst>
                                      </p:cBhvr>
                                      <p:to>
                                        <p:strVal val="visible"/>
                                      </p:to>
                                    </p:set>
                                    <p:animEffect transition="in" filter="wipe(left)">
                                      <p:cBhvr>
                                        <p:cTn id="27" dur="500"/>
                                        <p:tgtEl>
                                          <p:spTgt spid="82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239"/>
                                        </p:tgtEl>
                                        <p:attrNameLst>
                                          <p:attrName>style.visibility</p:attrName>
                                        </p:attrNameLst>
                                      </p:cBhvr>
                                      <p:to>
                                        <p:strVal val="visible"/>
                                      </p:to>
                                    </p:set>
                                    <p:animEffect transition="in" filter="wipe(left)">
                                      <p:cBhvr>
                                        <p:cTn id="32" dur="500"/>
                                        <p:tgtEl>
                                          <p:spTgt spid="82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241"/>
                                        </p:tgtEl>
                                        <p:attrNameLst>
                                          <p:attrName>style.visibility</p:attrName>
                                        </p:attrNameLst>
                                      </p:cBhvr>
                                      <p:to>
                                        <p:strVal val="visible"/>
                                      </p:to>
                                    </p:set>
                                    <p:animEffect transition="in" filter="wipe(left)">
                                      <p:cBhvr>
                                        <p:cTn id="37" dur="500"/>
                                        <p:tgtEl>
                                          <p:spTgt spid="824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8243"/>
                                        </p:tgtEl>
                                        <p:attrNameLst>
                                          <p:attrName>style.visibility</p:attrName>
                                        </p:attrNameLst>
                                      </p:cBhvr>
                                      <p:to>
                                        <p:strVal val="visible"/>
                                      </p:to>
                                    </p:set>
                                    <p:animEffect transition="in" filter="wipe(left)">
                                      <p:cBhvr>
                                        <p:cTn id="42" dur="500"/>
                                        <p:tgtEl>
                                          <p:spTgt spid="824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3" presetClass="entr" presetSubtype="16" fill="hold" grpId="0" nodeType="clickEffect">
                                  <p:stCondLst>
                                    <p:cond delay="0"/>
                                  </p:stCondLst>
                                  <p:childTnLst>
                                    <p:set>
                                      <p:cBhvr>
                                        <p:cTn id="46" dur="1" fill="hold">
                                          <p:stCondLst>
                                            <p:cond delay="0"/>
                                          </p:stCondLst>
                                        </p:cTn>
                                        <p:tgtEl>
                                          <p:spTgt spid="8244"/>
                                        </p:tgtEl>
                                        <p:attrNameLst>
                                          <p:attrName>style.visibility</p:attrName>
                                        </p:attrNameLst>
                                      </p:cBhvr>
                                      <p:to>
                                        <p:strVal val="visible"/>
                                      </p:to>
                                    </p:set>
                                    <p:anim calcmode="lin" valueType="num">
                                      <p:cBhvr>
                                        <p:cTn id="47" dur="500" fill="hold"/>
                                        <p:tgtEl>
                                          <p:spTgt spid="8244"/>
                                        </p:tgtEl>
                                        <p:attrNameLst>
                                          <p:attrName>ppt_w</p:attrName>
                                        </p:attrNameLst>
                                      </p:cBhvr>
                                      <p:tavLst>
                                        <p:tav tm="0">
                                          <p:val>
                                            <p:fltVal val="0"/>
                                          </p:val>
                                        </p:tav>
                                        <p:tav tm="100000">
                                          <p:val>
                                            <p:strVal val="#ppt_w"/>
                                          </p:val>
                                        </p:tav>
                                      </p:tavLst>
                                    </p:anim>
                                    <p:anim calcmode="lin" valueType="num">
                                      <p:cBhvr>
                                        <p:cTn id="48" dur="500" fill="hold"/>
                                        <p:tgtEl>
                                          <p:spTgt spid="824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3" grpId="0" autoUpdateAnimBg="0"/>
      <p:bldP spid="8241" grpId="0" autoUpdateAnimBg="0"/>
      <p:bldP spid="8244"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3400" y="152400"/>
            <a:ext cx="1219200" cy="990600"/>
            <a:chOff x="240" y="2496"/>
            <a:chExt cx="1248" cy="624"/>
          </a:xfrm>
        </p:grpSpPr>
        <p:sp>
          <p:nvSpPr>
            <p:cNvPr id="41008" name="AutoShape 3"/>
            <p:cNvSpPr>
              <a:spLocks noChangeArrowheads="1"/>
            </p:cNvSpPr>
            <p:nvPr/>
          </p:nvSpPr>
          <p:spPr bwMode="auto">
            <a:xfrm>
              <a:off x="240" y="2496"/>
              <a:ext cx="1248" cy="624"/>
            </a:xfrm>
            <a:prstGeom prst="horizontalScroll">
              <a:avLst>
                <a:gd name="adj" fmla="val 12500"/>
              </a:avLst>
            </a:prstGeom>
            <a:solidFill>
              <a:srgbClr val="FF9900"/>
            </a:solidFill>
            <a:ln w="12700" cap="sq">
              <a:solidFill>
                <a:srgbClr val="3333CC"/>
              </a:solidFill>
              <a:round/>
              <a:headEnd/>
              <a:tailEnd/>
            </a:ln>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41009" name="Text Box 4"/>
            <p:cNvSpPr txBox="1">
              <a:spLocks noChangeArrowheads="1"/>
            </p:cNvSpPr>
            <p:nvPr/>
          </p:nvSpPr>
          <p:spPr bwMode="auto">
            <a:xfrm>
              <a:off x="336" y="2649"/>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kumimoji="1" lang="zh-CN" altLang="en-US" sz="2800">
                  <a:solidFill>
                    <a:srgbClr val="3333CC"/>
                  </a:solidFill>
                  <a:ea typeface="宋体" pitchFamily="2" charset="-122"/>
                </a:rPr>
                <a:t>小结</a:t>
              </a:r>
            </a:p>
          </p:txBody>
        </p:sp>
      </p:grpSp>
      <p:grpSp>
        <p:nvGrpSpPr>
          <p:cNvPr id="3" name="Group 49"/>
          <p:cNvGrpSpPr>
            <a:grpSpLocks/>
          </p:cNvGrpSpPr>
          <p:nvPr/>
        </p:nvGrpSpPr>
        <p:grpSpPr bwMode="auto">
          <a:xfrm>
            <a:off x="381000" y="1447800"/>
            <a:ext cx="5480050" cy="519113"/>
            <a:chOff x="240" y="912"/>
            <a:chExt cx="3452" cy="327"/>
          </a:xfrm>
        </p:grpSpPr>
        <p:sp>
          <p:nvSpPr>
            <p:cNvPr id="41006" name="Text Box 5"/>
            <p:cNvSpPr txBox="1">
              <a:spLocks noChangeArrowheads="1"/>
            </p:cNvSpPr>
            <p:nvPr/>
          </p:nvSpPr>
          <p:spPr bwMode="auto">
            <a:xfrm>
              <a:off x="240" y="912"/>
              <a:ext cx="34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AutoNum type="arabicPeriod"/>
              </a:pPr>
              <a:r>
                <a:rPr lang="zh-CN" altLang="en-US" sz="2800">
                  <a:solidFill>
                    <a:srgbClr val="FF0000"/>
                  </a:solidFill>
                  <a:ea typeface="宋体" pitchFamily="2" charset="-122"/>
                </a:rPr>
                <a:t>选取典型的电荷元，画出      </a:t>
              </a:r>
              <a:r>
                <a:rPr lang="zh-CN" altLang="en-US" sz="2800">
                  <a:solidFill>
                    <a:schemeClr val="accent2"/>
                  </a:solidFill>
                  <a:ea typeface="宋体" pitchFamily="2" charset="-122"/>
                </a:rPr>
                <a:t>；</a:t>
              </a:r>
            </a:p>
          </p:txBody>
        </p:sp>
        <p:graphicFrame>
          <p:nvGraphicFramePr>
            <p:cNvPr id="41007" name="Object 6"/>
            <p:cNvGraphicFramePr>
              <a:graphicFrameLocks noChangeAspect="1"/>
            </p:cNvGraphicFramePr>
            <p:nvPr/>
          </p:nvGraphicFramePr>
          <p:xfrm>
            <a:off x="3078" y="958"/>
            <a:ext cx="328" cy="248"/>
          </p:xfrm>
          <a:graphic>
            <a:graphicData uri="http://schemas.openxmlformats.org/presentationml/2006/ole">
              <mc:AlternateContent xmlns:mc="http://schemas.openxmlformats.org/markup-compatibility/2006">
                <mc:Choice xmlns:v="urn:schemas-microsoft-com:vml" Requires="v">
                  <p:oleObj spid="_x0000_s41879" name="公式" r:id="rId3" imgW="457110" imgH="323760" progId="Equation.3">
                    <p:embed/>
                  </p:oleObj>
                </mc:Choice>
                <mc:Fallback>
                  <p:oleObj name="公式" r:id="rId3" imgW="457110" imgH="32376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8" y="958"/>
                          <a:ext cx="328"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50"/>
          <p:cNvGrpSpPr>
            <a:grpSpLocks/>
          </p:cNvGrpSpPr>
          <p:nvPr/>
        </p:nvGrpSpPr>
        <p:grpSpPr bwMode="auto">
          <a:xfrm>
            <a:off x="381000" y="2133600"/>
            <a:ext cx="4572000" cy="519113"/>
            <a:chOff x="240" y="1344"/>
            <a:chExt cx="2880" cy="327"/>
          </a:xfrm>
        </p:grpSpPr>
        <p:sp>
          <p:nvSpPr>
            <p:cNvPr id="41004" name="Text Box 7"/>
            <p:cNvSpPr txBox="1">
              <a:spLocks noChangeArrowheads="1"/>
            </p:cNvSpPr>
            <p:nvPr/>
          </p:nvSpPr>
          <p:spPr bwMode="auto">
            <a:xfrm>
              <a:off x="240" y="1344"/>
              <a:ext cx="28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a:solidFill>
                    <a:schemeClr val="accent2"/>
                  </a:solidFill>
                  <a:ea typeface="宋体" pitchFamily="2" charset="-122"/>
                </a:rPr>
                <a:t>2. </a:t>
              </a:r>
              <a:r>
                <a:rPr lang="zh-CN" altLang="en-US" sz="2800">
                  <a:solidFill>
                    <a:schemeClr val="accent2"/>
                  </a:solidFill>
                  <a:ea typeface="宋体" pitchFamily="2" charset="-122"/>
                </a:rPr>
                <a:t>引入电荷密度，写出     ；</a:t>
              </a:r>
            </a:p>
          </p:txBody>
        </p:sp>
        <p:graphicFrame>
          <p:nvGraphicFramePr>
            <p:cNvPr id="41005" name="Object 8"/>
            <p:cNvGraphicFramePr>
              <a:graphicFrameLocks noChangeAspect="1"/>
            </p:cNvGraphicFramePr>
            <p:nvPr/>
          </p:nvGraphicFramePr>
          <p:xfrm>
            <a:off x="2540" y="1418"/>
            <a:ext cx="328" cy="208"/>
          </p:xfrm>
          <a:graphic>
            <a:graphicData uri="http://schemas.openxmlformats.org/presentationml/2006/ole">
              <mc:AlternateContent xmlns:mc="http://schemas.openxmlformats.org/markup-compatibility/2006">
                <mc:Choice xmlns:v="urn:schemas-microsoft-com:vml" Requires="v">
                  <p:oleObj spid="_x0000_s41880" name="公式" r:id="rId5" imgW="457110" imgH="266610" progId="Equation.3">
                    <p:embed/>
                  </p:oleObj>
                </mc:Choice>
                <mc:Fallback>
                  <p:oleObj name="公式" r:id="rId5" imgW="457110" imgH="26661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0" y="1418"/>
                          <a:ext cx="32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225" name="Text Box 9"/>
          <p:cNvSpPr txBox="1">
            <a:spLocks noChangeArrowheads="1"/>
          </p:cNvSpPr>
          <p:nvPr/>
        </p:nvSpPr>
        <p:spPr bwMode="auto">
          <a:xfrm>
            <a:off x="381000" y="2819400"/>
            <a:ext cx="4845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dirty="0">
                <a:solidFill>
                  <a:schemeClr val="accent2"/>
                </a:solidFill>
                <a:ea typeface="宋体" pitchFamily="2" charset="-122"/>
              </a:rPr>
              <a:t>3. </a:t>
            </a:r>
            <a:r>
              <a:rPr lang="zh-CN" altLang="en-US" sz="2800" dirty="0">
                <a:solidFill>
                  <a:schemeClr val="accent2"/>
                </a:solidFill>
                <a:ea typeface="宋体" pitchFamily="2" charset="-122"/>
              </a:rPr>
              <a:t>建立坐标系，写出分量式；</a:t>
            </a:r>
          </a:p>
        </p:txBody>
      </p:sp>
      <p:sp>
        <p:nvSpPr>
          <p:cNvPr id="9226" name="Text Box 10"/>
          <p:cNvSpPr txBox="1">
            <a:spLocks noChangeArrowheads="1"/>
          </p:cNvSpPr>
          <p:nvPr/>
        </p:nvSpPr>
        <p:spPr bwMode="auto">
          <a:xfrm>
            <a:off x="381000" y="3505200"/>
            <a:ext cx="5203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a:solidFill>
                  <a:schemeClr val="accent2"/>
                </a:solidFill>
                <a:ea typeface="宋体" pitchFamily="2" charset="-122"/>
              </a:rPr>
              <a:t>4. </a:t>
            </a:r>
            <a:r>
              <a:rPr lang="zh-CN" altLang="en-US" sz="2800">
                <a:solidFill>
                  <a:schemeClr val="accent2"/>
                </a:solidFill>
                <a:ea typeface="宋体" pitchFamily="2" charset="-122"/>
              </a:rPr>
              <a:t>写出积分式，统一积分变量；</a:t>
            </a:r>
          </a:p>
        </p:txBody>
      </p:sp>
      <p:sp>
        <p:nvSpPr>
          <p:cNvPr id="9227" name="Text Box 11"/>
          <p:cNvSpPr txBox="1">
            <a:spLocks noChangeArrowheads="1"/>
          </p:cNvSpPr>
          <p:nvPr/>
        </p:nvSpPr>
        <p:spPr bwMode="auto">
          <a:xfrm>
            <a:off x="381000" y="4191000"/>
            <a:ext cx="4845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a:solidFill>
                  <a:schemeClr val="accent2"/>
                </a:solidFill>
                <a:ea typeface="宋体" pitchFamily="2" charset="-122"/>
              </a:rPr>
              <a:t>5. </a:t>
            </a:r>
            <a:r>
              <a:rPr lang="zh-CN" altLang="en-US" sz="2800">
                <a:solidFill>
                  <a:schemeClr val="accent2"/>
                </a:solidFill>
                <a:ea typeface="宋体" pitchFamily="2" charset="-122"/>
              </a:rPr>
              <a:t>定出上下限，</a:t>
            </a:r>
            <a:r>
              <a:rPr lang="zh-CN" altLang="en-US" sz="2800">
                <a:solidFill>
                  <a:srgbClr val="FF0000"/>
                </a:solidFill>
                <a:ea typeface="宋体" pitchFamily="2" charset="-122"/>
              </a:rPr>
              <a:t>注意对称性；</a:t>
            </a:r>
          </a:p>
        </p:txBody>
      </p:sp>
      <p:sp>
        <p:nvSpPr>
          <p:cNvPr id="9262" name="Text Box 46"/>
          <p:cNvSpPr txBox="1">
            <a:spLocks noChangeArrowheads="1"/>
          </p:cNvSpPr>
          <p:nvPr/>
        </p:nvSpPr>
        <p:spPr bwMode="auto">
          <a:xfrm>
            <a:off x="381000" y="4876800"/>
            <a:ext cx="4845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a:solidFill>
                  <a:schemeClr val="accent2"/>
                </a:solidFill>
                <a:ea typeface="宋体" pitchFamily="2" charset="-122"/>
              </a:rPr>
              <a:t>6. </a:t>
            </a:r>
            <a:r>
              <a:rPr lang="zh-CN" altLang="en-US" sz="2800">
                <a:solidFill>
                  <a:schemeClr val="accent2"/>
                </a:solidFill>
                <a:ea typeface="宋体" pitchFamily="2" charset="-122"/>
              </a:rPr>
              <a:t>积分求结果，代数求其值；</a:t>
            </a:r>
          </a:p>
        </p:txBody>
      </p:sp>
      <p:sp>
        <p:nvSpPr>
          <p:cNvPr id="9263" name="Text Box 47"/>
          <p:cNvSpPr txBox="1">
            <a:spLocks noChangeArrowheads="1"/>
          </p:cNvSpPr>
          <p:nvPr/>
        </p:nvSpPr>
        <p:spPr bwMode="auto">
          <a:xfrm>
            <a:off x="381000" y="5500688"/>
            <a:ext cx="4127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a:solidFill>
                  <a:srgbClr val="00B050"/>
                </a:solidFill>
                <a:ea typeface="宋体" pitchFamily="2" charset="-122"/>
              </a:rPr>
              <a:t>7. </a:t>
            </a:r>
            <a:r>
              <a:rPr lang="zh-CN" altLang="en-US" sz="2800">
                <a:solidFill>
                  <a:srgbClr val="00B050"/>
                </a:solidFill>
                <a:ea typeface="宋体" pitchFamily="2" charset="-122"/>
              </a:rPr>
              <a:t>进行讨论，加深理解。</a:t>
            </a:r>
          </a:p>
        </p:txBody>
      </p:sp>
      <p:sp>
        <p:nvSpPr>
          <p:cNvPr id="9264" name="Rectangle 48"/>
          <p:cNvSpPr>
            <a:spLocks noChangeArrowheads="1"/>
          </p:cNvSpPr>
          <p:nvPr/>
        </p:nvSpPr>
        <p:spPr bwMode="auto">
          <a:xfrm>
            <a:off x="0" y="11430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pSp>
        <p:nvGrpSpPr>
          <p:cNvPr id="40971" name="Group 85"/>
          <p:cNvGrpSpPr>
            <a:grpSpLocks/>
          </p:cNvGrpSpPr>
          <p:nvPr/>
        </p:nvGrpSpPr>
        <p:grpSpPr bwMode="auto">
          <a:xfrm>
            <a:off x="5749925" y="1905000"/>
            <a:ext cx="3013075" cy="3048000"/>
            <a:chOff x="3814" y="96"/>
            <a:chExt cx="1898" cy="1920"/>
          </a:xfrm>
        </p:grpSpPr>
        <p:sp>
          <p:nvSpPr>
            <p:cNvPr id="40972" name="Line 86"/>
            <p:cNvSpPr>
              <a:spLocks noChangeShapeType="1"/>
            </p:cNvSpPr>
            <p:nvPr/>
          </p:nvSpPr>
          <p:spPr bwMode="auto">
            <a:xfrm>
              <a:off x="4656" y="1008"/>
              <a:ext cx="0" cy="67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3" name="Line 87"/>
            <p:cNvSpPr>
              <a:spLocks noChangeShapeType="1"/>
            </p:cNvSpPr>
            <p:nvPr/>
          </p:nvSpPr>
          <p:spPr bwMode="auto">
            <a:xfrm>
              <a:off x="3984" y="1680"/>
              <a:ext cx="1008" cy="0"/>
            </a:xfrm>
            <a:prstGeom prst="line">
              <a:avLst/>
            </a:prstGeom>
            <a:noFill/>
            <a:ln w="38100">
              <a:solidFill>
                <a:srgbClr val="FF99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4" name="Text Box 88"/>
            <p:cNvSpPr txBox="1">
              <a:spLocks noChangeArrowheads="1"/>
            </p:cNvSpPr>
            <p:nvPr/>
          </p:nvSpPr>
          <p:spPr bwMode="auto">
            <a:xfrm>
              <a:off x="3840" y="1680"/>
              <a:ext cx="3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A</a:t>
              </a:r>
            </a:p>
          </p:txBody>
        </p:sp>
        <p:sp>
          <p:nvSpPr>
            <p:cNvPr id="40975" name="Text Box 89"/>
            <p:cNvSpPr txBox="1">
              <a:spLocks noChangeArrowheads="1"/>
            </p:cNvSpPr>
            <p:nvPr/>
          </p:nvSpPr>
          <p:spPr bwMode="auto">
            <a:xfrm>
              <a:off x="4896" y="168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B</a:t>
              </a:r>
            </a:p>
          </p:txBody>
        </p:sp>
        <p:sp>
          <p:nvSpPr>
            <p:cNvPr id="40976" name="Line 90"/>
            <p:cNvSpPr>
              <a:spLocks noChangeShapeType="1"/>
            </p:cNvSpPr>
            <p:nvPr/>
          </p:nvSpPr>
          <p:spPr bwMode="auto">
            <a:xfrm flipV="1">
              <a:off x="4656" y="624"/>
              <a:ext cx="192" cy="384"/>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0977" name="Object 91"/>
            <p:cNvGraphicFramePr>
              <a:graphicFrameLocks noChangeAspect="1"/>
            </p:cNvGraphicFramePr>
            <p:nvPr/>
          </p:nvGraphicFramePr>
          <p:xfrm>
            <a:off x="4893" y="432"/>
            <a:ext cx="295" cy="231"/>
          </p:xfrm>
          <a:graphic>
            <a:graphicData uri="http://schemas.openxmlformats.org/presentationml/2006/ole">
              <mc:AlternateContent xmlns:mc="http://schemas.openxmlformats.org/markup-compatibility/2006">
                <mc:Choice xmlns:v="urn:schemas-microsoft-com:vml" Requires="v">
                  <p:oleObj spid="_x0000_s41881" name="公式" r:id="rId7" imgW="457110" imgH="323760" progId="Equation.3">
                    <p:embed/>
                  </p:oleObj>
                </mc:Choice>
                <mc:Fallback>
                  <p:oleObj name="公式" r:id="rId7" imgW="457110" imgH="323760" progId="Equation.3">
                    <p:embed/>
                    <p:pic>
                      <p:nvPicPr>
                        <p:cNvPr id="0" name="Object 9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93" y="432"/>
                          <a:ext cx="2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78" name="Line 92"/>
            <p:cNvSpPr>
              <a:spLocks noChangeShapeType="1"/>
            </p:cNvSpPr>
            <p:nvPr/>
          </p:nvSpPr>
          <p:spPr bwMode="auto">
            <a:xfrm flipV="1">
              <a:off x="4656" y="1008"/>
              <a:ext cx="192" cy="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9" name="Text Box 93"/>
            <p:cNvSpPr txBox="1">
              <a:spLocks noChangeArrowheads="1"/>
            </p:cNvSpPr>
            <p:nvPr/>
          </p:nvSpPr>
          <p:spPr bwMode="auto">
            <a:xfrm>
              <a:off x="4128" y="1440"/>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a:solidFill>
                    <a:schemeClr val="accent2"/>
                  </a:solidFill>
                  <a:ea typeface="宋体" pitchFamily="2" charset="-122"/>
                </a:rPr>
                <a:t>d</a:t>
              </a:r>
              <a:r>
                <a:rPr kumimoji="1" lang="en-US" altLang="zh-CN" sz="2400" i="1">
                  <a:solidFill>
                    <a:schemeClr val="accent2"/>
                  </a:solidFill>
                  <a:ea typeface="宋体" pitchFamily="2" charset="-122"/>
                </a:rPr>
                <a:t>l</a:t>
              </a:r>
              <a:endParaRPr kumimoji="1" lang="zh-CN" altLang="en-US" sz="2400" i="1">
                <a:solidFill>
                  <a:schemeClr val="accent2"/>
                </a:solidFill>
                <a:ea typeface="宋体" pitchFamily="2" charset="-122"/>
              </a:endParaRPr>
            </a:p>
          </p:txBody>
        </p:sp>
        <p:sp>
          <p:nvSpPr>
            <p:cNvPr id="40980" name="Text Box 94"/>
            <p:cNvSpPr txBox="1">
              <a:spLocks noChangeArrowheads="1"/>
            </p:cNvSpPr>
            <p:nvPr/>
          </p:nvSpPr>
          <p:spPr bwMode="auto">
            <a:xfrm>
              <a:off x="4416" y="86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P</a:t>
              </a:r>
            </a:p>
          </p:txBody>
        </p:sp>
        <p:sp>
          <p:nvSpPr>
            <p:cNvPr id="40981" name="Line 95"/>
            <p:cNvSpPr>
              <a:spLocks noChangeShapeType="1"/>
            </p:cNvSpPr>
            <p:nvPr/>
          </p:nvSpPr>
          <p:spPr bwMode="auto">
            <a:xfrm flipV="1">
              <a:off x="3984" y="1008"/>
              <a:ext cx="672" cy="672"/>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2" name="Line 96"/>
            <p:cNvSpPr>
              <a:spLocks noChangeShapeType="1"/>
            </p:cNvSpPr>
            <p:nvPr/>
          </p:nvSpPr>
          <p:spPr bwMode="auto">
            <a:xfrm>
              <a:off x="4656" y="1008"/>
              <a:ext cx="336" cy="672"/>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3" name="Freeform 97"/>
            <p:cNvSpPr>
              <a:spLocks/>
            </p:cNvSpPr>
            <p:nvPr/>
          </p:nvSpPr>
          <p:spPr bwMode="auto">
            <a:xfrm>
              <a:off x="4119" y="1532"/>
              <a:ext cx="78" cy="154"/>
            </a:xfrm>
            <a:custGeom>
              <a:avLst/>
              <a:gdLst>
                <a:gd name="T0" fmla="*/ 0 w 78"/>
                <a:gd name="T1" fmla="*/ 0 h 154"/>
                <a:gd name="T2" fmla="*/ 63 w 78"/>
                <a:gd name="T3" fmla="*/ 67 h 154"/>
                <a:gd name="T4" fmla="*/ 78 w 78"/>
                <a:gd name="T5" fmla="*/ 154 h 154"/>
                <a:gd name="T6" fmla="*/ 0 60000 65536"/>
                <a:gd name="T7" fmla="*/ 0 60000 65536"/>
                <a:gd name="T8" fmla="*/ 0 60000 65536"/>
                <a:gd name="T9" fmla="*/ 0 w 78"/>
                <a:gd name="T10" fmla="*/ 0 h 154"/>
                <a:gd name="T11" fmla="*/ 78 w 78"/>
                <a:gd name="T12" fmla="*/ 154 h 154"/>
              </a:gdLst>
              <a:ahLst/>
              <a:cxnLst>
                <a:cxn ang="T6">
                  <a:pos x="T0" y="T1"/>
                </a:cxn>
                <a:cxn ang="T7">
                  <a:pos x="T2" y="T3"/>
                </a:cxn>
                <a:cxn ang="T8">
                  <a:pos x="T4" y="T5"/>
                </a:cxn>
              </a:cxnLst>
              <a:rect l="T9" t="T10" r="T11" b="T12"/>
              <a:pathLst>
                <a:path w="78" h="154">
                  <a:moveTo>
                    <a:pt x="0" y="0"/>
                  </a:moveTo>
                  <a:cubicBezTo>
                    <a:pt x="7" y="10"/>
                    <a:pt x="50" y="41"/>
                    <a:pt x="63" y="67"/>
                  </a:cubicBezTo>
                  <a:cubicBezTo>
                    <a:pt x="76" y="93"/>
                    <a:pt x="75" y="136"/>
                    <a:pt x="78" y="154"/>
                  </a:cubicBezTo>
                </a:path>
              </a:pathLst>
            </a:custGeom>
            <a:solidFill>
              <a:srgbClr val="CC3300"/>
            </a:solidFill>
            <a:ln w="28575" cmpd="sng">
              <a:solidFill>
                <a:schemeClr val="accent2"/>
              </a:solidFill>
              <a:round/>
              <a:headEnd/>
              <a:tailEnd/>
            </a:ln>
          </p:spPr>
          <p:txBody>
            <a:bodyPr wrap="none" anchor="ctr"/>
            <a:lstStyle/>
            <a:p>
              <a:endParaRPr lang="zh-CN" altLang="en-US"/>
            </a:p>
          </p:txBody>
        </p:sp>
        <p:sp>
          <p:nvSpPr>
            <p:cNvPr id="40984" name="Freeform 98"/>
            <p:cNvSpPr>
              <a:spLocks/>
            </p:cNvSpPr>
            <p:nvPr/>
          </p:nvSpPr>
          <p:spPr bwMode="auto">
            <a:xfrm>
              <a:off x="4926" y="1542"/>
              <a:ext cx="197" cy="121"/>
            </a:xfrm>
            <a:custGeom>
              <a:avLst/>
              <a:gdLst>
                <a:gd name="T0" fmla="*/ 0 w 197"/>
                <a:gd name="T1" fmla="*/ 0 h 121"/>
                <a:gd name="T2" fmla="*/ 132 w 197"/>
                <a:gd name="T3" fmla="*/ 42 h 121"/>
                <a:gd name="T4" fmla="*/ 171 w 197"/>
                <a:gd name="T5" fmla="*/ 81 h 121"/>
                <a:gd name="T6" fmla="*/ 197 w 197"/>
                <a:gd name="T7" fmla="*/ 121 h 121"/>
                <a:gd name="T8" fmla="*/ 0 60000 65536"/>
                <a:gd name="T9" fmla="*/ 0 60000 65536"/>
                <a:gd name="T10" fmla="*/ 0 60000 65536"/>
                <a:gd name="T11" fmla="*/ 0 60000 65536"/>
                <a:gd name="T12" fmla="*/ 0 w 197"/>
                <a:gd name="T13" fmla="*/ 0 h 121"/>
                <a:gd name="T14" fmla="*/ 197 w 197"/>
                <a:gd name="T15" fmla="*/ 121 h 121"/>
              </a:gdLst>
              <a:ahLst/>
              <a:cxnLst>
                <a:cxn ang="T8">
                  <a:pos x="T0" y="T1"/>
                </a:cxn>
                <a:cxn ang="T9">
                  <a:pos x="T2" y="T3"/>
                </a:cxn>
                <a:cxn ang="T10">
                  <a:pos x="T4" y="T5"/>
                </a:cxn>
                <a:cxn ang="T11">
                  <a:pos x="T6" y="T7"/>
                </a:cxn>
              </a:cxnLst>
              <a:rect l="T12" t="T13" r="T14" b="T15"/>
              <a:pathLst>
                <a:path w="197" h="121">
                  <a:moveTo>
                    <a:pt x="0" y="0"/>
                  </a:moveTo>
                  <a:cubicBezTo>
                    <a:pt x="68" y="11"/>
                    <a:pt x="86" y="4"/>
                    <a:pt x="132" y="42"/>
                  </a:cubicBezTo>
                  <a:cubicBezTo>
                    <a:pt x="146" y="54"/>
                    <a:pt x="159" y="67"/>
                    <a:pt x="171" y="81"/>
                  </a:cubicBezTo>
                  <a:cubicBezTo>
                    <a:pt x="181" y="93"/>
                    <a:pt x="197" y="121"/>
                    <a:pt x="197" y="121"/>
                  </a:cubicBezTo>
                </a:path>
              </a:pathLst>
            </a:custGeom>
            <a:solidFill>
              <a:srgbClr val="CC3300"/>
            </a:solidFill>
            <a:ln w="28575" cmpd="sng">
              <a:solidFill>
                <a:schemeClr val="accent2"/>
              </a:solidFill>
              <a:round/>
              <a:headEnd/>
              <a:tailEnd/>
            </a:ln>
          </p:spPr>
          <p:txBody>
            <a:bodyPr wrap="none" anchor="ctr"/>
            <a:lstStyle/>
            <a:p>
              <a:endParaRPr lang="zh-CN" altLang="en-US"/>
            </a:p>
          </p:txBody>
        </p:sp>
        <p:sp>
          <p:nvSpPr>
            <p:cNvPr id="40985" name="Line 99"/>
            <p:cNvSpPr>
              <a:spLocks noChangeShapeType="1"/>
            </p:cNvSpPr>
            <p:nvPr/>
          </p:nvSpPr>
          <p:spPr bwMode="auto">
            <a:xfrm>
              <a:off x="4992" y="1680"/>
              <a:ext cx="624" cy="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6" name="Line 100"/>
            <p:cNvSpPr>
              <a:spLocks noChangeShapeType="1"/>
            </p:cNvSpPr>
            <p:nvPr/>
          </p:nvSpPr>
          <p:spPr bwMode="auto">
            <a:xfrm>
              <a:off x="4224" y="1680"/>
              <a:ext cx="96" cy="0"/>
            </a:xfrm>
            <a:prstGeom prst="line">
              <a:avLst/>
            </a:prstGeom>
            <a:noFill/>
            <a:ln w="5715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7" name="Text Box 101"/>
            <p:cNvSpPr txBox="1">
              <a:spLocks noChangeArrowheads="1"/>
            </p:cNvSpPr>
            <p:nvPr/>
          </p:nvSpPr>
          <p:spPr bwMode="auto">
            <a:xfrm>
              <a:off x="4608" y="168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O</a:t>
              </a:r>
            </a:p>
          </p:txBody>
        </p:sp>
        <p:sp>
          <p:nvSpPr>
            <p:cNvPr id="40988" name="Line 102"/>
            <p:cNvSpPr>
              <a:spLocks noChangeShapeType="1"/>
            </p:cNvSpPr>
            <p:nvPr/>
          </p:nvSpPr>
          <p:spPr bwMode="auto">
            <a:xfrm flipV="1">
              <a:off x="4656" y="336"/>
              <a:ext cx="0" cy="1344"/>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9" name="Text Box 103"/>
            <p:cNvSpPr txBox="1">
              <a:spLocks noChangeArrowheads="1"/>
            </p:cNvSpPr>
            <p:nvPr/>
          </p:nvSpPr>
          <p:spPr bwMode="auto">
            <a:xfrm>
              <a:off x="5462" y="1728"/>
              <a:ext cx="2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x</a:t>
              </a:r>
            </a:p>
          </p:txBody>
        </p:sp>
        <p:sp>
          <p:nvSpPr>
            <p:cNvPr id="40990" name="Text Box 104"/>
            <p:cNvSpPr txBox="1">
              <a:spLocks noChangeArrowheads="1"/>
            </p:cNvSpPr>
            <p:nvPr/>
          </p:nvSpPr>
          <p:spPr bwMode="auto">
            <a:xfrm>
              <a:off x="4512" y="96"/>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y</a:t>
              </a:r>
            </a:p>
          </p:txBody>
        </p:sp>
        <p:sp>
          <p:nvSpPr>
            <p:cNvPr id="40991" name="Line 105"/>
            <p:cNvSpPr>
              <a:spLocks noChangeShapeType="1"/>
            </p:cNvSpPr>
            <p:nvPr/>
          </p:nvSpPr>
          <p:spPr bwMode="auto">
            <a:xfrm flipH="1" flipV="1">
              <a:off x="4656" y="1680"/>
              <a:ext cx="960" cy="0"/>
            </a:xfrm>
            <a:prstGeom prst="line">
              <a:avLst/>
            </a:prstGeom>
            <a:noFill/>
            <a:ln w="38100">
              <a:solidFill>
                <a:schemeClr val="accent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2" name="Line 106"/>
            <p:cNvSpPr>
              <a:spLocks noChangeShapeType="1"/>
            </p:cNvSpPr>
            <p:nvPr/>
          </p:nvSpPr>
          <p:spPr bwMode="auto">
            <a:xfrm flipH="1">
              <a:off x="4320" y="1008"/>
              <a:ext cx="336" cy="67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3" name="Freeform 107"/>
            <p:cNvSpPr>
              <a:spLocks/>
            </p:cNvSpPr>
            <p:nvPr/>
          </p:nvSpPr>
          <p:spPr bwMode="auto">
            <a:xfrm>
              <a:off x="4386" y="1526"/>
              <a:ext cx="78" cy="154"/>
            </a:xfrm>
            <a:custGeom>
              <a:avLst/>
              <a:gdLst>
                <a:gd name="T0" fmla="*/ 0 w 78"/>
                <a:gd name="T1" fmla="*/ 0 h 154"/>
                <a:gd name="T2" fmla="*/ 63 w 78"/>
                <a:gd name="T3" fmla="*/ 67 h 154"/>
                <a:gd name="T4" fmla="*/ 78 w 78"/>
                <a:gd name="T5" fmla="*/ 154 h 154"/>
                <a:gd name="T6" fmla="*/ 0 60000 65536"/>
                <a:gd name="T7" fmla="*/ 0 60000 65536"/>
                <a:gd name="T8" fmla="*/ 0 60000 65536"/>
                <a:gd name="T9" fmla="*/ 0 w 78"/>
                <a:gd name="T10" fmla="*/ 0 h 154"/>
                <a:gd name="T11" fmla="*/ 78 w 78"/>
                <a:gd name="T12" fmla="*/ 154 h 154"/>
              </a:gdLst>
              <a:ahLst/>
              <a:cxnLst>
                <a:cxn ang="T6">
                  <a:pos x="T0" y="T1"/>
                </a:cxn>
                <a:cxn ang="T7">
                  <a:pos x="T2" y="T3"/>
                </a:cxn>
                <a:cxn ang="T8">
                  <a:pos x="T4" y="T5"/>
                </a:cxn>
              </a:cxnLst>
              <a:rect l="T9" t="T10" r="T11" b="T12"/>
              <a:pathLst>
                <a:path w="78" h="154">
                  <a:moveTo>
                    <a:pt x="0" y="0"/>
                  </a:moveTo>
                  <a:cubicBezTo>
                    <a:pt x="7" y="10"/>
                    <a:pt x="50" y="41"/>
                    <a:pt x="63" y="67"/>
                  </a:cubicBezTo>
                  <a:cubicBezTo>
                    <a:pt x="76" y="93"/>
                    <a:pt x="75" y="136"/>
                    <a:pt x="78" y="154"/>
                  </a:cubicBezTo>
                </a:path>
              </a:pathLst>
            </a:custGeom>
            <a:solidFill>
              <a:srgbClr val="CC3300"/>
            </a:solidFill>
            <a:ln w="28575" cmpd="sng">
              <a:solidFill>
                <a:schemeClr val="accent2"/>
              </a:solidFill>
              <a:round/>
              <a:headEnd/>
              <a:tailEnd/>
            </a:ln>
          </p:spPr>
          <p:txBody>
            <a:bodyPr wrap="none" anchor="ctr"/>
            <a:lstStyle/>
            <a:p>
              <a:endParaRPr lang="zh-CN" altLang="en-US"/>
            </a:p>
          </p:txBody>
        </p:sp>
        <p:sp>
          <p:nvSpPr>
            <p:cNvPr id="40994" name="Text Box 108"/>
            <p:cNvSpPr txBox="1">
              <a:spLocks noChangeArrowheads="1"/>
            </p:cNvSpPr>
            <p:nvPr/>
          </p:nvSpPr>
          <p:spPr bwMode="auto">
            <a:xfrm>
              <a:off x="4416" y="1632"/>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i="1">
                  <a:solidFill>
                    <a:schemeClr val="accent2"/>
                  </a:solidFill>
                  <a:ea typeface="宋体" pitchFamily="2" charset="-122"/>
                </a:rPr>
                <a:t>l</a:t>
              </a:r>
            </a:p>
          </p:txBody>
        </p:sp>
        <p:sp>
          <p:nvSpPr>
            <p:cNvPr id="40995" name="Line 109"/>
            <p:cNvSpPr>
              <a:spLocks noChangeShapeType="1"/>
            </p:cNvSpPr>
            <p:nvPr/>
          </p:nvSpPr>
          <p:spPr bwMode="auto">
            <a:xfrm flipV="1">
              <a:off x="4656" y="624"/>
              <a:ext cx="0" cy="336"/>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6" name="Oval 110"/>
            <p:cNvSpPr>
              <a:spLocks noChangeArrowheads="1"/>
            </p:cNvSpPr>
            <p:nvPr/>
          </p:nvSpPr>
          <p:spPr bwMode="auto">
            <a:xfrm>
              <a:off x="4624" y="960"/>
              <a:ext cx="70" cy="70"/>
            </a:xfrm>
            <a:prstGeom prst="ellipse">
              <a:avLst/>
            </a:prstGeom>
            <a:solidFill>
              <a:srgbClr val="CC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aphicFrame>
          <p:nvGraphicFramePr>
            <p:cNvPr id="40997" name="Object 111"/>
            <p:cNvGraphicFramePr>
              <a:graphicFrameLocks noChangeAspect="1"/>
            </p:cNvGraphicFramePr>
            <p:nvPr/>
          </p:nvGraphicFramePr>
          <p:xfrm>
            <a:off x="4296" y="565"/>
            <a:ext cx="367" cy="299"/>
          </p:xfrm>
          <a:graphic>
            <a:graphicData uri="http://schemas.openxmlformats.org/presentationml/2006/ole">
              <mc:AlternateContent xmlns:mc="http://schemas.openxmlformats.org/markup-compatibility/2006">
                <mc:Choice xmlns:v="urn:schemas-microsoft-com:vml" Requires="v">
                  <p:oleObj spid="_x0000_s41882" name="公式" r:id="rId9" imgW="581040" imgH="438060" progId="Equation.3">
                    <p:embed/>
                  </p:oleObj>
                </mc:Choice>
                <mc:Fallback>
                  <p:oleObj name="公式" r:id="rId9" imgW="581040" imgH="438060" progId="Equation.3">
                    <p:embed/>
                    <p:pic>
                      <p:nvPicPr>
                        <p:cNvPr id="0" name="Object 1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6" y="565"/>
                          <a:ext cx="367"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8" name="Object 112"/>
            <p:cNvGraphicFramePr>
              <a:graphicFrameLocks noChangeAspect="1"/>
            </p:cNvGraphicFramePr>
            <p:nvPr/>
          </p:nvGraphicFramePr>
          <p:xfrm>
            <a:off x="4841" y="864"/>
            <a:ext cx="367" cy="269"/>
          </p:xfrm>
          <a:graphic>
            <a:graphicData uri="http://schemas.openxmlformats.org/presentationml/2006/ole">
              <mc:AlternateContent xmlns:mc="http://schemas.openxmlformats.org/markup-compatibility/2006">
                <mc:Choice xmlns:v="urn:schemas-microsoft-com:vml" Requires="v">
                  <p:oleObj spid="_x0000_s41883" name="公式" r:id="rId11" imgW="581040" imgH="390615" progId="Equation.3">
                    <p:embed/>
                  </p:oleObj>
                </mc:Choice>
                <mc:Fallback>
                  <p:oleObj name="公式" r:id="rId11" imgW="581040" imgH="390615" progId="Equation.3">
                    <p:embed/>
                    <p:pic>
                      <p:nvPicPr>
                        <p:cNvPr id="0" name="Object 1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41" y="864"/>
                          <a:ext cx="367"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99" name="Text Box 113"/>
            <p:cNvSpPr txBox="1">
              <a:spLocks noChangeArrowheads="1"/>
            </p:cNvSpPr>
            <p:nvPr/>
          </p:nvSpPr>
          <p:spPr bwMode="auto">
            <a:xfrm>
              <a:off x="4656" y="129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i="1">
                  <a:solidFill>
                    <a:schemeClr val="accent2"/>
                  </a:solidFill>
                  <a:ea typeface="宋体" pitchFamily="2" charset="-122"/>
                </a:rPr>
                <a:t>a</a:t>
              </a:r>
            </a:p>
          </p:txBody>
        </p:sp>
        <p:sp>
          <p:nvSpPr>
            <p:cNvPr id="41000" name="Text Box 114"/>
            <p:cNvSpPr txBox="1">
              <a:spLocks noChangeArrowheads="1"/>
            </p:cNvSpPr>
            <p:nvPr/>
          </p:nvSpPr>
          <p:spPr bwMode="auto">
            <a:xfrm>
              <a:off x="4321" y="1248"/>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400" i="1">
                  <a:solidFill>
                    <a:schemeClr val="accent2"/>
                  </a:solidFill>
                  <a:ea typeface="宋体" pitchFamily="2" charset="-122"/>
                </a:rPr>
                <a:t>r</a:t>
              </a:r>
            </a:p>
          </p:txBody>
        </p:sp>
        <p:sp>
          <p:nvSpPr>
            <p:cNvPr id="41001" name="Text Box 115"/>
            <p:cNvSpPr txBox="1">
              <a:spLocks noChangeArrowheads="1"/>
            </p:cNvSpPr>
            <p:nvPr/>
          </p:nvSpPr>
          <p:spPr bwMode="auto">
            <a:xfrm>
              <a:off x="3814" y="1294"/>
              <a:ext cx="30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latin typeface="Symbol" pitchFamily="18" charset="2"/>
                  <a:ea typeface="宋体" pitchFamily="2" charset="-122"/>
                </a:rPr>
                <a:t>q</a:t>
              </a:r>
              <a:r>
                <a:rPr lang="en-US" altLang="zh-CN" sz="2800" baseline="-25000">
                  <a:solidFill>
                    <a:schemeClr val="accent2"/>
                  </a:solidFill>
                  <a:latin typeface="Symbol" pitchFamily="18" charset="2"/>
                  <a:ea typeface="宋体" pitchFamily="2" charset="-122"/>
                </a:rPr>
                <a:t>1</a:t>
              </a:r>
            </a:p>
          </p:txBody>
        </p:sp>
        <p:sp>
          <p:nvSpPr>
            <p:cNvPr id="41002" name="Text Box 116"/>
            <p:cNvSpPr txBox="1">
              <a:spLocks noChangeArrowheads="1"/>
            </p:cNvSpPr>
            <p:nvPr/>
          </p:nvSpPr>
          <p:spPr bwMode="auto">
            <a:xfrm>
              <a:off x="4923" y="1296"/>
              <a:ext cx="30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latin typeface="Symbol" pitchFamily="18" charset="2"/>
                  <a:ea typeface="宋体" pitchFamily="2" charset="-122"/>
                </a:rPr>
                <a:t>q</a:t>
              </a:r>
              <a:r>
                <a:rPr lang="en-US" altLang="zh-CN" sz="2800" baseline="-25000">
                  <a:solidFill>
                    <a:schemeClr val="accent2"/>
                  </a:solidFill>
                  <a:latin typeface="Symbol" pitchFamily="18" charset="2"/>
                  <a:ea typeface="宋体" pitchFamily="2" charset="-122"/>
                </a:rPr>
                <a:t>2</a:t>
              </a:r>
            </a:p>
          </p:txBody>
        </p:sp>
        <p:sp>
          <p:nvSpPr>
            <p:cNvPr id="41003" name="Text Box 117"/>
            <p:cNvSpPr txBox="1">
              <a:spLocks noChangeArrowheads="1"/>
            </p:cNvSpPr>
            <p:nvPr/>
          </p:nvSpPr>
          <p:spPr bwMode="auto">
            <a:xfrm>
              <a:off x="4371" y="1344"/>
              <a:ext cx="2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latin typeface="Symbol" pitchFamily="18" charset="2"/>
                  <a:ea typeface="宋体" pitchFamily="2" charset="-122"/>
                </a:rPr>
                <a:t>q</a:t>
              </a:r>
              <a:endParaRPr lang="en-US" altLang="zh-CN" sz="2800" baseline="-25000">
                <a:solidFill>
                  <a:schemeClr val="accent2"/>
                </a:solidFill>
                <a:latin typeface="Symbol" pitchFamily="18" charset="2"/>
                <a:ea typeface="宋体" pitchFamily="2" charset="-122"/>
              </a:endParaRPr>
            </a:p>
          </p:txBody>
        </p:sp>
      </p:grpSp>
      <p:graphicFrame>
        <p:nvGraphicFramePr>
          <p:cNvPr id="5" name="对象 4"/>
          <p:cNvGraphicFramePr>
            <a:graphicFrameLocks noChangeAspect="1"/>
          </p:cNvGraphicFramePr>
          <p:nvPr>
            <p:extLst>
              <p:ext uri="{D42A27DB-BD31-4B8C-83A1-F6EECF244321}">
                <p14:modId xmlns:p14="http://schemas.microsoft.com/office/powerpoint/2010/main" val="1332780824"/>
              </p:ext>
            </p:extLst>
          </p:nvPr>
        </p:nvGraphicFramePr>
        <p:xfrm>
          <a:off x="3525837" y="83344"/>
          <a:ext cx="3255963" cy="1041400"/>
        </p:xfrm>
        <a:graphic>
          <a:graphicData uri="http://schemas.openxmlformats.org/presentationml/2006/ole">
            <mc:AlternateContent xmlns:mc="http://schemas.openxmlformats.org/markup-compatibility/2006">
              <mc:Choice xmlns:v="urn:schemas-microsoft-com:vml" Requires="v">
                <p:oleObj spid="_x0000_s41884" name="公式" r:id="rId13" imgW="4582440" imgH="1218240" progId="Equation.3">
                  <p:embed/>
                </p:oleObj>
              </mc:Choice>
              <mc:Fallback>
                <p:oleObj name="公式" r:id="rId13" imgW="4582440" imgH="1218240" progId="Equation.3">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25837" y="83344"/>
                        <a:ext cx="3255963"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18" presetClass="entr" presetSubtype="3" fill="hold" grpId="0" nodeType="afterEffect">
                                  <p:stCondLst>
                                    <p:cond delay="0"/>
                                  </p:stCondLst>
                                  <p:childTnLst>
                                    <p:set>
                                      <p:cBhvr>
                                        <p:cTn id="13" dur="1" fill="hold">
                                          <p:stCondLst>
                                            <p:cond delay="0"/>
                                          </p:stCondLst>
                                        </p:cTn>
                                        <p:tgtEl>
                                          <p:spTgt spid="9264"/>
                                        </p:tgtEl>
                                        <p:attrNameLst>
                                          <p:attrName>style.visibility</p:attrName>
                                        </p:attrNameLst>
                                      </p:cBhvr>
                                      <p:to>
                                        <p:strVal val="visible"/>
                                      </p:to>
                                    </p:set>
                                    <p:animEffect transition="in" filter="strips(upRight)">
                                      <p:cBhvr>
                                        <p:cTn id="14" dur="500"/>
                                        <p:tgtEl>
                                          <p:spTgt spid="926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225"/>
                                        </p:tgtEl>
                                        <p:attrNameLst>
                                          <p:attrName>style.visibility</p:attrName>
                                        </p:attrNameLst>
                                      </p:cBhvr>
                                      <p:to>
                                        <p:strVal val="visible"/>
                                      </p:to>
                                    </p:set>
                                    <p:animEffect transition="in" filter="wipe(left)">
                                      <p:cBhvr>
                                        <p:cTn id="29" dur="500"/>
                                        <p:tgtEl>
                                          <p:spTgt spid="922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226"/>
                                        </p:tgtEl>
                                        <p:attrNameLst>
                                          <p:attrName>style.visibility</p:attrName>
                                        </p:attrNameLst>
                                      </p:cBhvr>
                                      <p:to>
                                        <p:strVal val="visible"/>
                                      </p:to>
                                    </p:set>
                                    <p:animEffect transition="in" filter="wipe(left)">
                                      <p:cBhvr>
                                        <p:cTn id="34" dur="500"/>
                                        <p:tgtEl>
                                          <p:spTgt spid="922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9227"/>
                                        </p:tgtEl>
                                        <p:attrNameLst>
                                          <p:attrName>style.visibility</p:attrName>
                                        </p:attrNameLst>
                                      </p:cBhvr>
                                      <p:to>
                                        <p:strVal val="visible"/>
                                      </p:to>
                                    </p:set>
                                    <p:animEffect transition="in" filter="wipe(left)">
                                      <p:cBhvr>
                                        <p:cTn id="39" dur="500"/>
                                        <p:tgtEl>
                                          <p:spTgt spid="922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9262"/>
                                        </p:tgtEl>
                                        <p:attrNameLst>
                                          <p:attrName>style.visibility</p:attrName>
                                        </p:attrNameLst>
                                      </p:cBhvr>
                                      <p:to>
                                        <p:strVal val="visible"/>
                                      </p:to>
                                    </p:set>
                                    <p:animEffect transition="in" filter="wipe(left)">
                                      <p:cBhvr>
                                        <p:cTn id="44" dur="500"/>
                                        <p:tgtEl>
                                          <p:spTgt spid="926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9263"/>
                                        </p:tgtEl>
                                        <p:attrNameLst>
                                          <p:attrName>style.visibility</p:attrName>
                                        </p:attrNameLst>
                                      </p:cBhvr>
                                      <p:to>
                                        <p:strVal val="visible"/>
                                      </p:to>
                                    </p:set>
                                    <p:animEffect transition="in" filter="wipe(left)">
                                      <p:cBhvr>
                                        <p:cTn id="49" dur="500"/>
                                        <p:tgtEl>
                                          <p:spTgt spid="9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5" grpId="0" autoUpdateAnimBg="0"/>
      <p:bldP spid="9226" grpId="0" autoUpdateAnimBg="0"/>
      <p:bldP spid="9227" grpId="0" autoUpdateAnimBg="0"/>
      <p:bldP spid="9262" grpId="0" autoUpdateAnimBg="0"/>
      <p:bldP spid="9263" grpId="0" autoUpdateAnimBg="0"/>
      <p:bldP spid="926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3"/>
          <p:cNvGrpSpPr>
            <a:grpSpLocks/>
          </p:cNvGrpSpPr>
          <p:nvPr/>
        </p:nvGrpSpPr>
        <p:grpSpPr bwMode="auto">
          <a:xfrm>
            <a:off x="4995863" y="3429000"/>
            <a:ext cx="3829050" cy="2833688"/>
            <a:chOff x="3147" y="2160"/>
            <a:chExt cx="2412" cy="1785"/>
          </a:xfrm>
        </p:grpSpPr>
        <p:sp>
          <p:nvSpPr>
            <p:cNvPr id="42026" name="Rectangle 6"/>
            <p:cNvSpPr>
              <a:spLocks noChangeArrowheads="1"/>
            </p:cNvSpPr>
            <p:nvPr/>
          </p:nvSpPr>
          <p:spPr bwMode="auto">
            <a:xfrm rot="-2150545">
              <a:off x="3408" y="3024"/>
              <a:ext cx="1872" cy="48"/>
            </a:xfrm>
            <a:prstGeom prst="rect">
              <a:avLst/>
            </a:prstGeom>
            <a:solidFill>
              <a:srgbClr val="FF9900"/>
            </a:solidFill>
            <a:ln w="28575">
              <a:solidFill>
                <a:schemeClr val="accent2"/>
              </a:solidFill>
              <a:miter lim="800000"/>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42027" name="Freeform 15"/>
            <p:cNvSpPr>
              <a:spLocks/>
            </p:cNvSpPr>
            <p:nvPr/>
          </p:nvSpPr>
          <p:spPr bwMode="auto">
            <a:xfrm>
              <a:off x="5124" y="2196"/>
              <a:ext cx="435" cy="321"/>
            </a:xfrm>
            <a:custGeom>
              <a:avLst/>
              <a:gdLst>
                <a:gd name="T0" fmla="*/ 435 w 435"/>
                <a:gd name="T1" fmla="*/ 0 h 321"/>
                <a:gd name="T2" fmla="*/ 0 w 435"/>
                <a:gd name="T3" fmla="*/ 321 h 321"/>
                <a:gd name="T4" fmla="*/ 0 60000 65536"/>
                <a:gd name="T5" fmla="*/ 0 60000 65536"/>
                <a:gd name="T6" fmla="*/ 0 w 435"/>
                <a:gd name="T7" fmla="*/ 0 h 321"/>
                <a:gd name="T8" fmla="*/ 435 w 435"/>
                <a:gd name="T9" fmla="*/ 321 h 321"/>
              </a:gdLst>
              <a:ahLst/>
              <a:cxnLst>
                <a:cxn ang="T4">
                  <a:pos x="T0" y="T1"/>
                </a:cxn>
                <a:cxn ang="T5">
                  <a:pos x="T2" y="T3"/>
                </a:cxn>
              </a:cxnLst>
              <a:rect l="T6" t="T7" r="T8" b="T9"/>
              <a:pathLst>
                <a:path w="435" h="321">
                  <a:moveTo>
                    <a:pt x="435" y="0"/>
                  </a:moveTo>
                  <a:lnTo>
                    <a:pt x="0" y="321"/>
                  </a:lnTo>
                </a:path>
              </a:pathLst>
            </a:custGeom>
            <a:noFill/>
            <a:ln w="28575" cap="flat" cmpd="sng">
              <a:solidFill>
                <a:schemeClr val="accent2"/>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28" name="Freeform 16"/>
            <p:cNvSpPr>
              <a:spLocks/>
            </p:cNvSpPr>
            <p:nvPr/>
          </p:nvSpPr>
          <p:spPr bwMode="auto">
            <a:xfrm>
              <a:off x="5088" y="2160"/>
              <a:ext cx="435" cy="321"/>
            </a:xfrm>
            <a:custGeom>
              <a:avLst/>
              <a:gdLst>
                <a:gd name="T0" fmla="*/ 435 w 435"/>
                <a:gd name="T1" fmla="*/ 0 h 321"/>
                <a:gd name="T2" fmla="*/ 0 w 435"/>
                <a:gd name="T3" fmla="*/ 321 h 321"/>
                <a:gd name="T4" fmla="*/ 0 60000 65536"/>
                <a:gd name="T5" fmla="*/ 0 60000 65536"/>
                <a:gd name="T6" fmla="*/ 0 w 435"/>
                <a:gd name="T7" fmla="*/ 0 h 321"/>
                <a:gd name="T8" fmla="*/ 435 w 435"/>
                <a:gd name="T9" fmla="*/ 321 h 321"/>
              </a:gdLst>
              <a:ahLst/>
              <a:cxnLst>
                <a:cxn ang="T4">
                  <a:pos x="T0" y="T1"/>
                </a:cxn>
                <a:cxn ang="T5">
                  <a:pos x="T2" y="T3"/>
                </a:cxn>
              </a:cxnLst>
              <a:rect l="T6" t="T7" r="T8" b="T9"/>
              <a:pathLst>
                <a:path w="435" h="321">
                  <a:moveTo>
                    <a:pt x="435" y="0"/>
                  </a:moveTo>
                  <a:lnTo>
                    <a:pt x="0" y="321"/>
                  </a:lnTo>
                </a:path>
              </a:pathLst>
            </a:custGeom>
            <a:noFill/>
            <a:ln w="28575" cap="flat" cmpd="sng">
              <a:solidFill>
                <a:schemeClr val="accent2"/>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29" name="Freeform 17"/>
            <p:cNvSpPr>
              <a:spLocks/>
            </p:cNvSpPr>
            <p:nvPr/>
          </p:nvSpPr>
          <p:spPr bwMode="auto">
            <a:xfrm>
              <a:off x="3171" y="3612"/>
              <a:ext cx="432" cy="333"/>
            </a:xfrm>
            <a:custGeom>
              <a:avLst/>
              <a:gdLst>
                <a:gd name="T0" fmla="*/ 432 w 432"/>
                <a:gd name="T1" fmla="*/ 0 h 333"/>
                <a:gd name="T2" fmla="*/ 0 w 432"/>
                <a:gd name="T3" fmla="*/ 333 h 333"/>
                <a:gd name="T4" fmla="*/ 0 60000 65536"/>
                <a:gd name="T5" fmla="*/ 0 60000 65536"/>
                <a:gd name="T6" fmla="*/ 0 w 432"/>
                <a:gd name="T7" fmla="*/ 0 h 333"/>
                <a:gd name="T8" fmla="*/ 432 w 432"/>
                <a:gd name="T9" fmla="*/ 333 h 333"/>
              </a:gdLst>
              <a:ahLst/>
              <a:cxnLst>
                <a:cxn ang="T4">
                  <a:pos x="T0" y="T1"/>
                </a:cxn>
                <a:cxn ang="T5">
                  <a:pos x="T2" y="T3"/>
                </a:cxn>
              </a:cxnLst>
              <a:rect l="T6" t="T7" r="T8" b="T9"/>
              <a:pathLst>
                <a:path w="432" h="333">
                  <a:moveTo>
                    <a:pt x="432" y="0"/>
                  </a:moveTo>
                  <a:lnTo>
                    <a:pt x="0" y="333"/>
                  </a:lnTo>
                </a:path>
              </a:pathLst>
            </a:custGeom>
            <a:noFill/>
            <a:ln w="28575" cap="flat" cmpd="sng">
              <a:solidFill>
                <a:schemeClr val="accent2"/>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30" name="Freeform 18"/>
            <p:cNvSpPr>
              <a:spLocks/>
            </p:cNvSpPr>
            <p:nvPr/>
          </p:nvSpPr>
          <p:spPr bwMode="auto">
            <a:xfrm>
              <a:off x="3147" y="3552"/>
              <a:ext cx="453" cy="348"/>
            </a:xfrm>
            <a:custGeom>
              <a:avLst/>
              <a:gdLst>
                <a:gd name="T0" fmla="*/ 453 w 453"/>
                <a:gd name="T1" fmla="*/ 0 h 348"/>
                <a:gd name="T2" fmla="*/ 0 w 453"/>
                <a:gd name="T3" fmla="*/ 348 h 348"/>
                <a:gd name="T4" fmla="*/ 0 60000 65536"/>
                <a:gd name="T5" fmla="*/ 0 60000 65536"/>
                <a:gd name="T6" fmla="*/ 0 w 453"/>
                <a:gd name="T7" fmla="*/ 0 h 348"/>
                <a:gd name="T8" fmla="*/ 453 w 453"/>
                <a:gd name="T9" fmla="*/ 348 h 348"/>
              </a:gdLst>
              <a:ahLst/>
              <a:cxnLst>
                <a:cxn ang="T4">
                  <a:pos x="T0" y="T1"/>
                </a:cxn>
                <a:cxn ang="T5">
                  <a:pos x="T2" y="T3"/>
                </a:cxn>
              </a:cxnLst>
              <a:rect l="T6" t="T7" r="T8" b="T9"/>
              <a:pathLst>
                <a:path w="453" h="348">
                  <a:moveTo>
                    <a:pt x="453" y="0"/>
                  </a:moveTo>
                  <a:lnTo>
                    <a:pt x="0" y="348"/>
                  </a:lnTo>
                </a:path>
              </a:pathLst>
            </a:custGeom>
            <a:noFill/>
            <a:ln w="28575" cap="flat" cmpd="sng">
              <a:solidFill>
                <a:schemeClr val="accent2"/>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 name="Group 52"/>
          <p:cNvGrpSpPr>
            <a:grpSpLocks/>
          </p:cNvGrpSpPr>
          <p:nvPr/>
        </p:nvGrpSpPr>
        <p:grpSpPr bwMode="auto">
          <a:xfrm>
            <a:off x="3946525" y="2133600"/>
            <a:ext cx="5105400" cy="4191000"/>
            <a:chOff x="2486" y="1344"/>
            <a:chExt cx="3216" cy="2640"/>
          </a:xfrm>
        </p:grpSpPr>
        <p:grpSp>
          <p:nvGrpSpPr>
            <p:cNvPr id="42008" name="Group 49"/>
            <p:cNvGrpSpPr>
              <a:grpSpLocks/>
            </p:cNvGrpSpPr>
            <p:nvPr/>
          </p:nvGrpSpPr>
          <p:grpSpPr bwMode="auto">
            <a:xfrm>
              <a:off x="2486" y="1344"/>
              <a:ext cx="3216" cy="2640"/>
              <a:chOff x="2486" y="1344"/>
              <a:chExt cx="3216" cy="2640"/>
            </a:xfrm>
          </p:grpSpPr>
          <p:sp>
            <p:nvSpPr>
              <p:cNvPr id="42011" name="Line 4"/>
              <p:cNvSpPr>
                <a:spLocks noChangeShapeType="1"/>
              </p:cNvSpPr>
              <p:nvPr/>
            </p:nvSpPr>
            <p:spPr bwMode="auto">
              <a:xfrm flipH="1">
                <a:off x="3878" y="2640"/>
                <a:ext cx="1392" cy="100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2" name="Line 5"/>
              <p:cNvSpPr>
                <a:spLocks noChangeShapeType="1"/>
              </p:cNvSpPr>
              <p:nvPr/>
            </p:nvSpPr>
            <p:spPr bwMode="auto">
              <a:xfrm flipH="1">
                <a:off x="2918" y="2112"/>
                <a:ext cx="2208" cy="1632"/>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3" name="Line 7"/>
              <p:cNvSpPr>
                <a:spLocks noChangeShapeType="1"/>
              </p:cNvSpPr>
              <p:nvPr/>
            </p:nvSpPr>
            <p:spPr bwMode="auto">
              <a:xfrm>
                <a:off x="4118" y="2832"/>
                <a:ext cx="1200" cy="96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4" name="Freeform 8"/>
              <p:cNvSpPr>
                <a:spLocks/>
              </p:cNvSpPr>
              <p:nvPr/>
            </p:nvSpPr>
            <p:spPr bwMode="auto">
              <a:xfrm>
                <a:off x="3254" y="2880"/>
                <a:ext cx="723" cy="699"/>
              </a:xfrm>
              <a:custGeom>
                <a:avLst/>
                <a:gdLst>
                  <a:gd name="T0" fmla="*/ 0 w 723"/>
                  <a:gd name="T1" fmla="*/ 0 h 699"/>
                  <a:gd name="T2" fmla="*/ 723 w 723"/>
                  <a:gd name="T3" fmla="*/ 699 h 699"/>
                  <a:gd name="T4" fmla="*/ 0 60000 65536"/>
                  <a:gd name="T5" fmla="*/ 0 60000 65536"/>
                  <a:gd name="T6" fmla="*/ 0 w 723"/>
                  <a:gd name="T7" fmla="*/ 0 h 699"/>
                  <a:gd name="T8" fmla="*/ 723 w 723"/>
                  <a:gd name="T9" fmla="*/ 699 h 699"/>
                </a:gdLst>
                <a:ahLst/>
                <a:cxnLst>
                  <a:cxn ang="T4">
                    <a:pos x="T0" y="T1"/>
                  </a:cxn>
                  <a:cxn ang="T5">
                    <a:pos x="T2" y="T3"/>
                  </a:cxn>
                </a:cxnLst>
                <a:rect l="T6" t="T7" r="T8" b="T9"/>
                <a:pathLst>
                  <a:path w="723" h="699">
                    <a:moveTo>
                      <a:pt x="0" y="0"/>
                    </a:moveTo>
                    <a:lnTo>
                      <a:pt x="723" y="699"/>
                    </a:lnTo>
                  </a:path>
                </a:pathLst>
              </a:custGeom>
              <a:noFill/>
              <a:ln w="28575" cmpd="sng">
                <a:solidFill>
                  <a:schemeClr val="accent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15" name="Line 9"/>
              <p:cNvSpPr>
                <a:spLocks noChangeShapeType="1"/>
              </p:cNvSpPr>
              <p:nvPr/>
            </p:nvSpPr>
            <p:spPr bwMode="auto">
              <a:xfrm flipV="1">
                <a:off x="4118" y="1344"/>
                <a:ext cx="768" cy="14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6" name="Line 12"/>
              <p:cNvSpPr>
                <a:spLocks noChangeShapeType="1"/>
              </p:cNvSpPr>
              <p:nvPr/>
            </p:nvSpPr>
            <p:spPr bwMode="auto">
              <a:xfrm flipH="1">
                <a:off x="5270" y="2304"/>
                <a:ext cx="432" cy="336"/>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7" name="Line 2"/>
              <p:cNvSpPr>
                <a:spLocks noChangeShapeType="1"/>
              </p:cNvSpPr>
              <p:nvPr/>
            </p:nvSpPr>
            <p:spPr bwMode="auto">
              <a:xfrm flipH="1">
                <a:off x="2918" y="2112"/>
                <a:ext cx="1392" cy="100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8" name="Line 11"/>
              <p:cNvSpPr>
                <a:spLocks noChangeShapeType="1"/>
              </p:cNvSpPr>
              <p:nvPr/>
            </p:nvSpPr>
            <p:spPr bwMode="auto">
              <a:xfrm flipH="1">
                <a:off x="4310" y="1728"/>
                <a:ext cx="480" cy="384"/>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9" name="Line 13"/>
              <p:cNvSpPr>
                <a:spLocks noChangeShapeType="1"/>
              </p:cNvSpPr>
              <p:nvPr/>
            </p:nvSpPr>
            <p:spPr bwMode="auto">
              <a:xfrm flipH="1">
                <a:off x="2486" y="3120"/>
                <a:ext cx="432" cy="336"/>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0" name="Line 14"/>
              <p:cNvSpPr>
                <a:spLocks noChangeShapeType="1"/>
              </p:cNvSpPr>
              <p:nvPr/>
            </p:nvSpPr>
            <p:spPr bwMode="auto">
              <a:xfrm flipH="1">
                <a:off x="3446" y="3648"/>
                <a:ext cx="432" cy="336"/>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1" name="Text Box 23"/>
              <p:cNvSpPr txBox="1">
                <a:spLocks noChangeArrowheads="1"/>
              </p:cNvSpPr>
              <p:nvPr/>
            </p:nvSpPr>
            <p:spPr bwMode="auto">
              <a:xfrm>
                <a:off x="4828" y="3129"/>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P</a:t>
                </a:r>
                <a:r>
                  <a:rPr lang="en-US" altLang="zh-CN" sz="2800" baseline="-25000">
                    <a:solidFill>
                      <a:schemeClr val="accent2"/>
                    </a:solidFill>
                    <a:ea typeface="宋体" pitchFamily="2" charset="-122"/>
                  </a:rPr>
                  <a:t>1</a:t>
                </a:r>
              </a:p>
            </p:txBody>
          </p:sp>
          <p:sp>
            <p:nvSpPr>
              <p:cNvPr id="42022" name="Text Box 24"/>
              <p:cNvSpPr txBox="1">
                <a:spLocks noChangeArrowheads="1"/>
              </p:cNvSpPr>
              <p:nvPr/>
            </p:nvSpPr>
            <p:spPr bwMode="auto">
              <a:xfrm>
                <a:off x="4615" y="1872"/>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P</a:t>
                </a:r>
                <a:r>
                  <a:rPr lang="en-US" altLang="zh-CN" sz="2800" baseline="-25000">
                    <a:solidFill>
                      <a:schemeClr val="accent2"/>
                    </a:solidFill>
                    <a:ea typeface="宋体" pitchFamily="2" charset="-122"/>
                  </a:rPr>
                  <a:t>2</a:t>
                </a:r>
              </a:p>
            </p:txBody>
          </p:sp>
          <p:sp>
            <p:nvSpPr>
              <p:cNvPr id="42023" name="Text Box 30"/>
              <p:cNvSpPr txBox="1">
                <a:spLocks noChangeArrowheads="1"/>
              </p:cNvSpPr>
              <p:nvPr/>
            </p:nvSpPr>
            <p:spPr bwMode="auto">
              <a:xfrm>
                <a:off x="3532" y="287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b</a:t>
                </a:r>
              </a:p>
            </p:txBody>
          </p:sp>
          <p:sp>
            <p:nvSpPr>
              <p:cNvPr id="42024" name="Text Box 33"/>
              <p:cNvSpPr txBox="1">
                <a:spLocks noChangeArrowheads="1"/>
              </p:cNvSpPr>
              <p:nvPr/>
            </p:nvSpPr>
            <p:spPr bwMode="auto">
              <a:xfrm>
                <a:off x="4016" y="2250"/>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d</a:t>
                </a:r>
                <a:r>
                  <a:rPr lang="en-US" altLang="zh-CN" sz="2800" baseline="-25000">
                    <a:solidFill>
                      <a:schemeClr val="accent2"/>
                    </a:solidFill>
                    <a:ea typeface="宋体" pitchFamily="2" charset="-122"/>
                  </a:rPr>
                  <a:t>2</a:t>
                </a:r>
              </a:p>
            </p:txBody>
          </p:sp>
          <p:sp>
            <p:nvSpPr>
              <p:cNvPr id="42025" name="Rectangle 34"/>
              <p:cNvSpPr>
                <a:spLocks noChangeArrowheads="1"/>
              </p:cNvSpPr>
              <p:nvPr/>
            </p:nvSpPr>
            <p:spPr bwMode="auto">
              <a:xfrm>
                <a:off x="4464" y="3210"/>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d</a:t>
                </a:r>
                <a:r>
                  <a:rPr lang="en-US" altLang="zh-CN" sz="2800" baseline="-25000">
                    <a:solidFill>
                      <a:schemeClr val="accent2"/>
                    </a:solidFill>
                    <a:ea typeface="宋体" pitchFamily="2" charset="-122"/>
                  </a:rPr>
                  <a:t>1</a:t>
                </a:r>
              </a:p>
            </p:txBody>
          </p:sp>
        </p:grpSp>
        <p:sp>
          <p:nvSpPr>
            <p:cNvPr id="42009" name="Oval 50"/>
            <p:cNvSpPr>
              <a:spLocks noChangeArrowheads="1"/>
            </p:cNvSpPr>
            <p:nvPr/>
          </p:nvSpPr>
          <p:spPr bwMode="auto">
            <a:xfrm>
              <a:off x="4848" y="3408"/>
              <a:ext cx="91" cy="91"/>
            </a:xfrm>
            <a:prstGeom prst="ellipse">
              <a:avLst/>
            </a:prstGeom>
            <a:solidFill>
              <a:srgbClr val="CC3300"/>
            </a:solidFill>
            <a:ln w="9525">
              <a:solidFill>
                <a:srgbClr val="CC3300"/>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42010" name="Oval 51"/>
            <p:cNvSpPr>
              <a:spLocks noChangeArrowheads="1"/>
            </p:cNvSpPr>
            <p:nvPr/>
          </p:nvSpPr>
          <p:spPr bwMode="auto">
            <a:xfrm>
              <a:off x="4512" y="1968"/>
              <a:ext cx="91" cy="91"/>
            </a:xfrm>
            <a:prstGeom prst="ellipse">
              <a:avLst/>
            </a:prstGeom>
            <a:solidFill>
              <a:srgbClr val="CC3300"/>
            </a:solidFill>
            <a:ln w="9525">
              <a:solidFill>
                <a:srgbClr val="CC3300"/>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pSp>
      <p:sp>
        <p:nvSpPr>
          <p:cNvPr id="10260" name="Line 20"/>
          <p:cNvSpPr>
            <a:spLocks noChangeShapeType="1"/>
          </p:cNvSpPr>
          <p:nvPr/>
        </p:nvSpPr>
        <p:spPr bwMode="auto">
          <a:xfrm>
            <a:off x="7772400" y="5486400"/>
            <a:ext cx="304800" cy="22860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0265" name="Object 25"/>
          <p:cNvGraphicFramePr>
            <a:graphicFrameLocks noChangeAspect="1"/>
          </p:cNvGraphicFramePr>
          <p:nvPr/>
        </p:nvGraphicFramePr>
        <p:xfrm>
          <a:off x="7651750" y="5670550"/>
          <a:ext cx="596900" cy="482600"/>
        </p:xfrm>
        <a:graphic>
          <a:graphicData uri="http://schemas.openxmlformats.org/presentationml/2006/ole">
            <mc:AlternateContent xmlns:mc="http://schemas.openxmlformats.org/markup-compatibility/2006">
              <mc:Choice xmlns:v="urn:schemas-microsoft-com:vml" Requires="v">
                <p:oleObj spid="_x0000_s42667" name="公式" r:id="rId4" imgW="533520" imgH="419190" progId="Equation.3">
                  <p:embed/>
                </p:oleObj>
              </mc:Choice>
              <mc:Fallback>
                <p:oleObj name="公式" r:id="rId4" imgW="533520" imgH="419190" progId="Equation.3">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1750" y="5670550"/>
                        <a:ext cx="5969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8" name="Text Box 28"/>
          <p:cNvSpPr txBox="1">
            <a:spLocks noChangeArrowheads="1"/>
          </p:cNvSpPr>
          <p:nvPr/>
        </p:nvSpPr>
        <p:spPr bwMode="auto">
          <a:xfrm>
            <a:off x="6705600" y="42672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x</a:t>
            </a:r>
          </a:p>
        </p:txBody>
      </p:sp>
      <p:sp>
        <p:nvSpPr>
          <p:cNvPr id="10269" name="Text Box 29"/>
          <p:cNvSpPr txBox="1">
            <a:spLocks noChangeArrowheads="1"/>
          </p:cNvSpPr>
          <p:nvPr/>
        </p:nvSpPr>
        <p:spPr bwMode="auto">
          <a:xfrm>
            <a:off x="7010400" y="4495800"/>
            <a:ext cx="5603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a:solidFill>
                  <a:schemeClr val="accent2"/>
                </a:solidFill>
                <a:ea typeface="宋体" pitchFamily="2" charset="-122"/>
              </a:rPr>
              <a:t>d</a:t>
            </a:r>
            <a:r>
              <a:rPr lang="en-US" altLang="zh-CN" sz="2800" i="1">
                <a:solidFill>
                  <a:schemeClr val="accent2"/>
                </a:solidFill>
                <a:ea typeface="宋体" pitchFamily="2" charset="-122"/>
              </a:rPr>
              <a:t>x</a:t>
            </a:r>
          </a:p>
        </p:txBody>
      </p:sp>
      <p:grpSp>
        <p:nvGrpSpPr>
          <p:cNvPr id="5" name="Group 56"/>
          <p:cNvGrpSpPr>
            <a:grpSpLocks/>
          </p:cNvGrpSpPr>
          <p:nvPr/>
        </p:nvGrpSpPr>
        <p:grpSpPr bwMode="auto">
          <a:xfrm>
            <a:off x="152400" y="152400"/>
            <a:ext cx="8991600" cy="1800225"/>
            <a:chOff x="96" y="96"/>
            <a:chExt cx="5664" cy="1134"/>
          </a:xfrm>
        </p:grpSpPr>
        <p:sp>
          <p:nvSpPr>
            <p:cNvPr id="42006" name="Text Box 31"/>
            <p:cNvSpPr txBox="1">
              <a:spLocks noChangeArrowheads="1"/>
            </p:cNvSpPr>
            <p:nvPr/>
          </p:nvSpPr>
          <p:spPr bwMode="auto">
            <a:xfrm>
              <a:off x="96" y="96"/>
              <a:ext cx="5664"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例4：真空中有一无限长，宽为</a:t>
              </a:r>
              <a:r>
                <a:rPr lang="en-US" altLang="zh-CN" sz="2800" i="1">
                  <a:solidFill>
                    <a:schemeClr val="accent2"/>
                  </a:solidFill>
                  <a:ea typeface="宋体" pitchFamily="2" charset="-122"/>
                </a:rPr>
                <a:t>b</a:t>
              </a:r>
              <a:r>
                <a:rPr lang="zh-CN" altLang="en-US" sz="2800">
                  <a:solidFill>
                    <a:schemeClr val="accent2"/>
                  </a:solidFill>
                  <a:ea typeface="宋体" pitchFamily="2" charset="-122"/>
                </a:rPr>
                <a:t>的薄平板，均匀带电，面电荷密度为                。求：(1) 与平板共面且到平板中分线的距离为</a:t>
              </a:r>
              <a:r>
                <a:rPr lang="en-US" altLang="zh-CN" sz="2800" i="1">
                  <a:solidFill>
                    <a:schemeClr val="accent2"/>
                  </a:solidFill>
                  <a:ea typeface="宋体" pitchFamily="2" charset="-122"/>
                </a:rPr>
                <a:t>d</a:t>
              </a:r>
              <a:r>
                <a:rPr lang="en-US" altLang="zh-CN" sz="2800" baseline="-25000">
                  <a:solidFill>
                    <a:schemeClr val="accent2"/>
                  </a:solidFill>
                  <a:ea typeface="宋体" pitchFamily="2" charset="-122"/>
                </a:rPr>
                <a:t>1</a:t>
              </a:r>
              <a:r>
                <a:rPr lang="en-US" altLang="zh-CN" sz="2800">
                  <a:solidFill>
                    <a:schemeClr val="accent2"/>
                  </a:solidFill>
                  <a:ea typeface="宋体" pitchFamily="2" charset="-122"/>
                </a:rPr>
                <a:t>(</a:t>
              </a:r>
              <a:r>
                <a:rPr lang="en-US" altLang="zh-CN" sz="2800" i="1">
                  <a:solidFill>
                    <a:schemeClr val="accent2"/>
                  </a:solidFill>
                  <a:ea typeface="宋体" pitchFamily="2" charset="-122"/>
                </a:rPr>
                <a:t>d</a:t>
              </a:r>
              <a:r>
                <a:rPr lang="en-US" altLang="zh-CN" sz="2800" baseline="-25000">
                  <a:solidFill>
                    <a:schemeClr val="accent2"/>
                  </a:solidFill>
                  <a:ea typeface="宋体" pitchFamily="2" charset="-122"/>
                </a:rPr>
                <a:t>1</a:t>
              </a:r>
              <a:r>
                <a:rPr lang="en-US" altLang="zh-CN" sz="2800">
                  <a:solidFill>
                    <a:schemeClr val="accent2"/>
                  </a:solidFill>
                  <a:ea typeface="宋体" pitchFamily="2" charset="-122"/>
                </a:rPr>
                <a:t> &gt;</a:t>
              </a:r>
              <a:r>
                <a:rPr lang="en-US" altLang="zh-CN" sz="2800" i="1">
                  <a:solidFill>
                    <a:schemeClr val="accent2"/>
                  </a:solidFill>
                  <a:ea typeface="宋体" pitchFamily="2" charset="-122"/>
                </a:rPr>
                <a:t>b</a:t>
              </a:r>
              <a:r>
                <a:rPr lang="en-US" altLang="zh-CN" sz="2800">
                  <a:solidFill>
                    <a:schemeClr val="accent2"/>
                  </a:solidFill>
                  <a:ea typeface="宋体" pitchFamily="2" charset="-122"/>
                </a:rPr>
                <a:t>/2)</a:t>
              </a:r>
              <a:r>
                <a:rPr lang="zh-CN" altLang="en-US" sz="2800">
                  <a:solidFill>
                    <a:schemeClr val="accent2"/>
                  </a:solidFill>
                  <a:ea typeface="宋体" pitchFamily="2" charset="-122"/>
                </a:rPr>
                <a:t>的</a:t>
              </a:r>
              <a:r>
                <a:rPr lang="en-US" altLang="zh-CN" sz="2800" i="1">
                  <a:solidFill>
                    <a:schemeClr val="accent2"/>
                  </a:solidFill>
                  <a:ea typeface="宋体" pitchFamily="2" charset="-122"/>
                </a:rPr>
                <a:t>P</a:t>
              </a:r>
              <a:r>
                <a:rPr lang="en-US" altLang="zh-CN" sz="2800" baseline="-25000">
                  <a:solidFill>
                    <a:schemeClr val="accent2"/>
                  </a:solidFill>
                  <a:ea typeface="宋体" pitchFamily="2" charset="-122"/>
                </a:rPr>
                <a:t>1</a:t>
              </a:r>
              <a:r>
                <a:rPr lang="zh-CN" altLang="en-US" sz="2800">
                  <a:solidFill>
                    <a:schemeClr val="accent2"/>
                  </a:solidFill>
                  <a:ea typeface="宋体" pitchFamily="2" charset="-122"/>
                </a:rPr>
                <a:t>点的场强；(2) 过中分线的垂线上到平板距离为</a:t>
              </a:r>
              <a:r>
                <a:rPr lang="en-US" altLang="zh-CN" sz="2800" i="1">
                  <a:solidFill>
                    <a:schemeClr val="accent2"/>
                  </a:solidFill>
                  <a:ea typeface="宋体" pitchFamily="2" charset="-122"/>
                </a:rPr>
                <a:t>d</a:t>
              </a:r>
              <a:r>
                <a:rPr lang="en-US" altLang="zh-CN" sz="2800" baseline="-25000">
                  <a:solidFill>
                    <a:schemeClr val="accent2"/>
                  </a:solidFill>
                  <a:ea typeface="宋体" pitchFamily="2" charset="-122"/>
                </a:rPr>
                <a:t>2</a:t>
              </a:r>
              <a:r>
                <a:rPr lang="zh-CN" altLang="en-US" sz="2800">
                  <a:solidFill>
                    <a:schemeClr val="accent2"/>
                  </a:solidFill>
                  <a:ea typeface="宋体" pitchFamily="2" charset="-122"/>
                </a:rPr>
                <a:t>的</a:t>
              </a:r>
              <a:r>
                <a:rPr lang="en-US" altLang="zh-CN" sz="2800" i="1">
                  <a:solidFill>
                    <a:schemeClr val="accent2"/>
                  </a:solidFill>
                  <a:ea typeface="宋体" pitchFamily="2" charset="-122"/>
                </a:rPr>
                <a:t>P</a:t>
              </a:r>
              <a:r>
                <a:rPr lang="en-US" altLang="zh-CN" sz="2800" baseline="-25000">
                  <a:solidFill>
                    <a:schemeClr val="accent2"/>
                  </a:solidFill>
                  <a:ea typeface="宋体" pitchFamily="2" charset="-122"/>
                </a:rPr>
                <a:t>2</a:t>
              </a:r>
              <a:r>
                <a:rPr lang="zh-CN" altLang="en-US" sz="2800">
                  <a:solidFill>
                    <a:schemeClr val="accent2"/>
                  </a:solidFill>
                  <a:ea typeface="宋体" pitchFamily="2" charset="-122"/>
                </a:rPr>
                <a:t>点的场强。</a:t>
              </a:r>
            </a:p>
          </p:txBody>
        </p:sp>
        <p:graphicFrame>
          <p:nvGraphicFramePr>
            <p:cNvPr id="42007" name="Object 35"/>
            <p:cNvGraphicFramePr>
              <a:graphicFrameLocks noChangeAspect="1"/>
            </p:cNvGraphicFramePr>
            <p:nvPr/>
          </p:nvGraphicFramePr>
          <p:xfrm>
            <a:off x="1504" y="432"/>
            <a:ext cx="896" cy="256"/>
          </p:xfrm>
          <a:graphic>
            <a:graphicData uri="http://schemas.openxmlformats.org/presentationml/2006/ole">
              <mc:AlternateContent xmlns:mc="http://schemas.openxmlformats.org/markup-compatibility/2006">
                <mc:Choice xmlns:v="urn:schemas-microsoft-com:vml" Requires="v">
                  <p:oleObj spid="_x0000_s42668" name="Equation" r:id="rId6" imgW="1352430" imgH="342900" progId="Equation.3">
                    <p:embed/>
                  </p:oleObj>
                </mc:Choice>
                <mc:Fallback>
                  <p:oleObj name="Equation" r:id="rId6" imgW="1352430" imgH="342900" progId="Equation.3">
                    <p:embed/>
                    <p:pic>
                      <p:nvPicPr>
                        <p:cNvPr id="0" name="Object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4" y="432"/>
                          <a:ext cx="896"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276" name="Rectangle 36"/>
          <p:cNvSpPr>
            <a:spLocks noChangeArrowheads="1"/>
          </p:cNvSpPr>
          <p:nvPr/>
        </p:nvSpPr>
        <p:spPr bwMode="auto">
          <a:xfrm>
            <a:off x="0" y="19812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10278" name="Text Box 38"/>
          <p:cNvSpPr txBox="1">
            <a:spLocks noChangeArrowheads="1"/>
          </p:cNvSpPr>
          <p:nvPr/>
        </p:nvSpPr>
        <p:spPr bwMode="auto">
          <a:xfrm>
            <a:off x="152400" y="2057400"/>
            <a:ext cx="901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解：</a:t>
            </a:r>
          </a:p>
        </p:txBody>
      </p:sp>
      <p:sp>
        <p:nvSpPr>
          <p:cNvPr id="10279" name="Text Box 39"/>
          <p:cNvSpPr txBox="1">
            <a:spLocks noChangeArrowheads="1"/>
          </p:cNvSpPr>
          <p:nvPr/>
        </p:nvSpPr>
        <p:spPr bwMode="auto">
          <a:xfrm>
            <a:off x="762000" y="2057400"/>
            <a:ext cx="54864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把平板分成许多平行于中分线的窄条，每个窄条都视为无限长均匀带电直线。建立如图所示坐标系，考虑其中一个窄条，其坐标为</a:t>
            </a:r>
            <a:r>
              <a:rPr lang="en-US" altLang="zh-CN" sz="2800" i="1">
                <a:solidFill>
                  <a:schemeClr val="accent2"/>
                </a:solidFill>
                <a:ea typeface="宋体" pitchFamily="2" charset="-122"/>
              </a:rPr>
              <a:t>x</a:t>
            </a:r>
            <a:r>
              <a:rPr lang="en-US" altLang="zh-CN" sz="2800">
                <a:solidFill>
                  <a:schemeClr val="accent2"/>
                </a:solidFill>
                <a:ea typeface="宋体" pitchFamily="2" charset="-122"/>
              </a:rPr>
              <a:t>，</a:t>
            </a:r>
            <a:r>
              <a:rPr lang="zh-CN" altLang="en-US" sz="2800">
                <a:solidFill>
                  <a:schemeClr val="accent2"/>
                </a:solidFill>
                <a:ea typeface="宋体" pitchFamily="2" charset="-122"/>
              </a:rPr>
              <a:t>宽为</a:t>
            </a:r>
            <a:r>
              <a:rPr lang="en-US" altLang="zh-CN" sz="2800">
                <a:solidFill>
                  <a:schemeClr val="accent2"/>
                </a:solidFill>
                <a:ea typeface="宋体" pitchFamily="2" charset="-122"/>
              </a:rPr>
              <a:t>d</a:t>
            </a:r>
            <a:r>
              <a:rPr lang="en-US" altLang="zh-CN" sz="2800" i="1">
                <a:solidFill>
                  <a:schemeClr val="accent2"/>
                </a:solidFill>
                <a:ea typeface="宋体" pitchFamily="2" charset="-122"/>
              </a:rPr>
              <a:t>x</a:t>
            </a:r>
            <a:r>
              <a:rPr lang="en-US" altLang="zh-CN" sz="2800">
                <a:solidFill>
                  <a:schemeClr val="accent2"/>
                </a:solidFill>
                <a:ea typeface="宋体" pitchFamily="2" charset="-122"/>
              </a:rPr>
              <a:t>，</a:t>
            </a:r>
            <a:r>
              <a:rPr lang="zh-CN" altLang="en-US" sz="2800">
                <a:solidFill>
                  <a:schemeClr val="accent2"/>
                </a:solidFill>
                <a:ea typeface="宋体" pitchFamily="2" charset="-122"/>
              </a:rPr>
              <a:t>线电荷密度为</a:t>
            </a:r>
          </a:p>
        </p:txBody>
      </p:sp>
      <p:graphicFrame>
        <p:nvGraphicFramePr>
          <p:cNvPr id="10280" name="Object 40"/>
          <p:cNvGraphicFramePr>
            <a:graphicFrameLocks noChangeAspect="1"/>
          </p:cNvGraphicFramePr>
          <p:nvPr/>
        </p:nvGraphicFramePr>
        <p:xfrm>
          <a:off x="1892300" y="4349750"/>
          <a:ext cx="1295400" cy="330200"/>
        </p:xfrm>
        <a:graphic>
          <a:graphicData uri="http://schemas.openxmlformats.org/presentationml/2006/ole">
            <mc:AlternateContent xmlns:mc="http://schemas.openxmlformats.org/markup-compatibility/2006">
              <mc:Choice xmlns:v="urn:schemas-microsoft-com:vml" Requires="v">
                <p:oleObj spid="_x0000_s42669" name="公式" r:id="rId8" imgW="1228770" imgH="266610" progId="Equation.3">
                  <p:embed/>
                </p:oleObj>
              </mc:Choice>
              <mc:Fallback>
                <p:oleObj name="公式" r:id="rId8" imgW="1228770" imgH="266610" progId="Equation.3">
                  <p:embed/>
                  <p:pic>
                    <p:nvPicPr>
                      <p:cNvPr id="0" name="Object 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92300" y="4349750"/>
                        <a:ext cx="12954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81" name="Text Box 41"/>
          <p:cNvSpPr txBox="1">
            <a:spLocks noChangeArrowheads="1"/>
          </p:cNvSpPr>
          <p:nvPr/>
        </p:nvSpPr>
        <p:spPr bwMode="auto">
          <a:xfrm>
            <a:off x="288925" y="4724400"/>
            <a:ext cx="40179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AutoNum type="arabicParenBoth"/>
            </a:pPr>
            <a:r>
              <a:rPr lang="zh-CN" altLang="en-US" sz="2800" dirty="0">
                <a:solidFill>
                  <a:schemeClr val="accent2"/>
                </a:solidFill>
                <a:ea typeface="宋体" pitchFamily="2" charset="-122"/>
              </a:rPr>
              <a:t>在</a:t>
            </a:r>
            <a:r>
              <a:rPr lang="en-US" altLang="zh-CN" sz="2800" i="1" dirty="0">
                <a:solidFill>
                  <a:schemeClr val="accent2"/>
                </a:solidFill>
                <a:ea typeface="宋体" pitchFamily="2" charset="-122"/>
              </a:rPr>
              <a:t>P</a:t>
            </a:r>
            <a:r>
              <a:rPr lang="en-US" altLang="zh-CN" sz="2800" baseline="-25000" dirty="0">
                <a:solidFill>
                  <a:schemeClr val="accent2"/>
                </a:solidFill>
                <a:ea typeface="宋体" pitchFamily="2" charset="-122"/>
              </a:rPr>
              <a:t>1</a:t>
            </a:r>
            <a:r>
              <a:rPr lang="zh-CN" altLang="en-US" sz="2800" dirty="0">
                <a:solidFill>
                  <a:schemeClr val="accent2"/>
                </a:solidFill>
                <a:ea typeface="宋体" pitchFamily="2" charset="-122"/>
              </a:rPr>
              <a:t>点，</a:t>
            </a:r>
            <a:r>
              <a:rPr lang="zh-CN" altLang="en-US" sz="2800" dirty="0" smtClean="0">
                <a:solidFill>
                  <a:schemeClr val="accent2"/>
                </a:solidFill>
                <a:ea typeface="宋体" pitchFamily="2" charset="-122"/>
              </a:rPr>
              <a:t>该窄条产生</a:t>
            </a:r>
            <a:r>
              <a:rPr lang="zh-CN" altLang="en-US" sz="2800" dirty="0">
                <a:solidFill>
                  <a:schemeClr val="accent2"/>
                </a:solidFill>
                <a:ea typeface="宋体" pitchFamily="2" charset="-122"/>
              </a:rPr>
              <a:t>的场强为</a:t>
            </a:r>
          </a:p>
        </p:txBody>
      </p:sp>
      <p:graphicFrame>
        <p:nvGraphicFramePr>
          <p:cNvPr id="10282" name="Object 42"/>
          <p:cNvGraphicFramePr>
            <a:graphicFrameLocks noChangeAspect="1"/>
          </p:cNvGraphicFramePr>
          <p:nvPr/>
        </p:nvGraphicFramePr>
        <p:xfrm>
          <a:off x="685800" y="5638800"/>
          <a:ext cx="2997200" cy="990600"/>
        </p:xfrm>
        <a:graphic>
          <a:graphicData uri="http://schemas.openxmlformats.org/presentationml/2006/ole">
            <mc:AlternateContent xmlns:mc="http://schemas.openxmlformats.org/markup-compatibility/2006">
              <mc:Choice xmlns:v="urn:schemas-microsoft-com:vml" Requires="v">
                <p:oleObj spid="_x0000_s42670" name="公式" r:id="rId10" imgW="2933820" imgH="923835" progId="Equation.3">
                  <p:embed/>
                </p:oleObj>
              </mc:Choice>
              <mc:Fallback>
                <p:oleObj name="公式" r:id="rId10" imgW="2933820" imgH="923835" progId="Equation.3">
                  <p:embed/>
                  <p:pic>
                    <p:nvPicPr>
                      <p:cNvPr id="0"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5800" y="5638800"/>
                        <a:ext cx="29972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83" name="Text Box 43"/>
          <p:cNvSpPr txBox="1">
            <a:spLocks noChangeArrowheads="1"/>
          </p:cNvSpPr>
          <p:nvPr/>
        </p:nvSpPr>
        <p:spPr bwMode="auto">
          <a:xfrm>
            <a:off x="5943600" y="6096000"/>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方向沿</a:t>
            </a:r>
            <a:r>
              <a:rPr lang="en-US" altLang="zh-CN" sz="2800" i="1">
                <a:solidFill>
                  <a:schemeClr val="accent2"/>
                </a:solidFill>
                <a:ea typeface="宋体" pitchFamily="2" charset="-122"/>
              </a:rPr>
              <a:t>x</a:t>
            </a:r>
            <a:r>
              <a:rPr lang="zh-CN" altLang="en-US" sz="2800">
                <a:solidFill>
                  <a:schemeClr val="accent2"/>
                </a:solidFill>
                <a:ea typeface="宋体" pitchFamily="2" charset="-122"/>
              </a:rPr>
              <a:t>轴正向</a:t>
            </a:r>
          </a:p>
        </p:txBody>
      </p:sp>
      <p:grpSp>
        <p:nvGrpSpPr>
          <p:cNvPr id="6" name="Group 54"/>
          <p:cNvGrpSpPr>
            <a:grpSpLocks/>
          </p:cNvGrpSpPr>
          <p:nvPr/>
        </p:nvGrpSpPr>
        <p:grpSpPr bwMode="auto">
          <a:xfrm>
            <a:off x="6172200" y="2047875"/>
            <a:ext cx="2555875" cy="4252913"/>
            <a:chOff x="3888" y="1290"/>
            <a:chExt cx="1610" cy="2679"/>
          </a:xfrm>
        </p:grpSpPr>
        <p:sp>
          <p:nvSpPr>
            <p:cNvPr id="42001" name="Text Box 21"/>
            <p:cNvSpPr txBox="1">
              <a:spLocks noChangeArrowheads="1"/>
            </p:cNvSpPr>
            <p:nvPr/>
          </p:nvSpPr>
          <p:spPr bwMode="auto">
            <a:xfrm>
              <a:off x="5270" y="364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x</a:t>
              </a:r>
            </a:p>
          </p:txBody>
        </p:sp>
        <p:sp>
          <p:nvSpPr>
            <p:cNvPr id="42002" name="Text Box 22"/>
            <p:cNvSpPr txBox="1">
              <a:spLocks noChangeArrowheads="1"/>
            </p:cNvSpPr>
            <p:nvPr/>
          </p:nvSpPr>
          <p:spPr bwMode="auto">
            <a:xfrm>
              <a:off x="4886" y="1290"/>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y</a:t>
              </a:r>
            </a:p>
          </p:txBody>
        </p:sp>
        <p:sp>
          <p:nvSpPr>
            <p:cNvPr id="42003" name="Text Box 27"/>
            <p:cNvSpPr txBox="1">
              <a:spLocks noChangeArrowheads="1"/>
            </p:cNvSpPr>
            <p:nvPr/>
          </p:nvSpPr>
          <p:spPr bwMode="auto">
            <a:xfrm>
              <a:off x="3888" y="2601"/>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O</a:t>
              </a:r>
            </a:p>
          </p:txBody>
        </p:sp>
        <p:sp>
          <p:nvSpPr>
            <p:cNvPr id="42004" name="Line 47"/>
            <p:cNvSpPr>
              <a:spLocks noChangeShapeType="1"/>
            </p:cNvSpPr>
            <p:nvPr/>
          </p:nvSpPr>
          <p:spPr bwMode="auto">
            <a:xfrm flipV="1">
              <a:off x="4838" y="1344"/>
              <a:ext cx="58" cy="116"/>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5" name="Line 48"/>
            <p:cNvSpPr>
              <a:spLocks noChangeShapeType="1"/>
            </p:cNvSpPr>
            <p:nvPr/>
          </p:nvSpPr>
          <p:spPr bwMode="auto">
            <a:xfrm>
              <a:off x="5270" y="3744"/>
              <a:ext cx="58" cy="48"/>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10276"/>
                                        </p:tgtEl>
                                        <p:attrNameLst>
                                          <p:attrName>style.visibility</p:attrName>
                                        </p:attrNameLst>
                                      </p:cBhvr>
                                      <p:to>
                                        <p:strVal val="visible"/>
                                      </p:to>
                                    </p:set>
                                    <p:animEffect transition="in" filter="strips(upRight)">
                                      <p:cBhvr>
                                        <p:cTn id="12" dur="500"/>
                                        <p:tgtEl>
                                          <p:spTgt spid="10276"/>
                                        </p:tgtEl>
                                      </p:cBhvr>
                                    </p:animEffect>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1+#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78"/>
                                        </p:tgtEl>
                                        <p:attrNameLst>
                                          <p:attrName>style.visibility</p:attrName>
                                        </p:attrNameLst>
                                      </p:cBhvr>
                                      <p:to>
                                        <p:strVal val="visible"/>
                                      </p:to>
                                    </p:set>
                                    <p:animEffect transition="in" filter="wipe(left)">
                                      <p:cBhvr>
                                        <p:cTn id="22" dur="500"/>
                                        <p:tgtEl>
                                          <p:spTgt spid="10278"/>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0279"/>
                                        </p:tgtEl>
                                        <p:attrNameLst>
                                          <p:attrName>style.visibility</p:attrName>
                                        </p:attrNameLst>
                                      </p:cBhvr>
                                      <p:to>
                                        <p:strVal val="visible"/>
                                      </p:to>
                                    </p:set>
                                    <p:animEffect transition="in" filter="wipe(left)">
                                      <p:cBhvr>
                                        <p:cTn id="26" dur="500"/>
                                        <p:tgtEl>
                                          <p:spTgt spid="1027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268"/>
                                        </p:tgtEl>
                                        <p:attrNameLst>
                                          <p:attrName>style.visibility</p:attrName>
                                        </p:attrNameLst>
                                      </p:cBhvr>
                                      <p:to>
                                        <p:strVal val="visible"/>
                                      </p:to>
                                    </p:set>
                                    <p:animEffect transition="in" filter="wipe(left)">
                                      <p:cBhvr>
                                        <p:cTn id="41" dur="500"/>
                                        <p:tgtEl>
                                          <p:spTgt spid="10268"/>
                                        </p:tgtEl>
                                      </p:cBhvr>
                                    </p:animEffect>
                                  </p:childTnLst>
                                </p:cTn>
                              </p:par>
                            </p:childTnLst>
                          </p:cTn>
                        </p:par>
                        <p:par>
                          <p:cTn id="42" fill="hold" nodeType="afterGroup">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10269"/>
                                        </p:tgtEl>
                                        <p:attrNameLst>
                                          <p:attrName>style.visibility</p:attrName>
                                        </p:attrNameLst>
                                      </p:cBhvr>
                                      <p:to>
                                        <p:strVal val="visible"/>
                                      </p:to>
                                    </p:set>
                                    <p:animEffect transition="in" filter="wipe(left)">
                                      <p:cBhvr>
                                        <p:cTn id="45" dur="500"/>
                                        <p:tgtEl>
                                          <p:spTgt spid="1026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0280"/>
                                        </p:tgtEl>
                                        <p:attrNameLst>
                                          <p:attrName>style.visibility</p:attrName>
                                        </p:attrNameLst>
                                      </p:cBhvr>
                                      <p:to>
                                        <p:strVal val="visible"/>
                                      </p:to>
                                    </p:set>
                                    <p:animEffect transition="in" filter="wipe(left)">
                                      <p:cBhvr>
                                        <p:cTn id="50" dur="500"/>
                                        <p:tgtEl>
                                          <p:spTgt spid="1028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0281"/>
                                        </p:tgtEl>
                                        <p:attrNameLst>
                                          <p:attrName>style.visibility</p:attrName>
                                        </p:attrNameLst>
                                      </p:cBhvr>
                                      <p:to>
                                        <p:strVal val="visible"/>
                                      </p:to>
                                    </p:set>
                                    <p:animEffect transition="in" filter="wipe(left)">
                                      <p:cBhvr>
                                        <p:cTn id="55" dur="500"/>
                                        <p:tgtEl>
                                          <p:spTgt spid="10281"/>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0260"/>
                                        </p:tgtEl>
                                        <p:attrNameLst>
                                          <p:attrName>style.visibility</p:attrName>
                                        </p:attrNameLst>
                                      </p:cBhvr>
                                      <p:to>
                                        <p:strVal val="visible"/>
                                      </p:to>
                                    </p:set>
                                    <p:animEffect transition="in" filter="wipe(left)">
                                      <p:cBhvr>
                                        <p:cTn id="60" dur="500"/>
                                        <p:tgtEl>
                                          <p:spTgt spid="10260"/>
                                        </p:tgtEl>
                                      </p:cBhvr>
                                    </p:animEffect>
                                  </p:childTnLst>
                                </p:cTn>
                              </p:par>
                            </p:childTnLst>
                          </p:cTn>
                        </p:par>
                        <p:par>
                          <p:cTn id="61" fill="hold" nodeType="afterGroup">
                            <p:stCondLst>
                              <p:cond delay="500"/>
                            </p:stCondLst>
                            <p:childTnLst>
                              <p:par>
                                <p:cTn id="62" presetID="22" presetClass="entr" presetSubtype="8" fill="hold" nodeType="afterEffect">
                                  <p:stCondLst>
                                    <p:cond delay="0"/>
                                  </p:stCondLst>
                                  <p:childTnLst>
                                    <p:set>
                                      <p:cBhvr>
                                        <p:cTn id="63" dur="1" fill="hold">
                                          <p:stCondLst>
                                            <p:cond delay="0"/>
                                          </p:stCondLst>
                                        </p:cTn>
                                        <p:tgtEl>
                                          <p:spTgt spid="10265"/>
                                        </p:tgtEl>
                                        <p:attrNameLst>
                                          <p:attrName>style.visibility</p:attrName>
                                        </p:attrNameLst>
                                      </p:cBhvr>
                                      <p:to>
                                        <p:strVal val="visible"/>
                                      </p:to>
                                    </p:set>
                                    <p:animEffect transition="in" filter="wipe(left)">
                                      <p:cBhvr>
                                        <p:cTn id="64" dur="500"/>
                                        <p:tgtEl>
                                          <p:spTgt spid="1026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10282"/>
                                        </p:tgtEl>
                                        <p:attrNameLst>
                                          <p:attrName>style.visibility</p:attrName>
                                        </p:attrNameLst>
                                      </p:cBhvr>
                                      <p:to>
                                        <p:strVal val="visible"/>
                                      </p:to>
                                    </p:set>
                                    <p:animEffect transition="in" filter="wipe(left)">
                                      <p:cBhvr>
                                        <p:cTn id="69" dur="500"/>
                                        <p:tgtEl>
                                          <p:spTgt spid="1028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0283"/>
                                        </p:tgtEl>
                                        <p:attrNameLst>
                                          <p:attrName>style.visibility</p:attrName>
                                        </p:attrNameLst>
                                      </p:cBhvr>
                                      <p:to>
                                        <p:strVal val="visible"/>
                                      </p:to>
                                    </p:set>
                                    <p:animEffect transition="in" filter="wipe(left)">
                                      <p:cBhvr>
                                        <p:cTn id="74" dur="500"/>
                                        <p:tgtEl>
                                          <p:spTgt spid="10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0" grpId="0" animBg="1"/>
      <p:bldP spid="10268" grpId="0" autoUpdateAnimBg="0"/>
      <p:bldP spid="10269" grpId="0" autoUpdateAnimBg="0"/>
      <p:bldP spid="10276" grpId="0" animBg="1"/>
      <p:bldP spid="10278" grpId="0" autoUpdateAnimBg="0"/>
      <p:bldP spid="10279" grpId="0" autoUpdateAnimBg="0"/>
      <p:bldP spid="10281" grpId="0" autoUpdateAnimBg="0"/>
      <p:bldP spid="1028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A490D35-E43E-9C40-8527-AFF7C75103D2}"/>
              </a:ext>
            </a:extLst>
          </p:cNvPr>
          <p:cNvSpPr/>
          <p:nvPr/>
        </p:nvSpPr>
        <p:spPr>
          <a:xfrm>
            <a:off x="467544" y="260648"/>
            <a:ext cx="8208912" cy="6124754"/>
          </a:xfrm>
          <a:prstGeom prst="rect">
            <a:avLst/>
          </a:prstGeom>
        </p:spPr>
        <p:txBody>
          <a:bodyPr wrap="square">
            <a:spAutoFit/>
          </a:bodyPr>
          <a:lstStyle/>
          <a:p>
            <a:pPr marL="457200" indent="-457200">
              <a:buFont typeface="Wingdings" pitchFamily="2" charset="2"/>
              <a:buChar char="Ø"/>
            </a:pPr>
            <a:r>
              <a:rPr lang="zh-CN" altLang="en-US" dirty="0">
                <a:latin typeface="Helvetica" pitchFamily="2" charset="0"/>
              </a:rPr>
              <a:t>请同学们平时注意每周都要按照网上的时间要求完成每周单元测验、线上单元、作业、参与老师发布的课程讨论</a:t>
            </a:r>
            <a:r>
              <a:rPr lang="en-US" altLang="zh-CN" dirty="0">
                <a:latin typeface="Helvetica" pitchFamily="2" charset="0"/>
              </a:rPr>
              <a:t>(</a:t>
            </a:r>
            <a:r>
              <a:rPr lang="zh-CN" altLang="en-US" dirty="0">
                <a:latin typeface="Helvetica" pitchFamily="2" charset="0"/>
              </a:rPr>
              <a:t>而不是水帖</a:t>
            </a:r>
            <a:r>
              <a:rPr lang="en-US" altLang="zh-CN" dirty="0">
                <a:latin typeface="Helvetica" pitchFamily="2" charset="0"/>
              </a:rPr>
              <a:t>)</a:t>
            </a:r>
            <a:r>
              <a:rPr lang="zh-CN" altLang="en-US" dirty="0">
                <a:latin typeface="Helvetica" pitchFamily="2" charset="0"/>
              </a:rPr>
              <a:t>和网上期末考试四大环节。</a:t>
            </a:r>
            <a:r>
              <a:rPr lang="zh-CN" altLang="en-US" dirty="0">
                <a:solidFill>
                  <a:srgbClr val="FF0000"/>
                </a:solidFill>
                <a:latin typeface="Helvetica" pitchFamily="2" charset="0"/>
              </a:rPr>
              <a:t>要严格按照提示事项执行</a:t>
            </a:r>
            <a:r>
              <a:rPr lang="zh-CN" altLang="en-US" dirty="0">
                <a:latin typeface="Helvetica" pitchFamily="2" charset="0"/>
              </a:rPr>
              <a:t>，以免影响平时学习成绩。</a:t>
            </a:r>
            <a:endParaRPr lang="en-US" altLang="zh-CN" dirty="0">
              <a:latin typeface="Helvetica" pitchFamily="2" charset="0"/>
            </a:endParaRPr>
          </a:p>
          <a:p>
            <a:pPr marL="457200" indent="-457200">
              <a:buFont typeface="Wingdings" pitchFamily="2" charset="2"/>
              <a:buChar char="Ø"/>
            </a:pPr>
            <a:r>
              <a:rPr lang="zh-CN" altLang="en-US" dirty="0"/>
              <a:t>在线单元测验和期末考试的截止时间均为当晚</a:t>
            </a:r>
            <a:r>
              <a:rPr lang="en-US" altLang="zh-CN" dirty="0">
                <a:solidFill>
                  <a:srgbClr val="FF0000"/>
                </a:solidFill>
              </a:rPr>
              <a:t>23:30</a:t>
            </a:r>
            <a:r>
              <a:rPr lang="zh-CN" altLang="en-US" dirty="0"/>
              <a:t>；以往当晚网络容易拥堵，请同学们尽早完成在线学习任务，以防不测。</a:t>
            </a:r>
            <a:endParaRPr lang="en-US" altLang="zh-CN" dirty="0"/>
          </a:p>
          <a:p>
            <a:r>
              <a:rPr lang="en" altLang="zh-CN" dirty="0"/>
              <a:t>MOOC </a:t>
            </a:r>
            <a:r>
              <a:rPr lang="zh-CN" altLang="en-US" dirty="0"/>
              <a:t>讨论成绩只依据同学们在讨论区</a:t>
            </a:r>
            <a:r>
              <a:rPr lang="en-US" altLang="zh-CN" dirty="0"/>
              <a:t>-</a:t>
            </a:r>
            <a:r>
              <a:rPr lang="zh-CN" altLang="en-US" dirty="0">
                <a:solidFill>
                  <a:srgbClr val="FF0000"/>
                </a:solidFill>
              </a:rPr>
              <a:t>课堂交流区</a:t>
            </a:r>
            <a:r>
              <a:rPr lang="zh-CN" altLang="en-US" dirty="0"/>
              <a:t>的活跃程度给分，在老师答疑区和综合交流区下的帖子不计入成绩</a:t>
            </a:r>
            <a:r>
              <a:rPr lang="zh-CN" altLang="en-US" dirty="0" smtClean="0"/>
              <a:t>。</a:t>
            </a:r>
            <a:r>
              <a:rPr lang="zh-CN" altLang="en-US" dirty="0"/>
              <a:t>，注意不要发水贴，否则会被</a:t>
            </a:r>
            <a:r>
              <a:rPr lang="zh-CN" altLang="en-US" dirty="0" smtClean="0"/>
              <a:t>扣分。</a:t>
            </a:r>
            <a:endParaRPr lang="zh-CN" altLang="en-US" dirty="0"/>
          </a:p>
          <a:p>
            <a:pPr marL="457200" indent="-457200">
              <a:buFont typeface="Wingdings" pitchFamily="2" charset="2"/>
              <a:buChar char="Ø"/>
            </a:pPr>
            <a:endParaRPr lang="zh-CN" altLang="en-US" dirty="0"/>
          </a:p>
          <a:p>
            <a:pPr marL="457200" indent="-457200">
              <a:buFont typeface="Wingdings" pitchFamily="2" charset="2"/>
              <a:buChar char="Ø"/>
            </a:pPr>
            <a:endParaRPr lang="zh-CN" altLang="en-US" dirty="0">
              <a:effectLst/>
              <a:latin typeface="Helvetica" pitchFamily="2" charset="0"/>
            </a:endParaRPr>
          </a:p>
        </p:txBody>
      </p:sp>
      <p:pic>
        <p:nvPicPr>
          <p:cNvPr id="3" name="图片 2"/>
          <p:cNvPicPr>
            <a:picLocks noChangeAspect="1"/>
          </p:cNvPicPr>
          <p:nvPr/>
        </p:nvPicPr>
        <p:blipFill>
          <a:blip r:embed="rId2"/>
          <a:stretch>
            <a:fillRect/>
          </a:stretch>
        </p:blipFill>
        <p:spPr>
          <a:xfrm>
            <a:off x="539552" y="260648"/>
            <a:ext cx="8112203" cy="5742509"/>
          </a:xfrm>
          <a:prstGeom prst="rect">
            <a:avLst/>
          </a:prstGeom>
        </p:spPr>
      </p:pic>
    </p:spTree>
    <p:extLst>
      <p:ext uri="{BB962C8B-B14F-4D97-AF65-F5344CB8AC3E}">
        <p14:creationId xmlns:p14="http://schemas.microsoft.com/office/powerpoint/2010/main" val="2243810112"/>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45"/>
          <p:cNvGrpSpPr>
            <a:grpSpLocks/>
          </p:cNvGrpSpPr>
          <p:nvPr/>
        </p:nvGrpSpPr>
        <p:grpSpPr bwMode="auto">
          <a:xfrm>
            <a:off x="3962400" y="142875"/>
            <a:ext cx="5105400" cy="4276725"/>
            <a:chOff x="2496" y="90"/>
            <a:chExt cx="3216" cy="2694"/>
          </a:xfrm>
        </p:grpSpPr>
        <p:grpSp>
          <p:nvGrpSpPr>
            <p:cNvPr id="43022" name="Group 43"/>
            <p:cNvGrpSpPr>
              <a:grpSpLocks/>
            </p:cNvGrpSpPr>
            <p:nvPr/>
          </p:nvGrpSpPr>
          <p:grpSpPr bwMode="auto">
            <a:xfrm>
              <a:off x="2496" y="90"/>
              <a:ext cx="3216" cy="2694"/>
              <a:chOff x="2496" y="90"/>
              <a:chExt cx="3216" cy="2694"/>
            </a:xfrm>
          </p:grpSpPr>
          <p:sp>
            <p:nvSpPr>
              <p:cNvPr id="43024" name="Line 4"/>
              <p:cNvSpPr>
                <a:spLocks noChangeShapeType="1"/>
              </p:cNvSpPr>
              <p:nvPr/>
            </p:nvSpPr>
            <p:spPr bwMode="auto">
              <a:xfrm flipH="1">
                <a:off x="2928" y="912"/>
                <a:ext cx="1392" cy="100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5" name="Line 5"/>
              <p:cNvSpPr>
                <a:spLocks noChangeShapeType="1"/>
              </p:cNvSpPr>
              <p:nvPr/>
            </p:nvSpPr>
            <p:spPr bwMode="auto">
              <a:xfrm flipH="1">
                <a:off x="3888" y="1440"/>
                <a:ext cx="1392" cy="100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6" name="Line 6"/>
              <p:cNvSpPr>
                <a:spLocks noChangeShapeType="1"/>
              </p:cNvSpPr>
              <p:nvPr/>
            </p:nvSpPr>
            <p:spPr bwMode="auto">
              <a:xfrm flipH="1">
                <a:off x="2928" y="912"/>
                <a:ext cx="2208" cy="1632"/>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7" name="Rectangle 7"/>
              <p:cNvSpPr>
                <a:spLocks noChangeArrowheads="1"/>
              </p:cNvSpPr>
              <p:nvPr/>
            </p:nvSpPr>
            <p:spPr bwMode="auto">
              <a:xfrm rot="-2150545">
                <a:off x="3408" y="1824"/>
                <a:ext cx="1872" cy="48"/>
              </a:xfrm>
              <a:prstGeom prst="rect">
                <a:avLst/>
              </a:prstGeom>
              <a:solidFill>
                <a:srgbClr val="FF9900"/>
              </a:solidFill>
              <a:ln w="28575">
                <a:solidFill>
                  <a:schemeClr val="accent2"/>
                </a:solidFill>
                <a:miter lim="800000"/>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43028" name="Line 8"/>
              <p:cNvSpPr>
                <a:spLocks noChangeShapeType="1"/>
              </p:cNvSpPr>
              <p:nvPr/>
            </p:nvSpPr>
            <p:spPr bwMode="auto">
              <a:xfrm>
                <a:off x="4128" y="1632"/>
                <a:ext cx="1200" cy="96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29" name="Freeform 9"/>
              <p:cNvSpPr>
                <a:spLocks/>
              </p:cNvSpPr>
              <p:nvPr/>
            </p:nvSpPr>
            <p:spPr bwMode="auto">
              <a:xfrm>
                <a:off x="3264" y="1680"/>
                <a:ext cx="723" cy="699"/>
              </a:xfrm>
              <a:custGeom>
                <a:avLst/>
                <a:gdLst>
                  <a:gd name="T0" fmla="*/ 0 w 723"/>
                  <a:gd name="T1" fmla="*/ 0 h 699"/>
                  <a:gd name="T2" fmla="*/ 723 w 723"/>
                  <a:gd name="T3" fmla="*/ 699 h 699"/>
                  <a:gd name="T4" fmla="*/ 0 60000 65536"/>
                  <a:gd name="T5" fmla="*/ 0 60000 65536"/>
                  <a:gd name="T6" fmla="*/ 0 w 723"/>
                  <a:gd name="T7" fmla="*/ 0 h 699"/>
                  <a:gd name="T8" fmla="*/ 723 w 723"/>
                  <a:gd name="T9" fmla="*/ 699 h 699"/>
                </a:gdLst>
                <a:ahLst/>
                <a:cxnLst>
                  <a:cxn ang="T4">
                    <a:pos x="T0" y="T1"/>
                  </a:cxn>
                  <a:cxn ang="T5">
                    <a:pos x="T2" y="T3"/>
                  </a:cxn>
                </a:cxnLst>
                <a:rect l="T6" t="T7" r="T8" b="T9"/>
                <a:pathLst>
                  <a:path w="723" h="699">
                    <a:moveTo>
                      <a:pt x="0" y="0"/>
                    </a:moveTo>
                    <a:lnTo>
                      <a:pt x="723" y="699"/>
                    </a:lnTo>
                  </a:path>
                </a:pathLst>
              </a:custGeom>
              <a:noFill/>
              <a:ln w="28575" cmpd="sng">
                <a:solidFill>
                  <a:schemeClr val="accent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30" name="Line 10"/>
              <p:cNvSpPr>
                <a:spLocks noChangeShapeType="1"/>
              </p:cNvSpPr>
              <p:nvPr/>
            </p:nvSpPr>
            <p:spPr bwMode="auto">
              <a:xfrm flipV="1">
                <a:off x="4128" y="144"/>
                <a:ext cx="768" cy="1488"/>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31" name="Line 12"/>
              <p:cNvSpPr>
                <a:spLocks noChangeShapeType="1"/>
              </p:cNvSpPr>
              <p:nvPr/>
            </p:nvSpPr>
            <p:spPr bwMode="auto">
              <a:xfrm flipH="1">
                <a:off x="4320" y="528"/>
                <a:ext cx="480" cy="384"/>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2" name="Line 13"/>
              <p:cNvSpPr>
                <a:spLocks noChangeShapeType="1"/>
              </p:cNvSpPr>
              <p:nvPr/>
            </p:nvSpPr>
            <p:spPr bwMode="auto">
              <a:xfrm flipH="1">
                <a:off x="5280" y="1104"/>
                <a:ext cx="432" cy="336"/>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3" name="Line 14"/>
              <p:cNvSpPr>
                <a:spLocks noChangeShapeType="1"/>
              </p:cNvSpPr>
              <p:nvPr/>
            </p:nvSpPr>
            <p:spPr bwMode="auto">
              <a:xfrm flipH="1">
                <a:off x="2496" y="1920"/>
                <a:ext cx="432" cy="336"/>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4" name="Line 15"/>
              <p:cNvSpPr>
                <a:spLocks noChangeShapeType="1"/>
              </p:cNvSpPr>
              <p:nvPr/>
            </p:nvSpPr>
            <p:spPr bwMode="auto">
              <a:xfrm flipH="1">
                <a:off x="3456" y="2448"/>
                <a:ext cx="432" cy="336"/>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5" name="Freeform 16"/>
              <p:cNvSpPr>
                <a:spLocks/>
              </p:cNvSpPr>
              <p:nvPr/>
            </p:nvSpPr>
            <p:spPr bwMode="auto">
              <a:xfrm>
                <a:off x="5124" y="996"/>
                <a:ext cx="435" cy="321"/>
              </a:xfrm>
              <a:custGeom>
                <a:avLst/>
                <a:gdLst>
                  <a:gd name="T0" fmla="*/ 435 w 435"/>
                  <a:gd name="T1" fmla="*/ 0 h 321"/>
                  <a:gd name="T2" fmla="*/ 0 w 435"/>
                  <a:gd name="T3" fmla="*/ 321 h 321"/>
                  <a:gd name="T4" fmla="*/ 0 60000 65536"/>
                  <a:gd name="T5" fmla="*/ 0 60000 65536"/>
                  <a:gd name="T6" fmla="*/ 0 w 435"/>
                  <a:gd name="T7" fmla="*/ 0 h 321"/>
                  <a:gd name="T8" fmla="*/ 435 w 435"/>
                  <a:gd name="T9" fmla="*/ 321 h 321"/>
                </a:gdLst>
                <a:ahLst/>
                <a:cxnLst>
                  <a:cxn ang="T4">
                    <a:pos x="T0" y="T1"/>
                  </a:cxn>
                  <a:cxn ang="T5">
                    <a:pos x="T2" y="T3"/>
                  </a:cxn>
                </a:cxnLst>
                <a:rect l="T6" t="T7" r="T8" b="T9"/>
                <a:pathLst>
                  <a:path w="435" h="321">
                    <a:moveTo>
                      <a:pt x="435" y="0"/>
                    </a:moveTo>
                    <a:lnTo>
                      <a:pt x="0" y="321"/>
                    </a:lnTo>
                  </a:path>
                </a:pathLst>
              </a:custGeom>
              <a:noFill/>
              <a:ln w="28575" cap="flat" cmpd="sng">
                <a:solidFill>
                  <a:schemeClr val="accent2"/>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36" name="Freeform 17"/>
              <p:cNvSpPr>
                <a:spLocks/>
              </p:cNvSpPr>
              <p:nvPr/>
            </p:nvSpPr>
            <p:spPr bwMode="auto">
              <a:xfrm>
                <a:off x="5088" y="960"/>
                <a:ext cx="435" cy="321"/>
              </a:xfrm>
              <a:custGeom>
                <a:avLst/>
                <a:gdLst>
                  <a:gd name="T0" fmla="*/ 435 w 435"/>
                  <a:gd name="T1" fmla="*/ 0 h 321"/>
                  <a:gd name="T2" fmla="*/ 0 w 435"/>
                  <a:gd name="T3" fmla="*/ 321 h 321"/>
                  <a:gd name="T4" fmla="*/ 0 60000 65536"/>
                  <a:gd name="T5" fmla="*/ 0 60000 65536"/>
                  <a:gd name="T6" fmla="*/ 0 w 435"/>
                  <a:gd name="T7" fmla="*/ 0 h 321"/>
                  <a:gd name="T8" fmla="*/ 435 w 435"/>
                  <a:gd name="T9" fmla="*/ 321 h 321"/>
                </a:gdLst>
                <a:ahLst/>
                <a:cxnLst>
                  <a:cxn ang="T4">
                    <a:pos x="T0" y="T1"/>
                  </a:cxn>
                  <a:cxn ang="T5">
                    <a:pos x="T2" y="T3"/>
                  </a:cxn>
                </a:cxnLst>
                <a:rect l="T6" t="T7" r="T8" b="T9"/>
                <a:pathLst>
                  <a:path w="435" h="321">
                    <a:moveTo>
                      <a:pt x="435" y="0"/>
                    </a:moveTo>
                    <a:lnTo>
                      <a:pt x="0" y="321"/>
                    </a:lnTo>
                  </a:path>
                </a:pathLst>
              </a:custGeom>
              <a:noFill/>
              <a:ln w="28575" cap="flat" cmpd="sng">
                <a:solidFill>
                  <a:schemeClr val="accent2"/>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37" name="Freeform 18"/>
              <p:cNvSpPr>
                <a:spLocks/>
              </p:cNvSpPr>
              <p:nvPr/>
            </p:nvSpPr>
            <p:spPr bwMode="auto">
              <a:xfrm>
                <a:off x="3171" y="2412"/>
                <a:ext cx="432" cy="333"/>
              </a:xfrm>
              <a:custGeom>
                <a:avLst/>
                <a:gdLst>
                  <a:gd name="T0" fmla="*/ 432 w 432"/>
                  <a:gd name="T1" fmla="*/ 0 h 333"/>
                  <a:gd name="T2" fmla="*/ 0 w 432"/>
                  <a:gd name="T3" fmla="*/ 333 h 333"/>
                  <a:gd name="T4" fmla="*/ 0 60000 65536"/>
                  <a:gd name="T5" fmla="*/ 0 60000 65536"/>
                  <a:gd name="T6" fmla="*/ 0 w 432"/>
                  <a:gd name="T7" fmla="*/ 0 h 333"/>
                  <a:gd name="T8" fmla="*/ 432 w 432"/>
                  <a:gd name="T9" fmla="*/ 333 h 333"/>
                </a:gdLst>
                <a:ahLst/>
                <a:cxnLst>
                  <a:cxn ang="T4">
                    <a:pos x="T0" y="T1"/>
                  </a:cxn>
                  <a:cxn ang="T5">
                    <a:pos x="T2" y="T3"/>
                  </a:cxn>
                </a:cxnLst>
                <a:rect l="T6" t="T7" r="T8" b="T9"/>
                <a:pathLst>
                  <a:path w="432" h="333">
                    <a:moveTo>
                      <a:pt x="432" y="0"/>
                    </a:moveTo>
                    <a:lnTo>
                      <a:pt x="0" y="333"/>
                    </a:lnTo>
                  </a:path>
                </a:pathLst>
              </a:custGeom>
              <a:noFill/>
              <a:ln w="28575" cap="flat" cmpd="sng">
                <a:solidFill>
                  <a:schemeClr val="accent2"/>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38" name="Freeform 19"/>
              <p:cNvSpPr>
                <a:spLocks/>
              </p:cNvSpPr>
              <p:nvPr/>
            </p:nvSpPr>
            <p:spPr bwMode="auto">
              <a:xfrm>
                <a:off x="3147" y="2352"/>
                <a:ext cx="453" cy="348"/>
              </a:xfrm>
              <a:custGeom>
                <a:avLst/>
                <a:gdLst>
                  <a:gd name="T0" fmla="*/ 453 w 453"/>
                  <a:gd name="T1" fmla="*/ 0 h 348"/>
                  <a:gd name="T2" fmla="*/ 0 w 453"/>
                  <a:gd name="T3" fmla="*/ 348 h 348"/>
                  <a:gd name="T4" fmla="*/ 0 60000 65536"/>
                  <a:gd name="T5" fmla="*/ 0 60000 65536"/>
                  <a:gd name="T6" fmla="*/ 0 w 453"/>
                  <a:gd name="T7" fmla="*/ 0 h 348"/>
                  <a:gd name="T8" fmla="*/ 453 w 453"/>
                  <a:gd name="T9" fmla="*/ 348 h 348"/>
                </a:gdLst>
                <a:ahLst/>
                <a:cxnLst>
                  <a:cxn ang="T4">
                    <a:pos x="T0" y="T1"/>
                  </a:cxn>
                  <a:cxn ang="T5">
                    <a:pos x="T2" y="T3"/>
                  </a:cxn>
                </a:cxnLst>
                <a:rect l="T6" t="T7" r="T8" b="T9"/>
                <a:pathLst>
                  <a:path w="453" h="348">
                    <a:moveTo>
                      <a:pt x="453" y="0"/>
                    </a:moveTo>
                    <a:lnTo>
                      <a:pt x="0" y="348"/>
                    </a:lnTo>
                  </a:path>
                </a:pathLst>
              </a:custGeom>
              <a:noFill/>
              <a:ln w="28575" cap="flat" cmpd="sng">
                <a:solidFill>
                  <a:schemeClr val="accent2"/>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39" name="Line 21"/>
              <p:cNvSpPr>
                <a:spLocks noChangeShapeType="1"/>
              </p:cNvSpPr>
              <p:nvPr/>
            </p:nvSpPr>
            <p:spPr bwMode="auto">
              <a:xfrm>
                <a:off x="4896" y="2256"/>
                <a:ext cx="192" cy="144"/>
              </a:xfrm>
              <a:prstGeom prst="line">
                <a:avLst/>
              </a:prstGeom>
              <a:noFill/>
              <a:ln w="38100">
                <a:solidFill>
                  <a:srgbClr val="CC33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40" name="Text Box 22"/>
              <p:cNvSpPr txBox="1">
                <a:spLocks noChangeArrowheads="1"/>
              </p:cNvSpPr>
              <p:nvPr/>
            </p:nvSpPr>
            <p:spPr bwMode="auto">
              <a:xfrm>
                <a:off x="5270" y="244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x</a:t>
                </a:r>
              </a:p>
            </p:txBody>
          </p:sp>
          <p:sp>
            <p:nvSpPr>
              <p:cNvPr id="43041" name="Text Box 23"/>
              <p:cNvSpPr txBox="1">
                <a:spLocks noChangeArrowheads="1"/>
              </p:cNvSpPr>
              <p:nvPr/>
            </p:nvSpPr>
            <p:spPr bwMode="auto">
              <a:xfrm>
                <a:off x="4886" y="90"/>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y</a:t>
                </a:r>
              </a:p>
            </p:txBody>
          </p:sp>
          <p:sp>
            <p:nvSpPr>
              <p:cNvPr id="43042" name="Text Box 24"/>
              <p:cNvSpPr txBox="1">
                <a:spLocks noChangeArrowheads="1"/>
              </p:cNvSpPr>
              <p:nvPr/>
            </p:nvSpPr>
            <p:spPr bwMode="auto">
              <a:xfrm>
                <a:off x="4838" y="1929"/>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P</a:t>
                </a:r>
                <a:r>
                  <a:rPr lang="en-US" altLang="zh-CN" sz="2800" baseline="-25000">
                    <a:solidFill>
                      <a:schemeClr val="accent2"/>
                    </a:solidFill>
                    <a:ea typeface="宋体" pitchFamily="2" charset="-122"/>
                  </a:rPr>
                  <a:t>1</a:t>
                </a:r>
              </a:p>
            </p:txBody>
          </p:sp>
          <p:sp>
            <p:nvSpPr>
              <p:cNvPr id="43043" name="Text Box 25"/>
              <p:cNvSpPr txBox="1">
                <a:spLocks noChangeArrowheads="1"/>
              </p:cNvSpPr>
              <p:nvPr/>
            </p:nvSpPr>
            <p:spPr bwMode="auto">
              <a:xfrm>
                <a:off x="4615" y="672"/>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P</a:t>
                </a:r>
                <a:r>
                  <a:rPr lang="en-US" altLang="zh-CN" sz="2800" baseline="-25000">
                    <a:solidFill>
                      <a:schemeClr val="accent2"/>
                    </a:solidFill>
                    <a:ea typeface="宋体" pitchFamily="2" charset="-122"/>
                  </a:rPr>
                  <a:t>2</a:t>
                </a:r>
              </a:p>
            </p:txBody>
          </p:sp>
          <p:graphicFrame>
            <p:nvGraphicFramePr>
              <p:cNvPr id="43044" name="Object 26"/>
              <p:cNvGraphicFramePr>
                <a:graphicFrameLocks noChangeAspect="1"/>
              </p:cNvGraphicFramePr>
              <p:nvPr/>
            </p:nvGraphicFramePr>
            <p:xfrm>
              <a:off x="4820" y="2372"/>
              <a:ext cx="376" cy="304"/>
            </p:xfrm>
            <a:graphic>
              <a:graphicData uri="http://schemas.openxmlformats.org/presentationml/2006/ole">
                <mc:AlternateContent xmlns:mc="http://schemas.openxmlformats.org/markup-compatibility/2006">
                  <mc:Choice xmlns:v="urn:schemas-microsoft-com:vml" Requires="v">
                    <p:oleObj spid="_x0000_s43841" name="公式" r:id="rId3" imgW="533520" imgH="419190" progId="Equation.3">
                      <p:embed/>
                    </p:oleObj>
                  </mc:Choice>
                  <mc:Fallback>
                    <p:oleObj name="公式" r:id="rId3" imgW="533520" imgH="419190"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0" y="2372"/>
                            <a:ext cx="376"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45" name="Text Box 28"/>
              <p:cNvSpPr txBox="1">
                <a:spLocks noChangeArrowheads="1"/>
              </p:cNvSpPr>
              <p:nvPr/>
            </p:nvSpPr>
            <p:spPr bwMode="auto">
              <a:xfrm>
                <a:off x="3888" y="1401"/>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O</a:t>
                </a:r>
              </a:p>
            </p:txBody>
          </p:sp>
          <p:sp>
            <p:nvSpPr>
              <p:cNvPr id="43046" name="Text Box 29"/>
              <p:cNvSpPr txBox="1">
                <a:spLocks noChangeArrowheads="1"/>
              </p:cNvSpPr>
              <p:nvPr/>
            </p:nvSpPr>
            <p:spPr bwMode="auto">
              <a:xfrm>
                <a:off x="4224" y="14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x</a:t>
                </a:r>
              </a:p>
            </p:txBody>
          </p:sp>
          <p:sp>
            <p:nvSpPr>
              <p:cNvPr id="43047" name="Text Box 30"/>
              <p:cNvSpPr txBox="1">
                <a:spLocks noChangeArrowheads="1"/>
              </p:cNvSpPr>
              <p:nvPr/>
            </p:nvSpPr>
            <p:spPr bwMode="auto">
              <a:xfrm>
                <a:off x="4416" y="1632"/>
                <a:ext cx="3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a:solidFill>
                      <a:schemeClr val="accent2"/>
                    </a:solidFill>
                    <a:ea typeface="宋体" pitchFamily="2" charset="-122"/>
                  </a:rPr>
                  <a:t>d</a:t>
                </a:r>
                <a:r>
                  <a:rPr lang="en-US" altLang="zh-CN" sz="2800" i="1">
                    <a:solidFill>
                      <a:schemeClr val="accent2"/>
                    </a:solidFill>
                    <a:ea typeface="宋体" pitchFamily="2" charset="-122"/>
                  </a:rPr>
                  <a:t>x</a:t>
                </a:r>
              </a:p>
            </p:txBody>
          </p:sp>
          <p:sp>
            <p:nvSpPr>
              <p:cNvPr id="43048" name="Text Box 31"/>
              <p:cNvSpPr txBox="1">
                <a:spLocks noChangeArrowheads="1"/>
              </p:cNvSpPr>
              <p:nvPr/>
            </p:nvSpPr>
            <p:spPr bwMode="auto">
              <a:xfrm>
                <a:off x="3542" y="167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b</a:t>
                </a:r>
              </a:p>
            </p:txBody>
          </p:sp>
          <p:sp>
            <p:nvSpPr>
              <p:cNvPr id="43049" name="Text Box 32"/>
              <p:cNvSpPr txBox="1">
                <a:spLocks noChangeArrowheads="1"/>
              </p:cNvSpPr>
              <p:nvPr/>
            </p:nvSpPr>
            <p:spPr bwMode="auto">
              <a:xfrm>
                <a:off x="4016" y="1050"/>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d</a:t>
                </a:r>
                <a:r>
                  <a:rPr lang="en-US" altLang="zh-CN" sz="2800" baseline="-25000">
                    <a:solidFill>
                      <a:schemeClr val="accent2"/>
                    </a:solidFill>
                    <a:ea typeface="宋体" pitchFamily="2" charset="-122"/>
                  </a:rPr>
                  <a:t>2</a:t>
                </a:r>
              </a:p>
            </p:txBody>
          </p:sp>
          <p:sp>
            <p:nvSpPr>
              <p:cNvPr id="43050" name="Rectangle 33"/>
              <p:cNvSpPr>
                <a:spLocks noChangeArrowheads="1"/>
              </p:cNvSpPr>
              <p:nvPr/>
            </p:nvSpPr>
            <p:spPr bwMode="auto">
              <a:xfrm>
                <a:off x="4464" y="2010"/>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d</a:t>
                </a:r>
                <a:r>
                  <a:rPr lang="en-US" altLang="zh-CN" sz="2800" baseline="-25000">
                    <a:solidFill>
                      <a:schemeClr val="accent2"/>
                    </a:solidFill>
                    <a:ea typeface="宋体" pitchFamily="2" charset="-122"/>
                  </a:rPr>
                  <a:t>1</a:t>
                </a:r>
              </a:p>
            </p:txBody>
          </p:sp>
        </p:grpSp>
        <p:sp>
          <p:nvSpPr>
            <p:cNvPr id="43023" name="Oval 44"/>
            <p:cNvSpPr>
              <a:spLocks noChangeArrowheads="1"/>
            </p:cNvSpPr>
            <p:nvPr/>
          </p:nvSpPr>
          <p:spPr bwMode="auto">
            <a:xfrm>
              <a:off x="4514" y="770"/>
              <a:ext cx="91" cy="91"/>
            </a:xfrm>
            <a:prstGeom prst="ellipse">
              <a:avLst/>
            </a:prstGeom>
            <a:solidFill>
              <a:srgbClr val="CC3300"/>
            </a:solidFill>
            <a:ln w="9525">
              <a:solidFill>
                <a:srgbClr val="CC3300"/>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pSp>
      <p:sp>
        <p:nvSpPr>
          <p:cNvPr id="11275" name="Freeform 11"/>
          <p:cNvSpPr>
            <a:spLocks/>
          </p:cNvSpPr>
          <p:nvPr/>
        </p:nvSpPr>
        <p:spPr bwMode="auto">
          <a:xfrm>
            <a:off x="6959600" y="1296988"/>
            <a:ext cx="279400" cy="1611312"/>
          </a:xfrm>
          <a:custGeom>
            <a:avLst/>
            <a:gdLst>
              <a:gd name="T0" fmla="*/ 0 w 176"/>
              <a:gd name="T1" fmla="*/ 2147483647 h 1015"/>
              <a:gd name="T2" fmla="*/ 2147483647 w 176"/>
              <a:gd name="T3" fmla="*/ 0 h 1015"/>
              <a:gd name="T4" fmla="*/ 0 60000 65536"/>
              <a:gd name="T5" fmla="*/ 0 60000 65536"/>
              <a:gd name="T6" fmla="*/ 0 w 176"/>
              <a:gd name="T7" fmla="*/ 0 h 1015"/>
              <a:gd name="T8" fmla="*/ 176 w 176"/>
              <a:gd name="T9" fmla="*/ 1015 h 1015"/>
            </a:gdLst>
            <a:ahLst/>
            <a:cxnLst>
              <a:cxn ang="T4">
                <a:pos x="T0" y="T1"/>
              </a:cxn>
              <a:cxn ang="T5">
                <a:pos x="T2" y="T3"/>
              </a:cxn>
            </a:cxnLst>
            <a:rect l="T6" t="T7" r="T8" b="T9"/>
            <a:pathLst>
              <a:path w="176" h="1015">
                <a:moveTo>
                  <a:pt x="0" y="1015"/>
                </a:moveTo>
                <a:lnTo>
                  <a:pt x="176" y="0"/>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4" name="Line 20"/>
          <p:cNvSpPr>
            <a:spLocks noChangeShapeType="1"/>
          </p:cNvSpPr>
          <p:nvPr/>
        </p:nvSpPr>
        <p:spPr bwMode="auto">
          <a:xfrm flipV="1">
            <a:off x="7239000" y="685800"/>
            <a:ext cx="76200" cy="60960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1291" name="Object 27"/>
          <p:cNvGraphicFramePr>
            <a:graphicFrameLocks noChangeAspect="1"/>
          </p:cNvGraphicFramePr>
          <p:nvPr/>
        </p:nvGraphicFramePr>
        <p:xfrm>
          <a:off x="6648450" y="412750"/>
          <a:ext cx="622300" cy="482600"/>
        </p:xfrm>
        <a:graphic>
          <a:graphicData uri="http://schemas.openxmlformats.org/presentationml/2006/ole">
            <mc:AlternateContent xmlns:mc="http://schemas.openxmlformats.org/markup-compatibility/2006">
              <mc:Choice xmlns:v="urn:schemas-microsoft-com:vml" Requires="v">
                <p:oleObj spid="_x0000_s43842" name="公式" r:id="rId5" imgW="552420" imgH="419190" progId="Equation.3">
                  <p:embed/>
                </p:oleObj>
              </mc:Choice>
              <mc:Fallback>
                <p:oleObj name="公式" r:id="rId5" imgW="552420" imgH="41919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8450" y="412750"/>
                        <a:ext cx="6223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98" name="Text Box 34"/>
          <p:cNvSpPr txBox="1">
            <a:spLocks noChangeArrowheads="1"/>
          </p:cNvSpPr>
          <p:nvPr/>
        </p:nvSpPr>
        <p:spPr bwMode="auto">
          <a:xfrm>
            <a:off x="441325" y="152400"/>
            <a:ext cx="54260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不同电荷元产生的场强方向相同，所以不用分解</a:t>
            </a:r>
          </a:p>
        </p:txBody>
      </p:sp>
      <p:graphicFrame>
        <p:nvGraphicFramePr>
          <p:cNvPr id="11299" name="Object 35"/>
          <p:cNvGraphicFramePr>
            <a:graphicFrameLocks noChangeAspect="1"/>
          </p:cNvGraphicFramePr>
          <p:nvPr/>
        </p:nvGraphicFramePr>
        <p:xfrm>
          <a:off x="355600" y="990600"/>
          <a:ext cx="4305300" cy="1600200"/>
        </p:xfrm>
        <a:graphic>
          <a:graphicData uri="http://schemas.openxmlformats.org/presentationml/2006/ole">
            <mc:AlternateContent xmlns:mc="http://schemas.openxmlformats.org/markup-compatibility/2006">
              <mc:Choice xmlns:v="urn:schemas-microsoft-com:vml" Requires="v">
                <p:oleObj spid="_x0000_s43843" name="公式" r:id="rId7" imgW="4238730" imgH="1533615" progId="Equation.3">
                  <p:embed/>
                </p:oleObj>
              </mc:Choice>
              <mc:Fallback>
                <p:oleObj name="公式" r:id="rId7" imgW="4238730" imgH="1533615" progId="Equation.3">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5600" y="990600"/>
                        <a:ext cx="4305300"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00" name="Object 36"/>
          <p:cNvGraphicFramePr>
            <a:graphicFrameLocks noChangeAspect="1"/>
          </p:cNvGraphicFramePr>
          <p:nvPr/>
        </p:nvGraphicFramePr>
        <p:xfrm>
          <a:off x="736600" y="2667000"/>
          <a:ext cx="2628900" cy="990600"/>
        </p:xfrm>
        <a:graphic>
          <a:graphicData uri="http://schemas.openxmlformats.org/presentationml/2006/ole">
            <mc:AlternateContent xmlns:mc="http://schemas.openxmlformats.org/markup-compatibility/2006">
              <mc:Choice xmlns:v="urn:schemas-microsoft-com:vml" Requires="v">
                <p:oleObj spid="_x0000_s43844" name="公式" r:id="rId9" imgW="2562300" imgH="923835" progId="Equation.3">
                  <p:embed/>
                </p:oleObj>
              </mc:Choice>
              <mc:Fallback>
                <p:oleObj name="公式" r:id="rId9" imgW="2562300" imgH="923835" progId="Equation.3">
                  <p:embed/>
                  <p:pic>
                    <p:nvPicPr>
                      <p:cNvPr id="0"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6600" y="2667000"/>
                        <a:ext cx="26289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01" name="Text Box 37"/>
          <p:cNvSpPr txBox="1">
            <a:spLocks noChangeArrowheads="1"/>
          </p:cNvSpPr>
          <p:nvPr/>
        </p:nvSpPr>
        <p:spPr bwMode="auto">
          <a:xfrm>
            <a:off x="838200" y="3810000"/>
            <a:ext cx="251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方向沿</a:t>
            </a:r>
            <a:r>
              <a:rPr lang="en-US" altLang="zh-CN" sz="2800" i="1">
                <a:solidFill>
                  <a:schemeClr val="accent2"/>
                </a:solidFill>
                <a:ea typeface="宋体" pitchFamily="2" charset="-122"/>
              </a:rPr>
              <a:t>x</a:t>
            </a:r>
            <a:r>
              <a:rPr lang="zh-CN" altLang="en-US" sz="2800">
                <a:solidFill>
                  <a:schemeClr val="accent2"/>
                </a:solidFill>
                <a:ea typeface="宋体" pitchFamily="2" charset="-122"/>
              </a:rPr>
              <a:t>轴正向</a:t>
            </a:r>
          </a:p>
        </p:txBody>
      </p:sp>
      <p:sp>
        <p:nvSpPr>
          <p:cNvPr id="11302" name="Text Box 38"/>
          <p:cNvSpPr txBox="1">
            <a:spLocks noChangeArrowheads="1"/>
          </p:cNvSpPr>
          <p:nvPr/>
        </p:nvSpPr>
        <p:spPr bwMode="auto">
          <a:xfrm>
            <a:off x="441325" y="4714875"/>
            <a:ext cx="688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a:solidFill>
                  <a:schemeClr val="accent2"/>
                </a:solidFill>
                <a:ea typeface="宋体" pitchFamily="2" charset="-122"/>
              </a:rPr>
              <a:t>(2) </a:t>
            </a:r>
          </a:p>
        </p:txBody>
      </p:sp>
      <p:graphicFrame>
        <p:nvGraphicFramePr>
          <p:cNvPr id="11303" name="Object 39"/>
          <p:cNvGraphicFramePr>
            <a:graphicFrameLocks noChangeAspect="1"/>
          </p:cNvGraphicFramePr>
          <p:nvPr/>
        </p:nvGraphicFramePr>
        <p:xfrm>
          <a:off x="1270000" y="4495800"/>
          <a:ext cx="3517900" cy="1104900"/>
        </p:xfrm>
        <a:graphic>
          <a:graphicData uri="http://schemas.openxmlformats.org/presentationml/2006/ole">
            <mc:AlternateContent xmlns:mc="http://schemas.openxmlformats.org/markup-compatibility/2006">
              <mc:Choice xmlns:v="urn:schemas-microsoft-com:vml" Requires="v">
                <p:oleObj spid="_x0000_s43845" name="公式" r:id="rId11" imgW="3448170" imgH="1038135" progId="Equation.3">
                  <p:embed/>
                </p:oleObj>
              </mc:Choice>
              <mc:Fallback>
                <p:oleObj name="公式" r:id="rId11" imgW="3448170" imgH="1038135" progId="Equation.3">
                  <p:embed/>
                  <p:pic>
                    <p:nvPicPr>
                      <p:cNvPr id="0" name="Object 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70000" y="4495800"/>
                        <a:ext cx="3517900"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04" name="Text Box 40"/>
          <p:cNvSpPr txBox="1">
            <a:spLocks noChangeArrowheads="1"/>
          </p:cNvSpPr>
          <p:nvPr/>
        </p:nvSpPr>
        <p:spPr bwMode="auto">
          <a:xfrm>
            <a:off x="5622925" y="4845050"/>
            <a:ext cx="1619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方向如图</a:t>
            </a:r>
          </a:p>
        </p:txBody>
      </p:sp>
      <p:sp>
        <p:nvSpPr>
          <p:cNvPr id="11306" name="Text Box 42"/>
          <p:cNvSpPr txBox="1">
            <a:spLocks noChangeArrowheads="1"/>
          </p:cNvSpPr>
          <p:nvPr/>
        </p:nvSpPr>
        <p:spPr bwMode="auto">
          <a:xfrm>
            <a:off x="685800" y="5943600"/>
            <a:ext cx="777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不同电荷元产生的场强方向不同，所以需要分解</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98"/>
                                        </p:tgtEl>
                                        <p:attrNameLst>
                                          <p:attrName>style.visibility</p:attrName>
                                        </p:attrNameLst>
                                      </p:cBhvr>
                                      <p:to>
                                        <p:strVal val="visible"/>
                                      </p:to>
                                    </p:set>
                                    <p:animEffect transition="in" filter="wipe(left)">
                                      <p:cBhvr>
                                        <p:cTn id="7" dur="500"/>
                                        <p:tgtEl>
                                          <p:spTgt spid="112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299"/>
                                        </p:tgtEl>
                                        <p:attrNameLst>
                                          <p:attrName>style.visibility</p:attrName>
                                        </p:attrNameLst>
                                      </p:cBhvr>
                                      <p:to>
                                        <p:strVal val="visible"/>
                                      </p:to>
                                    </p:set>
                                    <p:animEffect transition="in" filter="wipe(left)">
                                      <p:cBhvr>
                                        <p:cTn id="12" dur="500"/>
                                        <p:tgtEl>
                                          <p:spTgt spid="112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300"/>
                                        </p:tgtEl>
                                        <p:attrNameLst>
                                          <p:attrName>style.visibility</p:attrName>
                                        </p:attrNameLst>
                                      </p:cBhvr>
                                      <p:to>
                                        <p:strVal val="visible"/>
                                      </p:to>
                                    </p:set>
                                    <p:animEffect transition="in" filter="wipe(left)">
                                      <p:cBhvr>
                                        <p:cTn id="17" dur="500"/>
                                        <p:tgtEl>
                                          <p:spTgt spid="113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301"/>
                                        </p:tgtEl>
                                        <p:attrNameLst>
                                          <p:attrName>style.visibility</p:attrName>
                                        </p:attrNameLst>
                                      </p:cBhvr>
                                      <p:to>
                                        <p:strVal val="visible"/>
                                      </p:to>
                                    </p:set>
                                    <p:animEffect transition="in" filter="wipe(left)">
                                      <p:cBhvr>
                                        <p:cTn id="22" dur="500"/>
                                        <p:tgtEl>
                                          <p:spTgt spid="113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302"/>
                                        </p:tgtEl>
                                        <p:attrNameLst>
                                          <p:attrName>style.visibility</p:attrName>
                                        </p:attrNameLst>
                                      </p:cBhvr>
                                      <p:to>
                                        <p:strVal val="visible"/>
                                      </p:to>
                                    </p:set>
                                    <p:animEffect transition="in" filter="wipe(left)">
                                      <p:cBhvr>
                                        <p:cTn id="27" dur="500"/>
                                        <p:tgtEl>
                                          <p:spTgt spid="113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275"/>
                                        </p:tgtEl>
                                        <p:attrNameLst>
                                          <p:attrName>style.visibility</p:attrName>
                                        </p:attrNameLst>
                                      </p:cBhvr>
                                      <p:to>
                                        <p:strVal val="visible"/>
                                      </p:to>
                                    </p:set>
                                    <p:animEffect transition="in" filter="wipe(down)">
                                      <p:cBhvr>
                                        <p:cTn id="32" dur="500"/>
                                        <p:tgtEl>
                                          <p:spTgt spid="11275"/>
                                        </p:tgtEl>
                                      </p:cBhvr>
                                    </p:animEffect>
                                  </p:childTnLst>
                                </p:cTn>
                              </p:par>
                            </p:childTnLst>
                          </p:cTn>
                        </p:par>
                        <p:par>
                          <p:cTn id="33" fill="hold" nodeType="afterGroup">
                            <p:stCondLst>
                              <p:cond delay="500"/>
                            </p:stCondLst>
                            <p:childTnLst>
                              <p:par>
                                <p:cTn id="34" presetID="22" presetClass="entr" presetSubtype="4" fill="hold" grpId="0" nodeType="afterEffect">
                                  <p:stCondLst>
                                    <p:cond delay="0"/>
                                  </p:stCondLst>
                                  <p:childTnLst>
                                    <p:set>
                                      <p:cBhvr>
                                        <p:cTn id="35" dur="1" fill="hold">
                                          <p:stCondLst>
                                            <p:cond delay="0"/>
                                          </p:stCondLst>
                                        </p:cTn>
                                        <p:tgtEl>
                                          <p:spTgt spid="11284"/>
                                        </p:tgtEl>
                                        <p:attrNameLst>
                                          <p:attrName>style.visibility</p:attrName>
                                        </p:attrNameLst>
                                      </p:cBhvr>
                                      <p:to>
                                        <p:strVal val="visible"/>
                                      </p:to>
                                    </p:set>
                                    <p:animEffect transition="in" filter="wipe(down)">
                                      <p:cBhvr>
                                        <p:cTn id="36" dur="500"/>
                                        <p:tgtEl>
                                          <p:spTgt spid="11284"/>
                                        </p:tgtEl>
                                      </p:cBhvr>
                                    </p:animEffect>
                                  </p:childTnLst>
                                </p:cTn>
                              </p:par>
                            </p:childTnLst>
                          </p:cTn>
                        </p:par>
                        <p:par>
                          <p:cTn id="37" fill="hold" nodeType="afterGroup">
                            <p:stCondLst>
                              <p:cond delay="1000"/>
                            </p:stCondLst>
                            <p:childTnLst>
                              <p:par>
                                <p:cTn id="38" presetID="22" presetClass="entr" presetSubtype="8" fill="hold" nodeType="afterEffect">
                                  <p:stCondLst>
                                    <p:cond delay="0"/>
                                  </p:stCondLst>
                                  <p:childTnLst>
                                    <p:set>
                                      <p:cBhvr>
                                        <p:cTn id="39" dur="1" fill="hold">
                                          <p:stCondLst>
                                            <p:cond delay="0"/>
                                          </p:stCondLst>
                                        </p:cTn>
                                        <p:tgtEl>
                                          <p:spTgt spid="11291"/>
                                        </p:tgtEl>
                                        <p:attrNameLst>
                                          <p:attrName>style.visibility</p:attrName>
                                        </p:attrNameLst>
                                      </p:cBhvr>
                                      <p:to>
                                        <p:strVal val="visible"/>
                                      </p:to>
                                    </p:set>
                                    <p:animEffect transition="in" filter="wipe(left)">
                                      <p:cBhvr>
                                        <p:cTn id="40" dur="500"/>
                                        <p:tgtEl>
                                          <p:spTgt spid="1129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1303"/>
                                        </p:tgtEl>
                                        <p:attrNameLst>
                                          <p:attrName>style.visibility</p:attrName>
                                        </p:attrNameLst>
                                      </p:cBhvr>
                                      <p:to>
                                        <p:strVal val="visible"/>
                                      </p:to>
                                    </p:set>
                                    <p:animEffect transition="in" filter="wipe(left)">
                                      <p:cBhvr>
                                        <p:cTn id="45" dur="500"/>
                                        <p:tgtEl>
                                          <p:spTgt spid="1130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1304"/>
                                        </p:tgtEl>
                                        <p:attrNameLst>
                                          <p:attrName>style.visibility</p:attrName>
                                        </p:attrNameLst>
                                      </p:cBhvr>
                                      <p:to>
                                        <p:strVal val="visible"/>
                                      </p:to>
                                    </p:set>
                                    <p:animEffect transition="in" filter="wipe(left)">
                                      <p:cBhvr>
                                        <p:cTn id="50" dur="500"/>
                                        <p:tgtEl>
                                          <p:spTgt spid="1130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1306"/>
                                        </p:tgtEl>
                                        <p:attrNameLst>
                                          <p:attrName>style.visibility</p:attrName>
                                        </p:attrNameLst>
                                      </p:cBhvr>
                                      <p:to>
                                        <p:strVal val="visible"/>
                                      </p:to>
                                    </p:set>
                                    <p:animEffect transition="in" filter="wipe(left)">
                                      <p:cBhvr>
                                        <p:cTn id="55" dur="500"/>
                                        <p:tgtEl>
                                          <p:spTgt spid="11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5" grpId="0" animBg="1"/>
      <p:bldP spid="11284" grpId="0" animBg="1"/>
      <p:bldP spid="11298" grpId="0" autoUpdateAnimBg="0"/>
      <p:bldP spid="11301" grpId="0" autoUpdateAnimBg="0"/>
      <p:bldP spid="11302" grpId="0" autoUpdateAnimBg="0"/>
      <p:bldP spid="11304" grpId="0" autoUpdateAnimBg="0"/>
      <p:bldP spid="11306"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2"/>
          <p:cNvGrpSpPr>
            <a:grpSpLocks/>
          </p:cNvGrpSpPr>
          <p:nvPr/>
        </p:nvGrpSpPr>
        <p:grpSpPr bwMode="auto">
          <a:xfrm>
            <a:off x="3962400" y="142875"/>
            <a:ext cx="5105400" cy="4276725"/>
            <a:chOff x="2496" y="90"/>
            <a:chExt cx="3216" cy="2694"/>
          </a:xfrm>
        </p:grpSpPr>
        <p:sp>
          <p:nvSpPr>
            <p:cNvPr id="44043" name="Line 3"/>
            <p:cNvSpPr>
              <a:spLocks noChangeShapeType="1"/>
            </p:cNvSpPr>
            <p:nvPr/>
          </p:nvSpPr>
          <p:spPr bwMode="auto">
            <a:xfrm flipH="1">
              <a:off x="2928" y="912"/>
              <a:ext cx="1392" cy="100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4" name="Line 4"/>
            <p:cNvSpPr>
              <a:spLocks noChangeShapeType="1"/>
            </p:cNvSpPr>
            <p:nvPr/>
          </p:nvSpPr>
          <p:spPr bwMode="auto">
            <a:xfrm flipH="1">
              <a:off x="3888" y="1440"/>
              <a:ext cx="1392" cy="100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5" name="Line 5"/>
            <p:cNvSpPr>
              <a:spLocks noChangeShapeType="1"/>
            </p:cNvSpPr>
            <p:nvPr/>
          </p:nvSpPr>
          <p:spPr bwMode="auto">
            <a:xfrm flipH="1">
              <a:off x="2928" y="912"/>
              <a:ext cx="2208" cy="1632"/>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6" name="Rectangle 6"/>
            <p:cNvSpPr>
              <a:spLocks noChangeArrowheads="1"/>
            </p:cNvSpPr>
            <p:nvPr/>
          </p:nvSpPr>
          <p:spPr bwMode="auto">
            <a:xfrm rot="-2150545">
              <a:off x="3408" y="1824"/>
              <a:ext cx="1872" cy="48"/>
            </a:xfrm>
            <a:prstGeom prst="rect">
              <a:avLst/>
            </a:prstGeom>
            <a:solidFill>
              <a:srgbClr val="FF9900"/>
            </a:solidFill>
            <a:ln w="28575">
              <a:solidFill>
                <a:schemeClr val="accent2"/>
              </a:solidFill>
              <a:miter lim="800000"/>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44047" name="Line 7"/>
            <p:cNvSpPr>
              <a:spLocks noChangeShapeType="1"/>
            </p:cNvSpPr>
            <p:nvPr/>
          </p:nvSpPr>
          <p:spPr bwMode="auto">
            <a:xfrm>
              <a:off x="4128" y="1632"/>
              <a:ext cx="1200" cy="96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8" name="Freeform 8"/>
            <p:cNvSpPr>
              <a:spLocks/>
            </p:cNvSpPr>
            <p:nvPr/>
          </p:nvSpPr>
          <p:spPr bwMode="auto">
            <a:xfrm>
              <a:off x="3264" y="1680"/>
              <a:ext cx="723" cy="699"/>
            </a:xfrm>
            <a:custGeom>
              <a:avLst/>
              <a:gdLst>
                <a:gd name="T0" fmla="*/ 0 w 723"/>
                <a:gd name="T1" fmla="*/ 0 h 699"/>
                <a:gd name="T2" fmla="*/ 723 w 723"/>
                <a:gd name="T3" fmla="*/ 699 h 699"/>
                <a:gd name="T4" fmla="*/ 0 60000 65536"/>
                <a:gd name="T5" fmla="*/ 0 60000 65536"/>
                <a:gd name="T6" fmla="*/ 0 w 723"/>
                <a:gd name="T7" fmla="*/ 0 h 699"/>
                <a:gd name="T8" fmla="*/ 723 w 723"/>
                <a:gd name="T9" fmla="*/ 699 h 699"/>
              </a:gdLst>
              <a:ahLst/>
              <a:cxnLst>
                <a:cxn ang="T4">
                  <a:pos x="T0" y="T1"/>
                </a:cxn>
                <a:cxn ang="T5">
                  <a:pos x="T2" y="T3"/>
                </a:cxn>
              </a:cxnLst>
              <a:rect l="T6" t="T7" r="T8" b="T9"/>
              <a:pathLst>
                <a:path w="723" h="699">
                  <a:moveTo>
                    <a:pt x="0" y="0"/>
                  </a:moveTo>
                  <a:lnTo>
                    <a:pt x="723" y="699"/>
                  </a:lnTo>
                </a:path>
              </a:pathLst>
            </a:custGeom>
            <a:noFill/>
            <a:ln w="28575" cmpd="sng">
              <a:solidFill>
                <a:schemeClr val="accent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49" name="Line 9"/>
            <p:cNvSpPr>
              <a:spLocks noChangeShapeType="1"/>
            </p:cNvSpPr>
            <p:nvPr/>
          </p:nvSpPr>
          <p:spPr bwMode="auto">
            <a:xfrm flipV="1">
              <a:off x="4128" y="144"/>
              <a:ext cx="768" cy="1488"/>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50" name="Line 10"/>
            <p:cNvSpPr>
              <a:spLocks noChangeShapeType="1"/>
            </p:cNvSpPr>
            <p:nvPr/>
          </p:nvSpPr>
          <p:spPr bwMode="auto">
            <a:xfrm flipV="1">
              <a:off x="4416" y="816"/>
              <a:ext cx="144" cy="96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1" name="Line 11"/>
            <p:cNvSpPr>
              <a:spLocks noChangeShapeType="1"/>
            </p:cNvSpPr>
            <p:nvPr/>
          </p:nvSpPr>
          <p:spPr bwMode="auto">
            <a:xfrm flipH="1">
              <a:off x="4320" y="528"/>
              <a:ext cx="480" cy="384"/>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2" name="Line 12"/>
            <p:cNvSpPr>
              <a:spLocks noChangeShapeType="1"/>
            </p:cNvSpPr>
            <p:nvPr/>
          </p:nvSpPr>
          <p:spPr bwMode="auto">
            <a:xfrm flipH="1">
              <a:off x="5280" y="1104"/>
              <a:ext cx="432" cy="336"/>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3" name="Line 13"/>
            <p:cNvSpPr>
              <a:spLocks noChangeShapeType="1"/>
            </p:cNvSpPr>
            <p:nvPr/>
          </p:nvSpPr>
          <p:spPr bwMode="auto">
            <a:xfrm flipH="1">
              <a:off x="2496" y="1920"/>
              <a:ext cx="432" cy="336"/>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4" name="Line 14"/>
            <p:cNvSpPr>
              <a:spLocks noChangeShapeType="1"/>
            </p:cNvSpPr>
            <p:nvPr/>
          </p:nvSpPr>
          <p:spPr bwMode="auto">
            <a:xfrm flipH="1">
              <a:off x="3456" y="2448"/>
              <a:ext cx="432" cy="336"/>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5" name="Freeform 15"/>
            <p:cNvSpPr>
              <a:spLocks/>
            </p:cNvSpPr>
            <p:nvPr/>
          </p:nvSpPr>
          <p:spPr bwMode="auto">
            <a:xfrm>
              <a:off x="5124" y="996"/>
              <a:ext cx="435" cy="321"/>
            </a:xfrm>
            <a:custGeom>
              <a:avLst/>
              <a:gdLst>
                <a:gd name="T0" fmla="*/ 435 w 435"/>
                <a:gd name="T1" fmla="*/ 0 h 321"/>
                <a:gd name="T2" fmla="*/ 0 w 435"/>
                <a:gd name="T3" fmla="*/ 321 h 321"/>
                <a:gd name="T4" fmla="*/ 0 60000 65536"/>
                <a:gd name="T5" fmla="*/ 0 60000 65536"/>
                <a:gd name="T6" fmla="*/ 0 w 435"/>
                <a:gd name="T7" fmla="*/ 0 h 321"/>
                <a:gd name="T8" fmla="*/ 435 w 435"/>
                <a:gd name="T9" fmla="*/ 321 h 321"/>
              </a:gdLst>
              <a:ahLst/>
              <a:cxnLst>
                <a:cxn ang="T4">
                  <a:pos x="T0" y="T1"/>
                </a:cxn>
                <a:cxn ang="T5">
                  <a:pos x="T2" y="T3"/>
                </a:cxn>
              </a:cxnLst>
              <a:rect l="T6" t="T7" r="T8" b="T9"/>
              <a:pathLst>
                <a:path w="435" h="321">
                  <a:moveTo>
                    <a:pt x="435" y="0"/>
                  </a:moveTo>
                  <a:lnTo>
                    <a:pt x="0" y="321"/>
                  </a:lnTo>
                </a:path>
              </a:pathLst>
            </a:custGeom>
            <a:noFill/>
            <a:ln w="28575" cap="flat" cmpd="sng">
              <a:solidFill>
                <a:schemeClr val="accent2"/>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56" name="Freeform 16"/>
            <p:cNvSpPr>
              <a:spLocks/>
            </p:cNvSpPr>
            <p:nvPr/>
          </p:nvSpPr>
          <p:spPr bwMode="auto">
            <a:xfrm>
              <a:off x="5088" y="960"/>
              <a:ext cx="435" cy="321"/>
            </a:xfrm>
            <a:custGeom>
              <a:avLst/>
              <a:gdLst>
                <a:gd name="T0" fmla="*/ 435 w 435"/>
                <a:gd name="T1" fmla="*/ 0 h 321"/>
                <a:gd name="T2" fmla="*/ 0 w 435"/>
                <a:gd name="T3" fmla="*/ 321 h 321"/>
                <a:gd name="T4" fmla="*/ 0 60000 65536"/>
                <a:gd name="T5" fmla="*/ 0 60000 65536"/>
                <a:gd name="T6" fmla="*/ 0 w 435"/>
                <a:gd name="T7" fmla="*/ 0 h 321"/>
                <a:gd name="T8" fmla="*/ 435 w 435"/>
                <a:gd name="T9" fmla="*/ 321 h 321"/>
              </a:gdLst>
              <a:ahLst/>
              <a:cxnLst>
                <a:cxn ang="T4">
                  <a:pos x="T0" y="T1"/>
                </a:cxn>
                <a:cxn ang="T5">
                  <a:pos x="T2" y="T3"/>
                </a:cxn>
              </a:cxnLst>
              <a:rect l="T6" t="T7" r="T8" b="T9"/>
              <a:pathLst>
                <a:path w="435" h="321">
                  <a:moveTo>
                    <a:pt x="435" y="0"/>
                  </a:moveTo>
                  <a:lnTo>
                    <a:pt x="0" y="321"/>
                  </a:lnTo>
                </a:path>
              </a:pathLst>
            </a:custGeom>
            <a:noFill/>
            <a:ln w="28575" cap="flat" cmpd="sng">
              <a:solidFill>
                <a:schemeClr val="accent2"/>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57" name="Freeform 17"/>
            <p:cNvSpPr>
              <a:spLocks/>
            </p:cNvSpPr>
            <p:nvPr/>
          </p:nvSpPr>
          <p:spPr bwMode="auto">
            <a:xfrm>
              <a:off x="3171" y="2412"/>
              <a:ext cx="432" cy="333"/>
            </a:xfrm>
            <a:custGeom>
              <a:avLst/>
              <a:gdLst>
                <a:gd name="T0" fmla="*/ 432 w 432"/>
                <a:gd name="T1" fmla="*/ 0 h 333"/>
                <a:gd name="T2" fmla="*/ 0 w 432"/>
                <a:gd name="T3" fmla="*/ 333 h 333"/>
                <a:gd name="T4" fmla="*/ 0 60000 65536"/>
                <a:gd name="T5" fmla="*/ 0 60000 65536"/>
                <a:gd name="T6" fmla="*/ 0 w 432"/>
                <a:gd name="T7" fmla="*/ 0 h 333"/>
                <a:gd name="T8" fmla="*/ 432 w 432"/>
                <a:gd name="T9" fmla="*/ 333 h 333"/>
              </a:gdLst>
              <a:ahLst/>
              <a:cxnLst>
                <a:cxn ang="T4">
                  <a:pos x="T0" y="T1"/>
                </a:cxn>
                <a:cxn ang="T5">
                  <a:pos x="T2" y="T3"/>
                </a:cxn>
              </a:cxnLst>
              <a:rect l="T6" t="T7" r="T8" b="T9"/>
              <a:pathLst>
                <a:path w="432" h="333">
                  <a:moveTo>
                    <a:pt x="432" y="0"/>
                  </a:moveTo>
                  <a:lnTo>
                    <a:pt x="0" y="333"/>
                  </a:lnTo>
                </a:path>
              </a:pathLst>
            </a:custGeom>
            <a:noFill/>
            <a:ln w="28575" cap="flat" cmpd="sng">
              <a:solidFill>
                <a:schemeClr val="accent2"/>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58" name="Freeform 18"/>
            <p:cNvSpPr>
              <a:spLocks/>
            </p:cNvSpPr>
            <p:nvPr/>
          </p:nvSpPr>
          <p:spPr bwMode="auto">
            <a:xfrm>
              <a:off x="3147" y="2352"/>
              <a:ext cx="453" cy="348"/>
            </a:xfrm>
            <a:custGeom>
              <a:avLst/>
              <a:gdLst>
                <a:gd name="T0" fmla="*/ 453 w 453"/>
                <a:gd name="T1" fmla="*/ 0 h 348"/>
                <a:gd name="T2" fmla="*/ 0 w 453"/>
                <a:gd name="T3" fmla="*/ 348 h 348"/>
                <a:gd name="T4" fmla="*/ 0 60000 65536"/>
                <a:gd name="T5" fmla="*/ 0 60000 65536"/>
                <a:gd name="T6" fmla="*/ 0 w 453"/>
                <a:gd name="T7" fmla="*/ 0 h 348"/>
                <a:gd name="T8" fmla="*/ 453 w 453"/>
                <a:gd name="T9" fmla="*/ 348 h 348"/>
              </a:gdLst>
              <a:ahLst/>
              <a:cxnLst>
                <a:cxn ang="T4">
                  <a:pos x="T0" y="T1"/>
                </a:cxn>
                <a:cxn ang="T5">
                  <a:pos x="T2" y="T3"/>
                </a:cxn>
              </a:cxnLst>
              <a:rect l="T6" t="T7" r="T8" b="T9"/>
              <a:pathLst>
                <a:path w="453" h="348">
                  <a:moveTo>
                    <a:pt x="453" y="0"/>
                  </a:moveTo>
                  <a:lnTo>
                    <a:pt x="0" y="348"/>
                  </a:lnTo>
                </a:path>
              </a:pathLst>
            </a:custGeom>
            <a:noFill/>
            <a:ln w="28575" cap="flat" cmpd="sng">
              <a:solidFill>
                <a:schemeClr val="accent2"/>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059" name="Line 19"/>
            <p:cNvSpPr>
              <a:spLocks noChangeShapeType="1"/>
            </p:cNvSpPr>
            <p:nvPr/>
          </p:nvSpPr>
          <p:spPr bwMode="auto">
            <a:xfrm flipV="1">
              <a:off x="4560" y="432"/>
              <a:ext cx="48" cy="384"/>
            </a:xfrm>
            <a:prstGeom prst="line">
              <a:avLst/>
            </a:prstGeom>
            <a:noFill/>
            <a:ln w="38100">
              <a:solidFill>
                <a:srgbClr val="CC33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60" name="Line 20"/>
            <p:cNvSpPr>
              <a:spLocks noChangeShapeType="1"/>
            </p:cNvSpPr>
            <p:nvPr/>
          </p:nvSpPr>
          <p:spPr bwMode="auto">
            <a:xfrm>
              <a:off x="4896" y="2256"/>
              <a:ext cx="192" cy="144"/>
            </a:xfrm>
            <a:prstGeom prst="line">
              <a:avLst/>
            </a:prstGeom>
            <a:noFill/>
            <a:ln w="38100">
              <a:solidFill>
                <a:srgbClr val="CC33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61" name="Text Box 21"/>
            <p:cNvSpPr txBox="1">
              <a:spLocks noChangeArrowheads="1"/>
            </p:cNvSpPr>
            <p:nvPr/>
          </p:nvSpPr>
          <p:spPr bwMode="auto">
            <a:xfrm>
              <a:off x="5270" y="244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x</a:t>
              </a:r>
            </a:p>
          </p:txBody>
        </p:sp>
        <p:sp>
          <p:nvSpPr>
            <p:cNvPr id="44062" name="Text Box 22"/>
            <p:cNvSpPr txBox="1">
              <a:spLocks noChangeArrowheads="1"/>
            </p:cNvSpPr>
            <p:nvPr/>
          </p:nvSpPr>
          <p:spPr bwMode="auto">
            <a:xfrm>
              <a:off x="4886" y="90"/>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y</a:t>
              </a:r>
            </a:p>
          </p:txBody>
        </p:sp>
        <p:sp>
          <p:nvSpPr>
            <p:cNvPr id="44063" name="Text Box 23"/>
            <p:cNvSpPr txBox="1">
              <a:spLocks noChangeArrowheads="1"/>
            </p:cNvSpPr>
            <p:nvPr/>
          </p:nvSpPr>
          <p:spPr bwMode="auto">
            <a:xfrm>
              <a:off x="4838" y="1929"/>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P</a:t>
              </a:r>
              <a:r>
                <a:rPr lang="en-US" altLang="zh-CN" sz="2800" baseline="-25000">
                  <a:solidFill>
                    <a:schemeClr val="accent2"/>
                  </a:solidFill>
                  <a:ea typeface="宋体" pitchFamily="2" charset="-122"/>
                </a:rPr>
                <a:t>1</a:t>
              </a:r>
            </a:p>
          </p:txBody>
        </p:sp>
        <p:sp>
          <p:nvSpPr>
            <p:cNvPr id="44064" name="Text Box 24"/>
            <p:cNvSpPr txBox="1">
              <a:spLocks noChangeArrowheads="1"/>
            </p:cNvSpPr>
            <p:nvPr/>
          </p:nvSpPr>
          <p:spPr bwMode="auto">
            <a:xfrm>
              <a:off x="4615" y="672"/>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P</a:t>
              </a:r>
              <a:r>
                <a:rPr lang="en-US" altLang="zh-CN" sz="2800" baseline="-25000">
                  <a:solidFill>
                    <a:schemeClr val="accent2"/>
                  </a:solidFill>
                  <a:ea typeface="宋体" pitchFamily="2" charset="-122"/>
                </a:rPr>
                <a:t>2</a:t>
              </a:r>
            </a:p>
          </p:txBody>
        </p:sp>
        <p:graphicFrame>
          <p:nvGraphicFramePr>
            <p:cNvPr id="44065" name="Object 25"/>
            <p:cNvGraphicFramePr>
              <a:graphicFrameLocks noChangeAspect="1"/>
            </p:cNvGraphicFramePr>
            <p:nvPr/>
          </p:nvGraphicFramePr>
          <p:xfrm>
            <a:off x="4820" y="2372"/>
            <a:ext cx="376" cy="304"/>
          </p:xfrm>
          <a:graphic>
            <a:graphicData uri="http://schemas.openxmlformats.org/presentationml/2006/ole">
              <mc:AlternateContent xmlns:mc="http://schemas.openxmlformats.org/markup-compatibility/2006">
                <mc:Choice xmlns:v="urn:schemas-microsoft-com:vml" Requires="v">
                  <p:oleObj spid="_x0000_s69047" name="公式" r:id="rId3" imgW="533520" imgH="419190" progId="Equation.3">
                    <p:embed/>
                  </p:oleObj>
                </mc:Choice>
                <mc:Fallback>
                  <p:oleObj name="公式" r:id="rId3" imgW="533520" imgH="419190"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0" y="2372"/>
                          <a:ext cx="376"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66" name="Object 26"/>
            <p:cNvGraphicFramePr>
              <a:graphicFrameLocks noChangeAspect="1"/>
            </p:cNvGraphicFramePr>
            <p:nvPr/>
          </p:nvGraphicFramePr>
          <p:xfrm>
            <a:off x="4188" y="260"/>
            <a:ext cx="392" cy="304"/>
          </p:xfrm>
          <a:graphic>
            <a:graphicData uri="http://schemas.openxmlformats.org/presentationml/2006/ole">
              <mc:AlternateContent xmlns:mc="http://schemas.openxmlformats.org/markup-compatibility/2006">
                <mc:Choice xmlns:v="urn:schemas-microsoft-com:vml" Requires="v">
                  <p:oleObj spid="_x0000_s69048" name="公式" r:id="rId5" imgW="552420" imgH="419190" progId="Equation.3">
                    <p:embed/>
                  </p:oleObj>
                </mc:Choice>
                <mc:Fallback>
                  <p:oleObj name="公式" r:id="rId5" imgW="552420" imgH="419190" progId="Equation.3">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8" y="260"/>
                          <a:ext cx="392"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67" name="Text Box 27"/>
            <p:cNvSpPr txBox="1">
              <a:spLocks noChangeArrowheads="1"/>
            </p:cNvSpPr>
            <p:nvPr/>
          </p:nvSpPr>
          <p:spPr bwMode="auto">
            <a:xfrm>
              <a:off x="3888" y="1401"/>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O</a:t>
              </a:r>
            </a:p>
          </p:txBody>
        </p:sp>
        <p:sp>
          <p:nvSpPr>
            <p:cNvPr id="44068" name="Text Box 28"/>
            <p:cNvSpPr txBox="1">
              <a:spLocks noChangeArrowheads="1"/>
            </p:cNvSpPr>
            <p:nvPr/>
          </p:nvSpPr>
          <p:spPr bwMode="auto">
            <a:xfrm>
              <a:off x="4224" y="14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x</a:t>
              </a:r>
            </a:p>
          </p:txBody>
        </p:sp>
        <p:sp>
          <p:nvSpPr>
            <p:cNvPr id="44069" name="Text Box 29"/>
            <p:cNvSpPr txBox="1">
              <a:spLocks noChangeArrowheads="1"/>
            </p:cNvSpPr>
            <p:nvPr/>
          </p:nvSpPr>
          <p:spPr bwMode="auto">
            <a:xfrm>
              <a:off x="4416" y="1632"/>
              <a:ext cx="3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a:solidFill>
                    <a:schemeClr val="accent2"/>
                  </a:solidFill>
                  <a:ea typeface="宋体" pitchFamily="2" charset="-122"/>
                </a:rPr>
                <a:t>d</a:t>
              </a:r>
              <a:r>
                <a:rPr lang="en-US" altLang="zh-CN" sz="2800" i="1">
                  <a:solidFill>
                    <a:schemeClr val="accent2"/>
                  </a:solidFill>
                  <a:ea typeface="宋体" pitchFamily="2" charset="-122"/>
                </a:rPr>
                <a:t>x</a:t>
              </a:r>
            </a:p>
          </p:txBody>
        </p:sp>
        <p:sp>
          <p:nvSpPr>
            <p:cNvPr id="44070" name="Text Box 30"/>
            <p:cNvSpPr txBox="1">
              <a:spLocks noChangeArrowheads="1"/>
            </p:cNvSpPr>
            <p:nvPr/>
          </p:nvSpPr>
          <p:spPr bwMode="auto">
            <a:xfrm>
              <a:off x="3542" y="167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b</a:t>
              </a:r>
            </a:p>
          </p:txBody>
        </p:sp>
        <p:sp>
          <p:nvSpPr>
            <p:cNvPr id="44071" name="Text Box 31"/>
            <p:cNvSpPr txBox="1">
              <a:spLocks noChangeArrowheads="1"/>
            </p:cNvSpPr>
            <p:nvPr/>
          </p:nvSpPr>
          <p:spPr bwMode="auto">
            <a:xfrm>
              <a:off x="4016" y="1050"/>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d</a:t>
              </a:r>
              <a:r>
                <a:rPr lang="en-US" altLang="zh-CN" sz="2800" baseline="-25000">
                  <a:solidFill>
                    <a:schemeClr val="accent2"/>
                  </a:solidFill>
                  <a:ea typeface="宋体" pitchFamily="2" charset="-122"/>
                </a:rPr>
                <a:t>2</a:t>
              </a:r>
            </a:p>
          </p:txBody>
        </p:sp>
        <p:sp>
          <p:nvSpPr>
            <p:cNvPr id="44072" name="Rectangle 32"/>
            <p:cNvSpPr>
              <a:spLocks noChangeArrowheads="1"/>
            </p:cNvSpPr>
            <p:nvPr/>
          </p:nvSpPr>
          <p:spPr bwMode="auto">
            <a:xfrm>
              <a:off x="4464" y="2010"/>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d</a:t>
              </a:r>
              <a:r>
                <a:rPr lang="en-US" altLang="zh-CN" sz="2800" baseline="-25000">
                  <a:solidFill>
                    <a:schemeClr val="accent2"/>
                  </a:solidFill>
                  <a:ea typeface="宋体" pitchFamily="2" charset="-122"/>
                </a:rPr>
                <a:t>1</a:t>
              </a:r>
            </a:p>
          </p:txBody>
        </p:sp>
      </p:grpSp>
      <p:sp>
        <p:nvSpPr>
          <p:cNvPr id="12321" name="Freeform 33"/>
          <p:cNvSpPr>
            <a:spLocks/>
          </p:cNvSpPr>
          <p:nvPr/>
        </p:nvSpPr>
        <p:spPr bwMode="auto">
          <a:xfrm>
            <a:off x="7010400" y="1676400"/>
            <a:ext cx="152400" cy="76200"/>
          </a:xfrm>
          <a:custGeom>
            <a:avLst/>
            <a:gdLst>
              <a:gd name="T0" fmla="*/ 0 w 96"/>
              <a:gd name="T1" fmla="*/ 0 h 48"/>
              <a:gd name="T2" fmla="*/ 2147483647 w 96"/>
              <a:gd name="T3" fmla="*/ 2147483647 h 48"/>
              <a:gd name="T4" fmla="*/ 2147483647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cubicBezTo>
                  <a:pt x="7" y="6"/>
                  <a:pt x="24" y="28"/>
                  <a:pt x="40" y="36"/>
                </a:cubicBezTo>
                <a:cubicBezTo>
                  <a:pt x="56" y="44"/>
                  <a:pt x="84" y="46"/>
                  <a:pt x="96" y="48"/>
                </a:cubicBezTo>
              </a:path>
            </a:pathLst>
          </a:custGeom>
          <a:noFill/>
          <a:ln w="28575" cmpd="sng">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12322" name="Object 34"/>
          <p:cNvGraphicFramePr>
            <a:graphicFrameLocks noChangeAspect="1"/>
          </p:cNvGraphicFramePr>
          <p:nvPr/>
        </p:nvGraphicFramePr>
        <p:xfrm>
          <a:off x="6934200" y="1752600"/>
          <a:ext cx="220663" cy="298450"/>
        </p:xfrm>
        <a:graphic>
          <a:graphicData uri="http://schemas.openxmlformats.org/presentationml/2006/ole">
            <mc:AlternateContent xmlns:mc="http://schemas.openxmlformats.org/markup-compatibility/2006">
              <mc:Choice xmlns:v="urn:schemas-microsoft-com:vml" Requires="v">
                <p:oleObj spid="_x0000_s69049" name="Equation" r:id="rId7" imgW="190620" imgH="276315" progId="Equation.3">
                  <p:embed/>
                </p:oleObj>
              </mc:Choice>
              <mc:Fallback>
                <p:oleObj name="Equation" r:id="rId7" imgW="190620" imgH="276315" progId="Equation.3">
                  <p:embed/>
                  <p:pic>
                    <p:nvPicPr>
                      <p:cNvPr id="0" name="Object 3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34200" y="1752600"/>
                        <a:ext cx="220663"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27" name="Object 39"/>
          <p:cNvGraphicFramePr>
            <a:graphicFrameLocks noChangeAspect="1"/>
          </p:cNvGraphicFramePr>
          <p:nvPr/>
        </p:nvGraphicFramePr>
        <p:xfrm>
          <a:off x="139700" y="304800"/>
          <a:ext cx="2806700" cy="457200"/>
        </p:xfrm>
        <a:graphic>
          <a:graphicData uri="http://schemas.openxmlformats.org/presentationml/2006/ole">
            <mc:AlternateContent xmlns:mc="http://schemas.openxmlformats.org/markup-compatibility/2006">
              <mc:Choice xmlns:v="urn:schemas-microsoft-com:vml" Requires="v">
                <p:oleObj spid="_x0000_s69050" name="公式" r:id="rId9" imgW="2743200" imgH="390615" progId="Equation.3">
                  <p:embed/>
                </p:oleObj>
              </mc:Choice>
              <mc:Fallback>
                <p:oleObj name="公式" r:id="rId9" imgW="2743200" imgH="390615" progId="Equation.3">
                  <p:embed/>
                  <p:pic>
                    <p:nvPicPr>
                      <p:cNvPr id="0" name="Object 3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700" y="304800"/>
                        <a:ext cx="28067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28" name="Object 40"/>
          <p:cNvGraphicFramePr>
            <a:graphicFrameLocks noChangeAspect="1"/>
          </p:cNvGraphicFramePr>
          <p:nvPr/>
        </p:nvGraphicFramePr>
        <p:xfrm>
          <a:off x="1047750" y="762000"/>
          <a:ext cx="4711700" cy="1104900"/>
        </p:xfrm>
        <a:graphic>
          <a:graphicData uri="http://schemas.openxmlformats.org/presentationml/2006/ole">
            <mc:AlternateContent xmlns:mc="http://schemas.openxmlformats.org/markup-compatibility/2006">
              <mc:Choice xmlns:v="urn:schemas-microsoft-com:vml" Requires="v">
                <p:oleObj spid="_x0000_s69051" name="公式" r:id="rId11" imgW="4648320" imgH="1038135" progId="Equation.3">
                  <p:embed/>
                </p:oleObj>
              </mc:Choice>
              <mc:Fallback>
                <p:oleObj name="公式" r:id="rId11" imgW="4648320" imgH="1038135" progId="Equation.3">
                  <p:embed/>
                  <p:pic>
                    <p:nvPicPr>
                      <p:cNvPr id="0" name="Object 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7750" y="762000"/>
                        <a:ext cx="4711700"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29" name="Object 41"/>
          <p:cNvGraphicFramePr>
            <a:graphicFrameLocks noChangeAspect="1"/>
          </p:cNvGraphicFramePr>
          <p:nvPr/>
        </p:nvGraphicFramePr>
        <p:xfrm>
          <a:off x="977900" y="1905000"/>
          <a:ext cx="2501900" cy="990600"/>
        </p:xfrm>
        <a:graphic>
          <a:graphicData uri="http://schemas.openxmlformats.org/presentationml/2006/ole">
            <mc:AlternateContent xmlns:mc="http://schemas.openxmlformats.org/markup-compatibility/2006">
              <mc:Choice xmlns:v="urn:schemas-microsoft-com:vml" Requires="v">
                <p:oleObj spid="_x0000_s69052" name="公式" r:id="rId13" imgW="2438370" imgH="923835" progId="Equation.3">
                  <p:embed/>
                </p:oleObj>
              </mc:Choice>
              <mc:Fallback>
                <p:oleObj name="公式" r:id="rId13" imgW="2438370" imgH="923835" progId="Equation.3">
                  <p:embed/>
                  <p:pic>
                    <p:nvPicPr>
                      <p:cNvPr id="0" name="Object 4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7900" y="1905000"/>
                        <a:ext cx="25019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30" name="Object 42"/>
          <p:cNvGraphicFramePr>
            <a:graphicFrameLocks noChangeAspect="1"/>
          </p:cNvGraphicFramePr>
          <p:nvPr/>
        </p:nvGraphicFramePr>
        <p:xfrm>
          <a:off x="393700" y="3937000"/>
          <a:ext cx="2603500" cy="508000"/>
        </p:xfrm>
        <a:graphic>
          <a:graphicData uri="http://schemas.openxmlformats.org/presentationml/2006/ole">
            <mc:AlternateContent xmlns:mc="http://schemas.openxmlformats.org/markup-compatibility/2006">
              <mc:Choice xmlns:v="urn:schemas-microsoft-com:vml" Requires="v">
                <p:oleObj spid="_x0000_s69053" name="公式" r:id="rId15" imgW="2533680" imgH="438060" progId="Equation.3">
                  <p:embed/>
                </p:oleObj>
              </mc:Choice>
              <mc:Fallback>
                <p:oleObj name="公式" r:id="rId15" imgW="2533680" imgH="438060" progId="Equation.3">
                  <p:embed/>
                  <p:pic>
                    <p:nvPicPr>
                      <p:cNvPr id="0" name="Object 4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3700" y="3937000"/>
                        <a:ext cx="26035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31" name="Object 43"/>
          <p:cNvGraphicFramePr>
            <a:graphicFrameLocks noChangeAspect="1"/>
          </p:cNvGraphicFramePr>
          <p:nvPr/>
        </p:nvGraphicFramePr>
        <p:xfrm>
          <a:off x="1200150" y="4419600"/>
          <a:ext cx="4711700" cy="1104900"/>
        </p:xfrm>
        <a:graphic>
          <a:graphicData uri="http://schemas.openxmlformats.org/presentationml/2006/ole">
            <mc:AlternateContent xmlns:mc="http://schemas.openxmlformats.org/markup-compatibility/2006">
              <mc:Choice xmlns:v="urn:schemas-microsoft-com:vml" Requires="v">
                <p:oleObj spid="_x0000_s69054" name="公式" r:id="rId17" imgW="4648320" imgH="1038135" progId="Equation.3">
                  <p:embed/>
                </p:oleObj>
              </mc:Choice>
              <mc:Fallback>
                <p:oleObj name="公式" r:id="rId17" imgW="4648320" imgH="1038135" progId="Equation.3">
                  <p:embed/>
                  <p:pic>
                    <p:nvPicPr>
                      <p:cNvPr id="0" name="Object 4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00150" y="4419600"/>
                        <a:ext cx="4711700"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32" name="Object 44"/>
          <p:cNvGraphicFramePr>
            <a:graphicFrameLocks noChangeAspect="1"/>
          </p:cNvGraphicFramePr>
          <p:nvPr/>
        </p:nvGraphicFramePr>
        <p:xfrm>
          <a:off x="1130300" y="5562600"/>
          <a:ext cx="2501900" cy="990600"/>
        </p:xfrm>
        <a:graphic>
          <a:graphicData uri="http://schemas.openxmlformats.org/presentationml/2006/ole">
            <mc:AlternateContent xmlns:mc="http://schemas.openxmlformats.org/markup-compatibility/2006">
              <mc:Choice xmlns:v="urn:schemas-microsoft-com:vml" Requires="v">
                <p:oleObj spid="_x0000_s69055" name="公式" r:id="rId19" imgW="2438370" imgH="923835" progId="Equation.3">
                  <p:embed/>
                </p:oleObj>
              </mc:Choice>
              <mc:Fallback>
                <p:oleObj name="公式" r:id="rId19" imgW="2438370" imgH="923835" progId="Equation.3">
                  <p:embed/>
                  <p:pic>
                    <p:nvPicPr>
                      <p:cNvPr id="0" name="Object 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30300" y="5562600"/>
                        <a:ext cx="25019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321"/>
                                        </p:tgtEl>
                                        <p:attrNameLst>
                                          <p:attrName>style.visibility</p:attrName>
                                        </p:attrNameLst>
                                      </p:cBhvr>
                                      <p:to>
                                        <p:strVal val="visible"/>
                                      </p:to>
                                    </p:set>
                                    <p:animEffect transition="in" filter="wipe(up)">
                                      <p:cBhvr>
                                        <p:cTn id="7" dur="500"/>
                                        <p:tgtEl>
                                          <p:spTgt spid="12321"/>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2322"/>
                                        </p:tgtEl>
                                        <p:attrNameLst>
                                          <p:attrName>style.visibility</p:attrName>
                                        </p:attrNameLst>
                                      </p:cBhvr>
                                      <p:to>
                                        <p:strVal val="visible"/>
                                      </p:to>
                                    </p:set>
                                    <p:animEffect transition="in" filter="wipe(left)">
                                      <p:cBhvr>
                                        <p:cTn id="11" dur="500"/>
                                        <p:tgtEl>
                                          <p:spTgt spid="1232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2327"/>
                                        </p:tgtEl>
                                        <p:attrNameLst>
                                          <p:attrName>style.visibility</p:attrName>
                                        </p:attrNameLst>
                                      </p:cBhvr>
                                      <p:to>
                                        <p:strVal val="visible"/>
                                      </p:to>
                                    </p:set>
                                    <p:animEffect transition="in" filter="wipe(left)">
                                      <p:cBhvr>
                                        <p:cTn id="16" dur="500"/>
                                        <p:tgtEl>
                                          <p:spTgt spid="1232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2328"/>
                                        </p:tgtEl>
                                        <p:attrNameLst>
                                          <p:attrName>style.visibility</p:attrName>
                                        </p:attrNameLst>
                                      </p:cBhvr>
                                      <p:to>
                                        <p:strVal val="visible"/>
                                      </p:to>
                                    </p:set>
                                    <p:animEffect transition="in" filter="wipe(left)">
                                      <p:cBhvr>
                                        <p:cTn id="21" dur="500"/>
                                        <p:tgtEl>
                                          <p:spTgt spid="1232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2329"/>
                                        </p:tgtEl>
                                        <p:attrNameLst>
                                          <p:attrName>style.visibility</p:attrName>
                                        </p:attrNameLst>
                                      </p:cBhvr>
                                      <p:to>
                                        <p:strVal val="visible"/>
                                      </p:to>
                                    </p:set>
                                    <p:animEffect transition="in" filter="wipe(left)">
                                      <p:cBhvr>
                                        <p:cTn id="26" dur="500"/>
                                        <p:tgtEl>
                                          <p:spTgt spid="1232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2330"/>
                                        </p:tgtEl>
                                        <p:attrNameLst>
                                          <p:attrName>style.visibility</p:attrName>
                                        </p:attrNameLst>
                                      </p:cBhvr>
                                      <p:to>
                                        <p:strVal val="visible"/>
                                      </p:to>
                                    </p:set>
                                    <p:animEffect transition="in" filter="wipe(left)">
                                      <p:cBhvr>
                                        <p:cTn id="31" dur="500"/>
                                        <p:tgtEl>
                                          <p:spTgt spid="1233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2331"/>
                                        </p:tgtEl>
                                        <p:attrNameLst>
                                          <p:attrName>style.visibility</p:attrName>
                                        </p:attrNameLst>
                                      </p:cBhvr>
                                      <p:to>
                                        <p:strVal val="visible"/>
                                      </p:to>
                                    </p:set>
                                    <p:animEffect transition="in" filter="wipe(left)">
                                      <p:cBhvr>
                                        <p:cTn id="36" dur="500"/>
                                        <p:tgtEl>
                                          <p:spTgt spid="1233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2332"/>
                                        </p:tgtEl>
                                        <p:attrNameLst>
                                          <p:attrName>style.visibility</p:attrName>
                                        </p:attrNameLst>
                                      </p:cBhvr>
                                      <p:to>
                                        <p:strVal val="visible"/>
                                      </p:to>
                                    </p:set>
                                    <p:animEffect transition="in" filter="wipe(left)">
                                      <p:cBhvr>
                                        <p:cTn id="41" dur="500"/>
                                        <p:tgtEl>
                                          <p:spTgt spid="12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2"/>
          <p:cNvGrpSpPr>
            <a:grpSpLocks/>
          </p:cNvGrpSpPr>
          <p:nvPr/>
        </p:nvGrpSpPr>
        <p:grpSpPr bwMode="auto">
          <a:xfrm>
            <a:off x="3962400" y="2209800"/>
            <a:ext cx="5105400" cy="4276725"/>
            <a:chOff x="2496" y="90"/>
            <a:chExt cx="3216" cy="2694"/>
          </a:xfrm>
        </p:grpSpPr>
        <p:grpSp>
          <p:nvGrpSpPr>
            <p:cNvPr id="45064" name="Group 3"/>
            <p:cNvGrpSpPr>
              <a:grpSpLocks/>
            </p:cNvGrpSpPr>
            <p:nvPr/>
          </p:nvGrpSpPr>
          <p:grpSpPr bwMode="auto">
            <a:xfrm>
              <a:off x="2496" y="90"/>
              <a:ext cx="3216" cy="2694"/>
              <a:chOff x="2496" y="90"/>
              <a:chExt cx="3216" cy="2694"/>
            </a:xfrm>
          </p:grpSpPr>
          <p:sp>
            <p:nvSpPr>
              <p:cNvPr id="45067" name="Line 4"/>
              <p:cNvSpPr>
                <a:spLocks noChangeShapeType="1"/>
              </p:cNvSpPr>
              <p:nvPr/>
            </p:nvSpPr>
            <p:spPr bwMode="auto">
              <a:xfrm flipH="1">
                <a:off x="2928" y="912"/>
                <a:ext cx="1392" cy="100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8" name="Line 5"/>
              <p:cNvSpPr>
                <a:spLocks noChangeShapeType="1"/>
              </p:cNvSpPr>
              <p:nvPr/>
            </p:nvSpPr>
            <p:spPr bwMode="auto">
              <a:xfrm flipH="1">
                <a:off x="3888" y="1440"/>
                <a:ext cx="1392" cy="100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69" name="Line 6"/>
              <p:cNvSpPr>
                <a:spLocks noChangeShapeType="1"/>
              </p:cNvSpPr>
              <p:nvPr/>
            </p:nvSpPr>
            <p:spPr bwMode="auto">
              <a:xfrm flipH="1">
                <a:off x="2928" y="912"/>
                <a:ext cx="2208" cy="1632"/>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0" name="Rectangle 7"/>
              <p:cNvSpPr>
                <a:spLocks noChangeArrowheads="1"/>
              </p:cNvSpPr>
              <p:nvPr/>
            </p:nvSpPr>
            <p:spPr bwMode="auto">
              <a:xfrm rot="-2150545">
                <a:off x="3408" y="1824"/>
                <a:ext cx="1872" cy="48"/>
              </a:xfrm>
              <a:prstGeom prst="rect">
                <a:avLst/>
              </a:prstGeom>
              <a:solidFill>
                <a:srgbClr val="FF9900"/>
              </a:solidFill>
              <a:ln w="28575">
                <a:solidFill>
                  <a:schemeClr val="accent2"/>
                </a:solidFill>
                <a:miter lim="800000"/>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45071" name="Line 8"/>
              <p:cNvSpPr>
                <a:spLocks noChangeShapeType="1"/>
              </p:cNvSpPr>
              <p:nvPr/>
            </p:nvSpPr>
            <p:spPr bwMode="auto">
              <a:xfrm>
                <a:off x="4128" y="1632"/>
                <a:ext cx="1200" cy="96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2" name="Freeform 9"/>
              <p:cNvSpPr>
                <a:spLocks/>
              </p:cNvSpPr>
              <p:nvPr/>
            </p:nvSpPr>
            <p:spPr bwMode="auto">
              <a:xfrm>
                <a:off x="3264" y="1680"/>
                <a:ext cx="723" cy="699"/>
              </a:xfrm>
              <a:custGeom>
                <a:avLst/>
                <a:gdLst>
                  <a:gd name="T0" fmla="*/ 0 w 723"/>
                  <a:gd name="T1" fmla="*/ 0 h 699"/>
                  <a:gd name="T2" fmla="*/ 723 w 723"/>
                  <a:gd name="T3" fmla="*/ 699 h 699"/>
                  <a:gd name="T4" fmla="*/ 0 60000 65536"/>
                  <a:gd name="T5" fmla="*/ 0 60000 65536"/>
                  <a:gd name="T6" fmla="*/ 0 w 723"/>
                  <a:gd name="T7" fmla="*/ 0 h 699"/>
                  <a:gd name="T8" fmla="*/ 723 w 723"/>
                  <a:gd name="T9" fmla="*/ 699 h 699"/>
                </a:gdLst>
                <a:ahLst/>
                <a:cxnLst>
                  <a:cxn ang="T4">
                    <a:pos x="T0" y="T1"/>
                  </a:cxn>
                  <a:cxn ang="T5">
                    <a:pos x="T2" y="T3"/>
                  </a:cxn>
                </a:cxnLst>
                <a:rect l="T6" t="T7" r="T8" b="T9"/>
                <a:pathLst>
                  <a:path w="723" h="699">
                    <a:moveTo>
                      <a:pt x="0" y="0"/>
                    </a:moveTo>
                    <a:lnTo>
                      <a:pt x="723" y="699"/>
                    </a:lnTo>
                  </a:path>
                </a:pathLst>
              </a:custGeom>
              <a:noFill/>
              <a:ln w="28575" cmpd="sng">
                <a:solidFill>
                  <a:schemeClr val="accent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73" name="Line 10"/>
              <p:cNvSpPr>
                <a:spLocks noChangeShapeType="1"/>
              </p:cNvSpPr>
              <p:nvPr/>
            </p:nvSpPr>
            <p:spPr bwMode="auto">
              <a:xfrm flipV="1">
                <a:off x="4128" y="144"/>
                <a:ext cx="768" cy="1488"/>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74" name="Line 11"/>
              <p:cNvSpPr>
                <a:spLocks noChangeShapeType="1"/>
              </p:cNvSpPr>
              <p:nvPr/>
            </p:nvSpPr>
            <p:spPr bwMode="auto">
              <a:xfrm flipV="1">
                <a:off x="4416" y="816"/>
                <a:ext cx="144" cy="96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5" name="Line 12"/>
              <p:cNvSpPr>
                <a:spLocks noChangeShapeType="1"/>
              </p:cNvSpPr>
              <p:nvPr/>
            </p:nvSpPr>
            <p:spPr bwMode="auto">
              <a:xfrm flipH="1">
                <a:off x="4320" y="528"/>
                <a:ext cx="480" cy="384"/>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6" name="Line 13"/>
              <p:cNvSpPr>
                <a:spLocks noChangeShapeType="1"/>
              </p:cNvSpPr>
              <p:nvPr/>
            </p:nvSpPr>
            <p:spPr bwMode="auto">
              <a:xfrm flipH="1">
                <a:off x="5280" y="1104"/>
                <a:ext cx="432" cy="336"/>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7" name="Line 14"/>
              <p:cNvSpPr>
                <a:spLocks noChangeShapeType="1"/>
              </p:cNvSpPr>
              <p:nvPr/>
            </p:nvSpPr>
            <p:spPr bwMode="auto">
              <a:xfrm flipH="1">
                <a:off x="2496" y="1920"/>
                <a:ext cx="432" cy="336"/>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8" name="Line 15"/>
              <p:cNvSpPr>
                <a:spLocks noChangeShapeType="1"/>
              </p:cNvSpPr>
              <p:nvPr/>
            </p:nvSpPr>
            <p:spPr bwMode="auto">
              <a:xfrm flipH="1">
                <a:off x="3456" y="2448"/>
                <a:ext cx="432" cy="336"/>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079" name="Freeform 16"/>
              <p:cNvSpPr>
                <a:spLocks/>
              </p:cNvSpPr>
              <p:nvPr/>
            </p:nvSpPr>
            <p:spPr bwMode="auto">
              <a:xfrm>
                <a:off x="5124" y="996"/>
                <a:ext cx="435" cy="321"/>
              </a:xfrm>
              <a:custGeom>
                <a:avLst/>
                <a:gdLst>
                  <a:gd name="T0" fmla="*/ 435 w 435"/>
                  <a:gd name="T1" fmla="*/ 0 h 321"/>
                  <a:gd name="T2" fmla="*/ 0 w 435"/>
                  <a:gd name="T3" fmla="*/ 321 h 321"/>
                  <a:gd name="T4" fmla="*/ 0 60000 65536"/>
                  <a:gd name="T5" fmla="*/ 0 60000 65536"/>
                  <a:gd name="T6" fmla="*/ 0 w 435"/>
                  <a:gd name="T7" fmla="*/ 0 h 321"/>
                  <a:gd name="T8" fmla="*/ 435 w 435"/>
                  <a:gd name="T9" fmla="*/ 321 h 321"/>
                </a:gdLst>
                <a:ahLst/>
                <a:cxnLst>
                  <a:cxn ang="T4">
                    <a:pos x="T0" y="T1"/>
                  </a:cxn>
                  <a:cxn ang="T5">
                    <a:pos x="T2" y="T3"/>
                  </a:cxn>
                </a:cxnLst>
                <a:rect l="T6" t="T7" r="T8" b="T9"/>
                <a:pathLst>
                  <a:path w="435" h="321">
                    <a:moveTo>
                      <a:pt x="435" y="0"/>
                    </a:moveTo>
                    <a:lnTo>
                      <a:pt x="0" y="321"/>
                    </a:lnTo>
                  </a:path>
                </a:pathLst>
              </a:custGeom>
              <a:noFill/>
              <a:ln w="28575" cap="flat" cmpd="sng">
                <a:solidFill>
                  <a:schemeClr val="accent2"/>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80" name="Freeform 17"/>
              <p:cNvSpPr>
                <a:spLocks/>
              </p:cNvSpPr>
              <p:nvPr/>
            </p:nvSpPr>
            <p:spPr bwMode="auto">
              <a:xfrm>
                <a:off x="5088" y="960"/>
                <a:ext cx="435" cy="321"/>
              </a:xfrm>
              <a:custGeom>
                <a:avLst/>
                <a:gdLst>
                  <a:gd name="T0" fmla="*/ 435 w 435"/>
                  <a:gd name="T1" fmla="*/ 0 h 321"/>
                  <a:gd name="T2" fmla="*/ 0 w 435"/>
                  <a:gd name="T3" fmla="*/ 321 h 321"/>
                  <a:gd name="T4" fmla="*/ 0 60000 65536"/>
                  <a:gd name="T5" fmla="*/ 0 60000 65536"/>
                  <a:gd name="T6" fmla="*/ 0 w 435"/>
                  <a:gd name="T7" fmla="*/ 0 h 321"/>
                  <a:gd name="T8" fmla="*/ 435 w 435"/>
                  <a:gd name="T9" fmla="*/ 321 h 321"/>
                </a:gdLst>
                <a:ahLst/>
                <a:cxnLst>
                  <a:cxn ang="T4">
                    <a:pos x="T0" y="T1"/>
                  </a:cxn>
                  <a:cxn ang="T5">
                    <a:pos x="T2" y="T3"/>
                  </a:cxn>
                </a:cxnLst>
                <a:rect l="T6" t="T7" r="T8" b="T9"/>
                <a:pathLst>
                  <a:path w="435" h="321">
                    <a:moveTo>
                      <a:pt x="435" y="0"/>
                    </a:moveTo>
                    <a:lnTo>
                      <a:pt x="0" y="321"/>
                    </a:lnTo>
                  </a:path>
                </a:pathLst>
              </a:custGeom>
              <a:noFill/>
              <a:ln w="28575" cap="flat" cmpd="sng">
                <a:solidFill>
                  <a:schemeClr val="accent2"/>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81" name="Freeform 18"/>
              <p:cNvSpPr>
                <a:spLocks/>
              </p:cNvSpPr>
              <p:nvPr/>
            </p:nvSpPr>
            <p:spPr bwMode="auto">
              <a:xfrm>
                <a:off x="3171" y="2412"/>
                <a:ext cx="432" cy="333"/>
              </a:xfrm>
              <a:custGeom>
                <a:avLst/>
                <a:gdLst>
                  <a:gd name="T0" fmla="*/ 432 w 432"/>
                  <a:gd name="T1" fmla="*/ 0 h 333"/>
                  <a:gd name="T2" fmla="*/ 0 w 432"/>
                  <a:gd name="T3" fmla="*/ 333 h 333"/>
                  <a:gd name="T4" fmla="*/ 0 60000 65536"/>
                  <a:gd name="T5" fmla="*/ 0 60000 65536"/>
                  <a:gd name="T6" fmla="*/ 0 w 432"/>
                  <a:gd name="T7" fmla="*/ 0 h 333"/>
                  <a:gd name="T8" fmla="*/ 432 w 432"/>
                  <a:gd name="T9" fmla="*/ 333 h 333"/>
                </a:gdLst>
                <a:ahLst/>
                <a:cxnLst>
                  <a:cxn ang="T4">
                    <a:pos x="T0" y="T1"/>
                  </a:cxn>
                  <a:cxn ang="T5">
                    <a:pos x="T2" y="T3"/>
                  </a:cxn>
                </a:cxnLst>
                <a:rect l="T6" t="T7" r="T8" b="T9"/>
                <a:pathLst>
                  <a:path w="432" h="333">
                    <a:moveTo>
                      <a:pt x="432" y="0"/>
                    </a:moveTo>
                    <a:lnTo>
                      <a:pt x="0" y="333"/>
                    </a:lnTo>
                  </a:path>
                </a:pathLst>
              </a:custGeom>
              <a:noFill/>
              <a:ln w="28575" cap="flat" cmpd="sng">
                <a:solidFill>
                  <a:schemeClr val="accent2"/>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82" name="Freeform 19"/>
              <p:cNvSpPr>
                <a:spLocks/>
              </p:cNvSpPr>
              <p:nvPr/>
            </p:nvSpPr>
            <p:spPr bwMode="auto">
              <a:xfrm>
                <a:off x="3147" y="2352"/>
                <a:ext cx="453" cy="348"/>
              </a:xfrm>
              <a:custGeom>
                <a:avLst/>
                <a:gdLst>
                  <a:gd name="T0" fmla="*/ 453 w 453"/>
                  <a:gd name="T1" fmla="*/ 0 h 348"/>
                  <a:gd name="T2" fmla="*/ 0 w 453"/>
                  <a:gd name="T3" fmla="*/ 348 h 348"/>
                  <a:gd name="T4" fmla="*/ 0 60000 65536"/>
                  <a:gd name="T5" fmla="*/ 0 60000 65536"/>
                  <a:gd name="T6" fmla="*/ 0 w 453"/>
                  <a:gd name="T7" fmla="*/ 0 h 348"/>
                  <a:gd name="T8" fmla="*/ 453 w 453"/>
                  <a:gd name="T9" fmla="*/ 348 h 348"/>
                </a:gdLst>
                <a:ahLst/>
                <a:cxnLst>
                  <a:cxn ang="T4">
                    <a:pos x="T0" y="T1"/>
                  </a:cxn>
                  <a:cxn ang="T5">
                    <a:pos x="T2" y="T3"/>
                  </a:cxn>
                </a:cxnLst>
                <a:rect l="T6" t="T7" r="T8" b="T9"/>
                <a:pathLst>
                  <a:path w="453" h="348">
                    <a:moveTo>
                      <a:pt x="453" y="0"/>
                    </a:moveTo>
                    <a:lnTo>
                      <a:pt x="0" y="348"/>
                    </a:lnTo>
                  </a:path>
                </a:pathLst>
              </a:custGeom>
              <a:noFill/>
              <a:ln w="28575" cap="flat" cmpd="sng">
                <a:solidFill>
                  <a:schemeClr val="accent2"/>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083" name="Line 20"/>
              <p:cNvSpPr>
                <a:spLocks noChangeShapeType="1"/>
              </p:cNvSpPr>
              <p:nvPr/>
            </p:nvSpPr>
            <p:spPr bwMode="auto">
              <a:xfrm flipV="1">
                <a:off x="4560" y="432"/>
                <a:ext cx="48" cy="384"/>
              </a:xfrm>
              <a:prstGeom prst="line">
                <a:avLst/>
              </a:prstGeom>
              <a:noFill/>
              <a:ln w="38100">
                <a:solidFill>
                  <a:srgbClr val="CC33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84" name="Line 21"/>
              <p:cNvSpPr>
                <a:spLocks noChangeShapeType="1"/>
              </p:cNvSpPr>
              <p:nvPr/>
            </p:nvSpPr>
            <p:spPr bwMode="auto">
              <a:xfrm>
                <a:off x="4896" y="2256"/>
                <a:ext cx="192" cy="144"/>
              </a:xfrm>
              <a:prstGeom prst="line">
                <a:avLst/>
              </a:prstGeom>
              <a:noFill/>
              <a:ln w="38100">
                <a:solidFill>
                  <a:srgbClr val="CC33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085" name="Text Box 22"/>
              <p:cNvSpPr txBox="1">
                <a:spLocks noChangeArrowheads="1"/>
              </p:cNvSpPr>
              <p:nvPr/>
            </p:nvSpPr>
            <p:spPr bwMode="auto">
              <a:xfrm>
                <a:off x="5270" y="244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x</a:t>
                </a:r>
              </a:p>
            </p:txBody>
          </p:sp>
          <p:sp>
            <p:nvSpPr>
              <p:cNvPr id="45086" name="Text Box 23"/>
              <p:cNvSpPr txBox="1">
                <a:spLocks noChangeArrowheads="1"/>
              </p:cNvSpPr>
              <p:nvPr/>
            </p:nvSpPr>
            <p:spPr bwMode="auto">
              <a:xfrm>
                <a:off x="4886" y="90"/>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y</a:t>
                </a:r>
              </a:p>
            </p:txBody>
          </p:sp>
          <p:sp>
            <p:nvSpPr>
              <p:cNvPr id="45087" name="Text Box 24"/>
              <p:cNvSpPr txBox="1">
                <a:spLocks noChangeArrowheads="1"/>
              </p:cNvSpPr>
              <p:nvPr/>
            </p:nvSpPr>
            <p:spPr bwMode="auto">
              <a:xfrm>
                <a:off x="4838" y="1929"/>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P</a:t>
                </a:r>
                <a:r>
                  <a:rPr lang="en-US" altLang="zh-CN" sz="2800" baseline="-25000">
                    <a:solidFill>
                      <a:schemeClr val="accent2"/>
                    </a:solidFill>
                    <a:ea typeface="宋体" pitchFamily="2" charset="-122"/>
                  </a:rPr>
                  <a:t>1</a:t>
                </a:r>
              </a:p>
            </p:txBody>
          </p:sp>
          <p:sp>
            <p:nvSpPr>
              <p:cNvPr id="45088" name="Text Box 25"/>
              <p:cNvSpPr txBox="1">
                <a:spLocks noChangeArrowheads="1"/>
              </p:cNvSpPr>
              <p:nvPr/>
            </p:nvSpPr>
            <p:spPr bwMode="auto">
              <a:xfrm>
                <a:off x="4615" y="672"/>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P</a:t>
                </a:r>
                <a:r>
                  <a:rPr lang="en-US" altLang="zh-CN" sz="2800" baseline="-25000">
                    <a:solidFill>
                      <a:schemeClr val="accent2"/>
                    </a:solidFill>
                    <a:ea typeface="宋体" pitchFamily="2" charset="-122"/>
                  </a:rPr>
                  <a:t>2</a:t>
                </a:r>
              </a:p>
            </p:txBody>
          </p:sp>
          <p:graphicFrame>
            <p:nvGraphicFramePr>
              <p:cNvPr id="45089" name="Object 26"/>
              <p:cNvGraphicFramePr>
                <a:graphicFrameLocks noChangeAspect="1"/>
              </p:cNvGraphicFramePr>
              <p:nvPr/>
            </p:nvGraphicFramePr>
            <p:xfrm>
              <a:off x="4820" y="2372"/>
              <a:ext cx="376" cy="304"/>
            </p:xfrm>
            <a:graphic>
              <a:graphicData uri="http://schemas.openxmlformats.org/presentationml/2006/ole">
                <mc:AlternateContent xmlns:mc="http://schemas.openxmlformats.org/markup-compatibility/2006">
                  <mc:Choice xmlns:v="urn:schemas-microsoft-com:vml" Requires="v">
                    <p:oleObj spid="_x0000_s46045" name="公式" r:id="rId3" imgW="533520" imgH="419190" progId="Equation.3">
                      <p:embed/>
                    </p:oleObj>
                  </mc:Choice>
                  <mc:Fallback>
                    <p:oleObj name="公式" r:id="rId3" imgW="533520" imgH="419190"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0" y="2372"/>
                            <a:ext cx="376"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90" name="Object 27"/>
              <p:cNvGraphicFramePr>
                <a:graphicFrameLocks noChangeAspect="1"/>
              </p:cNvGraphicFramePr>
              <p:nvPr/>
            </p:nvGraphicFramePr>
            <p:xfrm>
              <a:off x="4188" y="260"/>
              <a:ext cx="392" cy="304"/>
            </p:xfrm>
            <a:graphic>
              <a:graphicData uri="http://schemas.openxmlformats.org/presentationml/2006/ole">
                <mc:AlternateContent xmlns:mc="http://schemas.openxmlformats.org/markup-compatibility/2006">
                  <mc:Choice xmlns:v="urn:schemas-microsoft-com:vml" Requires="v">
                    <p:oleObj spid="_x0000_s46046" name="公式" r:id="rId5" imgW="552420" imgH="419190" progId="Equation.3">
                      <p:embed/>
                    </p:oleObj>
                  </mc:Choice>
                  <mc:Fallback>
                    <p:oleObj name="公式" r:id="rId5" imgW="552420" imgH="41919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8" y="260"/>
                            <a:ext cx="392"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91" name="Text Box 28"/>
              <p:cNvSpPr txBox="1">
                <a:spLocks noChangeArrowheads="1"/>
              </p:cNvSpPr>
              <p:nvPr/>
            </p:nvSpPr>
            <p:spPr bwMode="auto">
              <a:xfrm>
                <a:off x="3888" y="1401"/>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O</a:t>
                </a:r>
              </a:p>
            </p:txBody>
          </p:sp>
          <p:sp>
            <p:nvSpPr>
              <p:cNvPr id="45092" name="Text Box 29"/>
              <p:cNvSpPr txBox="1">
                <a:spLocks noChangeArrowheads="1"/>
              </p:cNvSpPr>
              <p:nvPr/>
            </p:nvSpPr>
            <p:spPr bwMode="auto">
              <a:xfrm>
                <a:off x="4224" y="14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x</a:t>
                </a:r>
              </a:p>
            </p:txBody>
          </p:sp>
          <p:sp>
            <p:nvSpPr>
              <p:cNvPr id="45093" name="Text Box 30"/>
              <p:cNvSpPr txBox="1">
                <a:spLocks noChangeArrowheads="1"/>
              </p:cNvSpPr>
              <p:nvPr/>
            </p:nvSpPr>
            <p:spPr bwMode="auto">
              <a:xfrm>
                <a:off x="4416" y="1632"/>
                <a:ext cx="3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a:solidFill>
                      <a:schemeClr val="accent2"/>
                    </a:solidFill>
                    <a:ea typeface="宋体" pitchFamily="2" charset="-122"/>
                  </a:rPr>
                  <a:t>d</a:t>
                </a:r>
                <a:r>
                  <a:rPr lang="en-US" altLang="zh-CN" sz="2800" i="1">
                    <a:solidFill>
                      <a:schemeClr val="accent2"/>
                    </a:solidFill>
                    <a:ea typeface="宋体" pitchFamily="2" charset="-122"/>
                  </a:rPr>
                  <a:t>x</a:t>
                </a:r>
              </a:p>
            </p:txBody>
          </p:sp>
          <p:sp>
            <p:nvSpPr>
              <p:cNvPr id="45094" name="Text Box 31"/>
              <p:cNvSpPr txBox="1">
                <a:spLocks noChangeArrowheads="1"/>
              </p:cNvSpPr>
              <p:nvPr/>
            </p:nvSpPr>
            <p:spPr bwMode="auto">
              <a:xfrm>
                <a:off x="3542" y="167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b</a:t>
                </a:r>
              </a:p>
            </p:txBody>
          </p:sp>
          <p:sp>
            <p:nvSpPr>
              <p:cNvPr id="45095" name="Text Box 32"/>
              <p:cNvSpPr txBox="1">
                <a:spLocks noChangeArrowheads="1"/>
              </p:cNvSpPr>
              <p:nvPr/>
            </p:nvSpPr>
            <p:spPr bwMode="auto">
              <a:xfrm>
                <a:off x="4016" y="1050"/>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d</a:t>
                </a:r>
                <a:r>
                  <a:rPr lang="en-US" altLang="zh-CN" sz="2800" baseline="-25000">
                    <a:solidFill>
                      <a:schemeClr val="accent2"/>
                    </a:solidFill>
                    <a:ea typeface="宋体" pitchFamily="2" charset="-122"/>
                  </a:rPr>
                  <a:t>2</a:t>
                </a:r>
              </a:p>
            </p:txBody>
          </p:sp>
          <p:sp>
            <p:nvSpPr>
              <p:cNvPr id="45096" name="Rectangle 33"/>
              <p:cNvSpPr>
                <a:spLocks noChangeArrowheads="1"/>
              </p:cNvSpPr>
              <p:nvPr/>
            </p:nvSpPr>
            <p:spPr bwMode="auto">
              <a:xfrm>
                <a:off x="4464" y="2010"/>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d</a:t>
                </a:r>
                <a:r>
                  <a:rPr lang="en-US" altLang="zh-CN" sz="2800" baseline="-25000">
                    <a:solidFill>
                      <a:schemeClr val="accent2"/>
                    </a:solidFill>
                    <a:ea typeface="宋体" pitchFamily="2" charset="-122"/>
                  </a:rPr>
                  <a:t>1</a:t>
                </a:r>
              </a:p>
            </p:txBody>
          </p:sp>
        </p:grpSp>
        <p:sp>
          <p:nvSpPr>
            <p:cNvPr id="45065" name="Freeform 34"/>
            <p:cNvSpPr>
              <a:spLocks/>
            </p:cNvSpPr>
            <p:nvPr/>
          </p:nvSpPr>
          <p:spPr bwMode="auto">
            <a:xfrm>
              <a:off x="4416" y="1056"/>
              <a:ext cx="96" cy="48"/>
            </a:xfrm>
            <a:custGeom>
              <a:avLst/>
              <a:gdLst>
                <a:gd name="T0" fmla="*/ 0 w 96"/>
                <a:gd name="T1" fmla="*/ 0 h 48"/>
                <a:gd name="T2" fmla="*/ 40 w 96"/>
                <a:gd name="T3" fmla="*/ 36 h 48"/>
                <a:gd name="T4" fmla="*/ 96 w 96"/>
                <a:gd name="T5" fmla="*/ 48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cubicBezTo>
                    <a:pt x="7" y="6"/>
                    <a:pt x="24" y="28"/>
                    <a:pt x="40" y="36"/>
                  </a:cubicBezTo>
                  <a:cubicBezTo>
                    <a:pt x="56" y="44"/>
                    <a:pt x="84" y="46"/>
                    <a:pt x="96" y="48"/>
                  </a:cubicBezTo>
                </a:path>
              </a:pathLst>
            </a:custGeom>
            <a:noFill/>
            <a:ln w="28575" cmpd="sng">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45066" name="Object 35"/>
            <p:cNvGraphicFramePr>
              <a:graphicFrameLocks noChangeAspect="1"/>
            </p:cNvGraphicFramePr>
            <p:nvPr/>
          </p:nvGraphicFramePr>
          <p:xfrm>
            <a:off x="4368" y="1104"/>
            <a:ext cx="139" cy="188"/>
          </p:xfrm>
          <a:graphic>
            <a:graphicData uri="http://schemas.openxmlformats.org/presentationml/2006/ole">
              <mc:AlternateContent xmlns:mc="http://schemas.openxmlformats.org/markup-compatibility/2006">
                <mc:Choice xmlns:v="urn:schemas-microsoft-com:vml" Requires="v">
                  <p:oleObj spid="_x0000_s46047" name="Equation" r:id="rId7" imgW="190620" imgH="276315" progId="Equation.3">
                    <p:embed/>
                  </p:oleObj>
                </mc:Choice>
                <mc:Fallback>
                  <p:oleObj name="Equation" r:id="rId7" imgW="190620" imgH="276315" progId="Equation.3">
                    <p:embed/>
                    <p:pic>
                      <p:nvPicPr>
                        <p:cNvPr id="0" name="Object 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8" y="1104"/>
                          <a:ext cx="139"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348" name="Object 36"/>
          <p:cNvGraphicFramePr>
            <a:graphicFrameLocks noChangeAspect="1"/>
          </p:cNvGraphicFramePr>
          <p:nvPr/>
        </p:nvGraphicFramePr>
        <p:xfrm>
          <a:off x="285750" y="152400"/>
          <a:ext cx="5397500" cy="1600200"/>
        </p:xfrm>
        <a:graphic>
          <a:graphicData uri="http://schemas.openxmlformats.org/presentationml/2006/ole">
            <mc:AlternateContent xmlns:mc="http://schemas.openxmlformats.org/markup-compatibility/2006">
              <mc:Choice xmlns:v="urn:schemas-microsoft-com:vml" Requires="v">
                <p:oleObj spid="_x0000_s46048" name="公式" r:id="rId9" imgW="5334120" imgH="1533615" progId="Equation.3">
                  <p:embed/>
                </p:oleObj>
              </mc:Choice>
              <mc:Fallback>
                <p:oleObj name="公式" r:id="rId9" imgW="5334120" imgH="1533615" progId="Equation.3">
                  <p:embed/>
                  <p:pic>
                    <p:nvPicPr>
                      <p:cNvPr id="0"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5750" y="152400"/>
                        <a:ext cx="5397500"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49" name="Object 37"/>
          <p:cNvGraphicFramePr>
            <a:graphicFrameLocks noChangeAspect="1"/>
          </p:cNvGraphicFramePr>
          <p:nvPr/>
        </p:nvGraphicFramePr>
        <p:xfrm>
          <a:off x="279400" y="1828800"/>
          <a:ext cx="4826000" cy="1600200"/>
        </p:xfrm>
        <a:graphic>
          <a:graphicData uri="http://schemas.openxmlformats.org/presentationml/2006/ole">
            <mc:AlternateContent xmlns:mc="http://schemas.openxmlformats.org/markup-compatibility/2006">
              <mc:Choice xmlns:v="urn:schemas-microsoft-com:vml" Requires="v">
                <p:oleObj spid="_x0000_s46049" name="公式" r:id="rId11" imgW="4762530" imgH="1533615" progId="Equation.3">
                  <p:embed/>
                </p:oleObj>
              </mc:Choice>
              <mc:Fallback>
                <p:oleObj name="公式" r:id="rId11" imgW="4762530" imgH="1533615" progId="Equation.3">
                  <p:embed/>
                  <p:pic>
                    <p:nvPicPr>
                      <p:cNvPr id="0" name="Object 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9400" y="1828800"/>
                        <a:ext cx="4826000"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51" name="Object 39"/>
          <p:cNvGraphicFramePr>
            <a:graphicFrameLocks noChangeAspect="1"/>
          </p:cNvGraphicFramePr>
          <p:nvPr/>
        </p:nvGraphicFramePr>
        <p:xfrm>
          <a:off x="755650" y="3429000"/>
          <a:ext cx="5029200" cy="990600"/>
        </p:xfrm>
        <a:graphic>
          <a:graphicData uri="http://schemas.openxmlformats.org/presentationml/2006/ole">
            <mc:AlternateContent xmlns:mc="http://schemas.openxmlformats.org/markup-compatibility/2006">
              <mc:Choice xmlns:v="urn:schemas-microsoft-com:vml" Requires="v">
                <p:oleObj spid="_x0000_s46050" name="公式" r:id="rId13" imgW="4962600" imgH="923835" progId="Equation.3">
                  <p:embed/>
                </p:oleObj>
              </mc:Choice>
              <mc:Fallback>
                <p:oleObj name="公式" r:id="rId13" imgW="4962600" imgH="923835" progId="Equation.3">
                  <p:embed/>
                  <p:pic>
                    <p:nvPicPr>
                      <p:cNvPr id="0" name="Object 3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5650" y="3429000"/>
                        <a:ext cx="50292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52" name="Text Box 40"/>
          <p:cNvSpPr txBox="1">
            <a:spLocks noChangeArrowheads="1"/>
          </p:cNvSpPr>
          <p:nvPr/>
        </p:nvSpPr>
        <p:spPr bwMode="auto">
          <a:xfrm>
            <a:off x="6248400" y="228600"/>
            <a:ext cx="2743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rgbClr val="CC3300"/>
                </a:solidFill>
                <a:ea typeface="宋体" pitchFamily="2" charset="-122"/>
              </a:rPr>
              <a:t>也可由电荷元分布的对称性得到，请大家自己分析</a:t>
            </a:r>
          </a:p>
        </p:txBody>
      </p:sp>
      <p:sp>
        <p:nvSpPr>
          <p:cNvPr id="13353" name="AutoShape 41"/>
          <p:cNvSpPr>
            <a:spLocks noChangeArrowheads="1"/>
          </p:cNvSpPr>
          <p:nvPr/>
        </p:nvSpPr>
        <p:spPr bwMode="auto">
          <a:xfrm>
            <a:off x="5791200" y="838200"/>
            <a:ext cx="457200" cy="228600"/>
          </a:xfrm>
          <a:prstGeom prst="leftArrow">
            <a:avLst>
              <a:gd name="adj1" fmla="val 50000"/>
              <a:gd name="adj2"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348"/>
                                        </p:tgtEl>
                                        <p:attrNameLst>
                                          <p:attrName>style.visibility</p:attrName>
                                        </p:attrNameLst>
                                      </p:cBhvr>
                                      <p:to>
                                        <p:strVal val="visible"/>
                                      </p:to>
                                    </p:set>
                                    <p:animEffect transition="in" filter="wipe(left)">
                                      <p:cBhvr>
                                        <p:cTn id="7" dur="500"/>
                                        <p:tgtEl>
                                          <p:spTgt spid="133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3352"/>
                                        </p:tgtEl>
                                        <p:attrNameLst>
                                          <p:attrName>style.visibility</p:attrName>
                                        </p:attrNameLst>
                                      </p:cBhvr>
                                      <p:to>
                                        <p:strVal val="visible"/>
                                      </p:to>
                                    </p:set>
                                    <p:animEffect transition="in" filter="wipe(right)">
                                      <p:cBhvr>
                                        <p:cTn id="12" dur="500"/>
                                        <p:tgtEl>
                                          <p:spTgt spid="13352"/>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13353"/>
                                        </p:tgtEl>
                                        <p:attrNameLst>
                                          <p:attrName>style.visibility</p:attrName>
                                        </p:attrNameLst>
                                      </p:cBhvr>
                                      <p:to>
                                        <p:strVal val="visible"/>
                                      </p:to>
                                    </p:set>
                                    <p:animEffect transition="in" filter="wipe(right)">
                                      <p:cBhvr>
                                        <p:cTn id="15" dur="500"/>
                                        <p:tgtEl>
                                          <p:spTgt spid="1335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3349"/>
                                        </p:tgtEl>
                                        <p:attrNameLst>
                                          <p:attrName>style.visibility</p:attrName>
                                        </p:attrNameLst>
                                      </p:cBhvr>
                                      <p:to>
                                        <p:strVal val="visible"/>
                                      </p:to>
                                    </p:set>
                                    <p:animEffect transition="in" filter="wipe(left)">
                                      <p:cBhvr>
                                        <p:cTn id="20" dur="500"/>
                                        <p:tgtEl>
                                          <p:spTgt spid="1334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3351"/>
                                        </p:tgtEl>
                                        <p:attrNameLst>
                                          <p:attrName>style.visibility</p:attrName>
                                        </p:attrNameLst>
                                      </p:cBhvr>
                                      <p:to>
                                        <p:strVal val="visible"/>
                                      </p:to>
                                    </p:set>
                                    <p:animEffect transition="in" filter="wipe(left)">
                                      <p:cBhvr>
                                        <p:cTn id="25" dur="500"/>
                                        <p:tgtEl>
                                          <p:spTgt spid="13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52" grpId="0" autoUpdateAnimBg="0"/>
      <p:bldP spid="1335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04800" y="228600"/>
            <a:ext cx="1524000" cy="1066800"/>
            <a:chOff x="384" y="2783"/>
            <a:chExt cx="960" cy="672"/>
          </a:xfrm>
        </p:grpSpPr>
        <p:sp>
          <p:nvSpPr>
            <p:cNvPr id="46092" name="AutoShape 3"/>
            <p:cNvSpPr>
              <a:spLocks noChangeArrowheads="1"/>
            </p:cNvSpPr>
            <p:nvPr/>
          </p:nvSpPr>
          <p:spPr bwMode="auto">
            <a:xfrm>
              <a:off x="384" y="2783"/>
              <a:ext cx="864" cy="672"/>
            </a:xfrm>
            <a:prstGeom prst="irregularSeal1">
              <a:avLst/>
            </a:prstGeom>
            <a:solidFill>
              <a:srgbClr val="FF9900"/>
            </a:solidFill>
            <a:ln w="12699">
              <a:solidFill>
                <a:srgbClr val="990000"/>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46093" name="Text Box 4"/>
            <p:cNvSpPr txBox="1">
              <a:spLocks noChangeArrowheads="1"/>
            </p:cNvSpPr>
            <p:nvPr/>
          </p:nvSpPr>
          <p:spPr bwMode="auto">
            <a:xfrm>
              <a:off x="480" y="2927"/>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kumimoji="1" lang="zh-CN" altLang="en-US" sz="2800">
                  <a:solidFill>
                    <a:srgbClr val="3333CC"/>
                  </a:solidFill>
                  <a:latin typeface="宋体" pitchFamily="2" charset="-122"/>
                  <a:ea typeface="宋体" pitchFamily="2" charset="-122"/>
                </a:rPr>
                <a:t>讨论</a:t>
              </a:r>
            </a:p>
          </p:txBody>
        </p:sp>
      </p:grpSp>
      <p:sp>
        <p:nvSpPr>
          <p:cNvPr id="14341" name="Text Box 5"/>
          <p:cNvSpPr txBox="1">
            <a:spLocks noChangeArrowheads="1"/>
          </p:cNvSpPr>
          <p:nvPr/>
        </p:nvSpPr>
        <p:spPr bwMode="auto">
          <a:xfrm>
            <a:off x="2282825" y="533400"/>
            <a:ext cx="36401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AutoNum type="arabicPeriod"/>
            </a:pPr>
            <a:r>
              <a:rPr lang="zh-CN" altLang="en-US" sz="2800">
                <a:solidFill>
                  <a:schemeClr val="accent2"/>
                </a:solidFill>
                <a:ea typeface="宋体" pitchFamily="2" charset="-122"/>
              </a:rPr>
              <a:t>对</a:t>
            </a:r>
            <a:r>
              <a:rPr lang="en-US" altLang="zh-CN" sz="2800" i="1">
                <a:solidFill>
                  <a:schemeClr val="accent2"/>
                </a:solidFill>
                <a:ea typeface="宋体" pitchFamily="2" charset="-122"/>
              </a:rPr>
              <a:t>P</a:t>
            </a:r>
            <a:r>
              <a:rPr lang="en-US" altLang="zh-CN" sz="2800" baseline="-25000">
                <a:solidFill>
                  <a:schemeClr val="accent2"/>
                </a:solidFill>
                <a:ea typeface="宋体" pitchFamily="2" charset="-122"/>
              </a:rPr>
              <a:t>1</a:t>
            </a:r>
            <a:r>
              <a:rPr lang="zh-CN" altLang="en-US" sz="2800">
                <a:solidFill>
                  <a:schemeClr val="accent2"/>
                </a:solidFill>
                <a:ea typeface="宋体" pitchFamily="2" charset="-122"/>
              </a:rPr>
              <a:t>点，当</a:t>
            </a:r>
            <a:r>
              <a:rPr lang="en-US" altLang="zh-CN" sz="2800" i="1">
                <a:solidFill>
                  <a:schemeClr val="accent2"/>
                </a:solidFill>
                <a:ea typeface="宋体" pitchFamily="2" charset="-122"/>
              </a:rPr>
              <a:t>d</a:t>
            </a:r>
            <a:r>
              <a:rPr lang="en-US" altLang="zh-CN" sz="2800" baseline="-25000">
                <a:solidFill>
                  <a:schemeClr val="accent2"/>
                </a:solidFill>
                <a:ea typeface="宋体" pitchFamily="2" charset="-122"/>
              </a:rPr>
              <a:t>1</a:t>
            </a:r>
            <a:r>
              <a:rPr lang="en-US" altLang="zh-CN" sz="2800">
                <a:solidFill>
                  <a:schemeClr val="accent2"/>
                </a:solidFill>
                <a:ea typeface="宋体" pitchFamily="2" charset="-122"/>
              </a:rPr>
              <a:t>&gt;&gt;</a:t>
            </a:r>
            <a:r>
              <a:rPr lang="en-US" altLang="zh-CN" sz="2800" i="1">
                <a:solidFill>
                  <a:schemeClr val="accent2"/>
                </a:solidFill>
                <a:ea typeface="宋体" pitchFamily="2" charset="-122"/>
              </a:rPr>
              <a:t>b</a:t>
            </a:r>
            <a:r>
              <a:rPr lang="zh-CN" altLang="en-US" sz="2800">
                <a:solidFill>
                  <a:schemeClr val="accent2"/>
                </a:solidFill>
                <a:ea typeface="宋体" pitchFamily="2" charset="-122"/>
              </a:rPr>
              <a:t>时</a:t>
            </a:r>
          </a:p>
        </p:txBody>
      </p:sp>
      <p:graphicFrame>
        <p:nvGraphicFramePr>
          <p:cNvPr id="14342" name="Object 6"/>
          <p:cNvGraphicFramePr>
            <a:graphicFrameLocks noChangeAspect="1"/>
          </p:cNvGraphicFramePr>
          <p:nvPr/>
        </p:nvGraphicFramePr>
        <p:xfrm>
          <a:off x="2425700" y="1143000"/>
          <a:ext cx="6388100" cy="990600"/>
        </p:xfrm>
        <a:graphic>
          <a:graphicData uri="http://schemas.openxmlformats.org/presentationml/2006/ole">
            <mc:AlternateContent xmlns:mc="http://schemas.openxmlformats.org/markup-compatibility/2006">
              <mc:Choice xmlns:v="urn:schemas-microsoft-com:vml" Requires="v">
                <p:oleObj spid="_x0000_s98400" name="公式" r:id="rId3" imgW="6324480" imgH="923835" progId="Equation.3">
                  <p:embed/>
                </p:oleObj>
              </mc:Choice>
              <mc:Fallback>
                <p:oleObj name="公式" r:id="rId3" imgW="6324480" imgH="92383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5700" y="1143000"/>
                        <a:ext cx="63881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4" name="Object 8"/>
          <p:cNvGraphicFramePr>
            <a:graphicFrameLocks noChangeAspect="1"/>
          </p:cNvGraphicFramePr>
          <p:nvPr/>
        </p:nvGraphicFramePr>
        <p:xfrm>
          <a:off x="2971800" y="2209800"/>
          <a:ext cx="5041900" cy="990600"/>
        </p:xfrm>
        <a:graphic>
          <a:graphicData uri="http://schemas.openxmlformats.org/presentationml/2006/ole">
            <mc:AlternateContent xmlns:mc="http://schemas.openxmlformats.org/markup-compatibility/2006">
              <mc:Choice xmlns:v="urn:schemas-microsoft-com:vml" Requires="v">
                <p:oleObj spid="_x0000_s98401" name="公式" r:id="rId5" imgW="4972050" imgH="923835" progId="Equation.3">
                  <p:embed/>
                </p:oleObj>
              </mc:Choice>
              <mc:Fallback>
                <p:oleObj name="公式" r:id="rId5" imgW="4972050" imgH="923835"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2209800"/>
                        <a:ext cx="50419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5" name="Object 9"/>
          <p:cNvGraphicFramePr>
            <a:graphicFrameLocks noChangeAspect="1"/>
          </p:cNvGraphicFramePr>
          <p:nvPr/>
        </p:nvGraphicFramePr>
        <p:xfrm>
          <a:off x="2971800" y="3352800"/>
          <a:ext cx="6032500" cy="990600"/>
        </p:xfrm>
        <a:graphic>
          <a:graphicData uri="http://schemas.openxmlformats.org/presentationml/2006/ole">
            <mc:AlternateContent xmlns:mc="http://schemas.openxmlformats.org/markup-compatibility/2006">
              <mc:Choice xmlns:v="urn:schemas-microsoft-com:vml" Requires="v">
                <p:oleObj spid="_x0000_s98402" name="公式" r:id="rId7" imgW="5962680" imgH="923835" progId="Equation.3">
                  <p:embed/>
                </p:oleObj>
              </mc:Choice>
              <mc:Fallback>
                <p:oleObj name="公式" r:id="rId7" imgW="5962680" imgH="923835"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3352800"/>
                        <a:ext cx="60325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7" name="Object 11"/>
          <p:cNvGraphicFramePr>
            <a:graphicFrameLocks noChangeAspect="1"/>
          </p:cNvGraphicFramePr>
          <p:nvPr/>
        </p:nvGraphicFramePr>
        <p:xfrm>
          <a:off x="2959100" y="4572000"/>
          <a:ext cx="2933700" cy="990600"/>
        </p:xfrm>
        <a:graphic>
          <a:graphicData uri="http://schemas.openxmlformats.org/presentationml/2006/ole">
            <mc:AlternateContent xmlns:mc="http://schemas.openxmlformats.org/markup-compatibility/2006">
              <mc:Choice xmlns:v="urn:schemas-microsoft-com:vml" Requires="v">
                <p:oleObj spid="_x0000_s98403" name="公式" r:id="rId9" imgW="2867130" imgH="923835" progId="Equation.3">
                  <p:embed/>
                </p:oleObj>
              </mc:Choice>
              <mc:Fallback>
                <p:oleObj name="公式" r:id="rId9" imgW="2867130" imgH="923835"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59100" y="4572000"/>
                        <a:ext cx="29337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8" name="Text Box 12"/>
          <p:cNvSpPr txBox="1">
            <a:spLocks noChangeArrowheads="1"/>
          </p:cNvSpPr>
          <p:nvPr/>
        </p:nvSpPr>
        <p:spPr bwMode="auto">
          <a:xfrm>
            <a:off x="533400" y="5791200"/>
            <a:ext cx="8435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rgbClr val="CC3300"/>
                </a:solidFill>
                <a:ea typeface="宋体" pitchFamily="2" charset="-122"/>
              </a:rPr>
              <a:t>此时，无限长均匀带电平板可视为无限长带电直线。</a:t>
            </a:r>
          </a:p>
        </p:txBody>
      </p:sp>
      <p:graphicFrame>
        <p:nvGraphicFramePr>
          <p:cNvPr id="14350" name="Object 14"/>
          <p:cNvGraphicFramePr>
            <a:graphicFrameLocks noChangeAspect="1"/>
          </p:cNvGraphicFramePr>
          <p:nvPr/>
        </p:nvGraphicFramePr>
        <p:xfrm>
          <a:off x="609600" y="2590800"/>
          <a:ext cx="1371600" cy="406400"/>
        </p:xfrm>
        <a:graphic>
          <a:graphicData uri="http://schemas.openxmlformats.org/presentationml/2006/ole">
            <mc:AlternateContent xmlns:mc="http://schemas.openxmlformats.org/markup-compatibility/2006">
              <mc:Choice xmlns:v="urn:schemas-microsoft-com:vml" Requires="v">
                <p:oleObj spid="_x0000_s98404" name="Equation" r:id="rId11" imgW="1304910" imgH="342900" progId="Equation.3">
                  <p:embed/>
                </p:oleObj>
              </mc:Choice>
              <mc:Fallback>
                <p:oleObj name="Equation" r:id="rId11" imgW="1304910" imgH="34290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 y="2590800"/>
                        <a:ext cx="13716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51" name="Object 15"/>
          <p:cNvGraphicFramePr>
            <a:graphicFrameLocks noChangeAspect="1"/>
          </p:cNvGraphicFramePr>
          <p:nvPr/>
        </p:nvGraphicFramePr>
        <p:xfrm>
          <a:off x="609600" y="3048000"/>
          <a:ext cx="1536700" cy="889000"/>
        </p:xfrm>
        <a:graphic>
          <a:graphicData uri="http://schemas.openxmlformats.org/presentationml/2006/ole">
            <mc:AlternateContent xmlns:mc="http://schemas.openxmlformats.org/markup-compatibility/2006">
              <mc:Choice xmlns:v="urn:schemas-microsoft-com:vml" Requires="v">
                <p:oleObj spid="_x0000_s98405" name="Equation" r:id="rId13" imgW="1466910" imgH="819240" progId="Equation.3">
                  <p:embed/>
                </p:oleObj>
              </mc:Choice>
              <mc:Fallback>
                <p:oleObj name="Equation" r:id="rId13" imgW="1466910" imgH="819240"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9600" y="3048000"/>
                        <a:ext cx="15367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52" name="Object 16"/>
          <p:cNvGraphicFramePr>
            <a:graphicFrameLocks noChangeAspect="1"/>
          </p:cNvGraphicFramePr>
          <p:nvPr/>
        </p:nvGraphicFramePr>
        <p:xfrm>
          <a:off x="685800" y="1752600"/>
          <a:ext cx="889000" cy="482600"/>
        </p:xfrm>
        <a:graphic>
          <a:graphicData uri="http://schemas.openxmlformats.org/presentationml/2006/ole">
            <mc:AlternateContent xmlns:mc="http://schemas.openxmlformats.org/markup-compatibility/2006">
              <mc:Choice xmlns:v="urn:schemas-microsoft-com:vml" Requires="v">
                <p:oleObj spid="_x0000_s98406" name="Equation" r:id="rId15" imgW="819180" imgH="419190" progId="Equation.3">
                  <p:embed/>
                </p:oleObj>
              </mc:Choice>
              <mc:Fallback>
                <p:oleObj name="Equation" r:id="rId15" imgW="819180" imgH="419190" progId="Equation.3">
                  <p:embed/>
                  <p:pic>
                    <p:nvPicPr>
                      <p:cNvPr id="0" name="Object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5800" y="1752600"/>
                        <a:ext cx="8890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4341"/>
                                        </p:tgtEl>
                                        <p:attrNameLst>
                                          <p:attrName>style.visibility</p:attrName>
                                        </p:attrNameLst>
                                      </p:cBhvr>
                                      <p:to>
                                        <p:strVal val="visible"/>
                                      </p:to>
                                    </p:set>
                                    <p:animEffect transition="in" filter="wipe(left)">
                                      <p:cBhvr>
                                        <p:cTn id="13" dur="500"/>
                                        <p:tgtEl>
                                          <p:spTgt spid="1434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4342"/>
                                        </p:tgtEl>
                                        <p:attrNameLst>
                                          <p:attrName>style.visibility</p:attrName>
                                        </p:attrNameLst>
                                      </p:cBhvr>
                                      <p:to>
                                        <p:strVal val="visible"/>
                                      </p:to>
                                    </p:set>
                                    <p:animEffect transition="in" filter="wipe(left)">
                                      <p:cBhvr>
                                        <p:cTn id="18" dur="500"/>
                                        <p:tgtEl>
                                          <p:spTgt spid="1434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4344"/>
                                        </p:tgtEl>
                                        <p:attrNameLst>
                                          <p:attrName>style.visibility</p:attrName>
                                        </p:attrNameLst>
                                      </p:cBhvr>
                                      <p:to>
                                        <p:strVal val="visible"/>
                                      </p:to>
                                    </p:set>
                                    <p:animEffect transition="in" filter="wipe(left)">
                                      <p:cBhvr>
                                        <p:cTn id="23" dur="500"/>
                                        <p:tgtEl>
                                          <p:spTgt spid="1434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4352"/>
                                        </p:tgtEl>
                                        <p:attrNameLst>
                                          <p:attrName>style.visibility</p:attrName>
                                        </p:attrNameLst>
                                      </p:cBhvr>
                                      <p:to>
                                        <p:strVal val="visible"/>
                                      </p:to>
                                    </p:set>
                                    <p:animEffect transition="in" filter="wipe(left)">
                                      <p:cBhvr>
                                        <p:cTn id="28" dur="500"/>
                                        <p:tgtEl>
                                          <p:spTgt spid="1435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4350"/>
                                        </p:tgtEl>
                                        <p:attrNameLst>
                                          <p:attrName>style.visibility</p:attrName>
                                        </p:attrNameLst>
                                      </p:cBhvr>
                                      <p:to>
                                        <p:strVal val="visible"/>
                                      </p:to>
                                    </p:set>
                                    <p:animEffect transition="in" filter="wipe(left)">
                                      <p:cBhvr>
                                        <p:cTn id="33" dur="500"/>
                                        <p:tgtEl>
                                          <p:spTgt spid="1435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4351"/>
                                        </p:tgtEl>
                                        <p:attrNameLst>
                                          <p:attrName>style.visibility</p:attrName>
                                        </p:attrNameLst>
                                      </p:cBhvr>
                                      <p:to>
                                        <p:strVal val="visible"/>
                                      </p:to>
                                    </p:set>
                                    <p:animEffect transition="in" filter="wipe(left)">
                                      <p:cBhvr>
                                        <p:cTn id="38" dur="500"/>
                                        <p:tgtEl>
                                          <p:spTgt spid="1435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4345"/>
                                        </p:tgtEl>
                                        <p:attrNameLst>
                                          <p:attrName>style.visibility</p:attrName>
                                        </p:attrNameLst>
                                      </p:cBhvr>
                                      <p:to>
                                        <p:strVal val="visible"/>
                                      </p:to>
                                    </p:set>
                                    <p:animEffect transition="in" filter="wipe(left)">
                                      <p:cBhvr>
                                        <p:cTn id="43" dur="500"/>
                                        <p:tgtEl>
                                          <p:spTgt spid="1434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4347"/>
                                        </p:tgtEl>
                                        <p:attrNameLst>
                                          <p:attrName>style.visibility</p:attrName>
                                        </p:attrNameLst>
                                      </p:cBhvr>
                                      <p:to>
                                        <p:strVal val="visible"/>
                                      </p:to>
                                    </p:set>
                                    <p:animEffect transition="in" filter="wipe(left)">
                                      <p:cBhvr>
                                        <p:cTn id="48" dur="500"/>
                                        <p:tgtEl>
                                          <p:spTgt spid="1434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3" presetClass="entr" presetSubtype="16" fill="hold" grpId="0" nodeType="clickEffect">
                                  <p:stCondLst>
                                    <p:cond delay="0"/>
                                  </p:stCondLst>
                                  <p:childTnLst>
                                    <p:set>
                                      <p:cBhvr>
                                        <p:cTn id="52" dur="1" fill="hold">
                                          <p:stCondLst>
                                            <p:cond delay="0"/>
                                          </p:stCondLst>
                                        </p:cTn>
                                        <p:tgtEl>
                                          <p:spTgt spid="14348"/>
                                        </p:tgtEl>
                                        <p:attrNameLst>
                                          <p:attrName>style.visibility</p:attrName>
                                        </p:attrNameLst>
                                      </p:cBhvr>
                                      <p:to>
                                        <p:strVal val="visible"/>
                                      </p:to>
                                    </p:set>
                                    <p:anim calcmode="lin" valueType="num">
                                      <p:cBhvr>
                                        <p:cTn id="53" dur="500" fill="hold"/>
                                        <p:tgtEl>
                                          <p:spTgt spid="14348"/>
                                        </p:tgtEl>
                                        <p:attrNameLst>
                                          <p:attrName>ppt_w</p:attrName>
                                        </p:attrNameLst>
                                      </p:cBhvr>
                                      <p:tavLst>
                                        <p:tav tm="0">
                                          <p:val>
                                            <p:fltVal val="0"/>
                                          </p:val>
                                        </p:tav>
                                        <p:tav tm="100000">
                                          <p:val>
                                            <p:strVal val="#ppt_w"/>
                                          </p:val>
                                        </p:tav>
                                      </p:tavLst>
                                    </p:anim>
                                    <p:anim calcmode="lin" valueType="num">
                                      <p:cBhvr>
                                        <p:cTn id="54" dur="500" fill="hold"/>
                                        <p:tgtEl>
                                          <p:spTgt spid="1434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autoUpdateAnimBg="0"/>
      <p:bldP spid="14348"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228600" y="304800"/>
            <a:ext cx="76279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7200" indent="-4572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2. 对</a:t>
            </a:r>
            <a:r>
              <a:rPr lang="en-US" altLang="zh-CN" sz="2800" i="1">
                <a:solidFill>
                  <a:schemeClr val="accent2"/>
                </a:solidFill>
                <a:ea typeface="宋体" pitchFamily="2" charset="-122"/>
              </a:rPr>
              <a:t>P</a:t>
            </a:r>
            <a:r>
              <a:rPr lang="en-US" altLang="zh-CN" sz="2800" baseline="-25000">
                <a:solidFill>
                  <a:schemeClr val="accent2"/>
                </a:solidFill>
                <a:ea typeface="宋体" pitchFamily="2" charset="-122"/>
              </a:rPr>
              <a:t>2</a:t>
            </a:r>
            <a:r>
              <a:rPr lang="zh-CN" altLang="en-US" sz="2800">
                <a:solidFill>
                  <a:schemeClr val="accent2"/>
                </a:solidFill>
                <a:ea typeface="宋体" pitchFamily="2" charset="-122"/>
              </a:rPr>
              <a:t>点，当</a:t>
            </a:r>
            <a:r>
              <a:rPr lang="en-US" altLang="zh-CN" sz="2800" i="1">
                <a:solidFill>
                  <a:schemeClr val="accent2"/>
                </a:solidFill>
                <a:ea typeface="宋体" pitchFamily="2" charset="-122"/>
              </a:rPr>
              <a:t>b</a:t>
            </a:r>
            <a:r>
              <a:rPr lang="zh-CN" altLang="en-US" sz="2800">
                <a:solidFill>
                  <a:schemeClr val="accent2"/>
                </a:solidFill>
                <a:ea typeface="宋体" pitchFamily="2" charset="-122"/>
              </a:rPr>
              <a:t> </a:t>
            </a:r>
            <a:r>
              <a:rPr lang="en-US" altLang="zh-CN" sz="2800">
                <a:solidFill>
                  <a:schemeClr val="accent2"/>
                </a:solidFill>
                <a:ea typeface="宋体" pitchFamily="2" charset="-122"/>
              </a:rPr>
              <a:t>&gt;&gt;</a:t>
            </a:r>
            <a:r>
              <a:rPr lang="en-US" altLang="zh-CN" sz="2800" i="1">
                <a:solidFill>
                  <a:schemeClr val="accent2"/>
                </a:solidFill>
                <a:ea typeface="宋体" pitchFamily="2" charset="-122"/>
              </a:rPr>
              <a:t> d</a:t>
            </a:r>
            <a:r>
              <a:rPr lang="en-US" altLang="zh-CN" sz="2800" baseline="-25000">
                <a:solidFill>
                  <a:schemeClr val="accent2"/>
                </a:solidFill>
                <a:ea typeface="宋体" pitchFamily="2" charset="-122"/>
              </a:rPr>
              <a:t>2</a:t>
            </a:r>
            <a:r>
              <a:rPr lang="zh-CN" altLang="en-US" sz="2800">
                <a:solidFill>
                  <a:schemeClr val="accent2"/>
                </a:solidFill>
                <a:ea typeface="宋体" pitchFamily="2" charset="-122"/>
              </a:rPr>
              <a:t>时，即无限大均匀带电平面</a:t>
            </a:r>
          </a:p>
        </p:txBody>
      </p:sp>
      <p:graphicFrame>
        <p:nvGraphicFramePr>
          <p:cNvPr id="15364" name="Object 4"/>
          <p:cNvGraphicFramePr>
            <a:graphicFrameLocks noChangeAspect="1"/>
          </p:cNvGraphicFramePr>
          <p:nvPr/>
        </p:nvGraphicFramePr>
        <p:xfrm>
          <a:off x="349250" y="990600"/>
          <a:ext cx="5359400" cy="977900"/>
        </p:xfrm>
        <a:graphic>
          <a:graphicData uri="http://schemas.openxmlformats.org/presentationml/2006/ole">
            <mc:AlternateContent xmlns:mc="http://schemas.openxmlformats.org/markup-compatibility/2006">
              <mc:Choice xmlns:v="urn:schemas-microsoft-com:vml" Requires="v">
                <p:oleObj spid="_x0000_s95362" name="公式" r:id="rId3" imgW="5295780" imgH="914400" progId="Equation.3">
                  <p:embed/>
                </p:oleObj>
              </mc:Choice>
              <mc:Fallback>
                <p:oleObj name="公式" r:id="rId3" imgW="5295780" imgH="914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250" y="990600"/>
                        <a:ext cx="53594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5" name="Object 5"/>
          <p:cNvGraphicFramePr>
            <a:graphicFrameLocks noChangeAspect="1"/>
          </p:cNvGraphicFramePr>
          <p:nvPr>
            <p:extLst>
              <p:ext uri="{D42A27DB-BD31-4B8C-83A1-F6EECF244321}">
                <p14:modId xmlns:p14="http://schemas.microsoft.com/office/powerpoint/2010/main" val="2235592736"/>
              </p:ext>
            </p:extLst>
          </p:nvPr>
        </p:nvGraphicFramePr>
        <p:xfrm>
          <a:off x="1600200" y="1981200"/>
          <a:ext cx="2387600" cy="990600"/>
        </p:xfrm>
        <a:graphic>
          <a:graphicData uri="http://schemas.openxmlformats.org/presentationml/2006/ole">
            <mc:AlternateContent xmlns:mc="http://schemas.openxmlformats.org/markup-compatibility/2006">
              <mc:Choice xmlns:v="urn:schemas-microsoft-com:vml" Requires="v">
                <p:oleObj spid="_x0000_s95363" name="Equation" r:id="rId5" imgW="2324160" imgH="923835" progId="Equation.DSMT4">
                  <p:embed/>
                </p:oleObj>
              </mc:Choice>
              <mc:Fallback>
                <p:oleObj name="Equation" r:id="rId5" imgW="2324160" imgH="923835"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1981200"/>
                        <a:ext cx="2387600" cy="990600"/>
                      </a:xfrm>
                      <a:prstGeom prst="rect">
                        <a:avLst/>
                      </a:prstGeom>
                      <a:solidFill>
                        <a:srgbClr val="FFFF00"/>
                      </a:solidFill>
                      <a:ln>
                        <a:noFill/>
                      </a:ln>
                      <a:effectLst/>
                    </p:spPr>
                  </p:pic>
                </p:oleObj>
              </mc:Fallback>
            </mc:AlternateContent>
          </a:graphicData>
        </a:graphic>
      </p:graphicFrame>
      <p:sp>
        <p:nvSpPr>
          <p:cNvPr id="15366" name="Text Box 6"/>
          <p:cNvSpPr txBox="1">
            <a:spLocks noChangeArrowheads="1"/>
          </p:cNvSpPr>
          <p:nvPr/>
        </p:nvSpPr>
        <p:spPr bwMode="auto">
          <a:xfrm>
            <a:off x="161925" y="3048000"/>
            <a:ext cx="6970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即：</a:t>
            </a:r>
            <a:r>
              <a:rPr lang="zh-CN" altLang="en-US" sz="2800">
                <a:solidFill>
                  <a:srgbClr val="CC3300"/>
                </a:solidFill>
                <a:ea typeface="宋体" pitchFamily="2" charset="-122"/>
              </a:rPr>
              <a:t>无限大均匀带电平面两侧是匀强电场</a:t>
            </a:r>
            <a:r>
              <a:rPr lang="zh-CN" altLang="en-US" sz="2800">
                <a:solidFill>
                  <a:schemeClr val="accent2"/>
                </a:solidFill>
                <a:ea typeface="宋体" pitchFamily="2" charset="-122"/>
              </a:rPr>
              <a:t>。</a:t>
            </a:r>
          </a:p>
        </p:txBody>
      </p:sp>
      <p:grpSp>
        <p:nvGrpSpPr>
          <p:cNvPr id="47110" name="Group 7"/>
          <p:cNvGrpSpPr>
            <a:grpSpLocks/>
          </p:cNvGrpSpPr>
          <p:nvPr/>
        </p:nvGrpSpPr>
        <p:grpSpPr bwMode="auto">
          <a:xfrm>
            <a:off x="3962400" y="2428875"/>
            <a:ext cx="5105400" cy="4276725"/>
            <a:chOff x="2496" y="90"/>
            <a:chExt cx="3216" cy="2694"/>
          </a:xfrm>
        </p:grpSpPr>
        <p:grpSp>
          <p:nvGrpSpPr>
            <p:cNvPr id="47119" name="Group 8"/>
            <p:cNvGrpSpPr>
              <a:grpSpLocks/>
            </p:cNvGrpSpPr>
            <p:nvPr/>
          </p:nvGrpSpPr>
          <p:grpSpPr bwMode="auto">
            <a:xfrm>
              <a:off x="2496" y="90"/>
              <a:ext cx="3216" cy="2694"/>
              <a:chOff x="2496" y="90"/>
              <a:chExt cx="3216" cy="2694"/>
            </a:xfrm>
          </p:grpSpPr>
          <p:sp>
            <p:nvSpPr>
              <p:cNvPr id="47122" name="Line 9"/>
              <p:cNvSpPr>
                <a:spLocks noChangeShapeType="1"/>
              </p:cNvSpPr>
              <p:nvPr/>
            </p:nvSpPr>
            <p:spPr bwMode="auto">
              <a:xfrm flipH="1">
                <a:off x="2928" y="912"/>
                <a:ext cx="1392" cy="100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3" name="Line 10"/>
              <p:cNvSpPr>
                <a:spLocks noChangeShapeType="1"/>
              </p:cNvSpPr>
              <p:nvPr/>
            </p:nvSpPr>
            <p:spPr bwMode="auto">
              <a:xfrm flipH="1">
                <a:off x="3888" y="1440"/>
                <a:ext cx="1392" cy="100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4" name="Line 11"/>
              <p:cNvSpPr>
                <a:spLocks noChangeShapeType="1"/>
              </p:cNvSpPr>
              <p:nvPr/>
            </p:nvSpPr>
            <p:spPr bwMode="auto">
              <a:xfrm flipH="1">
                <a:off x="2928" y="912"/>
                <a:ext cx="2208" cy="1632"/>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5" name="Rectangle 12"/>
              <p:cNvSpPr>
                <a:spLocks noChangeArrowheads="1"/>
              </p:cNvSpPr>
              <p:nvPr/>
            </p:nvSpPr>
            <p:spPr bwMode="auto">
              <a:xfrm rot="-2150545">
                <a:off x="3408" y="1824"/>
                <a:ext cx="1872" cy="48"/>
              </a:xfrm>
              <a:prstGeom prst="rect">
                <a:avLst/>
              </a:prstGeom>
              <a:solidFill>
                <a:srgbClr val="FF9900"/>
              </a:solidFill>
              <a:ln w="28575">
                <a:solidFill>
                  <a:schemeClr val="accent2"/>
                </a:solidFill>
                <a:miter lim="800000"/>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47126" name="Line 13"/>
              <p:cNvSpPr>
                <a:spLocks noChangeShapeType="1"/>
              </p:cNvSpPr>
              <p:nvPr/>
            </p:nvSpPr>
            <p:spPr bwMode="auto">
              <a:xfrm>
                <a:off x="4128" y="1632"/>
                <a:ext cx="1200" cy="96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7" name="Freeform 14"/>
              <p:cNvSpPr>
                <a:spLocks/>
              </p:cNvSpPr>
              <p:nvPr/>
            </p:nvSpPr>
            <p:spPr bwMode="auto">
              <a:xfrm>
                <a:off x="3264" y="1680"/>
                <a:ext cx="723" cy="699"/>
              </a:xfrm>
              <a:custGeom>
                <a:avLst/>
                <a:gdLst>
                  <a:gd name="T0" fmla="*/ 0 w 723"/>
                  <a:gd name="T1" fmla="*/ 0 h 699"/>
                  <a:gd name="T2" fmla="*/ 723 w 723"/>
                  <a:gd name="T3" fmla="*/ 699 h 699"/>
                  <a:gd name="T4" fmla="*/ 0 60000 65536"/>
                  <a:gd name="T5" fmla="*/ 0 60000 65536"/>
                  <a:gd name="T6" fmla="*/ 0 w 723"/>
                  <a:gd name="T7" fmla="*/ 0 h 699"/>
                  <a:gd name="T8" fmla="*/ 723 w 723"/>
                  <a:gd name="T9" fmla="*/ 699 h 699"/>
                </a:gdLst>
                <a:ahLst/>
                <a:cxnLst>
                  <a:cxn ang="T4">
                    <a:pos x="T0" y="T1"/>
                  </a:cxn>
                  <a:cxn ang="T5">
                    <a:pos x="T2" y="T3"/>
                  </a:cxn>
                </a:cxnLst>
                <a:rect l="T6" t="T7" r="T8" b="T9"/>
                <a:pathLst>
                  <a:path w="723" h="699">
                    <a:moveTo>
                      <a:pt x="0" y="0"/>
                    </a:moveTo>
                    <a:lnTo>
                      <a:pt x="723" y="699"/>
                    </a:lnTo>
                  </a:path>
                </a:pathLst>
              </a:custGeom>
              <a:noFill/>
              <a:ln w="28575" cmpd="sng">
                <a:solidFill>
                  <a:schemeClr val="accent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28" name="Line 15"/>
              <p:cNvSpPr>
                <a:spLocks noChangeShapeType="1"/>
              </p:cNvSpPr>
              <p:nvPr/>
            </p:nvSpPr>
            <p:spPr bwMode="auto">
              <a:xfrm flipV="1">
                <a:off x="4128" y="144"/>
                <a:ext cx="768" cy="1488"/>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29" name="Line 16"/>
              <p:cNvSpPr>
                <a:spLocks noChangeShapeType="1"/>
              </p:cNvSpPr>
              <p:nvPr/>
            </p:nvSpPr>
            <p:spPr bwMode="auto">
              <a:xfrm flipV="1">
                <a:off x="4416" y="816"/>
                <a:ext cx="144" cy="96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0" name="Line 17"/>
              <p:cNvSpPr>
                <a:spLocks noChangeShapeType="1"/>
              </p:cNvSpPr>
              <p:nvPr/>
            </p:nvSpPr>
            <p:spPr bwMode="auto">
              <a:xfrm flipH="1">
                <a:off x="4320" y="528"/>
                <a:ext cx="480" cy="384"/>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1" name="Line 18"/>
              <p:cNvSpPr>
                <a:spLocks noChangeShapeType="1"/>
              </p:cNvSpPr>
              <p:nvPr/>
            </p:nvSpPr>
            <p:spPr bwMode="auto">
              <a:xfrm flipH="1">
                <a:off x="5280" y="1104"/>
                <a:ext cx="432" cy="336"/>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2" name="Line 19"/>
              <p:cNvSpPr>
                <a:spLocks noChangeShapeType="1"/>
              </p:cNvSpPr>
              <p:nvPr/>
            </p:nvSpPr>
            <p:spPr bwMode="auto">
              <a:xfrm flipH="1">
                <a:off x="2496" y="1920"/>
                <a:ext cx="432" cy="336"/>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3" name="Line 20"/>
              <p:cNvSpPr>
                <a:spLocks noChangeShapeType="1"/>
              </p:cNvSpPr>
              <p:nvPr/>
            </p:nvSpPr>
            <p:spPr bwMode="auto">
              <a:xfrm flipH="1">
                <a:off x="3456" y="2448"/>
                <a:ext cx="432" cy="336"/>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4" name="Freeform 21"/>
              <p:cNvSpPr>
                <a:spLocks/>
              </p:cNvSpPr>
              <p:nvPr/>
            </p:nvSpPr>
            <p:spPr bwMode="auto">
              <a:xfrm>
                <a:off x="5124" y="996"/>
                <a:ext cx="435" cy="321"/>
              </a:xfrm>
              <a:custGeom>
                <a:avLst/>
                <a:gdLst>
                  <a:gd name="T0" fmla="*/ 435 w 435"/>
                  <a:gd name="T1" fmla="*/ 0 h 321"/>
                  <a:gd name="T2" fmla="*/ 0 w 435"/>
                  <a:gd name="T3" fmla="*/ 321 h 321"/>
                  <a:gd name="T4" fmla="*/ 0 60000 65536"/>
                  <a:gd name="T5" fmla="*/ 0 60000 65536"/>
                  <a:gd name="T6" fmla="*/ 0 w 435"/>
                  <a:gd name="T7" fmla="*/ 0 h 321"/>
                  <a:gd name="T8" fmla="*/ 435 w 435"/>
                  <a:gd name="T9" fmla="*/ 321 h 321"/>
                </a:gdLst>
                <a:ahLst/>
                <a:cxnLst>
                  <a:cxn ang="T4">
                    <a:pos x="T0" y="T1"/>
                  </a:cxn>
                  <a:cxn ang="T5">
                    <a:pos x="T2" y="T3"/>
                  </a:cxn>
                </a:cxnLst>
                <a:rect l="T6" t="T7" r="T8" b="T9"/>
                <a:pathLst>
                  <a:path w="435" h="321">
                    <a:moveTo>
                      <a:pt x="435" y="0"/>
                    </a:moveTo>
                    <a:lnTo>
                      <a:pt x="0" y="321"/>
                    </a:lnTo>
                  </a:path>
                </a:pathLst>
              </a:custGeom>
              <a:noFill/>
              <a:ln w="28575" cap="flat" cmpd="sng">
                <a:solidFill>
                  <a:schemeClr val="accent2"/>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35" name="Freeform 22"/>
              <p:cNvSpPr>
                <a:spLocks/>
              </p:cNvSpPr>
              <p:nvPr/>
            </p:nvSpPr>
            <p:spPr bwMode="auto">
              <a:xfrm>
                <a:off x="5088" y="960"/>
                <a:ext cx="435" cy="321"/>
              </a:xfrm>
              <a:custGeom>
                <a:avLst/>
                <a:gdLst>
                  <a:gd name="T0" fmla="*/ 435 w 435"/>
                  <a:gd name="T1" fmla="*/ 0 h 321"/>
                  <a:gd name="T2" fmla="*/ 0 w 435"/>
                  <a:gd name="T3" fmla="*/ 321 h 321"/>
                  <a:gd name="T4" fmla="*/ 0 60000 65536"/>
                  <a:gd name="T5" fmla="*/ 0 60000 65536"/>
                  <a:gd name="T6" fmla="*/ 0 w 435"/>
                  <a:gd name="T7" fmla="*/ 0 h 321"/>
                  <a:gd name="T8" fmla="*/ 435 w 435"/>
                  <a:gd name="T9" fmla="*/ 321 h 321"/>
                </a:gdLst>
                <a:ahLst/>
                <a:cxnLst>
                  <a:cxn ang="T4">
                    <a:pos x="T0" y="T1"/>
                  </a:cxn>
                  <a:cxn ang="T5">
                    <a:pos x="T2" y="T3"/>
                  </a:cxn>
                </a:cxnLst>
                <a:rect l="T6" t="T7" r="T8" b="T9"/>
                <a:pathLst>
                  <a:path w="435" h="321">
                    <a:moveTo>
                      <a:pt x="435" y="0"/>
                    </a:moveTo>
                    <a:lnTo>
                      <a:pt x="0" y="321"/>
                    </a:lnTo>
                  </a:path>
                </a:pathLst>
              </a:custGeom>
              <a:noFill/>
              <a:ln w="28575" cap="flat" cmpd="sng">
                <a:solidFill>
                  <a:schemeClr val="accent2"/>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36" name="Freeform 23"/>
              <p:cNvSpPr>
                <a:spLocks/>
              </p:cNvSpPr>
              <p:nvPr/>
            </p:nvSpPr>
            <p:spPr bwMode="auto">
              <a:xfrm>
                <a:off x="3171" y="2412"/>
                <a:ext cx="432" cy="333"/>
              </a:xfrm>
              <a:custGeom>
                <a:avLst/>
                <a:gdLst>
                  <a:gd name="T0" fmla="*/ 432 w 432"/>
                  <a:gd name="T1" fmla="*/ 0 h 333"/>
                  <a:gd name="T2" fmla="*/ 0 w 432"/>
                  <a:gd name="T3" fmla="*/ 333 h 333"/>
                  <a:gd name="T4" fmla="*/ 0 60000 65536"/>
                  <a:gd name="T5" fmla="*/ 0 60000 65536"/>
                  <a:gd name="T6" fmla="*/ 0 w 432"/>
                  <a:gd name="T7" fmla="*/ 0 h 333"/>
                  <a:gd name="T8" fmla="*/ 432 w 432"/>
                  <a:gd name="T9" fmla="*/ 333 h 333"/>
                </a:gdLst>
                <a:ahLst/>
                <a:cxnLst>
                  <a:cxn ang="T4">
                    <a:pos x="T0" y="T1"/>
                  </a:cxn>
                  <a:cxn ang="T5">
                    <a:pos x="T2" y="T3"/>
                  </a:cxn>
                </a:cxnLst>
                <a:rect l="T6" t="T7" r="T8" b="T9"/>
                <a:pathLst>
                  <a:path w="432" h="333">
                    <a:moveTo>
                      <a:pt x="432" y="0"/>
                    </a:moveTo>
                    <a:lnTo>
                      <a:pt x="0" y="333"/>
                    </a:lnTo>
                  </a:path>
                </a:pathLst>
              </a:custGeom>
              <a:noFill/>
              <a:ln w="28575" cap="flat" cmpd="sng">
                <a:solidFill>
                  <a:schemeClr val="accent2"/>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37" name="Freeform 24"/>
              <p:cNvSpPr>
                <a:spLocks/>
              </p:cNvSpPr>
              <p:nvPr/>
            </p:nvSpPr>
            <p:spPr bwMode="auto">
              <a:xfrm>
                <a:off x="3147" y="2352"/>
                <a:ext cx="453" cy="348"/>
              </a:xfrm>
              <a:custGeom>
                <a:avLst/>
                <a:gdLst>
                  <a:gd name="T0" fmla="*/ 453 w 453"/>
                  <a:gd name="T1" fmla="*/ 0 h 348"/>
                  <a:gd name="T2" fmla="*/ 0 w 453"/>
                  <a:gd name="T3" fmla="*/ 348 h 348"/>
                  <a:gd name="T4" fmla="*/ 0 60000 65536"/>
                  <a:gd name="T5" fmla="*/ 0 60000 65536"/>
                  <a:gd name="T6" fmla="*/ 0 w 453"/>
                  <a:gd name="T7" fmla="*/ 0 h 348"/>
                  <a:gd name="T8" fmla="*/ 453 w 453"/>
                  <a:gd name="T9" fmla="*/ 348 h 348"/>
                </a:gdLst>
                <a:ahLst/>
                <a:cxnLst>
                  <a:cxn ang="T4">
                    <a:pos x="T0" y="T1"/>
                  </a:cxn>
                  <a:cxn ang="T5">
                    <a:pos x="T2" y="T3"/>
                  </a:cxn>
                </a:cxnLst>
                <a:rect l="T6" t="T7" r="T8" b="T9"/>
                <a:pathLst>
                  <a:path w="453" h="348">
                    <a:moveTo>
                      <a:pt x="453" y="0"/>
                    </a:moveTo>
                    <a:lnTo>
                      <a:pt x="0" y="348"/>
                    </a:lnTo>
                  </a:path>
                </a:pathLst>
              </a:custGeom>
              <a:noFill/>
              <a:ln w="28575" cap="flat" cmpd="sng">
                <a:solidFill>
                  <a:schemeClr val="accent2"/>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38" name="Line 25"/>
              <p:cNvSpPr>
                <a:spLocks noChangeShapeType="1"/>
              </p:cNvSpPr>
              <p:nvPr/>
            </p:nvSpPr>
            <p:spPr bwMode="auto">
              <a:xfrm flipV="1">
                <a:off x="4560" y="432"/>
                <a:ext cx="48" cy="384"/>
              </a:xfrm>
              <a:prstGeom prst="line">
                <a:avLst/>
              </a:prstGeom>
              <a:noFill/>
              <a:ln w="38100">
                <a:solidFill>
                  <a:srgbClr val="CC33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9" name="Line 26"/>
              <p:cNvSpPr>
                <a:spLocks noChangeShapeType="1"/>
              </p:cNvSpPr>
              <p:nvPr/>
            </p:nvSpPr>
            <p:spPr bwMode="auto">
              <a:xfrm>
                <a:off x="4896" y="2256"/>
                <a:ext cx="192" cy="144"/>
              </a:xfrm>
              <a:prstGeom prst="line">
                <a:avLst/>
              </a:prstGeom>
              <a:noFill/>
              <a:ln w="38100">
                <a:solidFill>
                  <a:srgbClr val="CC33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40" name="Text Box 27"/>
              <p:cNvSpPr txBox="1">
                <a:spLocks noChangeArrowheads="1"/>
              </p:cNvSpPr>
              <p:nvPr/>
            </p:nvSpPr>
            <p:spPr bwMode="auto">
              <a:xfrm>
                <a:off x="5270" y="244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x</a:t>
                </a:r>
              </a:p>
            </p:txBody>
          </p:sp>
          <p:sp>
            <p:nvSpPr>
              <p:cNvPr id="47141" name="Text Box 28"/>
              <p:cNvSpPr txBox="1">
                <a:spLocks noChangeArrowheads="1"/>
              </p:cNvSpPr>
              <p:nvPr/>
            </p:nvSpPr>
            <p:spPr bwMode="auto">
              <a:xfrm>
                <a:off x="4886" y="90"/>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y</a:t>
                </a:r>
              </a:p>
            </p:txBody>
          </p:sp>
          <p:sp>
            <p:nvSpPr>
              <p:cNvPr id="47142" name="Text Box 29"/>
              <p:cNvSpPr txBox="1">
                <a:spLocks noChangeArrowheads="1"/>
              </p:cNvSpPr>
              <p:nvPr/>
            </p:nvSpPr>
            <p:spPr bwMode="auto">
              <a:xfrm>
                <a:off x="4838" y="1929"/>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P</a:t>
                </a:r>
                <a:r>
                  <a:rPr lang="en-US" altLang="zh-CN" sz="2800" baseline="-25000">
                    <a:solidFill>
                      <a:schemeClr val="accent2"/>
                    </a:solidFill>
                    <a:ea typeface="宋体" pitchFamily="2" charset="-122"/>
                  </a:rPr>
                  <a:t>1</a:t>
                </a:r>
              </a:p>
            </p:txBody>
          </p:sp>
          <p:sp>
            <p:nvSpPr>
              <p:cNvPr id="47143" name="Text Box 30"/>
              <p:cNvSpPr txBox="1">
                <a:spLocks noChangeArrowheads="1"/>
              </p:cNvSpPr>
              <p:nvPr/>
            </p:nvSpPr>
            <p:spPr bwMode="auto">
              <a:xfrm>
                <a:off x="4615" y="672"/>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P</a:t>
                </a:r>
                <a:r>
                  <a:rPr lang="en-US" altLang="zh-CN" sz="2800" baseline="-25000">
                    <a:solidFill>
                      <a:schemeClr val="accent2"/>
                    </a:solidFill>
                    <a:ea typeface="宋体" pitchFamily="2" charset="-122"/>
                  </a:rPr>
                  <a:t>2</a:t>
                </a:r>
              </a:p>
            </p:txBody>
          </p:sp>
          <p:graphicFrame>
            <p:nvGraphicFramePr>
              <p:cNvPr id="47144" name="Object 31"/>
              <p:cNvGraphicFramePr>
                <a:graphicFrameLocks noChangeAspect="1"/>
              </p:cNvGraphicFramePr>
              <p:nvPr/>
            </p:nvGraphicFramePr>
            <p:xfrm>
              <a:off x="4820" y="2372"/>
              <a:ext cx="376" cy="304"/>
            </p:xfrm>
            <a:graphic>
              <a:graphicData uri="http://schemas.openxmlformats.org/presentationml/2006/ole">
                <mc:AlternateContent xmlns:mc="http://schemas.openxmlformats.org/markup-compatibility/2006">
                  <mc:Choice xmlns:v="urn:schemas-microsoft-com:vml" Requires="v">
                    <p:oleObj spid="_x0000_s95364" name="公式" r:id="rId7" imgW="533520" imgH="419190" progId="Equation.3">
                      <p:embed/>
                    </p:oleObj>
                  </mc:Choice>
                  <mc:Fallback>
                    <p:oleObj name="公式" r:id="rId7" imgW="533520" imgH="419190" progId="Equation.3">
                      <p:embed/>
                      <p:pic>
                        <p:nvPicPr>
                          <p:cNvPr id="0" name="Object 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20" y="2372"/>
                            <a:ext cx="376"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45" name="Object 32"/>
              <p:cNvGraphicFramePr>
                <a:graphicFrameLocks noChangeAspect="1"/>
              </p:cNvGraphicFramePr>
              <p:nvPr/>
            </p:nvGraphicFramePr>
            <p:xfrm>
              <a:off x="4188" y="260"/>
              <a:ext cx="392" cy="304"/>
            </p:xfrm>
            <a:graphic>
              <a:graphicData uri="http://schemas.openxmlformats.org/presentationml/2006/ole">
                <mc:AlternateContent xmlns:mc="http://schemas.openxmlformats.org/markup-compatibility/2006">
                  <mc:Choice xmlns:v="urn:schemas-microsoft-com:vml" Requires="v">
                    <p:oleObj spid="_x0000_s95365" name="公式" r:id="rId9" imgW="552420" imgH="419190" progId="Equation.3">
                      <p:embed/>
                    </p:oleObj>
                  </mc:Choice>
                  <mc:Fallback>
                    <p:oleObj name="公式" r:id="rId9" imgW="552420" imgH="419190" progId="Equation.3">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88" y="260"/>
                            <a:ext cx="392"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46" name="Text Box 33"/>
              <p:cNvSpPr txBox="1">
                <a:spLocks noChangeArrowheads="1"/>
              </p:cNvSpPr>
              <p:nvPr/>
            </p:nvSpPr>
            <p:spPr bwMode="auto">
              <a:xfrm>
                <a:off x="3888" y="1401"/>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O</a:t>
                </a:r>
              </a:p>
            </p:txBody>
          </p:sp>
          <p:sp>
            <p:nvSpPr>
              <p:cNvPr id="47147" name="Text Box 34"/>
              <p:cNvSpPr txBox="1">
                <a:spLocks noChangeArrowheads="1"/>
              </p:cNvSpPr>
              <p:nvPr/>
            </p:nvSpPr>
            <p:spPr bwMode="auto">
              <a:xfrm>
                <a:off x="4224" y="14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x</a:t>
                </a:r>
              </a:p>
            </p:txBody>
          </p:sp>
          <p:sp>
            <p:nvSpPr>
              <p:cNvPr id="47148" name="Text Box 35"/>
              <p:cNvSpPr txBox="1">
                <a:spLocks noChangeArrowheads="1"/>
              </p:cNvSpPr>
              <p:nvPr/>
            </p:nvSpPr>
            <p:spPr bwMode="auto">
              <a:xfrm>
                <a:off x="4416" y="1632"/>
                <a:ext cx="3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a:solidFill>
                      <a:schemeClr val="accent2"/>
                    </a:solidFill>
                    <a:ea typeface="宋体" pitchFamily="2" charset="-122"/>
                  </a:rPr>
                  <a:t>d</a:t>
                </a:r>
                <a:r>
                  <a:rPr lang="en-US" altLang="zh-CN" sz="2800" i="1">
                    <a:solidFill>
                      <a:schemeClr val="accent2"/>
                    </a:solidFill>
                    <a:ea typeface="宋体" pitchFamily="2" charset="-122"/>
                  </a:rPr>
                  <a:t>x</a:t>
                </a:r>
              </a:p>
            </p:txBody>
          </p:sp>
          <p:sp>
            <p:nvSpPr>
              <p:cNvPr id="47149" name="Text Box 36"/>
              <p:cNvSpPr txBox="1">
                <a:spLocks noChangeArrowheads="1"/>
              </p:cNvSpPr>
              <p:nvPr/>
            </p:nvSpPr>
            <p:spPr bwMode="auto">
              <a:xfrm>
                <a:off x="3542" y="167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b</a:t>
                </a:r>
              </a:p>
            </p:txBody>
          </p:sp>
          <p:sp>
            <p:nvSpPr>
              <p:cNvPr id="47150" name="Text Box 37"/>
              <p:cNvSpPr txBox="1">
                <a:spLocks noChangeArrowheads="1"/>
              </p:cNvSpPr>
              <p:nvPr/>
            </p:nvSpPr>
            <p:spPr bwMode="auto">
              <a:xfrm>
                <a:off x="4016" y="1050"/>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d</a:t>
                </a:r>
                <a:r>
                  <a:rPr lang="en-US" altLang="zh-CN" sz="2800" baseline="-25000">
                    <a:solidFill>
                      <a:schemeClr val="accent2"/>
                    </a:solidFill>
                    <a:ea typeface="宋体" pitchFamily="2" charset="-122"/>
                  </a:rPr>
                  <a:t>2</a:t>
                </a:r>
              </a:p>
            </p:txBody>
          </p:sp>
          <p:sp>
            <p:nvSpPr>
              <p:cNvPr id="47151" name="Rectangle 38"/>
              <p:cNvSpPr>
                <a:spLocks noChangeArrowheads="1"/>
              </p:cNvSpPr>
              <p:nvPr/>
            </p:nvSpPr>
            <p:spPr bwMode="auto">
              <a:xfrm>
                <a:off x="4464" y="2010"/>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d</a:t>
                </a:r>
                <a:r>
                  <a:rPr lang="en-US" altLang="zh-CN" sz="2800" baseline="-25000">
                    <a:solidFill>
                      <a:schemeClr val="accent2"/>
                    </a:solidFill>
                    <a:ea typeface="宋体" pitchFamily="2" charset="-122"/>
                  </a:rPr>
                  <a:t>1</a:t>
                </a:r>
              </a:p>
            </p:txBody>
          </p:sp>
        </p:grpSp>
        <p:sp>
          <p:nvSpPr>
            <p:cNvPr id="47120" name="Freeform 39"/>
            <p:cNvSpPr>
              <a:spLocks/>
            </p:cNvSpPr>
            <p:nvPr/>
          </p:nvSpPr>
          <p:spPr bwMode="auto">
            <a:xfrm>
              <a:off x="4416" y="1056"/>
              <a:ext cx="96" cy="48"/>
            </a:xfrm>
            <a:custGeom>
              <a:avLst/>
              <a:gdLst>
                <a:gd name="T0" fmla="*/ 0 w 96"/>
                <a:gd name="T1" fmla="*/ 0 h 48"/>
                <a:gd name="T2" fmla="*/ 40 w 96"/>
                <a:gd name="T3" fmla="*/ 36 h 48"/>
                <a:gd name="T4" fmla="*/ 96 w 96"/>
                <a:gd name="T5" fmla="*/ 48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cubicBezTo>
                    <a:pt x="7" y="6"/>
                    <a:pt x="24" y="28"/>
                    <a:pt x="40" y="36"/>
                  </a:cubicBezTo>
                  <a:cubicBezTo>
                    <a:pt x="56" y="44"/>
                    <a:pt x="84" y="46"/>
                    <a:pt x="96" y="48"/>
                  </a:cubicBezTo>
                </a:path>
              </a:pathLst>
            </a:custGeom>
            <a:noFill/>
            <a:ln w="28575" cmpd="sng">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47121" name="Object 40"/>
            <p:cNvGraphicFramePr>
              <a:graphicFrameLocks noChangeAspect="1"/>
            </p:cNvGraphicFramePr>
            <p:nvPr/>
          </p:nvGraphicFramePr>
          <p:xfrm>
            <a:off x="4368" y="1104"/>
            <a:ext cx="139" cy="188"/>
          </p:xfrm>
          <a:graphic>
            <a:graphicData uri="http://schemas.openxmlformats.org/presentationml/2006/ole">
              <mc:AlternateContent xmlns:mc="http://schemas.openxmlformats.org/markup-compatibility/2006">
                <mc:Choice xmlns:v="urn:schemas-microsoft-com:vml" Requires="v">
                  <p:oleObj spid="_x0000_s95366" name="Equation" r:id="rId11" imgW="190620" imgH="276315" progId="Equation.3">
                    <p:embed/>
                  </p:oleObj>
                </mc:Choice>
                <mc:Fallback>
                  <p:oleObj name="Equation" r:id="rId11" imgW="190620" imgH="276315" progId="Equation.3">
                    <p:embed/>
                    <p:pic>
                      <p:nvPicPr>
                        <p:cNvPr id="0" name="Object 4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68" y="1104"/>
                          <a:ext cx="139"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47"/>
          <p:cNvGrpSpPr>
            <a:grpSpLocks/>
          </p:cNvGrpSpPr>
          <p:nvPr/>
        </p:nvGrpSpPr>
        <p:grpSpPr bwMode="auto">
          <a:xfrm>
            <a:off x="746125" y="3657600"/>
            <a:ext cx="3917950" cy="1052513"/>
            <a:chOff x="470" y="2304"/>
            <a:chExt cx="2468" cy="663"/>
          </a:xfrm>
        </p:grpSpPr>
        <p:graphicFrame>
          <p:nvGraphicFramePr>
            <p:cNvPr id="47116" name="Object 41"/>
            <p:cNvGraphicFramePr>
              <a:graphicFrameLocks noChangeAspect="1"/>
            </p:cNvGraphicFramePr>
            <p:nvPr/>
          </p:nvGraphicFramePr>
          <p:xfrm>
            <a:off x="500" y="2344"/>
            <a:ext cx="940" cy="296"/>
          </p:xfrm>
          <a:graphic>
            <a:graphicData uri="http://schemas.openxmlformats.org/presentationml/2006/ole">
              <mc:AlternateContent xmlns:mc="http://schemas.openxmlformats.org/markup-compatibility/2006">
                <mc:Choice xmlns:v="urn:schemas-microsoft-com:vml" Requires="v">
                  <p:oleObj spid="_x0000_s95367" name="Equation" r:id="rId13" imgW="1600290" imgH="400050" progId="Equation.3">
                    <p:embed/>
                  </p:oleObj>
                </mc:Choice>
                <mc:Fallback>
                  <p:oleObj name="Equation" r:id="rId13" imgW="1600290" imgH="400050" progId="Equation.3">
                    <p:embed/>
                    <p:pic>
                      <p:nvPicPr>
                        <p:cNvPr id="0" name="Object 4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0" y="2344"/>
                          <a:ext cx="940"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7" name="Text Box 42"/>
            <p:cNvSpPr txBox="1">
              <a:spLocks noChangeArrowheads="1"/>
            </p:cNvSpPr>
            <p:nvPr/>
          </p:nvSpPr>
          <p:spPr bwMode="auto">
            <a:xfrm>
              <a:off x="1392" y="2304"/>
              <a:ext cx="15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垂直带电平面</a:t>
              </a:r>
            </a:p>
          </p:txBody>
        </p:sp>
        <p:sp>
          <p:nvSpPr>
            <p:cNvPr id="47118" name="Text Box 43"/>
            <p:cNvSpPr txBox="1">
              <a:spLocks noChangeArrowheads="1"/>
            </p:cNvSpPr>
            <p:nvPr/>
          </p:nvSpPr>
          <p:spPr bwMode="auto">
            <a:xfrm>
              <a:off x="470" y="2640"/>
              <a:ext cx="23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指向远离平面的方向；</a:t>
              </a:r>
              <a:endParaRPr lang="zh-CN" altLang="en-US" sz="2800">
                <a:ea typeface="宋体" pitchFamily="2" charset="-122"/>
              </a:endParaRPr>
            </a:p>
          </p:txBody>
        </p:sp>
      </p:grpSp>
      <p:grpSp>
        <p:nvGrpSpPr>
          <p:cNvPr id="5" name="Group 48"/>
          <p:cNvGrpSpPr>
            <a:grpSpLocks/>
          </p:cNvGrpSpPr>
          <p:nvPr/>
        </p:nvGrpSpPr>
        <p:grpSpPr bwMode="auto">
          <a:xfrm>
            <a:off x="838200" y="4662488"/>
            <a:ext cx="3902075" cy="1050925"/>
            <a:chOff x="528" y="2937"/>
            <a:chExt cx="2458" cy="662"/>
          </a:xfrm>
        </p:grpSpPr>
        <p:graphicFrame>
          <p:nvGraphicFramePr>
            <p:cNvPr id="47113" name="Object 44"/>
            <p:cNvGraphicFramePr>
              <a:graphicFrameLocks noChangeAspect="1"/>
            </p:cNvGraphicFramePr>
            <p:nvPr/>
          </p:nvGraphicFramePr>
          <p:xfrm>
            <a:off x="558" y="2976"/>
            <a:ext cx="940" cy="296"/>
          </p:xfrm>
          <a:graphic>
            <a:graphicData uri="http://schemas.openxmlformats.org/presentationml/2006/ole">
              <mc:AlternateContent xmlns:mc="http://schemas.openxmlformats.org/markup-compatibility/2006">
                <mc:Choice xmlns:v="urn:schemas-microsoft-com:vml" Requires="v">
                  <p:oleObj spid="_x0000_s95368" name="Equation" r:id="rId15" imgW="1600290" imgH="400050" progId="Equation.3">
                    <p:embed/>
                  </p:oleObj>
                </mc:Choice>
                <mc:Fallback>
                  <p:oleObj name="Equation" r:id="rId15" imgW="1600290" imgH="400050" progId="Equation.3">
                    <p:embed/>
                    <p:pic>
                      <p:nvPicPr>
                        <p:cNvPr id="0" name="Object 4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8" y="2976"/>
                          <a:ext cx="940"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4" name="Text Box 45"/>
            <p:cNvSpPr txBox="1">
              <a:spLocks noChangeArrowheads="1"/>
            </p:cNvSpPr>
            <p:nvPr/>
          </p:nvSpPr>
          <p:spPr bwMode="auto">
            <a:xfrm>
              <a:off x="528" y="3272"/>
              <a:ext cx="12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指向平面；</a:t>
              </a:r>
              <a:endParaRPr lang="zh-CN" altLang="en-US" sz="2800">
                <a:ea typeface="宋体" pitchFamily="2" charset="-122"/>
              </a:endParaRPr>
            </a:p>
          </p:txBody>
        </p:sp>
        <p:sp>
          <p:nvSpPr>
            <p:cNvPr id="47115" name="Text Box 46"/>
            <p:cNvSpPr txBox="1">
              <a:spLocks noChangeArrowheads="1"/>
            </p:cNvSpPr>
            <p:nvPr/>
          </p:nvSpPr>
          <p:spPr bwMode="auto">
            <a:xfrm>
              <a:off x="1440" y="2937"/>
              <a:ext cx="15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垂直带电平面</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wipe(left)">
                                      <p:cBhvr>
                                        <p:cTn id="7" dur="500"/>
                                        <p:tgtEl>
                                          <p:spTgt spid="15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364"/>
                                        </p:tgtEl>
                                        <p:attrNameLst>
                                          <p:attrName>style.visibility</p:attrName>
                                        </p:attrNameLst>
                                      </p:cBhvr>
                                      <p:to>
                                        <p:strVal val="visible"/>
                                      </p:to>
                                    </p:set>
                                    <p:animEffect transition="in" filter="wipe(left)">
                                      <p:cBhvr>
                                        <p:cTn id="12" dur="500"/>
                                        <p:tgtEl>
                                          <p:spTgt spid="153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5365"/>
                                        </p:tgtEl>
                                        <p:attrNameLst>
                                          <p:attrName>style.visibility</p:attrName>
                                        </p:attrNameLst>
                                      </p:cBhvr>
                                      <p:to>
                                        <p:strVal val="visible"/>
                                      </p:to>
                                    </p:set>
                                    <p:animEffect transition="in" filter="wipe(left)">
                                      <p:cBhvr>
                                        <p:cTn id="17" dur="500"/>
                                        <p:tgtEl>
                                          <p:spTgt spid="153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15366"/>
                                        </p:tgtEl>
                                        <p:attrNameLst>
                                          <p:attrName>style.visibility</p:attrName>
                                        </p:attrNameLst>
                                      </p:cBhvr>
                                      <p:to>
                                        <p:strVal val="visible"/>
                                      </p:to>
                                    </p:set>
                                    <p:anim calcmode="lin" valueType="num">
                                      <p:cBhvr>
                                        <p:cTn id="22" dur="500" fill="hold"/>
                                        <p:tgtEl>
                                          <p:spTgt spid="15366"/>
                                        </p:tgtEl>
                                        <p:attrNameLst>
                                          <p:attrName>ppt_w</p:attrName>
                                        </p:attrNameLst>
                                      </p:cBhvr>
                                      <p:tavLst>
                                        <p:tav tm="0">
                                          <p:val>
                                            <p:fltVal val="0"/>
                                          </p:val>
                                        </p:tav>
                                        <p:tav tm="100000">
                                          <p:val>
                                            <p:strVal val="#ppt_w"/>
                                          </p:val>
                                        </p:tav>
                                      </p:tavLst>
                                    </p:anim>
                                    <p:anim calcmode="lin" valueType="num">
                                      <p:cBhvr>
                                        <p:cTn id="23" dur="500" fill="hold"/>
                                        <p:tgtEl>
                                          <p:spTgt spid="15366"/>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utoUpdateAnimBg="0"/>
      <p:bldP spid="15366"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28600" y="76200"/>
            <a:ext cx="87026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例5：均匀带电圆环轴线上一点的场强。设半径为</a:t>
            </a:r>
            <a:r>
              <a:rPr lang="en-US" altLang="zh-CN" sz="2800" i="1">
                <a:solidFill>
                  <a:schemeClr val="accent2"/>
                </a:solidFill>
                <a:ea typeface="宋体" pitchFamily="2" charset="-122"/>
              </a:rPr>
              <a:t>R</a:t>
            </a:r>
            <a:r>
              <a:rPr lang="zh-CN" altLang="en-US" sz="2800">
                <a:solidFill>
                  <a:schemeClr val="accent2"/>
                </a:solidFill>
                <a:ea typeface="宋体" pitchFamily="2" charset="-122"/>
              </a:rPr>
              <a:t>的细圆环均匀带电，总电量为</a:t>
            </a:r>
            <a:r>
              <a:rPr lang="en-US" altLang="zh-CN" sz="2800" i="1">
                <a:solidFill>
                  <a:schemeClr val="accent2"/>
                </a:solidFill>
                <a:ea typeface="宋体" pitchFamily="2" charset="-122"/>
              </a:rPr>
              <a:t>q，P</a:t>
            </a:r>
            <a:r>
              <a:rPr lang="zh-CN" altLang="en-US" sz="2800">
                <a:solidFill>
                  <a:schemeClr val="accent2"/>
                </a:solidFill>
                <a:ea typeface="宋体" pitchFamily="2" charset="-122"/>
              </a:rPr>
              <a:t>是轴线上一点，离圆心</a:t>
            </a:r>
            <a:r>
              <a:rPr lang="en-US" altLang="zh-CN" sz="2800" i="1">
                <a:solidFill>
                  <a:schemeClr val="accent2"/>
                </a:solidFill>
                <a:ea typeface="宋体" pitchFamily="2" charset="-122"/>
              </a:rPr>
              <a:t>O</a:t>
            </a:r>
            <a:r>
              <a:rPr lang="zh-CN" altLang="en-US" sz="2800">
                <a:solidFill>
                  <a:schemeClr val="accent2"/>
                </a:solidFill>
                <a:ea typeface="宋体" pitchFamily="2" charset="-122"/>
              </a:rPr>
              <a:t>的距离为</a:t>
            </a:r>
            <a:r>
              <a:rPr lang="en-US" altLang="zh-CN" sz="2800" i="1">
                <a:solidFill>
                  <a:schemeClr val="accent2"/>
                </a:solidFill>
                <a:ea typeface="宋体" pitchFamily="2" charset="-122"/>
              </a:rPr>
              <a:t>x ，</a:t>
            </a:r>
            <a:r>
              <a:rPr lang="zh-CN" altLang="en-US" sz="2800">
                <a:solidFill>
                  <a:schemeClr val="accent2"/>
                </a:solidFill>
                <a:ea typeface="宋体" pitchFamily="2" charset="-122"/>
              </a:rPr>
              <a:t>求</a:t>
            </a:r>
            <a:r>
              <a:rPr lang="en-US" altLang="zh-CN" sz="2800" i="1">
                <a:solidFill>
                  <a:schemeClr val="accent2"/>
                </a:solidFill>
                <a:ea typeface="宋体" pitchFamily="2" charset="-122"/>
              </a:rPr>
              <a:t>P</a:t>
            </a:r>
            <a:r>
              <a:rPr lang="zh-CN" altLang="en-US" sz="2800">
                <a:solidFill>
                  <a:schemeClr val="accent2"/>
                </a:solidFill>
                <a:ea typeface="宋体" pitchFamily="2" charset="-122"/>
              </a:rPr>
              <a:t>点的场强。</a:t>
            </a:r>
          </a:p>
        </p:txBody>
      </p:sp>
      <p:sp>
        <p:nvSpPr>
          <p:cNvPr id="16387" name="Rectangle 3"/>
          <p:cNvSpPr>
            <a:spLocks noChangeArrowheads="1"/>
          </p:cNvSpPr>
          <p:nvPr/>
        </p:nvSpPr>
        <p:spPr bwMode="auto">
          <a:xfrm>
            <a:off x="0" y="13716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16390" name="Line 6"/>
          <p:cNvSpPr>
            <a:spLocks noChangeShapeType="1"/>
          </p:cNvSpPr>
          <p:nvPr/>
        </p:nvSpPr>
        <p:spPr bwMode="auto">
          <a:xfrm>
            <a:off x="7527925" y="2819400"/>
            <a:ext cx="685800" cy="38100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9" name="Text Box 15"/>
          <p:cNvSpPr txBox="1">
            <a:spLocks noChangeArrowheads="1"/>
          </p:cNvSpPr>
          <p:nvPr/>
        </p:nvSpPr>
        <p:spPr bwMode="auto">
          <a:xfrm>
            <a:off x="5410200" y="14478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a:solidFill>
                  <a:schemeClr val="accent2"/>
                </a:solidFill>
                <a:ea typeface="宋体" pitchFamily="2" charset="-122"/>
              </a:rPr>
              <a:t>d</a:t>
            </a:r>
            <a:r>
              <a:rPr kumimoji="1" lang="en-US" altLang="zh-CN" sz="2400" i="1">
                <a:solidFill>
                  <a:schemeClr val="accent2"/>
                </a:solidFill>
                <a:ea typeface="宋体" pitchFamily="2" charset="-122"/>
              </a:rPr>
              <a:t>q</a:t>
            </a:r>
            <a:endParaRPr kumimoji="1" lang="en-US" altLang="zh-CN" sz="2400" b="0" i="1">
              <a:solidFill>
                <a:schemeClr val="accent2"/>
              </a:solidFill>
              <a:ea typeface="宋体" pitchFamily="2" charset="-122"/>
            </a:endParaRPr>
          </a:p>
        </p:txBody>
      </p:sp>
      <p:sp>
        <p:nvSpPr>
          <p:cNvPr id="16400" name="Text Box 16"/>
          <p:cNvSpPr txBox="1">
            <a:spLocks noChangeArrowheads="1"/>
          </p:cNvSpPr>
          <p:nvPr/>
        </p:nvSpPr>
        <p:spPr bwMode="auto">
          <a:xfrm>
            <a:off x="6521450" y="1981200"/>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r</a:t>
            </a:r>
            <a:endParaRPr kumimoji="1" lang="en-US" altLang="zh-CN" sz="2400" b="0" i="1">
              <a:solidFill>
                <a:schemeClr val="accent2"/>
              </a:solidFill>
              <a:ea typeface="宋体" pitchFamily="2" charset="-122"/>
            </a:endParaRPr>
          </a:p>
        </p:txBody>
      </p:sp>
      <p:sp>
        <p:nvSpPr>
          <p:cNvPr id="16401" name="Freeform 17"/>
          <p:cNvSpPr>
            <a:spLocks/>
          </p:cNvSpPr>
          <p:nvPr/>
        </p:nvSpPr>
        <p:spPr bwMode="auto">
          <a:xfrm>
            <a:off x="6686550" y="2466975"/>
            <a:ext cx="104775" cy="214313"/>
          </a:xfrm>
          <a:custGeom>
            <a:avLst/>
            <a:gdLst>
              <a:gd name="T0" fmla="*/ 0 w 66"/>
              <a:gd name="T1" fmla="*/ 2147483647 h 135"/>
              <a:gd name="T2" fmla="*/ 2147483647 w 66"/>
              <a:gd name="T3" fmla="*/ 2147483647 h 135"/>
              <a:gd name="T4" fmla="*/ 2147483647 w 66"/>
              <a:gd name="T5" fmla="*/ 0 h 135"/>
              <a:gd name="T6" fmla="*/ 0 60000 65536"/>
              <a:gd name="T7" fmla="*/ 0 60000 65536"/>
              <a:gd name="T8" fmla="*/ 0 60000 65536"/>
              <a:gd name="T9" fmla="*/ 0 w 66"/>
              <a:gd name="T10" fmla="*/ 0 h 135"/>
              <a:gd name="T11" fmla="*/ 66 w 66"/>
              <a:gd name="T12" fmla="*/ 135 h 135"/>
            </a:gdLst>
            <a:ahLst/>
            <a:cxnLst>
              <a:cxn ang="T6">
                <a:pos x="T0" y="T1"/>
              </a:cxn>
              <a:cxn ang="T7">
                <a:pos x="T2" y="T3"/>
              </a:cxn>
              <a:cxn ang="T8">
                <a:pos x="T4" y="T5"/>
              </a:cxn>
            </a:cxnLst>
            <a:rect l="T9" t="T10" r="T11" b="T12"/>
            <a:pathLst>
              <a:path w="66" h="135">
                <a:moveTo>
                  <a:pt x="0" y="135"/>
                </a:moveTo>
                <a:cubicBezTo>
                  <a:pt x="9" y="109"/>
                  <a:pt x="9" y="77"/>
                  <a:pt x="18" y="51"/>
                </a:cubicBezTo>
                <a:cubicBezTo>
                  <a:pt x="22" y="38"/>
                  <a:pt x="66" y="0"/>
                  <a:pt x="66" y="0"/>
                </a:cubicBezTo>
              </a:path>
            </a:pathLst>
          </a:custGeom>
          <a:noFill/>
          <a:ln w="57150" cmpd="sng">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 name="Group 65"/>
          <p:cNvGrpSpPr>
            <a:grpSpLocks/>
          </p:cNvGrpSpPr>
          <p:nvPr/>
        </p:nvGrpSpPr>
        <p:grpSpPr bwMode="auto">
          <a:xfrm>
            <a:off x="5233988" y="1905000"/>
            <a:ext cx="3833812" cy="1295400"/>
            <a:chOff x="3297" y="1200"/>
            <a:chExt cx="2415" cy="816"/>
          </a:xfrm>
        </p:grpSpPr>
        <p:grpSp>
          <p:nvGrpSpPr>
            <p:cNvPr id="48160" name="Group 63"/>
            <p:cNvGrpSpPr>
              <a:grpSpLocks/>
            </p:cNvGrpSpPr>
            <p:nvPr/>
          </p:nvGrpSpPr>
          <p:grpSpPr bwMode="auto">
            <a:xfrm>
              <a:off x="3297" y="1200"/>
              <a:ext cx="2415" cy="816"/>
              <a:chOff x="3297" y="1200"/>
              <a:chExt cx="2415" cy="816"/>
            </a:xfrm>
          </p:grpSpPr>
          <p:sp>
            <p:nvSpPr>
              <p:cNvPr id="48162" name="Oval 21"/>
              <p:cNvSpPr>
                <a:spLocks noChangeArrowheads="1"/>
              </p:cNvSpPr>
              <p:nvPr/>
            </p:nvSpPr>
            <p:spPr bwMode="auto">
              <a:xfrm>
                <a:off x="3302" y="1200"/>
                <a:ext cx="384" cy="816"/>
              </a:xfrm>
              <a:prstGeom prst="ellipse">
                <a:avLst/>
              </a:prstGeom>
              <a:noFill/>
              <a:ln w="762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kumimoji="1" lang="zh-CN" altLang="en-US" sz="2400" b="0">
                  <a:ea typeface="宋体" pitchFamily="2" charset="-122"/>
                </a:endParaRPr>
              </a:p>
            </p:txBody>
          </p:sp>
          <p:sp>
            <p:nvSpPr>
              <p:cNvPr id="48163" name="Freeform 22"/>
              <p:cNvSpPr>
                <a:spLocks/>
              </p:cNvSpPr>
              <p:nvPr/>
            </p:nvSpPr>
            <p:spPr bwMode="auto">
              <a:xfrm>
                <a:off x="3506" y="1220"/>
                <a:ext cx="2" cy="394"/>
              </a:xfrm>
              <a:custGeom>
                <a:avLst/>
                <a:gdLst>
                  <a:gd name="T0" fmla="*/ 0 w 2"/>
                  <a:gd name="T1" fmla="*/ 394 h 394"/>
                  <a:gd name="T2" fmla="*/ 2 w 2"/>
                  <a:gd name="T3" fmla="*/ 0 h 394"/>
                  <a:gd name="T4" fmla="*/ 0 60000 65536"/>
                  <a:gd name="T5" fmla="*/ 0 60000 65536"/>
                  <a:gd name="T6" fmla="*/ 0 w 2"/>
                  <a:gd name="T7" fmla="*/ 0 h 394"/>
                  <a:gd name="T8" fmla="*/ 2 w 2"/>
                  <a:gd name="T9" fmla="*/ 394 h 394"/>
                </a:gdLst>
                <a:ahLst/>
                <a:cxnLst>
                  <a:cxn ang="T4">
                    <a:pos x="T0" y="T1"/>
                  </a:cxn>
                  <a:cxn ang="T5">
                    <a:pos x="T2" y="T3"/>
                  </a:cxn>
                </a:cxnLst>
                <a:rect l="T6" t="T7" r="T8" b="T9"/>
                <a:pathLst>
                  <a:path w="2" h="394">
                    <a:moveTo>
                      <a:pt x="0" y="394"/>
                    </a:moveTo>
                    <a:lnTo>
                      <a:pt x="2" y="0"/>
                    </a:lnTo>
                  </a:path>
                </a:pathLst>
              </a:custGeom>
              <a:noFill/>
              <a:ln w="38100">
                <a:solidFill>
                  <a:schemeClr val="accent2"/>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64" name="Text Box 23"/>
              <p:cNvSpPr txBox="1">
                <a:spLocks noChangeArrowheads="1"/>
              </p:cNvSpPr>
              <p:nvPr/>
            </p:nvSpPr>
            <p:spPr bwMode="auto">
              <a:xfrm>
                <a:off x="3297" y="158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O</a:t>
                </a:r>
              </a:p>
            </p:txBody>
          </p:sp>
          <p:sp>
            <p:nvSpPr>
              <p:cNvPr id="48165" name="Freeform 24"/>
              <p:cNvSpPr>
                <a:spLocks/>
              </p:cNvSpPr>
              <p:nvPr/>
            </p:nvSpPr>
            <p:spPr bwMode="auto">
              <a:xfrm>
                <a:off x="3508" y="1604"/>
                <a:ext cx="1954" cy="268"/>
              </a:xfrm>
              <a:custGeom>
                <a:avLst/>
                <a:gdLst>
                  <a:gd name="T0" fmla="*/ 0 w 1954"/>
                  <a:gd name="T1" fmla="*/ 0 h 268"/>
                  <a:gd name="T2" fmla="*/ 1954 w 1954"/>
                  <a:gd name="T3" fmla="*/ 268 h 268"/>
                  <a:gd name="T4" fmla="*/ 0 60000 65536"/>
                  <a:gd name="T5" fmla="*/ 0 60000 65536"/>
                  <a:gd name="T6" fmla="*/ 0 w 1954"/>
                  <a:gd name="T7" fmla="*/ 0 h 268"/>
                  <a:gd name="T8" fmla="*/ 1954 w 1954"/>
                  <a:gd name="T9" fmla="*/ 268 h 268"/>
                </a:gdLst>
                <a:ahLst/>
                <a:cxnLst>
                  <a:cxn ang="T4">
                    <a:pos x="T0" y="T1"/>
                  </a:cxn>
                  <a:cxn ang="T5">
                    <a:pos x="T2" y="T3"/>
                  </a:cxn>
                </a:cxnLst>
                <a:rect l="T6" t="T7" r="T8" b="T9"/>
                <a:pathLst>
                  <a:path w="1954" h="268">
                    <a:moveTo>
                      <a:pt x="0" y="0"/>
                    </a:moveTo>
                    <a:lnTo>
                      <a:pt x="1954" y="268"/>
                    </a:lnTo>
                  </a:path>
                </a:pathLst>
              </a:custGeom>
              <a:noFill/>
              <a:ln w="381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166" name="Text Box 26"/>
              <p:cNvSpPr txBox="1">
                <a:spLocks noChangeArrowheads="1"/>
              </p:cNvSpPr>
              <p:nvPr/>
            </p:nvSpPr>
            <p:spPr bwMode="auto">
              <a:xfrm>
                <a:off x="3984" y="163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x</a:t>
                </a:r>
              </a:p>
            </p:txBody>
          </p:sp>
          <p:sp>
            <p:nvSpPr>
              <p:cNvPr id="48167" name="Text Box 27"/>
              <p:cNvSpPr txBox="1">
                <a:spLocks noChangeArrowheads="1"/>
              </p:cNvSpPr>
              <p:nvPr/>
            </p:nvSpPr>
            <p:spPr bwMode="auto">
              <a:xfrm>
                <a:off x="3312" y="1296"/>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R</a:t>
                </a:r>
              </a:p>
            </p:txBody>
          </p:sp>
          <p:sp>
            <p:nvSpPr>
              <p:cNvPr id="48168" name="Text Box 28"/>
              <p:cNvSpPr txBox="1">
                <a:spLocks noChangeArrowheads="1"/>
              </p:cNvSpPr>
              <p:nvPr/>
            </p:nvSpPr>
            <p:spPr bwMode="auto">
              <a:xfrm>
                <a:off x="5424" y="172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x</a:t>
                </a:r>
              </a:p>
            </p:txBody>
          </p:sp>
          <p:sp>
            <p:nvSpPr>
              <p:cNvPr id="48169" name="Oval 31"/>
              <p:cNvSpPr>
                <a:spLocks noChangeArrowheads="1"/>
              </p:cNvSpPr>
              <p:nvPr/>
            </p:nvSpPr>
            <p:spPr bwMode="auto">
              <a:xfrm>
                <a:off x="4730" y="1728"/>
                <a:ext cx="70" cy="70"/>
              </a:xfrm>
              <a:prstGeom prst="ellipse">
                <a:avLst/>
              </a:prstGeom>
              <a:solidFill>
                <a:srgbClr val="CC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zh-CN" altLang="en-US" sz="2800">
                  <a:ea typeface="宋体" pitchFamily="2" charset="-122"/>
                </a:endParaRPr>
              </a:p>
            </p:txBody>
          </p:sp>
        </p:grpSp>
        <p:sp>
          <p:nvSpPr>
            <p:cNvPr id="48161" name="Text Box 25"/>
            <p:cNvSpPr txBox="1">
              <a:spLocks noChangeArrowheads="1"/>
            </p:cNvSpPr>
            <p:nvPr/>
          </p:nvSpPr>
          <p:spPr bwMode="auto">
            <a:xfrm>
              <a:off x="4704" y="1488"/>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P</a:t>
              </a:r>
              <a:r>
                <a:rPr kumimoji="1" lang="en-US" altLang="zh-CN" sz="2400" b="0">
                  <a:solidFill>
                    <a:schemeClr val="accent2"/>
                  </a:solidFill>
                  <a:ea typeface="宋体" pitchFamily="2" charset="-122"/>
                </a:rPr>
                <a:t>  </a:t>
              </a:r>
            </a:p>
          </p:txBody>
        </p:sp>
      </p:grpSp>
      <p:sp>
        <p:nvSpPr>
          <p:cNvPr id="16398" name="Line 14"/>
          <p:cNvSpPr>
            <a:spLocks noChangeShapeType="1"/>
          </p:cNvSpPr>
          <p:nvPr/>
        </p:nvSpPr>
        <p:spPr bwMode="auto">
          <a:xfrm>
            <a:off x="5562600" y="1905000"/>
            <a:ext cx="1981200" cy="9144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5" name="Freeform 11"/>
          <p:cNvSpPr>
            <a:spLocks/>
          </p:cNvSpPr>
          <p:nvPr/>
        </p:nvSpPr>
        <p:spPr bwMode="auto">
          <a:xfrm>
            <a:off x="7548563" y="2805113"/>
            <a:ext cx="838200" cy="114300"/>
          </a:xfrm>
          <a:custGeom>
            <a:avLst/>
            <a:gdLst>
              <a:gd name="T0" fmla="*/ 0 w 528"/>
              <a:gd name="T1" fmla="*/ 0 h 72"/>
              <a:gd name="T2" fmla="*/ 2147483647 w 528"/>
              <a:gd name="T3" fmla="*/ 2147483647 h 72"/>
              <a:gd name="T4" fmla="*/ 0 60000 65536"/>
              <a:gd name="T5" fmla="*/ 0 60000 65536"/>
              <a:gd name="T6" fmla="*/ 0 w 528"/>
              <a:gd name="T7" fmla="*/ 0 h 72"/>
              <a:gd name="T8" fmla="*/ 528 w 528"/>
              <a:gd name="T9" fmla="*/ 72 h 72"/>
            </a:gdLst>
            <a:ahLst/>
            <a:cxnLst>
              <a:cxn ang="T4">
                <a:pos x="T0" y="T1"/>
              </a:cxn>
              <a:cxn ang="T5">
                <a:pos x="T2" y="T3"/>
              </a:cxn>
            </a:cxnLst>
            <a:rect l="T6" t="T7" r="T8" b="T9"/>
            <a:pathLst>
              <a:path w="528" h="72">
                <a:moveTo>
                  <a:pt x="0" y="0"/>
                </a:moveTo>
                <a:lnTo>
                  <a:pt x="528" y="72"/>
                </a:lnTo>
              </a:path>
            </a:pathLst>
          </a:custGeom>
          <a:noFill/>
          <a:ln w="38100">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93" name="Freeform 9"/>
          <p:cNvSpPr>
            <a:spLocks/>
          </p:cNvSpPr>
          <p:nvPr/>
        </p:nvSpPr>
        <p:spPr bwMode="auto">
          <a:xfrm>
            <a:off x="7462838" y="2809875"/>
            <a:ext cx="95250" cy="519113"/>
          </a:xfrm>
          <a:custGeom>
            <a:avLst/>
            <a:gdLst>
              <a:gd name="T0" fmla="*/ 2147483647 w 60"/>
              <a:gd name="T1" fmla="*/ 0 h 327"/>
              <a:gd name="T2" fmla="*/ 0 w 60"/>
              <a:gd name="T3" fmla="*/ 2147483647 h 327"/>
              <a:gd name="T4" fmla="*/ 0 60000 65536"/>
              <a:gd name="T5" fmla="*/ 0 60000 65536"/>
              <a:gd name="T6" fmla="*/ 0 w 60"/>
              <a:gd name="T7" fmla="*/ 0 h 327"/>
              <a:gd name="T8" fmla="*/ 60 w 60"/>
              <a:gd name="T9" fmla="*/ 327 h 327"/>
            </a:gdLst>
            <a:ahLst/>
            <a:cxnLst>
              <a:cxn ang="T4">
                <a:pos x="T0" y="T1"/>
              </a:cxn>
              <a:cxn ang="T5">
                <a:pos x="T2" y="T3"/>
              </a:cxn>
            </a:cxnLst>
            <a:rect l="T6" t="T7" r="T8" b="T9"/>
            <a:pathLst>
              <a:path w="60" h="327">
                <a:moveTo>
                  <a:pt x="60" y="0"/>
                </a:moveTo>
                <a:lnTo>
                  <a:pt x="0" y="327"/>
                </a:lnTo>
              </a:path>
            </a:pathLst>
          </a:custGeom>
          <a:noFill/>
          <a:ln w="38100">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6413" name="Object 29"/>
          <p:cNvGraphicFramePr>
            <a:graphicFrameLocks noChangeAspect="1"/>
          </p:cNvGraphicFramePr>
          <p:nvPr/>
        </p:nvGraphicFramePr>
        <p:xfrm>
          <a:off x="8147050" y="3124200"/>
          <a:ext cx="469900" cy="366713"/>
        </p:xfrm>
        <a:graphic>
          <a:graphicData uri="http://schemas.openxmlformats.org/presentationml/2006/ole">
            <mc:AlternateContent xmlns:mc="http://schemas.openxmlformats.org/markup-compatibility/2006">
              <mc:Choice xmlns:v="urn:schemas-microsoft-com:vml" Requires="v">
                <p:oleObj spid="_x0000_s68182" name="公式" r:id="rId3" imgW="457110" imgH="323760" progId="Equation.3">
                  <p:embed/>
                </p:oleObj>
              </mc:Choice>
              <mc:Fallback>
                <p:oleObj name="公式" r:id="rId3" imgW="457110" imgH="323760"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7050" y="3124200"/>
                        <a:ext cx="469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16" name="Object 32"/>
          <p:cNvGraphicFramePr>
            <a:graphicFrameLocks noChangeAspect="1"/>
          </p:cNvGraphicFramePr>
          <p:nvPr/>
        </p:nvGraphicFramePr>
        <p:xfrm>
          <a:off x="7939088" y="2473325"/>
          <a:ext cx="582612" cy="449263"/>
        </p:xfrm>
        <a:graphic>
          <a:graphicData uri="http://schemas.openxmlformats.org/presentationml/2006/ole">
            <mc:AlternateContent xmlns:mc="http://schemas.openxmlformats.org/markup-compatibility/2006">
              <mc:Choice xmlns:v="urn:schemas-microsoft-com:vml" Requires="v">
                <p:oleObj spid="_x0000_s68183" name="公式" r:id="rId5" imgW="581040" imgH="419190" progId="Equation.3">
                  <p:embed/>
                </p:oleObj>
              </mc:Choice>
              <mc:Fallback>
                <p:oleObj name="公式" r:id="rId5" imgW="581040" imgH="419190" progId="Equation.3">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9088" y="2473325"/>
                        <a:ext cx="582612"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17" name="Object 33"/>
          <p:cNvGraphicFramePr>
            <a:graphicFrameLocks noChangeAspect="1"/>
          </p:cNvGraphicFramePr>
          <p:nvPr/>
        </p:nvGraphicFramePr>
        <p:xfrm>
          <a:off x="7172325" y="3311525"/>
          <a:ext cx="593725" cy="449263"/>
        </p:xfrm>
        <a:graphic>
          <a:graphicData uri="http://schemas.openxmlformats.org/presentationml/2006/ole">
            <mc:AlternateContent xmlns:mc="http://schemas.openxmlformats.org/markup-compatibility/2006">
              <mc:Choice xmlns:v="urn:schemas-microsoft-com:vml" Requires="v">
                <p:oleObj spid="_x0000_s68184" name="公式" r:id="rId7" imgW="590490" imgH="419190" progId="Equation.3">
                  <p:embed/>
                </p:oleObj>
              </mc:Choice>
              <mc:Fallback>
                <p:oleObj name="公式" r:id="rId7" imgW="590490" imgH="419190" progId="Equation.3">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72325" y="3311525"/>
                        <a:ext cx="593725"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418" name="Object 34"/>
          <p:cNvGraphicFramePr>
            <a:graphicFrameLocks noChangeAspect="1"/>
          </p:cNvGraphicFramePr>
          <p:nvPr/>
        </p:nvGraphicFramePr>
        <p:xfrm>
          <a:off x="6324600" y="2362200"/>
          <a:ext cx="228600" cy="319088"/>
        </p:xfrm>
        <a:graphic>
          <a:graphicData uri="http://schemas.openxmlformats.org/presentationml/2006/ole">
            <mc:AlternateContent xmlns:mc="http://schemas.openxmlformats.org/markup-compatibility/2006">
              <mc:Choice xmlns:v="urn:schemas-microsoft-com:vml" Requires="v">
                <p:oleObj spid="_x0000_s68185" name="Equation" r:id="rId9" imgW="190620" imgH="276315" progId="Equation.3">
                  <p:embed/>
                </p:oleObj>
              </mc:Choice>
              <mc:Fallback>
                <p:oleObj name="Equation" r:id="rId9" imgW="190620" imgH="276315" progId="Equation.3">
                  <p:embed/>
                  <p:pic>
                    <p:nvPicPr>
                      <p:cNvPr id="0"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24600" y="2362200"/>
                        <a:ext cx="228600"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419" name="Text Box 35"/>
          <p:cNvSpPr txBox="1">
            <a:spLocks noChangeArrowheads="1"/>
          </p:cNvSpPr>
          <p:nvPr/>
        </p:nvSpPr>
        <p:spPr bwMode="auto">
          <a:xfrm>
            <a:off x="241300" y="1622425"/>
            <a:ext cx="966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解：</a:t>
            </a:r>
          </a:p>
        </p:txBody>
      </p:sp>
      <p:sp>
        <p:nvSpPr>
          <p:cNvPr id="16427" name="Text Box 43"/>
          <p:cNvSpPr txBox="1">
            <a:spLocks noChangeArrowheads="1"/>
          </p:cNvSpPr>
          <p:nvPr/>
        </p:nvSpPr>
        <p:spPr bwMode="auto">
          <a:xfrm>
            <a:off x="822325" y="3595688"/>
            <a:ext cx="685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800">
                <a:solidFill>
                  <a:schemeClr val="accent2"/>
                </a:solidFill>
                <a:ea typeface="宋体" pitchFamily="2" charset="-122"/>
              </a:rPr>
              <a:t>(3)</a:t>
            </a:r>
          </a:p>
        </p:txBody>
      </p:sp>
      <p:sp>
        <p:nvSpPr>
          <p:cNvPr id="16431" name="Text Box 47"/>
          <p:cNvSpPr txBox="1">
            <a:spLocks noChangeArrowheads="1"/>
          </p:cNvSpPr>
          <p:nvPr/>
        </p:nvSpPr>
        <p:spPr bwMode="auto">
          <a:xfrm>
            <a:off x="762000" y="4662488"/>
            <a:ext cx="35036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800">
                <a:solidFill>
                  <a:schemeClr val="accent2"/>
                </a:solidFill>
                <a:ea typeface="宋体" pitchFamily="2" charset="-122"/>
              </a:rPr>
              <a:t> (4) </a:t>
            </a:r>
            <a:r>
              <a:rPr kumimoji="1" lang="zh-CN" altLang="en-US" sz="2800">
                <a:solidFill>
                  <a:schemeClr val="accent2"/>
                </a:solidFill>
                <a:ea typeface="宋体" pitchFamily="2" charset="-122"/>
              </a:rPr>
              <a:t>积分求解:</a:t>
            </a:r>
            <a:r>
              <a:rPr kumimoji="1" lang="zh-CN" altLang="en-US" sz="2400" b="0">
                <a:solidFill>
                  <a:schemeClr val="accent2"/>
                </a:solidFill>
                <a:ea typeface="宋体" pitchFamily="2" charset="-122"/>
              </a:rPr>
              <a:t>   </a:t>
            </a:r>
          </a:p>
        </p:txBody>
      </p:sp>
      <p:sp>
        <p:nvSpPr>
          <p:cNvPr id="16435" name="Text Box 51"/>
          <p:cNvSpPr txBox="1">
            <a:spLocks noChangeArrowheads="1"/>
          </p:cNvSpPr>
          <p:nvPr/>
        </p:nvSpPr>
        <p:spPr bwMode="auto">
          <a:xfrm>
            <a:off x="1208088" y="5272088"/>
            <a:ext cx="2276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zh-CN" altLang="en-US" sz="2800">
                <a:solidFill>
                  <a:schemeClr val="accent2"/>
                </a:solidFill>
                <a:ea typeface="宋体" pitchFamily="2" charset="-122"/>
              </a:rPr>
              <a:t>由于对称性</a:t>
            </a:r>
          </a:p>
        </p:txBody>
      </p:sp>
      <p:sp>
        <p:nvSpPr>
          <p:cNvPr id="16436" name="AutoShape 52"/>
          <p:cNvSpPr>
            <a:spLocks noChangeArrowheads="1"/>
          </p:cNvSpPr>
          <p:nvPr/>
        </p:nvSpPr>
        <p:spPr bwMode="auto">
          <a:xfrm>
            <a:off x="5505450" y="1870075"/>
            <a:ext cx="111125" cy="714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3300"/>
          </a:solidFill>
          <a:ln w="9525">
            <a:solidFill>
              <a:schemeClr val="tx1"/>
            </a:solidFill>
            <a:miter lim="800000"/>
            <a:headEnd/>
            <a:tailEnd/>
          </a:ln>
        </p:spPr>
        <p:txBody>
          <a:bodyPr wrap="none" anchor="ctr"/>
          <a:lstStyle/>
          <a:p>
            <a:endParaRPr lang="zh-CN" altLang="en-US"/>
          </a:p>
        </p:txBody>
      </p:sp>
      <p:sp>
        <p:nvSpPr>
          <p:cNvPr id="16437" name="Text Box 53"/>
          <p:cNvSpPr txBox="1">
            <a:spLocks noChangeArrowheads="1"/>
          </p:cNvSpPr>
          <p:nvPr/>
        </p:nvSpPr>
        <p:spPr bwMode="auto">
          <a:xfrm>
            <a:off x="838200" y="1614488"/>
            <a:ext cx="600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(1)</a:t>
            </a:r>
          </a:p>
        </p:txBody>
      </p:sp>
      <p:graphicFrame>
        <p:nvGraphicFramePr>
          <p:cNvPr id="16439" name="Object 55"/>
          <p:cNvGraphicFramePr>
            <a:graphicFrameLocks noChangeAspect="1"/>
          </p:cNvGraphicFramePr>
          <p:nvPr/>
        </p:nvGraphicFramePr>
        <p:xfrm>
          <a:off x="1428750" y="2584450"/>
          <a:ext cx="2006600" cy="990600"/>
        </p:xfrm>
        <a:graphic>
          <a:graphicData uri="http://schemas.openxmlformats.org/presentationml/2006/ole">
            <mc:AlternateContent xmlns:mc="http://schemas.openxmlformats.org/markup-compatibility/2006">
              <mc:Choice xmlns:v="urn:schemas-microsoft-com:vml" Requires="v">
                <p:oleObj spid="_x0000_s68186" name="公式" r:id="rId11" imgW="1943190" imgH="923835" progId="Equation.3">
                  <p:embed/>
                </p:oleObj>
              </mc:Choice>
              <mc:Fallback>
                <p:oleObj name="公式" r:id="rId11" imgW="1943190" imgH="923835" progId="Equation.3">
                  <p:embed/>
                  <p:pic>
                    <p:nvPicPr>
                      <p:cNvPr id="0" name="Object 5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28750" y="2584450"/>
                        <a:ext cx="20066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40" name="Text Box 56"/>
          <p:cNvSpPr txBox="1">
            <a:spLocks noChangeArrowheads="1"/>
          </p:cNvSpPr>
          <p:nvPr/>
        </p:nvSpPr>
        <p:spPr bwMode="auto">
          <a:xfrm>
            <a:off x="854075" y="2757488"/>
            <a:ext cx="600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(2)</a:t>
            </a:r>
          </a:p>
        </p:txBody>
      </p:sp>
      <p:grpSp>
        <p:nvGrpSpPr>
          <p:cNvPr id="4" name="Group 64"/>
          <p:cNvGrpSpPr>
            <a:grpSpLocks/>
          </p:cNvGrpSpPr>
          <p:nvPr/>
        </p:nvGrpSpPr>
        <p:grpSpPr bwMode="auto">
          <a:xfrm>
            <a:off x="1355725" y="3622675"/>
            <a:ext cx="2987675" cy="519113"/>
            <a:chOff x="854" y="2282"/>
            <a:chExt cx="1882" cy="327"/>
          </a:xfrm>
        </p:grpSpPr>
        <p:sp>
          <p:nvSpPr>
            <p:cNvPr id="48158" name="Text Box 44"/>
            <p:cNvSpPr txBox="1">
              <a:spLocks noChangeArrowheads="1"/>
            </p:cNvSpPr>
            <p:nvPr/>
          </p:nvSpPr>
          <p:spPr bwMode="auto">
            <a:xfrm>
              <a:off x="854" y="2282"/>
              <a:ext cx="18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zh-CN" altLang="en-US" sz="2800">
                  <a:solidFill>
                    <a:schemeClr val="accent2"/>
                  </a:solidFill>
                  <a:ea typeface="宋体" pitchFamily="2" charset="-122"/>
                </a:rPr>
                <a:t>将       分解为</a:t>
              </a:r>
            </a:p>
          </p:txBody>
        </p:sp>
        <p:graphicFrame>
          <p:nvGraphicFramePr>
            <p:cNvPr id="48159" name="Object 57"/>
            <p:cNvGraphicFramePr>
              <a:graphicFrameLocks noChangeAspect="1"/>
            </p:cNvGraphicFramePr>
            <p:nvPr/>
          </p:nvGraphicFramePr>
          <p:xfrm>
            <a:off x="1154" y="2308"/>
            <a:ext cx="328" cy="248"/>
          </p:xfrm>
          <a:graphic>
            <a:graphicData uri="http://schemas.openxmlformats.org/presentationml/2006/ole">
              <mc:AlternateContent xmlns:mc="http://schemas.openxmlformats.org/markup-compatibility/2006">
                <mc:Choice xmlns:v="urn:schemas-microsoft-com:vml" Requires="v">
                  <p:oleObj spid="_x0000_s68187" name="公式" r:id="rId13" imgW="457110" imgH="323760" progId="Equation.3">
                    <p:embed/>
                  </p:oleObj>
                </mc:Choice>
                <mc:Fallback>
                  <p:oleObj name="公式" r:id="rId13" imgW="457110" imgH="323760" progId="Equation.3">
                    <p:embed/>
                    <p:pic>
                      <p:nvPicPr>
                        <p:cNvPr id="0" name="Object 5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54" y="2308"/>
                          <a:ext cx="328"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6442" name="Object 58"/>
          <p:cNvGraphicFramePr>
            <a:graphicFrameLocks noChangeAspect="1"/>
          </p:cNvGraphicFramePr>
          <p:nvPr/>
        </p:nvGraphicFramePr>
        <p:xfrm>
          <a:off x="3727450" y="3671888"/>
          <a:ext cx="2349500" cy="457200"/>
        </p:xfrm>
        <a:graphic>
          <a:graphicData uri="http://schemas.openxmlformats.org/presentationml/2006/ole">
            <mc:AlternateContent xmlns:mc="http://schemas.openxmlformats.org/markup-compatibility/2006">
              <mc:Choice xmlns:v="urn:schemas-microsoft-com:vml" Requires="v">
                <p:oleObj spid="_x0000_s68188" name="公式" r:id="rId15" imgW="2286090" imgH="390615" progId="Equation.3">
                  <p:embed/>
                </p:oleObj>
              </mc:Choice>
              <mc:Fallback>
                <p:oleObj name="公式" r:id="rId15" imgW="2286090" imgH="390615" progId="Equation.3">
                  <p:embed/>
                  <p:pic>
                    <p:nvPicPr>
                      <p:cNvPr id="0" name="Object 5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27450" y="3671888"/>
                        <a:ext cx="2349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43" name="Object 59"/>
          <p:cNvGraphicFramePr>
            <a:graphicFrameLocks noChangeAspect="1"/>
          </p:cNvGraphicFramePr>
          <p:nvPr/>
        </p:nvGraphicFramePr>
        <p:xfrm>
          <a:off x="3708400" y="4281488"/>
          <a:ext cx="2336800" cy="457200"/>
        </p:xfrm>
        <a:graphic>
          <a:graphicData uri="http://schemas.openxmlformats.org/presentationml/2006/ole">
            <mc:AlternateContent xmlns:mc="http://schemas.openxmlformats.org/markup-compatibility/2006">
              <mc:Choice xmlns:v="urn:schemas-microsoft-com:vml" Requires="v">
                <p:oleObj spid="_x0000_s68189" name="公式" r:id="rId17" imgW="2266920" imgH="390615" progId="Equation.3">
                  <p:embed/>
                </p:oleObj>
              </mc:Choice>
              <mc:Fallback>
                <p:oleObj name="公式" r:id="rId17" imgW="2266920" imgH="390615" progId="Equation.3">
                  <p:embed/>
                  <p:pic>
                    <p:nvPicPr>
                      <p:cNvPr id="0" name="Object 5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08400" y="4281488"/>
                        <a:ext cx="2336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44" name="Object 60"/>
          <p:cNvGraphicFramePr>
            <a:graphicFrameLocks noChangeAspect="1"/>
          </p:cNvGraphicFramePr>
          <p:nvPr/>
        </p:nvGraphicFramePr>
        <p:xfrm>
          <a:off x="3465513" y="5238750"/>
          <a:ext cx="2362200" cy="635000"/>
        </p:xfrm>
        <a:graphic>
          <a:graphicData uri="http://schemas.openxmlformats.org/presentationml/2006/ole">
            <mc:AlternateContent xmlns:mc="http://schemas.openxmlformats.org/markup-compatibility/2006">
              <mc:Choice xmlns:v="urn:schemas-microsoft-com:vml" Requires="v">
                <p:oleObj spid="_x0000_s68190" name="公式" r:id="rId19" imgW="2295540" imgH="571500" progId="Equation.3">
                  <p:embed/>
                </p:oleObj>
              </mc:Choice>
              <mc:Fallback>
                <p:oleObj name="公式" r:id="rId19" imgW="2295540" imgH="571500" progId="Equation.3">
                  <p:embed/>
                  <p:pic>
                    <p:nvPicPr>
                      <p:cNvPr id="0" name="Object 6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65513" y="5238750"/>
                        <a:ext cx="23622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45" name="Object 61"/>
          <p:cNvGraphicFramePr>
            <a:graphicFrameLocks noChangeAspect="1"/>
          </p:cNvGraphicFramePr>
          <p:nvPr/>
        </p:nvGraphicFramePr>
        <p:xfrm>
          <a:off x="3440113" y="5873750"/>
          <a:ext cx="4978400" cy="990600"/>
        </p:xfrm>
        <a:graphic>
          <a:graphicData uri="http://schemas.openxmlformats.org/presentationml/2006/ole">
            <mc:AlternateContent xmlns:mc="http://schemas.openxmlformats.org/markup-compatibility/2006">
              <mc:Choice xmlns:v="urn:schemas-microsoft-com:vml" Requires="v">
                <p:oleObj spid="_x0000_s68191" name="公式" r:id="rId21" imgW="4914810" imgH="923835" progId="Equation.3">
                  <p:embed/>
                </p:oleObj>
              </mc:Choice>
              <mc:Fallback>
                <p:oleObj name="公式" r:id="rId21" imgW="4914810" imgH="923835" progId="Equation.3">
                  <p:embed/>
                  <p:pic>
                    <p:nvPicPr>
                      <p:cNvPr id="0" name="Object 6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40113" y="5873750"/>
                        <a:ext cx="49784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46" name="Text Box 62"/>
          <p:cNvSpPr txBox="1">
            <a:spLocks noChangeArrowheads="1"/>
          </p:cNvSpPr>
          <p:nvPr/>
        </p:nvSpPr>
        <p:spPr bwMode="auto">
          <a:xfrm>
            <a:off x="1355725" y="1622425"/>
            <a:ext cx="34448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latin typeface="宋体" pitchFamily="2" charset="-122"/>
                <a:ea typeface="宋体" pitchFamily="2" charset="-122"/>
              </a:rPr>
              <a:t>在圆环上任意取一线元</a:t>
            </a:r>
            <a:r>
              <a:rPr lang="en-US" altLang="zh-CN" sz="2800">
                <a:solidFill>
                  <a:schemeClr val="accent2"/>
                </a:solidFill>
                <a:ea typeface="宋体" pitchFamily="2" charset="-122"/>
              </a:rPr>
              <a:t>d</a:t>
            </a:r>
            <a:r>
              <a:rPr lang="en-US" altLang="zh-CN" sz="2800" i="1">
                <a:solidFill>
                  <a:schemeClr val="accent2"/>
                </a:solidFill>
                <a:ea typeface="宋体" pitchFamily="2" charset="-122"/>
              </a:rPr>
              <a:t>l</a:t>
            </a:r>
            <a:r>
              <a:rPr lang="en-US" altLang="zh-CN" sz="2800">
                <a:solidFill>
                  <a:schemeClr val="accent2"/>
                </a:solidFill>
                <a:ea typeface="宋体" pitchFamily="2" charset="-122"/>
              </a:rPr>
              <a:t>，</a:t>
            </a:r>
            <a:r>
              <a:rPr lang="zh-CN" altLang="en-US" sz="2800">
                <a:solidFill>
                  <a:schemeClr val="accent2"/>
                </a:solidFill>
                <a:latin typeface="宋体" pitchFamily="2" charset="-122"/>
                <a:ea typeface="宋体" pitchFamily="2" charset="-122"/>
              </a:rPr>
              <a:t>其带电量为</a:t>
            </a:r>
            <a:r>
              <a:rPr lang="en-US" altLang="zh-CN" sz="2800">
                <a:solidFill>
                  <a:schemeClr val="accent2"/>
                </a:solidFill>
                <a:ea typeface="宋体" pitchFamily="2" charset="-122"/>
              </a:rPr>
              <a:t>d</a:t>
            </a:r>
            <a:r>
              <a:rPr lang="en-US" altLang="zh-CN" sz="2800" i="1">
                <a:solidFill>
                  <a:schemeClr val="accent2"/>
                </a:solidFill>
                <a:ea typeface="宋体" pitchFamily="2" charset="-122"/>
              </a:rPr>
              <a:t>q</a:t>
            </a:r>
            <a:r>
              <a:rPr lang="en-US" altLang="zh-CN" sz="2800">
                <a:solidFill>
                  <a:schemeClr val="accent2"/>
                </a:solidFill>
                <a:ea typeface="宋体" pitchFamily="2" charset="-122"/>
              </a:rPr>
              <a:t> </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additive="base">
                                        <p:cTn id="7" dur="500" fill="hold"/>
                                        <p:tgtEl>
                                          <p:spTgt spid="16386"/>
                                        </p:tgtEl>
                                        <p:attrNameLst>
                                          <p:attrName>ppt_x</p:attrName>
                                        </p:attrNameLst>
                                      </p:cBhvr>
                                      <p:tavLst>
                                        <p:tav tm="0">
                                          <p:val>
                                            <p:strVal val="1+#ppt_w/2"/>
                                          </p:val>
                                        </p:tav>
                                        <p:tav tm="100000">
                                          <p:val>
                                            <p:strVal val="#ppt_x"/>
                                          </p:val>
                                        </p:tav>
                                      </p:tavLst>
                                    </p:anim>
                                    <p:anim calcmode="lin" valueType="num">
                                      <p:cBhvr additive="base">
                                        <p:cTn id="8" dur="500" fill="hold"/>
                                        <p:tgtEl>
                                          <p:spTgt spid="1638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16387"/>
                                        </p:tgtEl>
                                        <p:attrNameLst>
                                          <p:attrName>style.visibility</p:attrName>
                                        </p:attrNameLst>
                                      </p:cBhvr>
                                      <p:to>
                                        <p:strVal val="visible"/>
                                      </p:to>
                                    </p:set>
                                    <p:animEffect transition="in" filter="strips(upRight)">
                                      <p:cBhvr>
                                        <p:cTn id="12" dur="500"/>
                                        <p:tgtEl>
                                          <p:spTgt spid="16387"/>
                                        </p:tgtEl>
                                      </p:cBhvr>
                                    </p:animEffect>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1+#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419"/>
                                        </p:tgtEl>
                                        <p:attrNameLst>
                                          <p:attrName>style.visibility</p:attrName>
                                        </p:attrNameLst>
                                      </p:cBhvr>
                                      <p:to>
                                        <p:strVal val="visible"/>
                                      </p:to>
                                    </p:set>
                                    <p:animEffect transition="in" filter="wipe(left)">
                                      <p:cBhvr>
                                        <p:cTn id="22" dur="500"/>
                                        <p:tgtEl>
                                          <p:spTgt spid="16419"/>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6437"/>
                                        </p:tgtEl>
                                        <p:attrNameLst>
                                          <p:attrName>style.visibility</p:attrName>
                                        </p:attrNameLst>
                                      </p:cBhvr>
                                      <p:to>
                                        <p:strVal val="visible"/>
                                      </p:to>
                                    </p:set>
                                    <p:animEffect transition="in" filter="wipe(left)">
                                      <p:cBhvr>
                                        <p:cTn id="26" dur="500"/>
                                        <p:tgtEl>
                                          <p:spTgt spid="16437"/>
                                        </p:tgtEl>
                                      </p:cBhvr>
                                    </p:animEffect>
                                  </p:childTnLst>
                                </p:cTn>
                              </p:par>
                            </p:childTnLst>
                          </p:cTn>
                        </p:par>
                        <p:par>
                          <p:cTn id="27" fill="hold" nodeType="afterGroup">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6446"/>
                                        </p:tgtEl>
                                        <p:attrNameLst>
                                          <p:attrName>style.visibility</p:attrName>
                                        </p:attrNameLst>
                                      </p:cBhvr>
                                      <p:to>
                                        <p:strVal val="visible"/>
                                      </p:to>
                                    </p:set>
                                    <p:animEffect transition="in" filter="wipe(left)">
                                      <p:cBhvr>
                                        <p:cTn id="30" dur="500"/>
                                        <p:tgtEl>
                                          <p:spTgt spid="1644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6436"/>
                                        </p:tgtEl>
                                        <p:attrNameLst>
                                          <p:attrName>style.visibility</p:attrName>
                                        </p:attrNameLst>
                                      </p:cBhvr>
                                      <p:to>
                                        <p:strVal val="visible"/>
                                      </p:to>
                                    </p:set>
                                  </p:childTnLst>
                                </p:cTn>
                              </p:par>
                            </p:childTnLst>
                          </p:cTn>
                        </p:par>
                        <p:par>
                          <p:cTn id="35" fill="hold" nodeType="afterGroup">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6399"/>
                                        </p:tgtEl>
                                        <p:attrNameLst>
                                          <p:attrName>style.visibility</p:attrName>
                                        </p:attrNameLst>
                                      </p:cBhvr>
                                      <p:to>
                                        <p:strVal val="visible"/>
                                      </p:to>
                                    </p:set>
                                    <p:animEffect transition="in" filter="wipe(left)">
                                      <p:cBhvr>
                                        <p:cTn id="38" dur="500"/>
                                        <p:tgtEl>
                                          <p:spTgt spid="1639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6398"/>
                                        </p:tgtEl>
                                        <p:attrNameLst>
                                          <p:attrName>style.visibility</p:attrName>
                                        </p:attrNameLst>
                                      </p:cBhvr>
                                      <p:to>
                                        <p:strVal val="visible"/>
                                      </p:to>
                                    </p:set>
                                    <p:animEffect transition="in" filter="wipe(up)">
                                      <p:cBhvr>
                                        <p:cTn id="43" dur="500"/>
                                        <p:tgtEl>
                                          <p:spTgt spid="16398"/>
                                        </p:tgtEl>
                                      </p:cBhvr>
                                    </p:animEffect>
                                  </p:childTnLst>
                                </p:cTn>
                              </p:par>
                            </p:childTnLst>
                          </p:cTn>
                        </p:par>
                        <p:par>
                          <p:cTn id="44" fill="hold" nodeType="afterGroup">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16400"/>
                                        </p:tgtEl>
                                        <p:attrNameLst>
                                          <p:attrName>style.visibility</p:attrName>
                                        </p:attrNameLst>
                                      </p:cBhvr>
                                      <p:to>
                                        <p:strVal val="visible"/>
                                      </p:to>
                                    </p:set>
                                    <p:animEffect transition="in" filter="wipe(left)">
                                      <p:cBhvr>
                                        <p:cTn id="47" dur="500"/>
                                        <p:tgtEl>
                                          <p:spTgt spid="16400"/>
                                        </p:tgtEl>
                                      </p:cBhvr>
                                    </p:animEffect>
                                  </p:childTnLst>
                                </p:cTn>
                              </p:par>
                            </p:childTnLst>
                          </p:cTn>
                        </p:par>
                        <p:par>
                          <p:cTn id="48" fill="hold" nodeType="afterGroup">
                            <p:stCondLst>
                              <p:cond delay="1000"/>
                            </p:stCondLst>
                            <p:childTnLst>
                              <p:par>
                                <p:cTn id="49" presetID="22" presetClass="entr" presetSubtype="1" fill="hold" grpId="0" nodeType="afterEffect">
                                  <p:stCondLst>
                                    <p:cond delay="0"/>
                                  </p:stCondLst>
                                  <p:childTnLst>
                                    <p:set>
                                      <p:cBhvr>
                                        <p:cTn id="50" dur="1" fill="hold">
                                          <p:stCondLst>
                                            <p:cond delay="0"/>
                                          </p:stCondLst>
                                        </p:cTn>
                                        <p:tgtEl>
                                          <p:spTgt spid="16401"/>
                                        </p:tgtEl>
                                        <p:attrNameLst>
                                          <p:attrName>style.visibility</p:attrName>
                                        </p:attrNameLst>
                                      </p:cBhvr>
                                      <p:to>
                                        <p:strVal val="visible"/>
                                      </p:to>
                                    </p:set>
                                    <p:animEffect transition="in" filter="wipe(up)">
                                      <p:cBhvr>
                                        <p:cTn id="51" dur="500"/>
                                        <p:tgtEl>
                                          <p:spTgt spid="16401"/>
                                        </p:tgtEl>
                                      </p:cBhvr>
                                    </p:animEffect>
                                  </p:childTnLst>
                                </p:cTn>
                              </p:par>
                            </p:childTnLst>
                          </p:cTn>
                        </p:par>
                        <p:par>
                          <p:cTn id="52" fill="hold" nodeType="afterGroup">
                            <p:stCondLst>
                              <p:cond delay="1500"/>
                            </p:stCondLst>
                            <p:childTnLst>
                              <p:par>
                                <p:cTn id="53" presetID="22" presetClass="entr" presetSubtype="8" fill="hold" nodeType="afterEffect">
                                  <p:stCondLst>
                                    <p:cond delay="0"/>
                                  </p:stCondLst>
                                  <p:childTnLst>
                                    <p:set>
                                      <p:cBhvr>
                                        <p:cTn id="54" dur="1" fill="hold">
                                          <p:stCondLst>
                                            <p:cond delay="0"/>
                                          </p:stCondLst>
                                        </p:cTn>
                                        <p:tgtEl>
                                          <p:spTgt spid="16418"/>
                                        </p:tgtEl>
                                        <p:attrNameLst>
                                          <p:attrName>style.visibility</p:attrName>
                                        </p:attrNameLst>
                                      </p:cBhvr>
                                      <p:to>
                                        <p:strVal val="visible"/>
                                      </p:to>
                                    </p:set>
                                    <p:animEffect transition="in" filter="wipe(left)">
                                      <p:cBhvr>
                                        <p:cTn id="55" dur="500"/>
                                        <p:tgtEl>
                                          <p:spTgt spid="1641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6440"/>
                                        </p:tgtEl>
                                        <p:attrNameLst>
                                          <p:attrName>style.visibility</p:attrName>
                                        </p:attrNameLst>
                                      </p:cBhvr>
                                      <p:to>
                                        <p:strVal val="visible"/>
                                      </p:to>
                                    </p:set>
                                    <p:animEffect transition="in" filter="wipe(left)">
                                      <p:cBhvr>
                                        <p:cTn id="60" dur="500"/>
                                        <p:tgtEl>
                                          <p:spTgt spid="16440"/>
                                        </p:tgtEl>
                                      </p:cBhvr>
                                    </p:animEffect>
                                  </p:childTnLst>
                                </p:cTn>
                              </p:par>
                            </p:childTnLst>
                          </p:cTn>
                        </p:par>
                        <p:par>
                          <p:cTn id="61" fill="hold" nodeType="afterGroup">
                            <p:stCondLst>
                              <p:cond delay="500"/>
                            </p:stCondLst>
                            <p:childTnLst>
                              <p:par>
                                <p:cTn id="62" presetID="22" presetClass="entr" presetSubtype="1" fill="hold" grpId="0" nodeType="afterEffect">
                                  <p:stCondLst>
                                    <p:cond delay="0"/>
                                  </p:stCondLst>
                                  <p:childTnLst>
                                    <p:set>
                                      <p:cBhvr>
                                        <p:cTn id="63" dur="1" fill="hold">
                                          <p:stCondLst>
                                            <p:cond delay="0"/>
                                          </p:stCondLst>
                                        </p:cTn>
                                        <p:tgtEl>
                                          <p:spTgt spid="16390"/>
                                        </p:tgtEl>
                                        <p:attrNameLst>
                                          <p:attrName>style.visibility</p:attrName>
                                        </p:attrNameLst>
                                      </p:cBhvr>
                                      <p:to>
                                        <p:strVal val="visible"/>
                                      </p:to>
                                    </p:set>
                                    <p:animEffect transition="in" filter="wipe(up)">
                                      <p:cBhvr>
                                        <p:cTn id="64" dur="500"/>
                                        <p:tgtEl>
                                          <p:spTgt spid="16390"/>
                                        </p:tgtEl>
                                      </p:cBhvr>
                                    </p:animEffect>
                                  </p:childTnLst>
                                </p:cTn>
                              </p:par>
                            </p:childTnLst>
                          </p:cTn>
                        </p:par>
                        <p:par>
                          <p:cTn id="65" fill="hold" nodeType="afterGroup">
                            <p:stCondLst>
                              <p:cond delay="1000"/>
                            </p:stCondLst>
                            <p:childTnLst>
                              <p:par>
                                <p:cTn id="66" presetID="22" presetClass="entr" presetSubtype="8" fill="hold" nodeType="afterEffect">
                                  <p:stCondLst>
                                    <p:cond delay="0"/>
                                  </p:stCondLst>
                                  <p:childTnLst>
                                    <p:set>
                                      <p:cBhvr>
                                        <p:cTn id="67" dur="1" fill="hold">
                                          <p:stCondLst>
                                            <p:cond delay="0"/>
                                          </p:stCondLst>
                                        </p:cTn>
                                        <p:tgtEl>
                                          <p:spTgt spid="16413"/>
                                        </p:tgtEl>
                                        <p:attrNameLst>
                                          <p:attrName>style.visibility</p:attrName>
                                        </p:attrNameLst>
                                      </p:cBhvr>
                                      <p:to>
                                        <p:strVal val="visible"/>
                                      </p:to>
                                    </p:set>
                                    <p:animEffect transition="in" filter="wipe(left)">
                                      <p:cBhvr>
                                        <p:cTn id="68" dur="500"/>
                                        <p:tgtEl>
                                          <p:spTgt spid="16413"/>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16439"/>
                                        </p:tgtEl>
                                        <p:attrNameLst>
                                          <p:attrName>style.visibility</p:attrName>
                                        </p:attrNameLst>
                                      </p:cBhvr>
                                      <p:to>
                                        <p:strVal val="visible"/>
                                      </p:to>
                                    </p:set>
                                    <p:animEffect transition="in" filter="wipe(left)">
                                      <p:cBhvr>
                                        <p:cTn id="73" dur="500"/>
                                        <p:tgtEl>
                                          <p:spTgt spid="16439"/>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6427"/>
                                        </p:tgtEl>
                                        <p:attrNameLst>
                                          <p:attrName>style.visibility</p:attrName>
                                        </p:attrNameLst>
                                      </p:cBhvr>
                                      <p:to>
                                        <p:strVal val="visible"/>
                                      </p:to>
                                    </p:set>
                                    <p:animEffect transition="in" filter="wipe(left)">
                                      <p:cBhvr>
                                        <p:cTn id="78" dur="500"/>
                                        <p:tgtEl>
                                          <p:spTgt spid="16427"/>
                                        </p:tgtEl>
                                      </p:cBhvr>
                                    </p:animEffect>
                                  </p:childTnLst>
                                </p:cTn>
                              </p:par>
                            </p:childTnLst>
                          </p:cTn>
                        </p:par>
                        <p:par>
                          <p:cTn id="79" fill="hold" nodeType="afterGroup">
                            <p:stCondLst>
                              <p:cond delay="500"/>
                            </p:stCondLst>
                            <p:childTnLst>
                              <p:par>
                                <p:cTn id="80" presetID="22" presetClass="entr" presetSubtype="8" fill="hold" nodeType="afterEffect">
                                  <p:stCondLst>
                                    <p:cond delay="0"/>
                                  </p:stCondLst>
                                  <p:childTnLst>
                                    <p:set>
                                      <p:cBhvr>
                                        <p:cTn id="81" dur="1" fill="hold">
                                          <p:stCondLst>
                                            <p:cond delay="0"/>
                                          </p:stCondLst>
                                        </p:cTn>
                                        <p:tgtEl>
                                          <p:spTgt spid="4"/>
                                        </p:tgtEl>
                                        <p:attrNameLst>
                                          <p:attrName>style.visibility</p:attrName>
                                        </p:attrNameLst>
                                      </p:cBhvr>
                                      <p:to>
                                        <p:strVal val="visible"/>
                                      </p:to>
                                    </p:set>
                                    <p:animEffect transition="in" filter="wipe(left)">
                                      <p:cBhvr>
                                        <p:cTn id="82" dur="500"/>
                                        <p:tgtEl>
                                          <p:spTgt spid="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16395"/>
                                        </p:tgtEl>
                                        <p:attrNameLst>
                                          <p:attrName>style.visibility</p:attrName>
                                        </p:attrNameLst>
                                      </p:cBhvr>
                                      <p:to>
                                        <p:strVal val="visible"/>
                                      </p:to>
                                    </p:set>
                                    <p:animEffect transition="in" filter="wipe(up)">
                                      <p:cBhvr>
                                        <p:cTn id="87" dur="500"/>
                                        <p:tgtEl>
                                          <p:spTgt spid="16395"/>
                                        </p:tgtEl>
                                      </p:cBhvr>
                                    </p:animEffect>
                                  </p:childTnLst>
                                </p:cTn>
                              </p:par>
                            </p:childTnLst>
                          </p:cTn>
                        </p:par>
                        <p:par>
                          <p:cTn id="88" fill="hold" nodeType="afterGroup">
                            <p:stCondLst>
                              <p:cond delay="500"/>
                            </p:stCondLst>
                            <p:childTnLst>
                              <p:par>
                                <p:cTn id="89" presetID="22" presetClass="entr" presetSubtype="8" fill="hold" nodeType="afterEffect">
                                  <p:stCondLst>
                                    <p:cond delay="0"/>
                                  </p:stCondLst>
                                  <p:childTnLst>
                                    <p:set>
                                      <p:cBhvr>
                                        <p:cTn id="90" dur="1" fill="hold">
                                          <p:stCondLst>
                                            <p:cond delay="0"/>
                                          </p:stCondLst>
                                        </p:cTn>
                                        <p:tgtEl>
                                          <p:spTgt spid="16416"/>
                                        </p:tgtEl>
                                        <p:attrNameLst>
                                          <p:attrName>style.visibility</p:attrName>
                                        </p:attrNameLst>
                                      </p:cBhvr>
                                      <p:to>
                                        <p:strVal val="visible"/>
                                      </p:to>
                                    </p:set>
                                    <p:animEffect transition="in" filter="wipe(left)">
                                      <p:cBhvr>
                                        <p:cTn id="91" dur="500"/>
                                        <p:tgtEl>
                                          <p:spTgt spid="16416"/>
                                        </p:tgtEl>
                                      </p:cBhvr>
                                    </p:animEffect>
                                  </p:childTnLst>
                                </p:cTn>
                              </p:par>
                            </p:childTnLst>
                          </p:cTn>
                        </p:par>
                        <p:par>
                          <p:cTn id="92" fill="hold" nodeType="afterGroup">
                            <p:stCondLst>
                              <p:cond delay="1000"/>
                            </p:stCondLst>
                            <p:childTnLst>
                              <p:par>
                                <p:cTn id="93" presetID="22" presetClass="entr" presetSubtype="1" fill="hold" grpId="0" nodeType="afterEffect">
                                  <p:stCondLst>
                                    <p:cond delay="0"/>
                                  </p:stCondLst>
                                  <p:childTnLst>
                                    <p:set>
                                      <p:cBhvr>
                                        <p:cTn id="94" dur="1" fill="hold">
                                          <p:stCondLst>
                                            <p:cond delay="0"/>
                                          </p:stCondLst>
                                        </p:cTn>
                                        <p:tgtEl>
                                          <p:spTgt spid="16393"/>
                                        </p:tgtEl>
                                        <p:attrNameLst>
                                          <p:attrName>style.visibility</p:attrName>
                                        </p:attrNameLst>
                                      </p:cBhvr>
                                      <p:to>
                                        <p:strVal val="visible"/>
                                      </p:to>
                                    </p:set>
                                    <p:animEffect transition="in" filter="wipe(up)">
                                      <p:cBhvr>
                                        <p:cTn id="95" dur="500"/>
                                        <p:tgtEl>
                                          <p:spTgt spid="16393"/>
                                        </p:tgtEl>
                                      </p:cBhvr>
                                    </p:animEffect>
                                  </p:childTnLst>
                                </p:cTn>
                              </p:par>
                            </p:childTnLst>
                          </p:cTn>
                        </p:par>
                        <p:par>
                          <p:cTn id="96" fill="hold" nodeType="afterGroup">
                            <p:stCondLst>
                              <p:cond delay="1500"/>
                            </p:stCondLst>
                            <p:childTnLst>
                              <p:par>
                                <p:cTn id="97" presetID="22" presetClass="entr" presetSubtype="8" fill="hold" nodeType="afterEffect">
                                  <p:stCondLst>
                                    <p:cond delay="0"/>
                                  </p:stCondLst>
                                  <p:childTnLst>
                                    <p:set>
                                      <p:cBhvr>
                                        <p:cTn id="98" dur="1" fill="hold">
                                          <p:stCondLst>
                                            <p:cond delay="0"/>
                                          </p:stCondLst>
                                        </p:cTn>
                                        <p:tgtEl>
                                          <p:spTgt spid="16417"/>
                                        </p:tgtEl>
                                        <p:attrNameLst>
                                          <p:attrName>style.visibility</p:attrName>
                                        </p:attrNameLst>
                                      </p:cBhvr>
                                      <p:to>
                                        <p:strVal val="visible"/>
                                      </p:to>
                                    </p:set>
                                    <p:animEffect transition="in" filter="wipe(left)">
                                      <p:cBhvr>
                                        <p:cTn id="99" dur="500"/>
                                        <p:tgtEl>
                                          <p:spTgt spid="16417"/>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nodeType="clickEffect">
                                  <p:stCondLst>
                                    <p:cond delay="0"/>
                                  </p:stCondLst>
                                  <p:childTnLst>
                                    <p:set>
                                      <p:cBhvr>
                                        <p:cTn id="103" dur="1" fill="hold">
                                          <p:stCondLst>
                                            <p:cond delay="0"/>
                                          </p:stCondLst>
                                        </p:cTn>
                                        <p:tgtEl>
                                          <p:spTgt spid="16442"/>
                                        </p:tgtEl>
                                        <p:attrNameLst>
                                          <p:attrName>style.visibility</p:attrName>
                                        </p:attrNameLst>
                                      </p:cBhvr>
                                      <p:to>
                                        <p:strVal val="visible"/>
                                      </p:to>
                                    </p:set>
                                    <p:animEffect transition="in" filter="wipe(left)">
                                      <p:cBhvr>
                                        <p:cTn id="104" dur="500"/>
                                        <p:tgtEl>
                                          <p:spTgt spid="16442"/>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nodeType="clickEffect">
                                  <p:stCondLst>
                                    <p:cond delay="0"/>
                                  </p:stCondLst>
                                  <p:childTnLst>
                                    <p:set>
                                      <p:cBhvr>
                                        <p:cTn id="108" dur="1" fill="hold">
                                          <p:stCondLst>
                                            <p:cond delay="0"/>
                                          </p:stCondLst>
                                        </p:cTn>
                                        <p:tgtEl>
                                          <p:spTgt spid="16443"/>
                                        </p:tgtEl>
                                        <p:attrNameLst>
                                          <p:attrName>style.visibility</p:attrName>
                                        </p:attrNameLst>
                                      </p:cBhvr>
                                      <p:to>
                                        <p:strVal val="visible"/>
                                      </p:to>
                                    </p:set>
                                    <p:animEffect transition="in" filter="wipe(left)">
                                      <p:cBhvr>
                                        <p:cTn id="109" dur="500"/>
                                        <p:tgtEl>
                                          <p:spTgt spid="16443"/>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16431"/>
                                        </p:tgtEl>
                                        <p:attrNameLst>
                                          <p:attrName>style.visibility</p:attrName>
                                        </p:attrNameLst>
                                      </p:cBhvr>
                                      <p:to>
                                        <p:strVal val="visible"/>
                                      </p:to>
                                    </p:set>
                                    <p:animEffect transition="in" filter="wipe(left)">
                                      <p:cBhvr>
                                        <p:cTn id="114" dur="500"/>
                                        <p:tgtEl>
                                          <p:spTgt spid="16431"/>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16435"/>
                                        </p:tgtEl>
                                        <p:attrNameLst>
                                          <p:attrName>style.visibility</p:attrName>
                                        </p:attrNameLst>
                                      </p:cBhvr>
                                      <p:to>
                                        <p:strVal val="visible"/>
                                      </p:to>
                                    </p:set>
                                    <p:anim calcmode="lin" valueType="num">
                                      <p:cBhvr additive="base">
                                        <p:cTn id="119" dur="500" fill="hold"/>
                                        <p:tgtEl>
                                          <p:spTgt spid="16435"/>
                                        </p:tgtEl>
                                        <p:attrNameLst>
                                          <p:attrName>ppt_x</p:attrName>
                                        </p:attrNameLst>
                                      </p:cBhvr>
                                      <p:tavLst>
                                        <p:tav tm="0">
                                          <p:val>
                                            <p:strVal val="#ppt_x"/>
                                          </p:val>
                                        </p:tav>
                                        <p:tav tm="100000">
                                          <p:val>
                                            <p:strVal val="#ppt_x"/>
                                          </p:val>
                                        </p:tav>
                                      </p:tavLst>
                                    </p:anim>
                                    <p:anim calcmode="lin" valueType="num">
                                      <p:cBhvr additive="base">
                                        <p:cTn id="120" dur="500" fill="hold"/>
                                        <p:tgtEl>
                                          <p:spTgt spid="16435"/>
                                        </p:tgtEl>
                                        <p:attrNameLst>
                                          <p:attrName>ppt_y</p:attrName>
                                        </p:attrNameLst>
                                      </p:cBhvr>
                                      <p:tavLst>
                                        <p:tav tm="0">
                                          <p:val>
                                            <p:strVal val="1+#ppt_h/2"/>
                                          </p:val>
                                        </p:tav>
                                        <p:tav tm="100000">
                                          <p:val>
                                            <p:strVal val="#ppt_y"/>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8" fill="hold" nodeType="clickEffect">
                                  <p:stCondLst>
                                    <p:cond delay="0"/>
                                  </p:stCondLst>
                                  <p:childTnLst>
                                    <p:set>
                                      <p:cBhvr>
                                        <p:cTn id="124" dur="1" fill="hold">
                                          <p:stCondLst>
                                            <p:cond delay="0"/>
                                          </p:stCondLst>
                                        </p:cTn>
                                        <p:tgtEl>
                                          <p:spTgt spid="16444"/>
                                        </p:tgtEl>
                                        <p:attrNameLst>
                                          <p:attrName>style.visibility</p:attrName>
                                        </p:attrNameLst>
                                      </p:cBhvr>
                                      <p:to>
                                        <p:strVal val="visible"/>
                                      </p:to>
                                    </p:set>
                                    <p:animEffect transition="in" filter="wipe(left)">
                                      <p:cBhvr>
                                        <p:cTn id="125" dur="500"/>
                                        <p:tgtEl>
                                          <p:spTgt spid="16444"/>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ntr" presetSubtype="8" fill="hold" nodeType="clickEffect">
                                  <p:stCondLst>
                                    <p:cond delay="0"/>
                                  </p:stCondLst>
                                  <p:childTnLst>
                                    <p:set>
                                      <p:cBhvr>
                                        <p:cTn id="129" dur="1" fill="hold">
                                          <p:stCondLst>
                                            <p:cond delay="0"/>
                                          </p:stCondLst>
                                        </p:cTn>
                                        <p:tgtEl>
                                          <p:spTgt spid="16445"/>
                                        </p:tgtEl>
                                        <p:attrNameLst>
                                          <p:attrName>style.visibility</p:attrName>
                                        </p:attrNameLst>
                                      </p:cBhvr>
                                      <p:to>
                                        <p:strVal val="visible"/>
                                      </p:to>
                                    </p:set>
                                    <p:animEffect transition="in" filter="wipe(left)">
                                      <p:cBhvr>
                                        <p:cTn id="130" dur="500"/>
                                        <p:tgtEl>
                                          <p:spTgt spid="16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387" grpId="0" animBg="1"/>
      <p:bldP spid="16390" grpId="0" animBg="1"/>
      <p:bldP spid="16399" grpId="0" autoUpdateAnimBg="0"/>
      <p:bldP spid="16400" grpId="0" autoUpdateAnimBg="0"/>
      <p:bldP spid="16401" grpId="0" animBg="1"/>
      <p:bldP spid="16398" grpId="0" animBg="1"/>
      <p:bldP spid="16395" grpId="0" animBg="1"/>
      <p:bldP spid="16393" grpId="0" animBg="1"/>
      <p:bldP spid="16419" grpId="0" autoUpdateAnimBg="0"/>
      <p:bldP spid="16427" grpId="0" autoUpdateAnimBg="0"/>
      <p:bldP spid="16431" grpId="0" autoUpdateAnimBg="0"/>
      <p:bldP spid="16435" grpId="0" autoUpdateAnimBg="0"/>
      <p:bldP spid="16436" grpId="0" animBg="1"/>
      <p:bldP spid="16437" grpId="0" autoUpdateAnimBg="0"/>
      <p:bldP spid="16440" grpId="0" autoUpdateAnimBg="0"/>
      <p:bldP spid="16446"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154" name="Group 33"/>
          <p:cNvGrpSpPr>
            <a:grpSpLocks/>
          </p:cNvGrpSpPr>
          <p:nvPr/>
        </p:nvGrpSpPr>
        <p:grpSpPr bwMode="auto">
          <a:xfrm>
            <a:off x="5402263" y="125413"/>
            <a:ext cx="3817937" cy="2312987"/>
            <a:chOff x="3403" y="79"/>
            <a:chExt cx="2405" cy="1457"/>
          </a:xfrm>
        </p:grpSpPr>
        <p:sp>
          <p:nvSpPr>
            <p:cNvPr id="49163" name="Line 2"/>
            <p:cNvSpPr>
              <a:spLocks noChangeShapeType="1"/>
            </p:cNvSpPr>
            <p:nvPr/>
          </p:nvSpPr>
          <p:spPr bwMode="auto">
            <a:xfrm>
              <a:off x="4848" y="943"/>
              <a:ext cx="432" cy="24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4" name="Text Box 3"/>
            <p:cNvSpPr txBox="1">
              <a:spLocks noChangeArrowheads="1"/>
            </p:cNvSpPr>
            <p:nvPr/>
          </p:nvSpPr>
          <p:spPr bwMode="auto">
            <a:xfrm>
              <a:off x="3514" y="79"/>
              <a:ext cx="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a:solidFill>
                    <a:schemeClr val="accent2"/>
                  </a:solidFill>
                  <a:ea typeface="宋体" pitchFamily="2" charset="-122"/>
                </a:rPr>
                <a:t>d</a:t>
              </a:r>
              <a:r>
                <a:rPr kumimoji="1" lang="en-US" altLang="zh-CN" sz="2400" i="1">
                  <a:solidFill>
                    <a:schemeClr val="accent2"/>
                  </a:solidFill>
                  <a:ea typeface="宋体" pitchFamily="2" charset="-122"/>
                </a:rPr>
                <a:t>q</a:t>
              </a:r>
              <a:endParaRPr kumimoji="1" lang="en-US" altLang="zh-CN" sz="2400" b="0" i="1">
                <a:solidFill>
                  <a:schemeClr val="accent2"/>
                </a:solidFill>
                <a:ea typeface="宋体" pitchFamily="2" charset="-122"/>
              </a:endParaRPr>
            </a:p>
          </p:txBody>
        </p:sp>
        <p:sp>
          <p:nvSpPr>
            <p:cNvPr id="49165" name="Text Box 4"/>
            <p:cNvSpPr txBox="1">
              <a:spLocks noChangeArrowheads="1"/>
            </p:cNvSpPr>
            <p:nvPr/>
          </p:nvSpPr>
          <p:spPr bwMode="auto">
            <a:xfrm>
              <a:off x="4214" y="415"/>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r</a:t>
              </a:r>
              <a:endParaRPr kumimoji="1" lang="en-US" altLang="zh-CN" sz="2400" b="0" i="1">
                <a:solidFill>
                  <a:schemeClr val="accent2"/>
                </a:solidFill>
                <a:ea typeface="宋体" pitchFamily="2" charset="-122"/>
              </a:endParaRPr>
            </a:p>
          </p:txBody>
        </p:sp>
        <p:sp>
          <p:nvSpPr>
            <p:cNvPr id="49166" name="Freeform 5"/>
            <p:cNvSpPr>
              <a:spLocks/>
            </p:cNvSpPr>
            <p:nvPr/>
          </p:nvSpPr>
          <p:spPr bwMode="auto">
            <a:xfrm>
              <a:off x="4318" y="721"/>
              <a:ext cx="66" cy="135"/>
            </a:xfrm>
            <a:custGeom>
              <a:avLst/>
              <a:gdLst>
                <a:gd name="T0" fmla="*/ 0 w 66"/>
                <a:gd name="T1" fmla="*/ 135 h 135"/>
                <a:gd name="T2" fmla="*/ 18 w 66"/>
                <a:gd name="T3" fmla="*/ 51 h 135"/>
                <a:gd name="T4" fmla="*/ 66 w 66"/>
                <a:gd name="T5" fmla="*/ 0 h 135"/>
                <a:gd name="T6" fmla="*/ 0 60000 65536"/>
                <a:gd name="T7" fmla="*/ 0 60000 65536"/>
                <a:gd name="T8" fmla="*/ 0 60000 65536"/>
                <a:gd name="T9" fmla="*/ 0 w 66"/>
                <a:gd name="T10" fmla="*/ 0 h 135"/>
                <a:gd name="T11" fmla="*/ 66 w 66"/>
                <a:gd name="T12" fmla="*/ 135 h 135"/>
              </a:gdLst>
              <a:ahLst/>
              <a:cxnLst>
                <a:cxn ang="T6">
                  <a:pos x="T0" y="T1"/>
                </a:cxn>
                <a:cxn ang="T7">
                  <a:pos x="T2" y="T3"/>
                </a:cxn>
                <a:cxn ang="T8">
                  <a:pos x="T4" y="T5"/>
                </a:cxn>
              </a:cxnLst>
              <a:rect l="T9" t="T10" r="T11" b="T12"/>
              <a:pathLst>
                <a:path w="66" h="135">
                  <a:moveTo>
                    <a:pt x="0" y="135"/>
                  </a:moveTo>
                  <a:cubicBezTo>
                    <a:pt x="9" y="109"/>
                    <a:pt x="9" y="77"/>
                    <a:pt x="18" y="51"/>
                  </a:cubicBezTo>
                  <a:cubicBezTo>
                    <a:pt x="22" y="38"/>
                    <a:pt x="66" y="0"/>
                    <a:pt x="66" y="0"/>
                  </a:cubicBezTo>
                </a:path>
              </a:pathLst>
            </a:custGeom>
            <a:noFill/>
            <a:ln w="57150" cmpd="sng">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67" name="Oval 6"/>
            <p:cNvSpPr>
              <a:spLocks noChangeArrowheads="1"/>
            </p:cNvSpPr>
            <p:nvPr/>
          </p:nvSpPr>
          <p:spPr bwMode="auto">
            <a:xfrm>
              <a:off x="3408" y="367"/>
              <a:ext cx="384" cy="816"/>
            </a:xfrm>
            <a:prstGeom prst="ellipse">
              <a:avLst/>
            </a:prstGeom>
            <a:noFill/>
            <a:ln w="762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kumimoji="1" lang="zh-CN" altLang="en-US" sz="2400" b="0">
                <a:ea typeface="宋体" pitchFamily="2" charset="-122"/>
              </a:endParaRPr>
            </a:p>
          </p:txBody>
        </p:sp>
        <p:sp>
          <p:nvSpPr>
            <p:cNvPr id="49168" name="Freeform 7"/>
            <p:cNvSpPr>
              <a:spLocks/>
            </p:cNvSpPr>
            <p:nvPr/>
          </p:nvSpPr>
          <p:spPr bwMode="auto">
            <a:xfrm>
              <a:off x="3612" y="387"/>
              <a:ext cx="2" cy="394"/>
            </a:xfrm>
            <a:custGeom>
              <a:avLst/>
              <a:gdLst>
                <a:gd name="T0" fmla="*/ 0 w 2"/>
                <a:gd name="T1" fmla="*/ 394 h 394"/>
                <a:gd name="T2" fmla="*/ 2 w 2"/>
                <a:gd name="T3" fmla="*/ 0 h 394"/>
                <a:gd name="T4" fmla="*/ 0 60000 65536"/>
                <a:gd name="T5" fmla="*/ 0 60000 65536"/>
                <a:gd name="T6" fmla="*/ 0 w 2"/>
                <a:gd name="T7" fmla="*/ 0 h 394"/>
                <a:gd name="T8" fmla="*/ 2 w 2"/>
                <a:gd name="T9" fmla="*/ 394 h 394"/>
              </a:gdLst>
              <a:ahLst/>
              <a:cxnLst>
                <a:cxn ang="T4">
                  <a:pos x="T0" y="T1"/>
                </a:cxn>
                <a:cxn ang="T5">
                  <a:pos x="T2" y="T3"/>
                </a:cxn>
              </a:cxnLst>
              <a:rect l="T6" t="T7" r="T8" b="T9"/>
              <a:pathLst>
                <a:path w="2" h="394">
                  <a:moveTo>
                    <a:pt x="0" y="394"/>
                  </a:moveTo>
                  <a:lnTo>
                    <a:pt x="2" y="0"/>
                  </a:lnTo>
                </a:path>
              </a:pathLst>
            </a:custGeom>
            <a:noFill/>
            <a:ln w="38100">
              <a:solidFill>
                <a:schemeClr val="accent2"/>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69" name="Text Box 8"/>
            <p:cNvSpPr txBox="1">
              <a:spLocks noChangeArrowheads="1"/>
            </p:cNvSpPr>
            <p:nvPr/>
          </p:nvSpPr>
          <p:spPr bwMode="auto">
            <a:xfrm>
              <a:off x="3403" y="75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O</a:t>
              </a:r>
            </a:p>
          </p:txBody>
        </p:sp>
        <p:sp>
          <p:nvSpPr>
            <p:cNvPr id="49170" name="Freeform 9"/>
            <p:cNvSpPr>
              <a:spLocks/>
            </p:cNvSpPr>
            <p:nvPr/>
          </p:nvSpPr>
          <p:spPr bwMode="auto">
            <a:xfrm>
              <a:off x="3614" y="771"/>
              <a:ext cx="1954" cy="268"/>
            </a:xfrm>
            <a:custGeom>
              <a:avLst/>
              <a:gdLst>
                <a:gd name="T0" fmla="*/ 0 w 1954"/>
                <a:gd name="T1" fmla="*/ 0 h 268"/>
                <a:gd name="T2" fmla="*/ 1954 w 1954"/>
                <a:gd name="T3" fmla="*/ 268 h 268"/>
                <a:gd name="T4" fmla="*/ 0 60000 65536"/>
                <a:gd name="T5" fmla="*/ 0 60000 65536"/>
                <a:gd name="T6" fmla="*/ 0 w 1954"/>
                <a:gd name="T7" fmla="*/ 0 h 268"/>
                <a:gd name="T8" fmla="*/ 1954 w 1954"/>
                <a:gd name="T9" fmla="*/ 268 h 268"/>
              </a:gdLst>
              <a:ahLst/>
              <a:cxnLst>
                <a:cxn ang="T4">
                  <a:pos x="T0" y="T1"/>
                </a:cxn>
                <a:cxn ang="T5">
                  <a:pos x="T2" y="T3"/>
                </a:cxn>
              </a:cxnLst>
              <a:rect l="T6" t="T7" r="T8" b="T9"/>
              <a:pathLst>
                <a:path w="1954" h="268">
                  <a:moveTo>
                    <a:pt x="0" y="0"/>
                  </a:moveTo>
                  <a:lnTo>
                    <a:pt x="1954" y="268"/>
                  </a:lnTo>
                </a:path>
              </a:pathLst>
            </a:custGeom>
            <a:noFill/>
            <a:ln w="381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71" name="Text Box 10"/>
            <p:cNvSpPr txBox="1">
              <a:spLocks noChangeArrowheads="1"/>
            </p:cNvSpPr>
            <p:nvPr/>
          </p:nvSpPr>
          <p:spPr bwMode="auto">
            <a:xfrm>
              <a:off x="4810" y="655"/>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P</a:t>
              </a:r>
              <a:r>
                <a:rPr kumimoji="1" lang="en-US" altLang="zh-CN" sz="2400" b="0">
                  <a:solidFill>
                    <a:schemeClr val="accent2"/>
                  </a:solidFill>
                  <a:ea typeface="宋体" pitchFamily="2" charset="-122"/>
                </a:rPr>
                <a:t>  </a:t>
              </a:r>
            </a:p>
          </p:txBody>
        </p:sp>
        <p:sp>
          <p:nvSpPr>
            <p:cNvPr id="49172" name="Text Box 11"/>
            <p:cNvSpPr txBox="1">
              <a:spLocks noChangeArrowheads="1"/>
            </p:cNvSpPr>
            <p:nvPr/>
          </p:nvSpPr>
          <p:spPr bwMode="auto">
            <a:xfrm>
              <a:off x="4090" y="79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x</a:t>
              </a:r>
            </a:p>
          </p:txBody>
        </p:sp>
        <p:sp>
          <p:nvSpPr>
            <p:cNvPr id="49173" name="Line 12"/>
            <p:cNvSpPr>
              <a:spLocks noChangeShapeType="1"/>
            </p:cNvSpPr>
            <p:nvPr/>
          </p:nvSpPr>
          <p:spPr bwMode="auto">
            <a:xfrm>
              <a:off x="3610" y="367"/>
              <a:ext cx="1248" cy="57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4" name="Freeform 13"/>
            <p:cNvSpPr>
              <a:spLocks/>
            </p:cNvSpPr>
            <p:nvPr/>
          </p:nvSpPr>
          <p:spPr bwMode="auto">
            <a:xfrm>
              <a:off x="4861" y="934"/>
              <a:ext cx="528" cy="72"/>
            </a:xfrm>
            <a:custGeom>
              <a:avLst/>
              <a:gdLst>
                <a:gd name="T0" fmla="*/ 0 w 528"/>
                <a:gd name="T1" fmla="*/ 0 h 72"/>
                <a:gd name="T2" fmla="*/ 528 w 528"/>
                <a:gd name="T3" fmla="*/ 72 h 72"/>
                <a:gd name="T4" fmla="*/ 0 60000 65536"/>
                <a:gd name="T5" fmla="*/ 0 60000 65536"/>
                <a:gd name="T6" fmla="*/ 0 w 528"/>
                <a:gd name="T7" fmla="*/ 0 h 72"/>
                <a:gd name="T8" fmla="*/ 528 w 528"/>
                <a:gd name="T9" fmla="*/ 72 h 72"/>
              </a:gdLst>
              <a:ahLst/>
              <a:cxnLst>
                <a:cxn ang="T4">
                  <a:pos x="T0" y="T1"/>
                </a:cxn>
                <a:cxn ang="T5">
                  <a:pos x="T2" y="T3"/>
                </a:cxn>
              </a:cxnLst>
              <a:rect l="T6" t="T7" r="T8" b="T9"/>
              <a:pathLst>
                <a:path w="528" h="72">
                  <a:moveTo>
                    <a:pt x="0" y="0"/>
                  </a:moveTo>
                  <a:lnTo>
                    <a:pt x="528" y="72"/>
                  </a:lnTo>
                </a:path>
              </a:pathLst>
            </a:custGeom>
            <a:noFill/>
            <a:ln w="38100">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75" name="Freeform 14"/>
            <p:cNvSpPr>
              <a:spLocks/>
            </p:cNvSpPr>
            <p:nvPr/>
          </p:nvSpPr>
          <p:spPr bwMode="auto">
            <a:xfrm>
              <a:off x="4807" y="937"/>
              <a:ext cx="60" cy="327"/>
            </a:xfrm>
            <a:custGeom>
              <a:avLst/>
              <a:gdLst>
                <a:gd name="T0" fmla="*/ 60 w 60"/>
                <a:gd name="T1" fmla="*/ 0 h 327"/>
                <a:gd name="T2" fmla="*/ 0 w 60"/>
                <a:gd name="T3" fmla="*/ 327 h 327"/>
                <a:gd name="T4" fmla="*/ 0 60000 65536"/>
                <a:gd name="T5" fmla="*/ 0 60000 65536"/>
                <a:gd name="T6" fmla="*/ 0 w 60"/>
                <a:gd name="T7" fmla="*/ 0 h 327"/>
                <a:gd name="T8" fmla="*/ 60 w 60"/>
                <a:gd name="T9" fmla="*/ 327 h 327"/>
              </a:gdLst>
              <a:ahLst/>
              <a:cxnLst>
                <a:cxn ang="T4">
                  <a:pos x="T0" y="T1"/>
                </a:cxn>
                <a:cxn ang="T5">
                  <a:pos x="T2" y="T3"/>
                </a:cxn>
              </a:cxnLst>
              <a:rect l="T6" t="T7" r="T8" b="T9"/>
              <a:pathLst>
                <a:path w="60" h="327">
                  <a:moveTo>
                    <a:pt x="60" y="0"/>
                  </a:moveTo>
                  <a:lnTo>
                    <a:pt x="0" y="327"/>
                  </a:lnTo>
                </a:path>
              </a:pathLst>
            </a:custGeom>
            <a:noFill/>
            <a:ln w="38100">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76" name="Text Box 15"/>
            <p:cNvSpPr txBox="1">
              <a:spLocks noChangeArrowheads="1"/>
            </p:cNvSpPr>
            <p:nvPr/>
          </p:nvSpPr>
          <p:spPr bwMode="auto">
            <a:xfrm>
              <a:off x="3418" y="463"/>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R</a:t>
              </a:r>
            </a:p>
          </p:txBody>
        </p:sp>
        <p:sp>
          <p:nvSpPr>
            <p:cNvPr id="49177" name="Text Box 16"/>
            <p:cNvSpPr txBox="1">
              <a:spLocks noChangeArrowheads="1"/>
            </p:cNvSpPr>
            <p:nvPr/>
          </p:nvSpPr>
          <p:spPr bwMode="auto">
            <a:xfrm>
              <a:off x="5520" y="86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x</a:t>
              </a:r>
            </a:p>
          </p:txBody>
        </p:sp>
        <p:graphicFrame>
          <p:nvGraphicFramePr>
            <p:cNvPr id="49178" name="Object 17"/>
            <p:cNvGraphicFramePr>
              <a:graphicFrameLocks noChangeAspect="1"/>
            </p:cNvGraphicFramePr>
            <p:nvPr/>
          </p:nvGraphicFramePr>
          <p:xfrm>
            <a:off x="5239" y="1135"/>
            <a:ext cx="295" cy="231"/>
          </p:xfrm>
          <a:graphic>
            <a:graphicData uri="http://schemas.openxmlformats.org/presentationml/2006/ole">
              <mc:AlternateContent xmlns:mc="http://schemas.openxmlformats.org/markup-compatibility/2006">
                <mc:Choice xmlns:v="urn:schemas-microsoft-com:vml" Requires="v">
                  <p:oleObj spid="_x0000_s70062" name="公式" r:id="rId3" imgW="457110" imgH="323760" progId="Equation.3">
                    <p:embed/>
                  </p:oleObj>
                </mc:Choice>
                <mc:Fallback>
                  <p:oleObj name="公式" r:id="rId3" imgW="457110" imgH="32376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9" y="1135"/>
                          <a:ext cx="2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79" name="Oval 18"/>
            <p:cNvSpPr>
              <a:spLocks noChangeArrowheads="1"/>
            </p:cNvSpPr>
            <p:nvPr/>
          </p:nvSpPr>
          <p:spPr bwMode="auto">
            <a:xfrm>
              <a:off x="4836" y="895"/>
              <a:ext cx="70" cy="70"/>
            </a:xfrm>
            <a:prstGeom prst="ellipse">
              <a:avLst/>
            </a:prstGeom>
            <a:solidFill>
              <a:srgbClr val="CC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zh-CN" altLang="en-US" sz="2800">
                <a:ea typeface="宋体" pitchFamily="2" charset="-122"/>
              </a:endParaRPr>
            </a:p>
          </p:txBody>
        </p:sp>
        <p:graphicFrame>
          <p:nvGraphicFramePr>
            <p:cNvPr id="49180" name="Object 19"/>
            <p:cNvGraphicFramePr>
              <a:graphicFrameLocks noChangeAspect="1"/>
            </p:cNvGraphicFramePr>
            <p:nvPr/>
          </p:nvGraphicFramePr>
          <p:xfrm>
            <a:off x="5107" y="725"/>
            <a:ext cx="367" cy="283"/>
          </p:xfrm>
          <a:graphic>
            <a:graphicData uri="http://schemas.openxmlformats.org/presentationml/2006/ole">
              <mc:AlternateContent xmlns:mc="http://schemas.openxmlformats.org/markup-compatibility/2006">
                <mc:Choice xmlns:v="urn:schemas-microsoft-com:vml" Requires="v">
                  <p:oleObj spid="_x0000_s70063" name="公式" r:id="rId5" imgW="581040" imgH="419190" progId="Equation.3">
                    <p:embed/>
                  </p:oleObj>
                </mc:Choice>
                <mc:Fallback>
                  <p:oleObj name="公式" r:id="rId5" imgW="581040" imgH="41919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7" y="725"/>
                          <a:ext cx="367"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81" name="Object 20"/>
            <p:cNvGraphicFramePr>
              <a:graphicFrameLocks noChangeAspect="1"/>
            </p:cNvGraphicFramePr>
            <p:nvPr/>
          </p:nvGraphicFramePr>
          <p:xfrm>
            <a:off x="4624" y="1253"/>
            <a:ext cx="374" cy="283"/>
          </p:xfrm>
          <a:graphic>
            <a:graphicData uri="http://schemas.openxmlformats.org/presentationml/2006/ole">
              <mc:AlternateContent xmlns:mc="http://schemas.openxmlformats.org/markup-compatibility/2006">
                <mc:Choice xmlns:v="urn:schemas-microsoft-com:vml" Requires="v">
                  <p:oleObj spid="_x0000_s70064" name="公式" r:id="rId7" imgW="590490" imgH="419190" progId="Equation.3">
                    <p:embed/>
                  </p:oleObj>
                </mc:Choice>
                <mc:Fallback>
                  <p:oleObj name="公式" r:id="rId7" imgW="590490" imgH="419190"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24" y="1253"/>
                          <a:ext cx="374"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182" name="Object 21"/>
            <p:cNvGraphicFramePr>
              <a:graphicFrameLocks noChangeAspect="1"/>
            </p:cNvGraphicFramePr>
            <p:nvPr/>
          </p:nvGraphicFramePr>
          <p:xfrm>
            <a:off x="4090" y="655"/>
            <a:ext cx="144" cy="201"/>
          </p:xfrm>
          <a:graphic>
            <a:graphicData uri="http://schemas.openxmlformats.org/presentationml/2006/ole">
              <mc:AlternateContent xmlns:mc="http://schemas.openxmlformats.org/markup-compatibility/2006">
                <mc:Choice xmlns:v="urn:schemas-microsoft-com:vml" Requires="v">
                  <p:oleObj spid="_x0000_s70065" name="Equation" r:id="rId9" imgW="190620" imgH="276315" progId="Equation.3">
                    <p:embed/>
                  </p:oleObj>
                </mc:Choice>
                <mc:Fallback>
                  <p:oleObj name="Equation" r:id="rId9" imgW="190620" imgH="276315"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90" y="655"/>
                          <a:ext cx="144"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83" name="AutoShape 22"/>
            <p:cNvSpPr>
              <a:spLocks noChangeArrowheads="1"/>
            </p:cNvSpPr>
            <p:nvPr/>
          </p:nvSpPr>
          <p:spPr bwMode="auto">
            <a:xfrm>
              <a:off x="3574" y="345"/>
              <a:ext cx="70" cy="4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629 w 21600"/>
                <a:gd name="T13" fmla="*/ 4320 h 21600"/>
                <a:gd name="T14" fmla="*/ 16971 w 21600"/>
                <a:gd name="T15" fmla="*/ 1728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3300"/>
            </a:solidFill>
            <a:ln w="9525">
              <a:solidFill>
                <a:schemeClr val="tx1"/>
              </a:solidFill>
              <a:miter lim="800000"/>
              <a:headEnd/>
              <a:tailEnd/>
            </a:ln>
          </p:spPr>
          <p:txBody>
            <a:bodyPr wrap="none" anchor="ctr"/>
            <a:lstStyle/>
            <a:p>
              <a:endParaRPr lang="zh-CN" altLang="en-US"/>
            </a:p>
          </p:txBody>
        </p:sp>
      </p:grpSp>
      <p:sp>
        <p:nvSpPr>
          <p:cNvPr id="18456" name="Rectangle 24"/>
          <p:cNvSpPr>
            <a:spLocks noChangeArrowheads="1"/>
          </p:cNvSpPr>
          <p:nvPr/>
        </p:nvSpPr>
        <p:spPr bwMode="auto">
          <a:xfrm>
            <a:off x="0" y="1371600"/>
            <a:ext cx="51054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aphicFrame>
        <p:nvGraphicFramePr>
          <p:cNvPr id="49156" name="Object 25"/>
          <p:cNvGraphicFramePr>
            <a:graphicFrameLocks noChangeAspect="1"/>
          </p:cNvGraphicFramePr>
          <p:nvPr/>
        </p:nvGraphicFramePr>
        <p:xfrm>
          <a:off x="171450" y="311150"/>
          <a:ext cx="4978400" cy="990600"/>
        </p:xfrm>
        <a:graphic>
          <a:graphicData uri="http://schemas.openxmlformats.org/presentationml/2006/ole">
            <mc:AlternateContent xmlns:mc="http://schemas.openxmlformats.org/markup-compatibility/2006">
              <mc:Choice xmlns:v="urn:schemas-microsoft-com:vml" Requires="v">
                <p:oleObj spid="_x0000_s70066" name="公式" r:id="rId11" imgW="4914810" imgH="923835" progId="Equation.3">
                  <p:embed/>
                </p:oleObj>
              </mc:Choice>
              <mc:Fallback>
                <p:oleObj name="公式" r:id="rId11" imgW="4914810" imgH="923835" progId="Equation.3">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1450" y="311150"/>
                        <a:ext cx="49784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34"/>
          <p:cNvGrpSpPr>
            <a:grpSpLocks/>
          </p:cNvGrpSpPr>
          <p:nvPr/>
        </p:nvGrpSpPr>
        <p:grpSpPr bwMode="auto">
          <a:xfrm>
            <a:off x="92075" y="1644650"/>
            <a:ext cx="5013325" cy="946150"/>
            <a:chOff x="58" y="1036"/>
            <a:chExt cx="3158" cy="596"/>
          </a:xfrm>
        </p:grpSpPr>
        <p:sp>
          <p:nvSpPr>
            <p:cNvPr id="49161" name="Text Box 26"/>
            <p:cNvSpPr txBox="1">
              <a:spLocks noChangeArrowheads="1"/>
            </p:cNvSpPr>
            <p:nvPr/>
          </p:nvSpPr>
          <p:spPr bwMode="auto">
            <a:xfrm>
              <a:off x="58" y="1036"/>
              <a:ext cx="315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在积分过程中，</a:t>
              </a:r>
              <a:r>
                <a:rPr lang="en-US" altLang="zh-CN" sz="2800" i="1">
                  <a:solidFill>
                    <a:schemeClr val="accent2"/>
                  </a:solidFill>
                  <a:ea typeface="宋体" pitchFamily="2" charset="-122"/>
                </a:rPr>
                <a:t>r</a:t>
              </a:r>
              <a:r>
                <a:rPr lang="zh-CN" altLang="en-US" sz="2800">
                  <a:solidFill>
                    <a:schemeClr val="accent2"/>
                  </a:solidFill>
                  <a:ea typeface="宋体" pitchFamily="2" charset="-122"/>
                </a:rPr>
                <a:t>和          保持不变，可以提到积分号外，即</a:t>
              </a:r>
            </a:p>
          </p:txBody>
        </p:sp>
        <p:graphicFrame>
          <p:nvGraphicFramePr>
            <p:cNvPr id="49162" name="Object 27"/>
            <p:cNvGraphicFramePr>
              <a:graphicFrameLocks noChangeAspect="1"/>
            </p:cNvGraphicFramePr>
            <p:nvPr/>
          </p:nvGraphicFramePr>
          <p:xfrm>
            <a:off x="2048" y="1084"/>
            <a:ext cx="496" cy="208"/>
          </p:xfrm>
          <a:graphic>
            <a:graphicData uri="http://schemas.openxmlformats.org/presentationml/2006/ole">
              <mc:AlternateContent xmlns:mc="http://schemas.openxmlformats.org/markup-compatibility/2006">
                <mc:Choice xmlns:v="urn:schemas-microsoft-com:vml" Requires="v">
                  <p:oleObj spid="_x0000_s70067" name="Equation" r:id="rId13" imgW="723870" imgH="266610" progId="Equation.3">
                    <p:embed/>
                  </p:oleObj>
                </mc:Choice>
                <mc:Fallback>
                  <p:oleObj name="Equation" r:id="rId13" imgW="723870" imgH="266610" progId="Equation.3">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48" y="1084"/>
                          <a:ext cx="496"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8460" name="Object 28"/>
          <p:cNvGraphicFramePr>
            <a:graphicFrameLocks noChangeAspect="1"/>
          </p:cNvGraphicFramePr>
          <p:nvPr/>
        </p:nvGraphicFramePr>
        <p:xfrm>
          <a:off x="412750" y="2825750"/>
          <a:ext cx="3987800" cy="990600"/>
        </p:xfrm>
        <a:graphic>
          <a:graphicData uri="http://schemas.openxmlformats.org/presentationml/2006/ole">
            <mc:AlternateContent xmlns:mc="http://schemas.openxmlformats.org/markup-compatibility/2006">
              <mc:Choice xmlns:v="urn:schemas-microsoft-com:vml" Requires="v">
                <p:oleObj spid="_x0000_s70068" name="公式" r:id="rId15" imgW="3924180" imgH="923835" progId="Equation.3">
                  <p:embed/>
                </p:oleObj>
              </mc:Choice>
              <mc:Fallback>
                <p:oleObj name="公式" r:id="rId15" imgW="3924180" imgH="923835" progId="Equation.3">
                  <p:embed/>
                  <p:pic>
                    <p:nvPicPr>
                      <p:cNvPr id="0" name="Object 2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2750" y="2825750"/>
                        <a:ext cx="39878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62" name="Object 30"/>
          <p:cNvGraphicFramePr>
            <a:graphicFrameLocks noChangeAspect="1"/>
          </p:cNvGraphicFramePr>
          <p:nvPr/>
        </p:nvGraphicFramePr>
        <p:xfrm>
          <a:off x="1866900" y="4000500"/>
          <a:ext cx="4533900" cy="876300"/>
        </p:xfrm>
        <a:graphic>
          <a:graphicData uri="http://schemas.openxmlformats.org/presentationml/2006/ole">
            <mc:AlternateContent xmlns:mc="http://schemas.openxmlformats.org/markup-compatibility/2006">
              <mc:Choice xmlns:v="urn:schemas-microsoft-com:vml" Requires="v">
                <p:oleObj spid="_x0000_s70069" name="Equation" r:id="rId17" imgW="4467150" imgH="809535" progId="Equation.3">
                  <p:embed/>
                </p:oleObj>
              </mc:Choice>
              <mc:Fallback>
                <p:oleObj name="Equation" r:id="rId17" imgW="4467150" imgH="809535" progId="Equation.3">
                  <p:embed/>
                  <p:pic>
                    <p:nvPicPr>
                      <p:cNvPr id="0"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66900" y="4000500"/>
                        <a:ext cx="453390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64" name="Object 32"/>
          <p:cNvGraphicFramePr>
            <a:graphicFrameLocks noChangeAspect="1"/>
          </p:cNvGraphicFramePr>
          <p:nvPr/>
        </p:nvGraphicFramePr>
        <p:xfrm>
          <a:off x="2079625" y="5035550"/>
          <a:ext cx="4165600" cy="990600"/>
        </p:xfrm>
        <a:graphic>
          <a:graphicData uri="http://schemas.openxmlformats.org/presentationml/2006/ole">
            <mc:AlternateContent xmlns:mc="http://schemas.openxmlformats.org/markup-compatibility/2006">
              <mc:Choice xmlns:v="urn:schemas-microsoft-com:vml" Requires="v">
                <p:oleObj spid="_x0000_s70070" name="公式" r:id="rId19" imgW="4095630" imgH="923835" progId="Equation.3">
                  <p:embed/>
                </p:oleObj>
              </mc:Choice>
              <mc:Fallback>
                <p:oleObj name="公式" r:id="rId19" imgW="4095630" imgH="923835" progId="Equation.3">
                  <p:embed/>
                  <p:pic>
                    <p:nvPicPr>
                      <p:cNvPr id="0" name="Object 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079625" y="5035550"/>
                        <a:ext cx="41656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18456"/>
                                        </p:tgtEl>
                                        <p:attrNameLst>
                                          <p:attrName>style.visibility</p:attrName>
                                        </p:attrNameLst>
                                      </p:cBhvr>
                                      <p:to>
                                        <p:strVal val="visible"/>
                                      </p:to>
                                    </p:set>
                                    <p:animEffect transition="in" filter="strips(upRight)">
                                      <p:cBhvr>
                                        <p:cTn id="7" dur="500"/>
                                        <p:tgtEl>
                                          <p:spTgt spid="184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8460"/>
                                        </p:tgtEl>
                                        <p:attrNameLst>
                                          <p:attrName>style.visibility</p:attrName>
                                        </p:attrNameLst>
                                      </p:cBhvr>
                                      <p:to>
                                        <p:strVal val="visible"/>
                                      </p:to>
                                    </p:set>
                                    <p:animEffect transition="in" filter="wipe(left)">
                                      <p:cBhvr>
                                        <p:cTn id="17" dur="500"/>
                                        <p:tgtEl>
                                          <p:spTgt spid="184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8462"/>
                                        </p:tgtEl>
                                        <p:attrNameLst>
                                          <p:attrName>style.visibility</p:attrName>
                                        </p:attrNameLst>
                                      </p:cBhvr>
                                      <p:to>
                                        <p:strVal val="visible"/>
                                      </p:to>
                                    </p:set>
                                    <p:animEffect transition="in" filter="wipe(left)">
                                      <p:cBhvr>
                                        <p:cTn id="22" dur="500"/>
                                        <p:tgtEl>
                                          <p:spTgt spid="184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464"/>
                                        </p:tgtEl>
                                        <p:attrNameLst>
                                          <p:attrName>style.visibility</p:attrName>
                                        </p:attrNameLst>
                                      </p:cBhvr>
                                      <p:to>
                                        <p:strVal val="visible"/>
                                      </p:to>
                                    </p:set>
                                    <p:animEffect transition="in" filter="wipe(left)">
                                      <p:cBhvr>
                                        <p:cTn id="27" dur="500"/>
                                        <p:tgtEl>
                                          <p:spTgt spid="18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Group 40"/>
          <p:cNvGrpSpPr>
            <a:grpSpLocks/>
          </p:cNvGrpSpPr>
          <p:nvPr/>
        </p:nvGrpSpPr>
        <p:grpSpPr bwMode="auto">
          <a:xfrm>
            <a:off x="5402263" y="125413"/>
            <a:ext cx="3817937" cy="2312987"/>
            <a:chOff x="3403" y="79"/>
            <a:chExt cx="2405" cy="1457"/>
          </a:xfrm>
        </p:grpSpPr>
        <p:sp>
          <p:nvSpPr>
            <p:cNvPr id="50197" name="Line 2"/>
            <p:cNvSpPr>
              <a:spLocks noChangeShapeType="1"/>
            </p:cNvSpPr>
            <p:nvPr/>
          </p:nvSpPr>
          <p:spPr bwMode="auto">
            <a:xfrm>
              <a:off x="4848" y="943"/>
              <a:ext cx="432" cy="24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8" name="Text Box 3"/>
            <p:cNvSpPr txBox="1">
              <a:spLocks noChangeArrowheads="1"/>
            </p:cNvSpPr>
            <p:nvPr/>
          </p:nvSpPr>
          <p:spPr bwMode="auto">
            <a:xfrm>
              <a:off x="3514" y="79"/>
              <a:ext cx="4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a:solidFill>
                    <a:schemeClr val="accent2"/>
                  </a:solidFill>
                  <a:ea typeface="宋体" pitchFamily="2" charset="-122"/>
                </a:rPr>
                <a:t>d</a:t>
              </a:r>
              <a:r>
                <a:rPr kumimoji="1" lang="en-US" altLang="zh-CN" sz="2400" i="1">
                  <a:solidFill>
                    <a:schemeClr val="accent2"/>
                  </a:solidFill>
                  <a:ea typeface="宋体" pitchFamily="2" charset="-122"/>
                </a:rPr>
                <a:t>q</a:t>
              </a:r>
              <a:endParaRPr kumimoji="1" lang="en-US" altLang="zh-CN" sz="2400" b="0" i="1">
                <a:solidFill>
                  <a:schemeClr val="accent2"/>
                </a:solidFill>
                <a:ea typeface="宋体" pitchFamily="2" charset="-122"/>
              </a:endParaRPr>
            </a:p>
          </p:txBody>
        </p:sp>
        <p:sp>
          <p:nvSpPr>
            <p:cNvPr id="50199" name="Text Box 4"/>
            <p:cNvSpPr txBox="1">
              <a:spLocks noChangeArrowheads="1"/>
            </p:cNvSpPr>
            <p:nvPr/>
          </p:nvSpPr>
          <p:spPr bwMode="auto">
            <a:xfrm>
              <a:off x="4214" y="415"/>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r</a:t>
              </a:r>
              <a:endParaRPr kumimoji="1" lang="en-US" altLang="zh-CN" sz="2400" b="0" i="1">
                <a:solidFill>
                  <a:schemeClr val="accent2"/>
                </a:solidFill>
                <a:ea typeface="宋体" pitchFamily="2" charset="-122"/>
              </a:endParaRPr>
            </a:p>
          </p:txBody>
        </p:sp>
        <p:sp>
          <p:nvSpPr>
            <p:cNvPr id="50200" name="Freeform 5"/>
            <p:cNvSpPr>
              <a:spLocks/>
            </p:cNvSpPr>
            <p:nvPr/>
          </p:nvSpPr>
          <p:spPr bwMode="auto">
            <a:xfrm>
              <a:off x="4318" y="721"/>
              <a:ext cx="66" cy="135"/>
            </a:xfrm>
            <a:custGeom>
              <a:avLst/>
              <a:gdLst>
                <a:gd name="T0" fmla="*/ 0 w 66"/>
                <a:gd name="T1" fmla="*/ 135 h 135"/>
                <a:gd name="T2" fmla="*/ 18 w 66"/>
                <a:gd name="T3" fmla="*/ 51 h 135"/>
                <a:gd name="T4" fmla="*/ 66 w 66"/>
                <a:gd name="T5" fmla="*/ 0 h 135"/>
                <a:gd name="T6" fmla="*/ 0 60000 65536"/>
                <a:gd name="T7" fmla="*/ 0 60000 65536"/>
                <a:gd name="T8" fmla="*/ 0 60000 65536"/>
                <a:gd name="T9" fmla="*/ 0 w 66"/>
                <a:gd name="T10" fmla="*/ 0 h 135"/>
                <a:gd name="T11" fmla="*/ 66 w 66"/>
                <a:gd name="T12" fmla="*/ 135 h 135"/>
              </a:gdLst>
              <a:ahLst/>
              <a:cxnLst>
                <a:cxn ang="T6">
                  <a:pos x="T0" y="T1"/>
                </a:cxn>
                <a:cxn ang="T7">
                  <a:pos x="T2" y="T3"/>
                </a:cxn>
                <a:cxn ang="T8">
                  <a:pos x="T4" y="T5"/>
                </a:cxn>
              </a:cxnLst>
              <a:rect l="T9" t="T10" r="T11" b="T12"/>
              <a:pathLst>
                <a:path w="66" h="135">
                  <a:moveTo>
                    <a:pt x="0" y="135"/>
                  </a:moveTo>
                  <a:cubicBezTo>
                    <a:pt x="9" y="109"/>
                    <a:pt x="9" y="77"/>
                    <a:pt x="18" y="51"/>
                  </a:cubicBezTo>
                  <a:cubicBezTo>
                    <a:pt x="22" y="38"/>
                    <a:pt x="66" y="0"/>
                    <a:pt x="66" y="0"/>
                  </a:cubicBezTo>
                </a:path>
              </a:pathLst>
            </a:custGeom>
            <a:noFill/>
            <a:ln w="57150" cmpd="sng">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201" name="Oval 6"/>
            <p:cNvSpPr>
              <a:spLocks noChangeArrowheads="1"/>
            </p:cNvSpPr>
            <p:nvPr/>
          </p:nvSpPr>
          <p:spPr bwMode="auto">
            <a:xfrm>
              <a:off x="3408" y="367"/>
              <a:ext cx="384" cy="816"/>
            </a:xfrm>
            <a:prstGeom prst="ellipse">
              <a:avLst/>
            </a:prstGeom>
            <a:noFill/>
            <a:ln w="762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kumimoji="1" lang="zh-CN" altLang="en-US" sz="2400" b="0">
                <a:ea typeface="宋体" pitchFamily="2" charset="-122"/>
              </a:endParaRPr>
            </a:p>
          </p:txBody>
        </p:sp>
        <p:sp>
          <p:nvSpPr>
            <p:cNvPr id="50202" name="Freeform 7"/>
            <p:cNvSpPr>
              <a:spLocks/>
            </p:cNvSpPr>
            <p:nvPr/>
          </p:nvSpPr>
          <p:spPr bwMode="auto">
            <a:xfrm>
              <a:off x="3612" y="387"/>
              <a:ext cx="2" cy="394"/>
            </a:xfrm>
            <a:custGeom>
              <a:avLst/>
              <a:gdLst>
                <a:gd name="T0" fmla="*/ 0 w 2"/>
                <a:gd name="T1" fmla="*/ 394 h 394"/>
                <a:gd name="T2" fmla="*/ 2 w 2"/>
                <a:gd name="T3" fmla="*/ 0 h 394"/>
                <a:gd name="T4" fmla="*/ 0 60000 65536"/>
                <a:gd name="T5" fmla="*/ 0 60000 65536"/>
                <a:gd name="T6" fmla="*/ 0 w 2"/>
                <a:gd name="T7" fmla="*/ 0 h 394"/>
                <a:gd name="T8" fmla="*/ 2 w 2"/>
                <a:gd name="T9" fmla="*/ 394 h 394"/>
              </a:gdLst>
              <a:ahLst/>
              <a:cxnLst>
                <a:cxn ang="T4">
                  <a:pos x="T0" y="T1"/>
                </a:cxn>
                <a:cxn ang="T5">
                  <a:pos x="T2" y="T3"/>
                </a:cxn>
              </a:cxnLst>
              <a:rect l="T6" t="T7" r="T8" b="T9"/>
              <a:pathLst>
                <a:path w="2" h="394">
                  <a:moveTo>
                    <a:pt x="0" y="394"/>
                  </a:moveTo>
                  <a:lnTo>
                    <a:pt x="2" y="0"/>
                  </a:lnTo>
                </a:path>
              </a:pathLst>
            </a:custGeom>
            <a:noFill/>
            <a:ln w="38100">
              <a:solidFill>
                <a:schemeClr val="accent2"/>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203" name="Text Box 8"/>
            <p:cNvSpPr txBox="1">
              <a:spLocks noChangeArrowheads="1"/>
            </p:cNvSpPr>
            <p:nvPr/>
          </p:nvSpPr>
          <p:spPr bwMode="auto">
            <a:xfrm>
              <a:off x="3403" y="751"/>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O</a:t>
              </a:r>
            </a:p>
          </p:txBody>
        </p:sp>
        <p:sp>
          <p:nvSpPr>
            <p:cNvPr id="50204" name="Freeform 9"/>
            <p:cNvSpPr>
              <a:spLocks/>
            </p:cNvSpPr>
            <p:nvPr/>
          </p:nvSpPr>
          <p:spPr bwMode="auto">
            <a:xfrm>
              <a:off x="3614" y="771"/>
              <a:ext cx="1954" cy="268"/>
            </a:xfrm>
            <a:custGeom>
              <a:avLst/>
              <a:gdLst>
                <a:gd name="T0" fmla="*/ 0 w 1954"/>
                <a:gd name="T1" fmla="*/ 0 h 268"/>
                <a:gd name="T2" fmla="*/ 1954 w 1954"/>
                <a:gd name="T3" fmla="*/ 268 h 268"/>
                <a:gd name="T4" fmla="*/ 0 60000 65536"/>
                <a:gd name="T5" fmla="*/ 0 60000 65536"/>
                <a:gd name="T6" fmla="*/ 0 w 1954"/>
                <a:gd name="T7" fmla="*/ 0 h 268"/>
                <a:gd name="T8" fmla="*/ 1954 w 1954"/>
                <a:gd name="T9" fmla="*/ 268 h 268"/>
              </a:gdLst>
              <a:ahLst/>
              <a:cxnLst>
                <a:cxn ang="T4">
                  <a:pos x="T0" y="T1"/>
                </a:cxn>
                <a:cxn ang="T5">
                  <a:pos x="T2" y="T3"/>
                </a:cxn>
              </a:cxnLst>
              <a:rect l="T6" t="T7" r="T8" b="T9"/>
              <a:pathLst>
                <a:path w="1954" h="268">
                  <a:moveTo>
                    <a:pt x="0" y="0"/>
                  </a:moveTo>
                  <a:lnTo>
                    <a:pt x="1954" y="268"/>
                  </a:lnTo>
                </a:path>
              </a:pathLst>
            </a:custGeom>
            <a:noFill/>
            <a:ln w="381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205" name="Text Box 10"/>
            <p:cNvSpPr txBox="1">
              <a:spLocks noChangeArrowheads="1"/>
            </p:cNvSpPr>
            <p:nvPr/>
          </p:nvSpPr>
          <p:spPr bwMode="auto">
            <a:xfrm>
              <a:off x="4810" y="655"/>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P</a:t>
              </a:r>
              <a:r>
                <a:rPr kumimoji="1" lang="en-US" altLang="zh-CN" sz="2400" b="0">
                  <a:solidFill>
                    <a:schemeClr val="accent2"/>
                  </a:solidFill>
                  <a:ea typeface="宋体" pitchFamily="2" charset="-122"/>
                </a:rPr>
                <a:t>  </a:t>
              </a:r>
            </a:p>
          </p:txBody>
        </p:sp>
        <p:sp>
          <p:nvSpPr>
            <p:cNvPr id="50206" name="Text Box 11"/>
            <p:cNvSpPr txBox="1">
              <a:spLocks noChangeArrowheads="1"/>
            </p:cNvSpPr>
            <p:nvPr/>
          </p:nvSpPr>
          <p:spPr bwMode="auto">
            <a:xfrm>
              <a:off x="4090" y="799"/>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x</a:t>
              </a:r>
            </a:p>
          </p:txBody>
        </p:sp>
        <p:sp>
          <p:nvSpPr>
            <p:cNvPr id="50207" name="Line 12"/>
            <p:cNvSpPr>
              <a:spLocks noChangeShapeType="1"/>
            </p:cNvSpPr>
            <p:nvPr/>
          </p:nvSpPr>
          <p:spPr bwMode="auto">
            <a:xfrm>
              <a:off x="3610" y="367"/>
              <a:ext cx="1248" cy="57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8" name="Freeform 13"/>
            <p:cNvSpPr>
              <a:spLocks/>
            </p:cNvSpPr>
            <p:nvPr/>
          </p:nvSpPr>
          <p:spPr bwMode="auto">
            <a:xfrm>
              <a:off x="4861" y="934"/>
              <a:ext cx="528" cy="72"/>
            </a:xfrm>
            <a:custGeom>
              <a:avLst/>
              <a:gdLst>
                <a:gd name="T0" fmla="*/ 0 w 528"/>
                <a:gd name="T1" fmla="*/ 0 h 72"/>
                <a:gd name="T2" fmla="*/ 528 w 528"/>
                <a:gd name="T3" fmla="*/ 72 h 72"/>
                <a:gd name="T4" fmla="*/ 0 60000 65536"/>
                <a:gd name="T5" fmla="*/ 0 60000 65536"/>
                <a:gd name="T6" fmla="*/ 0 w 528"/>
                <a:gd name="T7" fmla="*/ 0 h 72"/>
                <a:gd name="T8" fmla="*/ 528 w 528"/>
                <a:gd name="T9" fmla="*/ 72 h 72"/>
              </a:gdLst>
              <a:ahLst/>
              <a:cxnLst>
                <a:cxn ang="T4">
                  <a:pos x="T0" y="T1"/>
                </a:cxn>
                <a:cxn ang="T5">
                  <a:pos x="T2" y="T3"/>
                </a:cxn>
              </a:cxnLst>
              <a:rect l="T6" t="T7" r="T8" b="T9"/>
              <a:pathLst>
                <a:path w="528" h="72">
                  <a:moveTo>
                    <a:pt x="0" y="0"/>
                  </a:moveTo>
                  <a:lnTo>
                    <a:pt x="528" y="72"/>
                  </a:lnTo>
                </a:path>
              </a:pathLst>
            </a:custGeom>
            <a:noFill/>
            <a:ln w="38100">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209" name="Freeform 14"/>
            <p:cNvSpPr>
              <a:spLocks/>
            </p:cNvSpPr>
            <p:nvPr/>
          </p:nvSpPr>
          <p:spPr bwMode="auto">
            <a:xfrm>
              <a:off x="4807" y="937"/>
              <a:ext cx="60" cy="327"/>
            </a:xfrm>
            <a:custGeom>
              <a:avLst/>
              <a:gdLst>
                <a:gd name="T0" fmla="*/ 60 w 60"/>
                <a:gd name="T1" fmla="*/ 0 h 327"/>
                <a:gd name="T2" fmla="*/ 0 w 60"/>
                <a:gd name="T3" fmla="*/ 327 h 327"/>
                <a:gd name="T4" fmla="*/ 0 60000 65536"/>
                <a:gd name="T5" fmla="*/ 0 60000 65536"/>
                <a:gd name="T6" fmla="*/ 0 w 60"/>
                <a:gd name="T7" fmla="*/ 0 h 327"/>
                <a:gd name="T8" fmla="*/ 60 w 60"/>
                <a:gd name="T9" fmla="*/ 327 h 327"/>
              </a:gdLst>
              <a:ahLst/>
              <a:cxnLst>
                <a:cxn ang="T4">
                  <a:pos x="T0" y="T1"/>
                </a:cxn>
                <a:cxn ang="T5">
                  <a:pos x="T2" y="T3"/>
                </a:cxn>
              </a:cxnLst>
              <a:rect l="T6" t="T7" r="T8" b="T9"/>
              <a:pathLst>
                <a:path w="60" h="327">
                  <a:moveTo>
                    <a:pt x="60" y="0"/>
                  </a:moveTo>
                  <a:lnTo>
                    <a:pt x="0" y="327"/>
                  </a:lnTo>
                </a:path>
              </a:pathLst>
            </a:custGeom>
            <a:noFill/>
            <a:ln w="38100">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0210" name="Text Box 15"/>
            <p:cNvSpPr txBox="1">
              <a:spLocks noChangeArrowheads="1"/>
            </p:cNvSpPr>
            <p:nvPr/>
          </p:nvSpPr>
          <p:spPr bwMode="auto">
            <a:xfrm>
              <a:off x="3418" y="463"/>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R</a:t>
              </a:r>
            </a:p>
          </p:txBody>
        </p:sp>
        <p:sp>
          <p:nvSpPr>
            <p:cNvPr id="50211" name="Text Box 16"/>
            <p:cNvSpPr txBox="1">
              <a:spLocks noChangeArrowheads="1"/>
            </p:cNvSpPr>
            <p:nvPr/>
          </p:nvSpPr>
          <p:spPr bwMode="auto">
            <a:xfrm>
              <a:off x="5520" y="86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x</a:t>
              </a:r>
            </a:p>
          </p:txBody>
        </p:sp>
        <p:graphicFrame>
          <p:nvGraphicFramePr>
            <p:cNvPr id="50212" name="Object 17"/>
            <p:cNvGraphicFramePr>
              <a:graphicFrameLocks noChangeAspect="1"/>
            </p:cNvGraphicFramePr>
            <p:nvPr/>
          </p:nvGraphicFramePr>
          <p:xfrm>
            <a:off x="5239" y="1135"/>
            <a:ext cx="295" cy="231"/>
          </p:xfrm>
          <a:graphic>
            <a:graphicData uri="http://schemas.openxmlformats.org/presentationml/2006/ole">
              <mc:AlternateContent xmlns:mc="http://schemas.openxmlformats.org/markup-compatibility/2006">
                <mc:Choice xmlns:v="urn:schemas-microsoft-com:vml" Requires="v">
                  <p:oleObj spid="_x0000_s90394" name="公式" r:id="rId3" imgW="457110" imgH="323760" progId="Equation.3">
                    <p:embed/>
                  </p:oleObj>
                </mc:Choice>
                <mc:Fallback>
                  <p:oleObj name="公式" r:id="rId3" imgW="457110" imgH="32376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9" y="1135"/>
                          <a:ext cx="29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213" name="Oval 18"/>
            <p:cNvSpPr>
              <a:spLocks noChangeArrowheads="1"/>
            </p:cNvSpPr>
            <p:nvPr/>
          </p:nvSpPr>
          <p:spPr bwMode="auto">
            <a:xfrm>
              <a:off x="4836" y="895"/>
              <a:ext cx="70" cy="70"/>
            </a:xfrm>
            <a:prstGeom prst="ellipse">
              <a:avLst/>
            </a:prstGeom>
            <a:solidFill>
              <a:srgbClr val="CC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zh-CN" altLang="en-US" sz="2800">
                <a:ea typeface="宋体" pitchFamily="2" charset="-122"/>
              </a:endParaRPr>
            </a:p>
          </p:txBody>
        </p:sp>
        <p:graphicFrame>
          <p:nvGraphicFramePr>
            <p:cNvPr id="50214" name="Object 19"/>
            <p:cNvGraphicFramePr>
              <a:graphicFrameLocks noChangeAspect="1"/>
            </p:cNvGraphicFramePr>
            <p:nvPr/>
          </p:nvGraphicFramePr>
          <p:xfrm>
            <a:off x="5107" y="725"/>
            <a:ext cx="367" cy="283"/>
          </p:xfrm>
          <a:graphic>
            <a:graphicData uri="http://schemas.openxmlformats.org/presentationml/2006/ole">
              <mc:AlternateContent xmlns:mc="http://schemas.openxmlformats.org/markup-compatibility/2006">
                <mc:Choice xmlns:v="urn:schemas-microsoft-com:vml" Requires="v">
                  <p:oleObj spid="_x0000_s90395" name="公式" r:id="rId5" imgW="581040" imgH="419190" progId="Equation.3">
                    <p:embed/>
                  </p:oleObj>
                </mc:Choice>
                <mc:Fallback>
                  <p:oleObj name="公式" r:id="rId5" imgW="581040" imgH="41919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7" y="725"/>
                          <a:ext cx="367"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215" name="Object 20"/>
            <p:cNvGraphicFramePr>
              <a:graphicFrameLocks noChangeAspect="1"/>
            </p:cNvGraphicFramePr>
            <p:nvPr/>
          </p:nvGraphicFramePr>
          <p:xfrm>
            <a:off x="4624" y="1253"/>
            <a:ext cx="374" cy="283"/>
          </p:xfrm>
          <a:graphic>
            <a:graphicData uri="http://schemas.openxmlformats.org/presentationml/2006/ole">
              <mc:AlternateContent xmlns:mc="http://schemas.openxmlformats.org/markup-compatibility/2006">
                <mc:Choice xmlns:v="urn:schemas-microsoft-com:vml" Requires="v">
                  <p:oleObj spid="_x0000_s90396" name="公式" r:id="rId7" imgW="590490" imgH="419190" progId="Equation.3">
                    <p:embed/>
                  </p:oleObj>
                </mc:Choice>
                <mc:Fallback>
                  <p:oleObj name="公式" r:id="rId7" imgW="590490" imgH="419190"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24" y="1253"/>
                          <a:ext cx="374"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216" name="Object 21"/>
            <p:cNvGraphicFramePr>
              <a:graphicFrameLocks noChangeAspect="1"/>
            </p:cNvGraphicFramePr>
            <p:nvPr/>
          </p:nvGraphicFramePr>
          <p:xfrm>
            <a:off x="4090" y="655"/>
            <a:ext cx="144" cy="201"/>
          </p:xfrm>
          <a:graphic>
            <a:graphicData uri="http://schemas.openxmlformats.org/presentationml/2006/ole">
              <mc:AlternateContent xmlns:mc="http://schemas.openxmlformats.org/markup-compatibility/2006">
                <mc:Choice xmlns:v="urn:schemas-microsoft-com:vml" Requires="v">
                  <p:oleObj spid="_x0000_s90397" name="Equation" r:id="rId9" imgW="190620" imgH="276315" progId="Equation.3">
                    <p:embed/>
                  </p:oleObj>
                </mc:Choice>
                <mc:Fallback>
                  <p:oleObj name="Equation" r:id="rId9" imgW="190620" imgH="276315"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90" y="655"/>
                          <a:ext cx="144"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217" name="AutoShape 22"/>
            <p:cNvSpPr>
              <a:spLocks noChangeArrowheads="1"/>
            </p:cNvSpPr>
            <p:nvPr/>
          </p:nvSpPr>
          <p:spPr bwMode="auto">
            <a:xfrm>
              <a:off x="3574" y="345"/>
              <a:ext cx="70" cy="4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629 w 21600"/>
                <a:gd name="T13" fmla="*/ 4320 h 21600"/>
                <a:gd name="T14" fmla="*/ 16971 w 21600"/>
                <a:gd name="T15" fmla="*/ 1728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3300"/>
            </a:solidFill>
            <a:ln w="9525">
              <a:solidFill>
                <a:schemeClr val="tx1"/>
              </a:solidFill>
              <a:miter lim="800000"/>
              <a:headEnd/>
              <a:tailEnd/>
            </a:ln>
          </p:spPr>
          <p:txBody>
            <a:bodyPr wrap="none" anchor="ctr"/>
            <a:lstStyle/>
            <a:p>
              <a:endParaRPr lang="zh-CN" altLang="en-US"/>
            </a:p>
          </p:txBody>
        </p:sp>
      </p:grpSp>
      <p:sp>
        <p:nvSpPr>
          <p:cNvPr id="19479" name="Rectangle 23"/>
          <p:cNvSpPr>
            <a:spLocks noChangeArrowheads="1"/>
          </p:cNvSpPr>
          <p:nvPr/>
        </p:nvSpPr>
        <p:spPr bwMode="auto">
          <a:xfrm>
            <a:off x="0" y="1371600"/>
            <a:ext cx="51054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aphicFrame>
        <p:nvGraphicFramePr>
          <p:cNvPr id="50180" name="Object 24"/>
          <p:cNvGraphicFramePr>
            <a:graphicFrameLocks noChangeAspect="1"/>
          </p:cNvGraphicFramePr>
          <p:nvPr/>
        </p:nvGraphicFramePr>
        <p:xfrm>
          <a:off x="908050" y="166688"/>
          <a:ext cx="3365500" cy="990600"/>
        </p:xfrm>
        <a:graphic>
          <a:graphicData uri="http://schemas.openxmlformats.org/presentationml/2006/ole">
            <mc:AlternateContent xmlns:mc="http://schemas.openxmlformats.org/markup-compatibility/2006">
              <mc:Choice xmlns:v="urn:schemas-microsoft-com:vml" Requires="v">
                <p:oleObj spid="_x0000_s90398" name="公式" r:id="rId11" imgW="3295620" imgH="923835" progId="Equation.3">
                  <p:embed/>
                </p:oleObj>
              </mc:Choice>
              <mc:Fallback>
                <p:oleObj name="公式" r:id="rId11" imgW="3295620" imgH="923835"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8050" y="166688"/>
                        <a:ext cx="33655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5"/>
          <p:cNvGrpSpPr>
            <a:grpSpLocks/>
          </p:cNvGrpSpPr>
          <p:nvPr/>
        </p:nvGrpSpPr>
        <p:grpSpPr bwMode="auto">
          <a:xfrm>
            <a:off x="304800" y="1752600"/>
            <a:ext cx="1524000" cy="1066800"/>
            <a:chOff x="384" y="2783"/>
            <a:chExt cx="960" cy="672"/>
          </a:xfrm>
        </p:grpSpPr>
        <p:sp>
          <p:nvSpPr>
            <p:cNvPr id="50195" name="AutoShape 26"/>
            <p:cNvSpPr>
              <a:spLocks noChangeArrowheads="1"/>
            </p:cNvSpPr>
            <p:nvPr/>
          </p:nvSpPr>
          <p:spPr bwMode="auto">
            <a:xfrm>
              <a:off x="384" y="2783"/>
              <a:ext cx="864" cy="672"/>
            </a:xfrm>
            <a:prstGeom prst="irregularSeal1">
              <a:avLst/>
            </a:prstGeom>
            <a:solidFill>
              <a:srgbClr val="FF9900"/>
            </a:solidFill>
            <a:ln w="12699">
              <a:solidFill>
                <a:srgbClr val="990000"/>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50196" name="Text Box 27"/>
            <p:cNvSpPr txBox="1">
              <a:spLocks noChangeArrowheads="1"/>
            </p:cNvSpPr>
            <p:nvPr/>
          </p:nvSpPr>
          <p:spPr bwMode="auto">
            <a:xfrm>
              <a:off x="480" y="2927"/>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kumimoji="1" lang="zh-CN" altLang="en-US" sz="2800">
                  <a:solidFill>
                    <a:srgbClr val="3333CC"/>
                  </a:solidFill>
                  <a:latin typeface="宋体" pitchFamily="2" charset="-122"/>
                  <a:ea typeface="宋体" pitchFamily="2" charset="-122"/>
                </a:rPr>
                <a:t>讨论</a:t>
              </a:r>
            </a:p>
          </p:txBody>
        </p:sp>
      </p:grpSp>
      <p:sp>
        <p:nvSpPr>
          <p:cNvPr id="19484" name="Text Box 28"/>
          <p:cNvSpPr txBox="1">
            <a:spLocks noChangeArrowheads="1"/>
          </p:cNvSpPr>
          <p:nvPr/>
        </p:nvSpPr>
        <p:spPr bwMode="auto">
          <a:xfrm>
            <a:off x="1828800" y="2209800"/>
            <a:ext cx="40084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a:solidFill>
                  <a:schemeClr val="accent2"/>
                </a:solidFill>
                <a:ea typeface="宋体" pitchFamily="2" charset="-122"/>
              </a:rPr>
              <a:t>(1) </a:t>
            </a:r>
            <a:r>
              <a:rPr lang="zh-CN" altLang="en-US" sz="2800">
                <a:solidFill>
                  <a:schemeClr val="accent2"/>
                </a:solidFill>
                <a:ea typeface="宋体" pitchFamily="2" charset="-122"/>
              </a:rPr>
              <a:t>环心处，</a:t>
            </a:r>
            <a:r>
              <a:rPr lang="en-US" altLang="zh-CN" sz="2800" i="1">
                <a:solidFill>
                  <a:schemeClr val="accent2"/>
                </a:solidFill>
                <a:ea typeface="宋体" pitchFamily="2" charset="-122"/>
              </a:rPr>
              <a:t>x</a:t>
            </a:r>
            <a:r>
              <a:rPr lang="en-US" altLang="zh-CN" sz="2800">
                <a:solidFill>
                  <a:schemeClr val="accent2"/>
                </a:solidFill>
                <a:ea typeface="宋体" pitchFamily="2" charset="-122"/>
              </a:rPr>
              <a:t>=0，</a:t>
            </a:r>
            <a:r>
              <a:rPr lang="en-US" altLang="zh-CN" sz="2800" i="1">
                <a:solidFill>
                  <a:schemeClr val="accent2"/>
                </a:solidFill>
                <a:ea typeface="宋体" pitchFamily="2" charset="-122"/>
              </a:rPr>
              <a:t>E</a:t>
            </a:r>
            <a:r>
              <a:rPr lang="en-US" altLang="zh-CN" sz="2800">
                <a:solidFill>
                  <a:schemeClr val="accent2"/>
                </a:solidFill>
                <a:ea typeface="宋体" pitchFamily="2" charset="-122"/>
              </a:rPr>
              <a:t>=0；</a:t>
            </a:r>
          </a:p>
        </p:txBody>
      </p:sp>
      <p:sp>
        <p:nvSpPr>
          <p:cNvPr id="19487" name="Text Box 31"/>
          <p:cNvSpPr txBox="1">
            <a:spLocks noChangeArrowheads="1"/>
          </p:cNvSpPr>
          <p:nvPr/>
        </p:nvSpPr>
        <p:spPr bwMode="auto">
          <a:xfrm>
            <a:off x="2428875" y="4540250"/>
            <a:ext cx="63627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rgbClr val="CC3300"/>
                </a:solidFill>
                <a:ea typeface="宋体" pitchFamily="2" charset="-122"/>
              </a:rPr>
              <a:t>即远离环心处的电场相当于一个点电荷产生的电场。多远算远？</a:t>
            </a:r>
          </a:p>
        </p:txBody>
      </p:sp>
      <p:grpSp>
        <p:nvGrpSpPr>
          <p:cNvPr id="4" name="Group 42"/>
          <p:cNvGrpSpPr>
            <a:grpSpLocks/>
          </p:cNvGrpSpPr>
          <p:nvPr/>
        </p:nvGrpSpPr>
        <p:grpSpPr bwMode="auto">
          <a:xfrm>
            <a:off x="1892300" y="3556000"/>
            <a:ext cx="4324350" cy="990600"/>
            <a:chOff x="1192" y="2240"/>
            <a:chExt cx="2724" cy="624"/>
          </a:xfrm>
        </p:grpSpPr>
        <p:sp>
          <p:nvSpPr>
            <p:cNvPr id="50193" name="Text Box 30"/>
            <p:cNvSpPr txBox="1">
              <a:spLocks noChangeArrowheads="1"/>
            </p:cNvSpPr>
            <p:nvPr/>
          </p:nvSpPr>
          <p:spPr bwMode="auto">
            <a:xfrm>
              <a:off x="1192" y="2346"/>
              <a:ext cx="16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(3) 当</a:t>
              </a:r>
              <a:r>
                <a:rPr lang="en-US" altLang="zh-CN" sz="2800" i="1">
                  <a:solidFill>
                    <a:schemeClr val="accent2"/>
                  </a:solidFill>
                  <a:ea typeface="宋体" pitchFamily="2" charset="-122"/>
                </a:rPr>
                <a:t>x</a:t>
              </a:r>
              <a:r>
                <a:rPr lang="en-US" altLang="zh-CN" sz="2800">
                  <a:solidFill>
                    <a:schemeClr val="accent2"/>
                  </a:solidFill>
                  <a:ea typeface="宋体" pitchFamily="2" charset="-122"/>
                </a:rPr>
                <a:t>&gt;&gt;</a:t>
              </a:r>
              <a:r>
                <a:rPr lang="en-US" altLang="zh-CN" sz="2800" i="1">
                  <a:solidFill>
                    <a:schemeClr val="accent2"/>
                  </a:solidFill>
                  <a:ea typeface="宋体" pitchFamily="2" charset="-122"/>
                </a:rPr>
                <a:t>R</a:t>
              </a:r>
              <a:r>
                <a:rPr lang="zh-CN" altLang="en-US" sz="2800">
                  <a:solidFill>
                    <a:schemeClr val="accent2"/>
                  </a:solidFill>
                  <a:ea typeface="宋体" pitchFamily="2" charset="-122"/>
                </a:rPr>
                <a:t>时，</a:t>
              </a:r>
            </a:p>
          </p:txBody>
        </p:sp>
        <p:graphicFrame>
          <p:nvGraphicFramePr>
            <p:cNvPr id="50194" name="Object 32"/>
            <p:cNvGraphicFramePr>
              <a:graphicFrameLocks noChangeAspect="1"/>
            </p:cNvGraphicFramePr>
            <p:nvPr/>
          </p:nvGraphicFramePr>
          <p:xfrm>
            <a:off x="2732" y="2240"/>
            <a:ext cx="1184" cy="624"/>
          </p:xfrm>
          <a:graphic>
            <a:graphicData uri="http://schemas.openxmlformats.org/presentationml/2006/ole">
              <mc:AlternateContent xmlns:mc="http://schemas.openxmlformats.org/markup-compatibility/2006">
                <mc:Choice xmlns:v="urn:schemas-microsoft-com:vml" Requires="v">
                  <p:oleObj spid="_x0000_s90399" name="公式" r:id="rId13" imgW="1809810" imgH="923835" progId="Equation.3">
                    <p:embed/>
                  </p:oleObj>
                </mc:Choice>
                <mc:Fallback>
                  <p:oleObj name="公式" r:id="rId13" imgW="1809810" imgH="923835" progId="Equation.3">
                    <p:embed/>
                    <p:pic>
                      <p:nvPicPr>
                        <p:cNvPr id="0"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32" y="2240"/>
                          <a:ext cx="1184"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33"/>
          <p:cNvGrpSpPr>
            <a:grpSpLocks/>
          </p:cNvGrpSpPr>
          <p:nvPr/>
        </p:nvGrpSpPr>
        <p:grpSpPr bwMode="auto">
          <a:xfrm>
            <a:off x="457200" y="5562600"/>
            <a:ext cx="1219200" cy="990600"/>
            <a:chOff x="240" y="2496"/>
            <a:chExt cx="1248" cy="624"/>
          </a:xfrm>
        </p:grpSpPr>
        <p:sp>
          <p:nvSpPr>
            <p:cNvPr id="50191" name="AutoShape 34"/>
            <p:cNvSpPr>
              <a:spLocks noChangeArrowheads="1"/>
            </p:cNvSpPr>
            <p:nvPr/>
          </p:nvSpPr>
          <p:spPr bwMode="auto">
            <a:xfrm>
              <a:off x="240" y="2496"/>
              <a:ext cx="1248" cy="624"/>
            </a:xfrm>
            <a:prstGeom prst="horizontalScroll">
              <a:avLst>
                <a:gd name="adj" fmla="val 12500"/>
              </a:avLst>
            </a:prstGeom>
            <a:solidFill>
              <a:srgbClr val="FF9900"/>
            </a:solidFill>
            <a:ln w="12700" cap="sq">
              <a:solidFill>
                <a:srgbClr val="3333CC"/>
              </a:solidFill>
              <a:round/>
              <a:headEnd/>
              <a:tailEnd/>
            </a:ln>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50192" name="Text Box 35"/>
            <p:cNvSpPr txBox="1">
              <a:spLocks noChangeArrowheads="1"/>
            </p:cNvSpPr>
            <p:nvPr/>
          </p:nvSpPr>
          <p:spPr bwMode="auto">
            <a:xfrm>
              <a:off x="336" y="2649"/>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50000"/>
                </a:spcBef>
                <a:buFontTx/>
                <a:buNone/>
              </a:pPr>
              <a:r>
                <a:rPr kumimoji="1" lang="zh-CN" altLang="en-US" sz="2800">
                  <a:solidFill>
                    <a:srgbClr val="3333CC"/>
                  </a:solidFill>
                  <a:ea typeface="宋体" pitchFamily="2" charset="-122"/>
                </a:rPr>
                <a:t>思考</a:t>
              </a:r>
            </a:p>
          </p:txBody>
        </p:sp>
      </p:grpSp>
      <p:sp>
        <p:nvSpPr>
          <p:cNvPr id="19492" name="Text Box 36"/>
          <p:cNvSpPr txBox="1">
            <a:spLocks noChangeArrowheads="1"/>
          </p:cNvSpPr>
          <p:nvPr/>
        </p:nvSpPr>
        <p:spPr bwMode="auto">
          <a:xfrm>
            <a:off x="2133600" y="5500688"/>
            <a:ext cx="664051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rgbClr val="CC3300"/>
                </a:solidFill>
                <a:ea typeface="宋体" pitchFamily="2" charset="-122"/>
              </a:rPr>
              <a:t>如果把圆环去掉一半， </a:t>
            </a:r>
            <a:r>
              <a:rPr lang="en-US" altLang="zh-CN" sz="2800" i="1">
                <a:solidFill>
                  <a:srgbClr val="CC3300"/>
                </a:solidFill>
                <a:ea typeface="宋体" pitchFamily="2" charset="-122"/>
              </a:rPr>
              <a:t>P</a:t>
            </a:r>
            <a:r>
              <a:rPr lang="zh-CN" altLang="en-US" sz="2800">
                <a:solidFill>
                  <a:srgbClr val="CC3300"/>
                </a:solidFill>
                <a:ea typeface="宋体" pitchFamily="2" charset="-122"/>
              </a:rPr>
              <a:t>点的场强是否   </a:t>
            </a:r>
          </a:p>
          <a:p>
            <a:pPr eaLnBrk="1" hangingPunct="1">
              <a:spcBef>
                <a:spcPct val="0"/>
              </a:spcBef>
              <a:buFontTx/>
              <a:buNone/>
            </a:pPr>
            <a:r>
              <a:rPr lang="zh-CN" altLang="en-US" sz="2800">
                <a:solidFill>
                  <a:srgbClr val="CC3300"/>
                </a:solidFill>
                <a:ea typeface="宋体" pitchFamily="2" charset="-122"/>
              </a:rPr>
              <a:t>等于原来的一半？ 如果不在轴线，如何计算</a:t>
            </a:r>
          </a:p>
        </p:txBody>
      </p:sp>
      <p:grpSp>
        <p:nvGrpSpPr>
          <p:cNvPr id="6" name="Group 41"/>
          <p:cNvGrpSpPr>
            <a:grpSpLocks/>
          </p:cNvGrpSpPr>
          <p:nvPr/>
        </p:nvGrpSpPr>
        <p:grpSpPr bwMode="auto">
          <a:xfrm>
            <a:off x="1828800" y="2743200"/>
            <a:ext cx="7229475" cy="946150"/>
            <a:chOff x="1152" y="1728"/>
            <a:chExt cx="4554" cy="596"/>
          </a:xfrm>
        </p:grpSpPr>
        <p:sp>
          <p:nvSpPr>
            <p:cNvPr id="50188" name="Text Box 29"/>
            <p:cNvSpPr txBox="1">
              <a:spLocks noChangeArrowheads="1"/>
            </p:cNvSpPr>
            <p:nvPr/>
          </p:nvSpPr>
          <p:spPr bwMode="auto">
            <a:xfrm>
              <a:off x="1152" y="1728"/>
              <a:ext cx="455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a:solidFill>
                    <a:schemeClr val="accent2"/>
                  </a:solidFill>
                  <a:ea typeface="宋体" pitchFamily="2" charset="-122"/>
                </a:rPr>
                <a:t>(2) </a:t>
              </a:r>
              <a:r>
                <a:rPr lang="zh-CN" altLang="en-US" sz="2800">
                  <a:solidFill>
                    <a:schemeClr val="accent2"/>
                  </a:solidFill>
                  <a:ea typeface="宋体" pitchFamily="2" charset="-122"/>
                </a:rPr>
                <a:t>当</a:t>
              </a:r>
              <a:r>
                <a:rPr lang="en-US" altLang="zh-CN" sz="2800" i="1">
                  <a:solidFill>
                    <a:schemeClr val="accent2"/>
                  </a:solidFill>
                  <a:ea typeface="宋体" pitchFamily="2" charset="-122"/>
                </a:rPr>
                <a:t>q</a:t>
              </a:r>
              <a:r>
                <a:rPr lang="en-US" altLang="zh-CN" sz="2800">
                  <a:solidFill>
                    <a:schemeClr val="accent2"/>
                  </a:solidFill>
                  <a:ea typeface="宋体" pitchFamily="2" charset="-122"/>
                </a:rPr>
                <a:t>&gt;0</a:t>
              </a:r>
              <a:r>
                <a:rPr lang="zh-CN" altLang="en-US" sz="2800">
                  <a:solidFill>
                    <a:schemeClr val="accent2"/>
                  </a:solidFill>
                  <a:ea typeface="宋体" pitchFamily="2" charset="-122"/>
                </a:rPr>
                <a:t>时，   沿轴线指向远离轴线的方向，</a:t>
              </a:r>
            </a:p>
            <a:p>
              <a:pPr eaLnBrk="1" hangingPunct="1">
                <a:spcBef>
                  <a:spcPct val="0"/>
                </a:spcBef>
                <a:buFontTx/>
                <a:buNone/>
              </a:pPr>
              <a:r>
                <a:rPr lang="zh-CN" altLang="en-US" sz="2800">
                  <a:solidFill>
                    <a:schemeClr val="accent2"/>
                  </a:solidFill>
                  <a:ea typeface="宋体" pitchFamily="2" charset="-122"/>
                </a:rPr>
                <a:t>      当</a:t>
              </a:r>
              <a:r>
                <a:rPr lang="en-US" altLang="zh-CN" sz="2800" i="1">
                  <a:solidFill>
                    <a:schemeClr val="accent2"/>
                  </a:solidFill>
                  <a:ea typeface="宋体" pitchFamily="2" charset="-122"/>
                </a:rPr>
                <a:t>q</a:t>
              </a:r>
              <a:r>
                <a:rPr lang="en-US" altLang="zh-CN" sz="2800">
                  <a:solidFill>
                    <a:schemeClr val="accent2"/>
                  </a:solidFill>
                  <a:ea typeface="宋体" pitchFamily="2" charset="-122"/>
                </a:rPr>
                <a:t>&lt;0</a:t>
              </a:r>
              <a:r>
                <a:rPr lang="zh-CN" altLang="en-US" sz="2800">
                  <a:solidFill>
                    <a:schemeClr val="accent2"/>
                  </a:solidFill>
                  <a:ea typeface="宋体" pitchFamily="2" charset="-122"/>
                </a:rPr>
                <a:t>时，   沿轴线指向环心；</a:t>
              </a:r>
            </a:p>
          </p:txBody>
        </p:sp>
        <p:graphicFrame>
          <p:nvGraphicFramePr>
            <p:cNvPr id="50189" name="Object 37"/>
            <p:cNvGraphicFramePr>
              <a:graphicFrameLocks noChangeAspect="1"/>
            </p:cNvGraphicFramePr>
            <p:nvPr/>
          </p:nvGraphicFramePr>
          <p:xfrm>
            <a:off x="2496" y="2016"/>
            <a:ext cx="216" cy="240"/>
          </p:xfrm>
          <a:graphic>
            <a:graphicData uri="http://schemas.openxmlformats.org/presentationml/2006/ole">
              <mc:AlternateContent xmlns:mc="http://schemas.openxmlformats.org/markup-compatibility/2006">
                <mc:Choice xmlns:v="urn:schemas-microsoft-com:vml" Requires="v">
                  <p:oleObj spid="_x0000_s90400" name="Equation" r:id="rId15" imgW="276210" imgH="314325" progId="Equation.3">
                    <p:embed/>
                  </p:oleObj>
                </mc:Choice>
                <mc:Fallback>
                  <p:oleObj name="Equation" r:id="rId15" imgW="276210" imgH="314325" progId="Equation.3">
                    <p:embed/>
                    <p:pic>
                      <p:nvPicPr>
                        <p:cNvPr id="0" name="Object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96" y="2016"/>
                          <a:ext cx="21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0" name="Object 39"/>
            <p:cNvGraphicFramePr>
              <a:graphicFrameLocks noChangeAspect="1"/>
            </p:cNvGraphicFramePr>
            <p:nvPr/>
          </p:nvGraphicFramePr>
          <p:xfrm>
            <a:off x="2496" y="1776"/>
            <a:ext cx="216" cy="240"/>
          </p:xfrm>
          <a:graphic>
            <a:graphicData uri="http://schemas.openxmlformats.org/presentationml/2006/ole">
              <mc:AlternateContent xmlns:mc="http://schemas.openxmlformats.org/markup-compatibility/2006">
                <mc:Choice xmlns:v="urn:schemas-microsoft-com:vml" Requires="v">
                  <p:oleObj spid="_x0000_s90401" name="Equation" r:id="rId17" imgW="276210" imgH="314325" progId="Equation.3">
                    <p:embed/>
                  </p:oleObj>
                </mc:Choice>
                <mc:Fallback>
                  <p:oleObj name="Equation" r:id="rId17" imgW="276210" imgH="314325" progId="Equation.3">
                    <p:embed/>
                    <p:pic>
                      <p:nvPicPr>
                        <p:cNvPr id="0" name="Object 3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96" y="1776"/>
                          <a:ext cx="21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19479"/>
                                        </p:tgtEl>
                                        <p:attrNameLst>
                                          <p:attrName>style.visibility</p:attrName>
                                        </p:attrNameLst>
                                      </p:cBhvr>
                                      <p:to>
                                        <p:strVal val="visible"/>
                                      </p:to>
                                    </p:set>
                                    <p:animEffect transition="in" filter="strips(upRight)">
                                      <p:cBhvr>
                                        <p:cTn id="7" dur="500"/>
                                        <p:tgtEl>
                                          <p:spTgt spid="19479"/>
                                        </p:tgtEl>
                                      </p:cBhvr>
                                    </p:animEffect>
                                  </p:childTnLst>
                                </p:cTn>
                              </p:par>
                            </p:childTnLst>
                          </p:cTn>
                        </p:par>
                        <p:par>
                          <p:cTn id="8" fill="hold" nodeType="afterGroup">
                            <p:stCondLst>
                              <p:cond delay="500"/>
                            </p:stCondLst>
                            <p:childTnLst>
                              <p:par>
                                <p:cTn id="9" presetID="19"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0" fill="hold"/>
                                        <p:tgtEl>
                                          <p:spTgt spid="3"/>
                                        </p:tgtEl>
                                        <p:attrNameLst>
                                          <p:attrName>ppt_w</p:attrName>
                                        </p:attrNameLst>
                                      </p:cBhvr>
                                      <p:tavLst>
                                        <p:tav tm="0" fmla="#ppt_w*sin(2.5*pi*$)">
                                          <p:val>
                                            <p:fltVal val="0"/>
                                          </p:val>
                                        </p:tav>
                                        <p:tav tm="100000">
                                          <p:val>
                                            <p:fltVal val="1"/>
                                          </p:val>
                                        </p:tav>
                                      </p:tavLst>
                                    </p:anim>
                                    <p:anim calcmode="lin" valueType="num">
                                      <p:cBhvr>
                                        <p:cTn id="12" dur="5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84"/>
                                        </p:tgtEl>
                                        <p:attrNameLst>
                                          <p:attrName>style.visibility</p:attrName>
                                        </p:attrNameLst>
                                      </p:cBhvr>
                                      <p:to>
                                        <p:strVal val="visible"/>
                                      </p:to>
                                    </p:set>
                                    <p:animEffect transition="in" filter="wipe(left)">
                                      <p:cBhvr>
                                        <p:cTn id="17" dur="500"/>
                                        <p:tgtEl>
                                          <p:spTgt spid="194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16" fill="hold" grpId="0" nodeType="clickEffect">
                                  <p:stCondLst>
                                    <p:cond delay="0"/>
                                  </p:stCondLst>
                                  <p:childTnLst>
                                    <p:set>
                                      <p:cBhvr>
                                        <p:cTn id="31" dur="1" fill="hold">
                                          <p:stCondLst>
                                            <p:cond delay="0"/>
                                          </p:stCondLst>
                                        </p:cTn>
                                        <p:tgtEl>
                                          <p:spTgt spid="19487"/>
                                        </p:tgtEl>
                                        <p:attrNameLst>
                                          <p:attrName>style.visibility</p:attrName>
                                        </p:attrNameLst>
                                      </p:cBhvr>
                                      <p:to>
                                        <p:strVal val="visible"/>
                                      </p:to>
                                    </p:set>
                                    <p:anim calcmode="lin" valueType="num">
                                      <p:cBhvr>
                                        <p:cTn id="32" dur="500" fill="hold"/>
                                        <p:tgtEl>
                                          <p:spTgt spid="19487"/>
                                        </p:tgtEl>
                                        <p:attrNameLst>
                                          <p:attrName>ppt_w</p:attrName>
                                        </p:attrNameLst>
                                      </p:cBhvr>
                                      <p:tavLst>
                                        <p:tav tm="0">
                                          <p:val>
                                            <p:fltVal val="0"/>
                                          </p:val>
                                        </p:tav>
                                        <p:tav tm="100000">
                                          <p:val>
                                            <p:strVal val="#ppt_w"/>
                                          </p:val>
                                        </p:tav>
                                      </p:tavLst>
                                    </p:anim>
                                    <p:anim calcmode="lin" valueType="num">
                                      <p:cBhvr>
                                        <p:cTn id="33" dur="500" fill="hold"/>
                                        <p:tgtEl>
                                          <p:spTgt spid="19487"/>
                                        </p:tgtEl>
                                        <p:attrNameLst>
                                          <p:attrName>ppt_h</p:attrName>
                                        </p:attrNameLst>
                                      </p:cBhvr>
                                      <p:tavLst>
                                        <p:tav tm="0">
                                          <p:val>
                                            <p:fltVal val="0"/>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7" presetClass="entr" presetSubtype="8"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p:cTn id="38" dur="500" fill="hold"/>
                                        <p:tgtEl>
                                          <p:spTgt spid="5"/>
                                        </p:tgtEl>
                                        <p:attrNameLst>
                                          <p:attrName>ppt_x</p:attrName>
                                        </p:attrNameLst>
                                      </p:cBhvr>
                                      <p:tavLst>
                                        <p:tav tm="0">
                                          <p:val>
                                            <p:strVal val="#ppt_x-#ppt_w/2"/>
                                          </p:val>
                                        </p:tav>
                                        <p:tav tm="100000">
                                          <p:val>
                                            <p:strVal val="#ppt_x"/>
                                          </p:val>
                                        </p:tav>
                                      </p:tavLst>
                                    </p:anim>
                                    <p:anim calcmode="lin" valueType="num">
                                      <p:cBhvr>
                                        <p:cTn id="39" dur="500" fill="hold"/>
                                        <p:tgtEl>
                                          <p:spTgt spid="5"/>
                                        </p:tgtEl>
                                        <p:attrNameLst>
                                          <p:attrName>ppt_y</p:attrName>
                                        </p:attrNameLst>
                                      </p:cBhvr>
                                      <p:tavLst>
                                        <p:tav tm="0">
                                          <p:val>
                                            <p:strVal val="#ppt_y"/>
                                          </p:val>
                                        </p:tav>
                                        <p:tav tm="100000">
                                          <p:val>
                                            <p:strVal val="#ppt_y"/>
                                          </p:val>
                                        </p:tav>
                                      </p:tavLst>
                                    </p:anim>
                                    <p:anim calcmode="lin" valueType="num">
                                      <p:cBhvr>
                                        <p:cTn id="40" dur="500" fill="hold"/>
                                        <p:tgtEl>
                                          <p:spTgt spid="5"/>
                                        </p:tgtEl>
                                        <p:attrNameLst>
                                          <p:attrName>ppt_w</p:attrName>
                                        </p:attrNameLst>
                                      </p:cBhvr>
                                      <p:tavLst>
                                        <p:tav tm="0">
                                          <p:val>
                                            <p:fltVal val="0"/>
                                          </p:val>
                                        </p:tav>
                                        <p:tav tm="100000">
                                          <p:val>
                                            <p:strVal val="#ppt_w"/>
                                          </p:val>
                                        </p:tav>
                                      </p:tavLst>
                                    </p:anim>
                                    <p:anim calcmode="lin" valueType="num">
                                      <p:cBhvr>
                                        <p:cTn id="41"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9492"/>
                                        </p:tgtEl>
                                        <p:attrNameLst>
                                          <p:attrName>style.visibility</p:attrName>
                                        </p:attrNameLst>
                                      </p:cBhvr>
                                      <p:to>
                                        <p:strVal val="visible"/>
                                      </p:to>
                                    </p:set>
                                    <p:animEffect transition="in" filter="wipe(left)">
                                      <p:cBhvr>
                                        <p:cTn id="46" dur="500"/>
                                        <p:tgtEl>
                                          <p:spTgt spid="19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9" grpId="0" animBg="1"/>
      <p:bldP spid="19484" grpId="0" autoUpdateAnimBg="0"/>
      <p:bldP spid="19487" grpId="0" autoUpdateAnimBg="0"/>
      <p:bldP spid="19492"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5"/>
          <p:cNvGrpSpPr>
            <a:grpSpLocks/>
          </p:cNvGrpSpPr>
          <p:nvPr/>
        </p:nvGrpSpPr>
        <p:grpSpPr bwMode="auto">
          <a:xfrm>
            <a:off x="5029200" y="2090738"/>
            <a:ext cx="4038600" cy="2024062"/>
            <a:chOff x="3168" y="1317"/>
            <a:chExt cx="2544" cy="1275"/>
          </a:xfrm>
        </p:grpSpPr>
        <p:sp>
          <p:nvSpPr>
            <p:cNvPr id="51219" name="Text Box 7"/>
            <p:cNvSpPr txBox="1">
              <a:spLocks noChangeArrowheads="1"/>
            </p:cNvSpPr>
            <p:nvPr/>
          </p:nvSpPr>
          <p:spPr bwMode="auto">
            <a:xfrm>
              <a:off x="5424" y="230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x</a:t>
              </a:r>
            </a:p>
          </p:txBody>
        </p:sp>
        <p:sp>
          <p:nvSpPr>
            <p:cNvPr id="51220" name="Oval 9"/>
            <p:cNvSpPr>
              <a:spLocks noChangeArrowheads="1"/>
            </p:cNvSpPr>
            <p:nvPr/>
          </p:nvSpPr>
          <p:spPr bwMode="auto">
            <a:xfrm>
              <a:off x="3168" y="1317"/>
              <a:ext cx="768" cy="1275"/>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kumimoji="1" lang="en-US" altLang="zh-CN" sz="2400" b="0">
                <a:ea typeface="宋体" pitchFamily="2" charset="-122"/>
              </a:endParaRPr>
            </a:p>
          </p:txBody>
        </p:sp>
        <p:sp>
          <p:nvSpPr>
            <p:cNvPr id="51221" name="Line 10"/>
            <p:cNvSpPr>
              <a:spLocks noChangeShapeType="1"/>
            </p:cNvSpPr>
            <p:nvPr/>
          </p:nvSpPr>
          <p:spPr bwMode="auto">
            <a:xfrm>
              <a:off x="3552" y="1968"/>
              <a:ext cx="2064" cy="384"/>
            </a:xfrm>
            <a:prstGeom prst="line">
              <a:avLst/>
            </a:prstGeom>
            <a:noFill/>
            <a:ln w="38100">
              <a:solidFill>
                <a:schemeClr val="accent2"/>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22" name="Text Box 11"/>
            <p:cNvSpPr txBox="1">
              <a:spLocks noChangeArrowheads="1"/>
            </p:cNvSpPr>
            <p:nvPr/>
          </p:nvSpPr>
          <p:spPr bwMode="auto">
            <a:xfrm>
              <a:off x="3297" y="182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O</a:t>
              </a:r>
            </a:p>
          </p:txBody>
        </p:sp>
        <p:sp>
          <p:nvSpPr>
            <p:cNvPr id="51223" name="Text Box 17"/>
            <p:cNvSpPr txBox="1">
              <a:spLocks noChangeArrowheads="1"/>
            </p:cNvSpPr>
            <p:nvPr/>
          </p:nvSpPr>
          <p:spPr bwMode="auto">
            <a:xfrm>
              <a:off x="3408" y="211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R</a:t>
              </a:r>
            </a:p>
          </p:txBody>
        </p:sp>
        <p:sp>
          <p:nvSpPr>
            <p:cNvPr id="51224" name="Freeform 18"/>
            <p:cNvSpPr>
              <a:spLocks/>
            </p:cNvSpPr>
            <p:nvPr/>
          </p:nvSpPr>
          <p:spPr bwMode="auto">
            <a:xfrm>
              <a:off x="3328" y="1968"/>
              <a:ext cx="224" cy="504"/>
            </a:xfrm>
            <a:custGeom>
              <a:avLst/>
              <a:gdLst>
                <a:gd name="T0" fmla="*/ 224 w 224"/>
                <a:gd name="T1" fmla="*/ 0 h 504"/>
                <a:gd name="T2" fmla="*/ 0 w 224"/>
                <a:gd name="T3" fmla="*/ 504 h 504"/>
                <a:gd name="T4" fmla="*/ 0 60000 65536"/>
                <a:gd name="T5" fmla="*/ 0 60000 65536"/>
                <a:gd name="T6" fmla="*/ 0 w 224"/>
                <a:gd name="T7" fmla="*/ 0 h 504"/>
                <a:gd name="T8" fmla="*/ 224 w 224"/>
                <a:gd name="T9" fmla="*/ 504 h 504"/>
              </a:gdLst>
              <a:ahLst/>
              <a:cxnLst>
                <a:cxn ang="T4">
                  <a:pos x="T0" y="T1"/>
                </a:cxn>
                <a:cxn ang="T5">
                  <a:pos x="T2" y="T3"/>
                </a:cxn>
              </a:cxnLst>
              <a:rect l="T6" t="T7" r="T8" b="T9"/>
              <a:pathLst>
                <a:path w="224" h="504">
                  <a:moveTo>
                    <a:pt x="224" y="0"/>
                  </a:moveTo>
                  <a:lnTo>
                    <a:pt x="0" y="504"/>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25" name="Oval 31"/>
            <p:cNvSpPr>
              <a:spLocks noChangeArrowheads="1"/>
            </p:cNvSpPr>
            <p:nvPr/>
          </p:nvSpPr>
          <p:spPr bwMode="auto">
            <a:xfrm>
              <a:off x="4778" y="2160"/>
              <a:ext cx="70" cy="70"/>
            </a:xfrm>
            <a:prstGeom prst="ellipse">
              <a:avLst/>
            </a:prstGeom>
            <a:solidFill>
              <a:srgbClr val="CC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zh-CN" altLang="en-US" sz="2800">
                <a:ea typeface="宋体" pitchFamily="2" charset="-122"/>
              </a:endParaRPr>
            </a:p>
          </p:txBody>
        </p:sp>
        <p:sp>
          <p:nvSpPr>
            <p:cNvPr id="51226" name="Text Box 34"/>
            <p:cNvSpPr txBox="1">
              <a:spLocks noChangeArrowheads="1"/>
            </p:cNvSpPr>
            <p:nvPr/>
          </p:nvSpPr>
          <p:spPr bwMode="auto">
            <a:xfrm>
              <a:off x="4752" y="18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P</a:t>
              </a:r>
              <a:r>
                <a:rPr kumimoji="1" lang="en-US" altLang="zh-CN" sz="2400" b="0">
                  <a:solidFill>
                    <a:schemeClr val="accent2"/>
                  </a:solidFill>
                  <a:ea typeface="宋体" pitchFamily="2" charset="-122"/>
                </a:rPr>
                <a:t>  </a:t>
              </a:r>
            </a:p>
          </p:txBody>
        </p:sp>
        <p:sp>
          <p:nvSpPr>
            <p:cNvPr id="51227" name="Text Box 35"/>
            <p:cNvSpPr txBox="1">
              <a:spLocks noChangeArrowheads="1"/>
            </p:cNvSpPr>
            <p:nvPr/>
          </p:nvSpPr>
          <p:spPr bwMode="auto">
            <a:xfrm>
              <a:off x="4224" y="206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x</a:t>
              </a:r>
            </a:p>
          </p:txBody>
        </p:sp>
      </p:grpSp>
      <p:sp>
        <p:nvSpPr>
          <p:cNvPr id="17447" name="Text Box 39"/>
          <p:cNvSpPr txBox="1">
            <a:spLocks noChangeArrowheads="1"/>
          </p:cNvSpPr>
          <p:nvPr/>
        </p:nvSpPr>
        <p:spPr bwMode="auto">
          <a:xfrm>
            <a:off x="5191125" y="4267200"/>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方向如图所示</a:t>
            </a:r>
          </a:p>
        </p:txBody>
      </p:sp>
      <p:sp>
        <p:nvSpPr>
          <p:cNvPr id="17410" name="Text Box 2"/>
          <p:cNvSpPr txBox="1">
            <a:spLocks noChangeArrowheads="1"/>
          </p:cNvSpPr>
          <p:nvPr/>
        </p:nvSpPr>
        <p:spPr bwMode="auto">
          <a:xfrm>
            <a:off x="228600" y="150813"/>
            <a:ext cx="86868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例6：均匀带电圆盘轴线上一点的场强。半径为</a:t>
            </a:r>
            <a:r>
              <a:rPr lang="en-US" altLang="zh-CN" sz="2800" i="1">
                <a:solidFill>
                  <a:schemeClr val="accent2"/>
                </a:solidFill>
                <a:ea typeface="宋体" pitchFamily="2" charset="-122"/>
              </a:rPr>
              <a:t>R</a:t>
            </a:r>
            <a:r>
              <a:rPr lang="zh-CN" altLang="en-US" sz="2800">
                <a:solidFill>
                  <a:schemeClr val="accent2"/>
                </a:solidFill>
                <a:ea typeface="宋体" pitchFamily="2" charset="-122"/>
              </a:rPr>
              <a:t>的圆盘均匀带电，面电荷密度为</a:t>
            </a:r>
            <a:r>
              <a:rPr lang="zh-CN" altLang="en-US" sz="2800" i="1">
                <a:solidFill>
                  <a:schemeClr val="accent2"/>
                </a:solidFill>
                <a:ea typeface="宋体" pitchFamily="2" charset="-122"/>
                <a:sym typeface="Symbol" pitchFamily="18" charset="2"/>
              </a:rPr>
              <a:t></a:t>
            </a:r>
            <a:r>
              <a:rPr lang="zh-CN" altLang="en-US" sz="2800">
                <a:solidFill>
                  <a:schemeClr val="accent2"/>
                </a:solidFill>
                <a:ea typeface="宋体" pitchFamily="2" charset="-122"/>
                <a:sym typeface="Symbol" pitchFamily="18" charset="2"/>
              </a:rPr>
              <a:t>(</a:t>
            </a:r>
            <a:r>
              <a:rPr lang="zh-CN" altLang="en-US" sz="2800" i="1">
                <a:solidFill>
                  <a:schemeClr val="accent2"/>
                </a:solidFill>
                <a:ea typeface="宋体" pitchFamily="2" charset="-122"/>
                <a:sym typeface="Symbol" pitchFamily="18" charset="2"/>
              </a:rPr>
              <a:t></a:t>
            </a:r>
            <a:r>
              <a:rPr lang="zh-CN" altLang="en-US" sz="2800">
                <a:solidFill>
                  <a:schemeClr val="accent2"/>
                </a:solidFill>
                <a:ea typeface="宋体" pitchFamily="2" charset="-122"/>
                <a:sym typeface="Symbol" pitchFamily="18" charset="2"/>
              </a:rPr>
              <a:t> &gt;0)。</a:t>
            </a:r>
            <a:r>
              <a:rPr lang="en-US" altLang="zh-CN" sz="2800" i="1">
                <a:solidFill>
                  <a:schemeClr val="accent2"/>
                </a:solidFill>
                <a:ea typeface="宋体" pitchFamily="2" charset="-122"/>
              </a:rPr>
              <a:t>P</a:t>
            </a:r>
            <a:r>
              <a:rPr lang="zh-CN" altLang="en-US" sz="2800">
                <a:solidFill>
                  <a:schemeClr val="accent2"/>
                </a:solidFill>
                <a:ea typeface="宋体" pitchFamily="2" charset="-122"/>
              </a:rPr>
              <a:t>为轴线上一点，离圆心</a:t>
            </a:r>
            <a:r>
              <a:rPr lang="en-US" altLang="zh-CN" sz="2800" i="1">
                <a:solidFill>
                  <a:schemeClr val="accent2"/>
                </a:solidFill>
                <a:ea typeface="宋体" pitchFamily="2" charset="-122"/>
              </a:rPr>
              <a:t>O</a:t>
            </a:r>
            <a:r>
              <a:rPr lang="zh-CN" altLang="en-US" sz="2800">
                <a:solidFill>
                  <a:schemeClr val="accent2"/>
                </a:solidFill>
                <a:ea typeface="宋体" pitchFamily="2" charset="-122"/>
              </a:rPr>
              <a:t>的距离为</a:t>
            </a:r>
            <a:r>
              <a:rPr lang="en-US" altLang="zh-CN" sz="2800" i="1">
                <a:solidFill>
                  <a:schemeClr val="accent2"/>
                </a:solidFill>
                <a:ea typeface="宋体" pitchFamily="2" charset="-122"/>
              </a:rPr>
              <a:t>x</a:t>
            </a:r>
            <a:r>
              <a:rPr lang="en-US" altLang="zh-CN" sz="2800">
                <a:solidFill>
                  <a:schemeClr val="accent2"/>
                </a:solidFill>
                <a:ea typeface="宋体" pitchFamily="2" charset="-122"/>
              </a:rPr>
              <a:t> ，</a:t>
            </a:r>
            <a:r>
              <a:rPr lang="zh-CN" altLang="en-US" sz="2800">
                <a:solidFill>
                  <a:schemeClr val="accent2"/>
                </a:solidFill>
                <a:ea typeface="宋体" pitchFamily="2" charset="-122"/>
              </a:rPr>
              <a:t>求</a:t>
            </a:r>
            <a:r>
              <a:rPr lang="en-US" altLang="zh-CN" sz="2800" i="1">
                <a:solidFill>
                  <a:schemeClr val="accent2"/>
                </a:solidFill>
                <a:ea typeface="宋体" pitchFamily="2" charset="-122"/>
              </a:rPr>
              <a:t>P</a:t>
            </a:r>
            <a:r>
              <a:rPr lang="zh-CN" altLang="en-US" sz="2800">
                <a:solidFill>
                  <a:schemeClr val="accent2"/>
                </a:solidFill>
                <a:ea typeface="宋体" pitchFamily="2" charset="-122"/>
              </a:rPr>
              <a:t>点的场强。 </a:t>
            </a:r>
          </a:p>
        </p:txBody>
      </p:sp>
      <p:sp>
        <p:nvSpPr>
          <p:cNvPr id="17411" name="Rectangle 3"/>
          <p:cNvSpPr>
            <a:spLocks noChangeArrowheads="1"/>
          </p:cNvSpPr>
          <p:nvPr/>
        </p:nvSpPr>
        <p:spPr bwMode="auto">
          <a:xfrm>
            <a:off x="0" y="15240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17422" name="Oval 14"/>
          <p:cNvSpPr>
            <a:spLocks noChangeArrowheads="1"/>
          </p:cNvSpPr>
          <p:nvPr/>
        </p:nvSpPr>
        <p:spPr bwMode="auto">
          <a:xfrm>
            <a:off x="5257800" y="2362200"/>
            <a:ext cx="762000" cy="1524000"/>
          </a:xfrm>
          <a:prstGeom prst="ellipse">
            <a:avLst/>
          </a:prstGeom>
          <a:noFill/>
          <a:ln w="762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17428" name="Freeform 20"/>
          <p:cNvSpPr>
            <a:spLocks/>
          </p:cNvSpPr>
          <p:nvPr/>
        </p:nvSpPr>
        <p:spPr bwMode="auto">
          <a:xfrm>
            <a:off x="5638800" y="2400300"/>
            <a:ext cx="1588" cy="723900"/>
          </a:xfrm>
          <a:custGeom>
            <a:avLst/>
            <a:gdLst>
              <a:gd name="T0" fmla="*/ 0 w 1"/>
              <a:gd name="T1" fmla="*/ 2147483647 h 456"/>
              <a:gd name="T2" fmla="*/ 0 w 1"/>
              <a:gd name="T3" fmla="*/ 0 h 456"/>
              <a:gd name="T4" fmla="*/ 0 60000 65536"/>
              <a:gd name="T5" fmla="*/ 0 60000 65536"/>
              <a:gd name="T6" fmla="*/ 0 w 1"/>
              <a:gd name="T7" fmla="*/ 0 h 456"/>
              <a:gd name="T8" fmla="*/ 1 w 1"/>
              <a:gd name="T9" fmla="*/ 456 h 456"/>
            </a:gdLst>
            <a:ahLst/>
            <a:cxnLst>
              <a:cxn ang="T4">
                <a:pos x="T0" y="T1"/>
              </a:cxn>
              <a:cxn ang="T5">
                <a:pos x="T2" y="T3"/>
              </a:cxn>
            </a:cxnLst>
            <a:rect l="T6" t="T7" r="T8" b="T9"/>
            <a:pathLst>
              <a:path w="1" h="456">
                <a:moveTo>
                  <a:pt x="0" y="456"/>
                </a:moveTo>
                <a:lnTo>
                  <a:pt x="0" y="0"/>
                </a:lnTo>
              </a:path>
            </a:pathLst>
          </a:custGeom>
          <a:noFill/>
          <a:ln w="381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29" name="AutoShape 21"/>
          <p:cNvSpPr>
            <a:spLocks noChangeArrowheads="1"/>
          </p:cNvSpPr>
          <p:nvPr/>
        </p:nvSpPr>
        <p:spPr bwMode="auto">
          <a:xfrm>
            <a:off x="6400800" y="2438400"/>
            <a:ext cx="533400" cy="533400"/>
          </a:xfrm>
          <a:prstGeom prst="wedgeEllipseCallout">
            <a:avLst>
              <a:gd name="adj1" fmla="val -190773"/>
              <a:gd name="adj2" fmla="val 22620"/>
            </a:avLst>
          </a:prstGeom>
          <a:solidFill>
            <a:srgbClr val="FF9900"/>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kumimoji="1" lang="en-US" altLang="zh-CN" sz="2400" i="1">
                <a:solidFill>
                  <a:schemeClr val="accent2"/>
                </a:solidFill>
                <a:ea typeface="宋体" pitchFamily="2" charset="-122"/>
              </a:rPr>
              <a:t>r</a:t>
            </a:r>
          </a:p>
        </p:txBody>
      </p:sp>
      <p:sp>
        <p:nvSpPr>
          <p:cNvPr id="17431" name="Freeform 23"/>
          <p:cNvSpPr>
            <a:spLocks/>
          </p:cNvSpPr>
          <p:nvPr/>
        </p:nvSpPr>
        <p:spPr bwMode="auto">
          <a:xfrm>
            <a:off x="5638800" y="2081213"/>
            <a:ext cx="4763" cy="257175"/>
          </a:xfrm>
          <a:custGeom>
            <a:avLst/>
            <a:gdLst>
              <a:gd name="T0" fmla="*/ 2147483647 w 3"/>
              <a:gd name="T1" fmla="*/ 0 h 162"/>
              <a:gd name="T2" fmla="*/ 0 w 3"/>
              <a:gd name="T3" fmla="*/ 2147483647 h 162"/>
              <a:gd name="T4" fmla="*/ 0 60000 65536"/>
              <a:gd name="T5" fmla="*/ 0 60000 65536"/>
              <a:gd name="T6" fmla="*/ 0 w 3"/>
              <a:gd name="T7" fmla="*/ 0 h 162"/>
              <a:gd name="T8" fmla="*/ 3 w 3"/>
              <a:gd name="T9" fmla="*/ 162 h 162"/>
            </a:gdLst>
            <a:ahLst/>
            <a:cxnLst>
              <a:cxn ang="T4">
                <a:pos x="T0" y="T1"/>
              </a:cxn>
              <a:cxn ang="T5">
                <a:pos x="T2" y="T3"/>
              </a:cxn>
            </a:cxnLst>
            <a:rect l="T6" t="T7" r="T8" b="T9"/>
            <a:pathLst>
              <a:path w="3" h="162">
                <a:moveTo>
                  <a:pt x="3" y="0"/>
                </a:moveTo>
                <a:lnTo>
                  <a:pt x="0" y="162"/>
                </a:lnTo>
              </a:path>
            </a:pathLst>
          </a:custGeom>
          <a:noFill/>
          <a:ln w="381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32" name="AutoShape 24"/>
          <p:cNvSpPr>
            <a:spLocks noChangeArrowheads="1"/>
          </p:cNvSpPr>
          <p:nvPr/>
        </p:nvSpPr>
        <p:spPr bwMode="auto">
          <a:xfrm>
            <a:off x="6400800" y="1785938"/>
            <a:ext cx="457200" cy="457200"/>
          </a:xfrm>
          <a:prstGeom prst="wedgeRectCallout">
            <a:avLst>
              <a:gd name="adj1" fmla="val -213194"/>
              <a:gd name="adj2" fmla="val 74306"/>
            </a:avLst>
          </a:prstGeom>
          <a:solidFill>
            <a:srgbClr val="FF9900"/>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kumimoji="1" lang="en-US" altLang="zh-CN" sz="2400">
                <a:solidFill>
                  <a:schemeClr val="accent2"/>
                </a:solidFill>
                <a:ea typeface="宋体" pitchFamily="2" charset="-122"/>
              </a:rPr>
              <a:t>d</a:t>
            </a:r>
            <a:r>
              <a:rPr kumimoji="1" lang="en-US" altLang="zh-CN" sz="2400" i="1">
                <a:solidFill>
                  <a:schemeClr val="accent2"/>
                </a:solidFill>
                <a:ea typeface="宋体" pitchFamily="2" charset="-122"/>
              </a:rPr>
              <a:t>r</a:t>
            </a:r>
          </a:p>
        </p:txBody>
      </p:sp>
      <p:sp>
        <p:nvSpPr>
          <p:cNvPr id="17434" name="Freeform 26"/>
          <p:cNvSpPr>
            <a:spLocks/>
          </p:cNvSpPr>
          <p:nvPr/>
        </p:nvSpPr>
        <p:spPr bwMode="auto">
          <a:xfrm>
            <a:off x="7681913" y="3505200"/>
            <a:ext cx="647700" cy="123825"/>
          </a:xfrm>
          <a:custGeom>
            <a:avLst/>
            <a:gdLst>
              <a:gd name="T0" fmla="*/ 0 w 408"/>
              <a:gd name="T1" fmla="*/ 0 h 78"/>
              <a:gd name="T2" fmla="*/ 2147483647 w 408"/>
              <a:gd name="T3" fmla="*/ 2147483647 h 78"/>
              <a:gd name="T4" fmla="*/ 0 60000 65536"/>
              <a:gd name="T5" fmla="*/ 0 60000 65536"/>
              <a:gd name="T6" fmla="*/ 0 w 408"/>
              <a:gd name="T7" fmla="*/ 0 h 78"/>
              <a:gd name="T8" fmla="*/ 408 w 408"/>
              <a:gd name="T9" fmla="*/ 78 h 78"/>
            </a:gdLst>
            <a:ahLst/>
            <a:cxnLst>
              <a:cxn ang="T4">
                <a:pos x="T0" y="T1"/>
              </a:cxn>
              <a:cxn ang="T5">
                <a:pos x="T2" y="T3"/>
              </a:cxn>
            </a:cxnLst>
            <a:rect l="T6" t="T7" r="T8" b="T9"/>
            <a:pathLst>
              <a:path w="408" h="78">
                <a:moveTo>
                  <a:pt x="0" y="0"/>
                </a:moveTo>
                <a:lnTo>
                  <a:pt x="408" y="78"/>
                </a:lnTo>
              </a:path>
            </a:pathLst>
          </a:custGeom>
          <a:noFill/>
          <a:ln w="38100">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7441" name="Object 33"/>
          <p:cNvGraphicFramePr>
            <a:graphicFrameLocks noChangeAspect="1"/>
          </p:cNvGraphicFramePr>
          <p:nvPr/>
        </p:nvGraphicFramePr>
        <p:xfrm>
          <a:off x="8147050" y="3124200"/>
          <a:ext cx="469900" cy="366713"/>
        </p:xfrm>
        <a:graphic>
          <a:graphicData uri="http://schemas.openxmlformats.org/presentationml/2006/ole">
            <mc:AlternateContent xmlns:mc="http://schemas.openxmlformats.org/markup-compatibility/2006">
              <mc:Choice xmlns:v="urn:schemas-microsoft-com:vml" Requires="v">
                <p:oleObj spid="_x0000_s51702" name="公式" r:id="rId3" imgW="457110" imgH="323760" progId="Equation.3">
                  <p:embed/>
                </p:oleObj>
              </mc:Choice>
              <mc:Fallback>
                <p:oleObj name="公式" r:id="rId3" imgW="457110" imgH="323760" progId="Equation.3">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7050" y="3124200"/>
                        <a:ext cx="469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44" name="Text Box 36"/>
          <p:cNvSpPr txBox="1">
            <a:spLocks noChangeArrowheads="1"/>
          </p:cNvSpPr>
          <p:nvPr/>
        </p:nvSpPr>
        <p:spPr bwMode="auto">
          <a:xfrm>
            <a:off x="241300" y="1622425"/>
            <a:ext cx="946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解：</a:t>
            </a:r>
          </a:p>
        </p:txBody>
      </p:sp>
      <p:sp>
        <p:nvSpPr>
          <p:cNvPr id="17445" name="Text Box 37"/>
          <p:cNvSpPr txBox="1">
            <a:spLocks noChangeArrowheads="1"/>
          </p:cNvSpPr>
          <p:nvPr/>
        </p:nvSpPr>
        <p:spPr bwMode="auto">
          <a:xfrm>
            <a:off x="974725" y="1690688"/>
            <a:ext cx="3902075"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带电圆盘可分割成许多同心圆环，取半径为</a:t>
            </a:r>
            <a:r>
              <a:rPr lang="en-US" altLang="zh-CN" sz="2800" i="1">
                <a:solidFill>
                  <a:schemeClr val="accent2"/>
                </a:solidFill>
                <a:ea typeface="宋体" pitchFamily="2" charset="-122"/>
              </a:rPr>
              <a:t>r </a:t>
            </a:r>
            <a:r>
              <a:rPr lang="en-US" altLang="zh-CN" sz="2800">
                <a:solidFill>
                  <a:schemeClr val="accent2"/>
                </a:solidFill>
                <a:ea typeface="宋体" pitchFamily="2" charset="-122"/>
              </a:rPr>
              <a:t>,</a:t>
            </a:r>
            <a:r>
              <a:rPr lang="zh-CN" altLang="en-US" sz="2800">
                <a:solidFill>
                  <a:schemeClr val="accent2"/>
                </a:solidFill>
                <a:ea typeface="宋体" pitchFamily="2" charset="-122"/>
              </a:rPr>
              <a:t>宽度</a:t>
            </a:r>
            <a:r>
              <a:rPr lang="en-US" altLang="zh-CN" sz="2800">
                <a:solidFill>
                  <a:schemeClr val="accent2"/>
                </a:solidFill>
                <a:ea typeface="宋体" pitchFamily="2" charset="-122"/>
              </a:rPr>
              <a:t>d</a:t>
            </a:r>
            <a:r>
              <a:rPr lang="en-US" altLang="zh-CN" sz="2800" i="1">
                <a:solidFill>
                  <a:schemeClr val="accent2"/>
                </a:solidFill>
                <a:ea typeface="宋体" pitchFamily="2" charset="-122"/>
              </a:rPr>
              <a:t>r</a:t>
            </a:r>
            <a:r>
              <a:rPr lang="zh-CN" altLang="en-US" sz="2800">
                <a:solidFill>
                  <a:schemeClr val="accent2"/>
                </a:solidFill>
                <a:ea typeface="宋体" pitchFamily="2" charset="-122"/>
              </a:rPr>
              <a:t>的圆环，其电量为 </a:t>
            </a:r>
            <a:r>
              <a:rPr lang="zh-CN" altLang="en-US" sz="2800" i="1">
                <a:solidFill>
                  <a:schemeClr val="accent2"/>
                </a:solidFill>
                <a:ea typeface="宋体" pitchFamily="2" charset="-122"/>
                <a:sym typeface="Symbol" pitchFamily="18" charset="2"/>
              </a:rPr>
              <a:t></a:t>
            </a:r>
            <a:r>
              <a:rPr lang="zh-CN" altLang="en-US" sz="2800">
                <a:solidFill>
                  <a:schemeClr val="accent2"/>
                </a:solidFill>
                <a:ea typeface="宋体" pitchFamily="2" charset="-122"/>
              </a:rPr>
              <a:t>2</a:t>
            </a:r>
            <a:r>
              <a:rPr lang="zh-CN" altLang="en-US" sz="2800">
                <a:solidFill>
                  <a:schemeClr val="accent2"/>
                </a:solidFill>
                <a:ea typeface="宋体" pitchFamily="2" charset="-122"/>
                <a:sym typeface="Symbol" pitchFamily="18" charset="2"/>
              </a:rPr>
              <a:t></a:t>
            </a:r>
            <a:r>
              <a:rPr lang="en-US" altLang="zh-CN" sz="2800" i="1">
                <a:solidFill>
                  <a:schemeClr val="accent2"/>
                </a:solidFill>
                <a:ea typeface="宋体" pitchFamily="2" charset="-122"/>
              </a:rPr>
              <a:t>r</a:t>
            </a:r>
            <a:r>
              <a:rPr lang="en-US" altLang="zh-CN" sz="2800">
                <a:solidFill>
                  <a:schemeClr val="accent2"/>
                </a:solidFill>
                <a:ea typeface="宋体" pitchFamily="2" charset="-122"/>
              </a:rPr>
              <a:t>d</a:t>
            </a:r>
            <a:r>
              <a:rPr lang="en-US" altLang="zh-CN" sz="2800" i="1">
                <a:solidFill>
                  <a:schemeClr val="accent2"/>
                </a:solidFill>
                <a:ea typeface="宋体" pitchFamily="2" charset="-122"/>
              </a:rPr>
              <a:t>r</a:t>
            </a:r>
            <a:r>
              <a:rPr lang="en-US" altLang="zh-CN" sz="2800">
                <a:solidFill>
                  <a:schemeClr val="accent2"/>
                </a:solidFill>
                <a:ea typeface="宋体" pitchFamily="2" charset="-122"/>
              </a:rPr>
              <a:t> ，</a:t>
            </a:r>
            <a:r>
              <a:rPr lang="zh-CN" altLang="en-US" sz="2800">
                <a:solidFill>
                  <a:schemeClr val="accent2"/>
                </a:solidFill>
                <a:ea typeface="宋体" pitchFamily="2" charset="-122"/>
              </a:rPr>
              <a:t>它产生的场强为:</a:t>
            </a:r>
          </a:p>
        </p:txBody>
      </p:sp>
      <p:graphicFrame>
        <p:nvGraphicFramePr>
          <p:cNvPr id="17446" name="Object 38"/>
          <p:cNvGraphicFramePr>
            <a:graphicFrameLocks noChangeAspect="1"/>
          </p:cNvGraphicFramePr>
          <p:nvPr/>
        </p:nvGraphicFramePr>
        <p:xfrm>
          <a:off x="911225" y="3956050"/>
          <a:ext cx="3454400" cy="990600"/>
        </p:xfrm>
        <a:graphic>
          <a:graphicData uri="http://schemas.openxmlformats.org/presentationml/2006/ole">
            <mc:AlternateContent xmlns:mc="http://schemas.openxmlformats.org/markup-compatibility/2006">
              <mc:Choice xmlns:v="urn:schemas-microsoft-com:vml" Requires="v">
                <p:oleObj spid="_x0000_s51703" name="公式" r:id="rId5" imgW="3390930" imgH="923835" progId="Equation.3">
                  <p:embed/>
                </p:oleObj>
              </mc:Choice>
              <mc:Fallback>
                <p:oleObj name="公式" r:id="rId5" imgW="3390930" imgH="923835" progId="Equation.3">
                  <p:embed/>
                  <p:pic>
                    <p:nvPicPr>
                      <p:cNvPr id="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1225" y="3956050"/>
                        <a:ext cx="34544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48" name="Text Box 40"/>
          <p:cNvSpPr txBox="1">
            <a:spLocks noChangeArrowheads="1"/>
          </p:cNvSpPr>
          <p:nvPr/>
        </p:nvSpPr>
        <p:spPr bwMode="auto">
          <a:xfrm>
            <a:off x="762000" y="5105400"/>
            <a:ext cx="7848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latin typeface="宋体" pitchFamily="2" charset="-122"/>
                <a:ea typeface="宋体" pitchFamily="2" charset="-122"/>
              </a:rPr>
              <a:t>由于不同圆环在</a:t>
            </a:r>
            <a:r>
              <a:rPr lang="en-US" altLang="zh-CN" sz="2800" i="1">
                <a:solidFill>
                  <a:schemeClr val="accent2"/>
                </a:solidFill>
                <a:ea typeface="宋体" pitchFamily="2" charset="-122"/>
              </a:rPr>
              <a:t>P</a:t>
            </a:r>
            <a:r>
              <a:rPr lang="zh-CN" altLang="en-US" sz="2800">
                <a:solidFill>
                  <a:schemeClr val="accent2"/>
                </a:solidFill>
                <a:latin typeface="宋体" pitchFamily="2" charset="-122"/>
                <a:ea typeface="宋体" pitchFamily="2" charset="-122"/>
              </a:rPr>
              <a:t>点产生的场强方向相同, 因此</a:t>
            </a:r>
            <a:r>
              <a:rPr lang="en-US" altLang="zh-CN" sz="2800" i="1">
                <a:solidFill>
                  <a:schemeClr val="accent2"/>
                </a:solidFill>
                <a:ea typeface="宋体" pitchFamily="2" charset="-122"/>
              </a:rPr>
              <a:t>P</a:t>
            </a:r>
            <a:r>
              <a:rPr lang="zh-CN" altLang="en-US" sz="2800">
                <a:solidFill>
                  <a:schemeClr val="accent2"/>
                </a:solidFill>
                <a:ea typeface="宋体" pitchFamily="2" charset="-122"/>
              </a:rPr>
              <a:t>点的</a:t>
            </a:r>
            <a:r>
              <a:rPr lang="zh-CN" altLang="en-US" sz="2800">
                <a:solidFill>
                  <a:schemeClr val="accent2"/>
                </a:solidFill>
                <a:latin typeface="宋体" pitchFamily="2" charset="-122"/>
                <a:ea typeface="宋体" pitchFamily="2" charset="-122"/>
              </a:rPr>
              <a:t>合场强为：</a:t>
            </a:r>
          </a:p>
        </p:txBody>
      </p:sp>
      <p:sp>
        <p:nvSpPr>
          <p:cNvPr id="51217" name="Rectangle 42"/>
          <p:cNvSpPr>
            <a:spLocks noChangeArrowheads="1"/>
          </p:cNvSpPr>
          <p:nvPr/>
        </p:nvSpPr>
        <p:spPr bwMode="auto">
          <a:xfrm>
            <a:off x="2581275" y="3095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aphicFrame>
        <p:nvGraphicFramePr>
          <p:cNvPr id="17451" name="Object 43"/>
          <p:cNvGraphicFramePr>
            <a:graphicFrameLocks noChangeAspect="1"/>
          </p:cNvGraphicFramePr>
          <p:nvPr/>
        </p:nvGraphicFramePr>
        <p:xfrm>
          <a:off x="3762375" y="5734050"/>
          <a:ext cx="1447800" cy="635000"/>
        </p:xfrm>
        <a:graphic>
          <a:graphicData uri="http://schemas.openxmlformats.org/presentationml/2006/ole">
            <mc:AlternateContent xmlns:mc="http://schemas.openxmlformats.org/markup-compatibility/2006">
              <mc:Choice xmlns:v="urn:schemas-microsoft-com:vml" Requires="v">
                <p:oleObj spid="_x0000_s51704" name="公式" r:id="rId7" imgW="1381050" imgH="571500" progId="Equation.3">
                  <p:embed/>
                </p:oleObj>
              </mc:Choice>
              <mc:Fallback>
                <p:oleObj name="公式" r:id="rId7" imgW="1381050" imgH="571500" progId="Equation.3">
                  <p:embed/>
                  <p:pic>
                    <p:nvPicPr>
                      <p:cNvPr id="0" name="Object 4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62375" y="5734050"/>
                        <a:ext cx="14478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fill="hold"/>
                                        <p:tgtEl>
                                          <p:spTgt spid="17410"/>
                                        </p:tgtEl>
                                        <p:attrNameLst>
                                          <p:attrName>ppt_x</p:attrName>
                                        </p:attrNameLst>
                                      </p:cBhvr>
                                      <p:tavLst>
                                        <p:tav tm="0">
                                          <p:val>
                                            <p:strVal val="1+#ppt_w/2"/>
                                          </p:val>
                                        </p:tav>
                                        <p:tav tm="100000">
                                          <p:val>
                                            <p:strVal val="#ppt_x"/>
                                          </p:val>
                                        </p:tav>
                                      </p:tavLst>
                                    </p:anim>
                                    <p:anim calcmode="lin" valueType="num">
                                      <p:cBhvr additive="base">
                                        <p:cTn id="8" dur="500" fill="hold"/>
                                        <p:tgtEl>
                                          <p:spTgt spid="1741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17411"/>
                                        </p:tgtEl>
                                        <p:attrNameLst>
                                          <p:attrName>style.visibility</p:attrName>
                                        </p:attrNameLst>
                                      </p:cBhvr>
                                      <p:to>
                                        <p:strVal val="visible"/>
                                      </p:to>
                                    </p:set>
                                    <p:animEffect transition="in" filter="strips(upRight)">
                                      <p:cBhvr>
                                        <p:cTn id="12" dur="500"/>
                                        <p:tgtEl>
                                          <p:spTgt spid="17411"/>
                                        </p:tgtEl>
                                      </p:cBhvr>
                                    </p:animEffect>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1+#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444"/>
                                        </p:tgtEl>
                                        <p:attrNameLst>
                                          <p:attrName>style.visibility</p:attrName>
                                        </p:attrNameLst>
                                      </p:cBhvr>
                                      <p:to>
                                        <p:strVal val="visible"/>
                                      </p:to>
                                    </p:set>
                                    <p:animEffect transition="in" filter="wipe(left)">
                                      <p:cBhvr>
                                        <p:cTn id="22" dur="500"/>
                                        <p:tgtEl>
                                          <p:spTgt spid="17444"/>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7445"/>
                                        </p:tgtEl>
                                        <p:attrNameLst>
                                          <p:attrName>style.visibility</p:attrName>
                                        </p:attrNameLst>
                                      </p:cBhvr>
                                      <p:to>
                                        <p:strVal val="visible"/>
                                      </p:to>
                                    </p:set>
                                    <p:animEffect transition="in" filter="wipe(left)">
                                      <p:cBhvr>
                                        <p:cTn id="26" dur="500"/>
                                        <p:tgtEl>
                                          <p:spTgt spid="1744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17422"/>
                                        </p:tgtEl>
                                        <p:attrNameLst>
                                          <p:attrName>style.visibility</p:attrName>
                                        </p:attrNameLst>
                                      </p:cBhvr>
                                      <p:to>
                                        <p:strVal val="visible"/>
                                      </p:to>
                                    </p:set>
                                    <p:anim calcmode="lin" valueType="num">
                                      <p:cBhvr>
                                        <p:cTn id="31" dur="500" fill="hold"/>
                                        <p:tgtEl>
                                          <p:spTgt spid="17422"/>
                                        </p:tgtEl>
                                        <p:attrNameLst>
                                          <p:attrName>ppt_w</p:attrName>
                                        </p:attrNameLst>
                                      </p:cBhvr>
                                      <p:tavLst>
                                        <p:tav tm="0">
                                          <p:val>
                                            <p:fltVal val="0"/>
                                          </p:val>
                                        </p:tav>
                                        <p:tav tm="100000">
                                          <p:val>
                                            <p:strVal val="#ppt_w"/>
                                          </p:val>
                                        </p:tav>
                                      </p:tavLst>
                                    </p:anim>
                                    <p:anim calcmode="lin" valueType="num">
                                      <p:cBhvr>
                                        <p:cTn id="32" dur="500" fill="hold"/>
                                        <p:tgtEl>
                                          <p:spTgt spid="17422"/>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7428"/>
                                        </p:tgtEl>
                                        <p:attrNameLst>
                                          <p:attrName>style.visibility</p:attrName>
                                        </p:attrNameLst>
                                      </p:cBhvr>
                                      <p:to>
                                        <p:strVal val="visible"/>
                                      </p:to>
                                    </p:set>
                                    <p:animEffect transition="in" filter="wipe(down)">
                                      <p:cBhvr>
                                        <p:cTn id="37" dur="500"/>
                                        <p:tgtEl>
                                          <p:spTgt spid="17428"/>
                                        </p:tgtEl>
                                      </p:cBhvr>
                                    </p:animEffect>
                                  </p:childTnLst>
                                </p:cTn>
                              </p:par>
                            </p:childTnLst>
                          </p:cTn>
                        </p:par>
                        <p:par>
                          <p:cTn id="38" fill="hold" nodeType="afterGroup">
                            <p:stCondLst>
                              <p:cond delay="500"/>
                            </p:stCondLst>
                            <p:childTnLst>
                              <p:par>
                                <p:cTn id="39" presetID="22" presetClass="entr" presetSubtype="2" fill="hold" grpId="0" nodeType="afterEffect">
                                  <p:stCondLst>
                                    <p:cond delay="0"/>
                                  </p:stCondLst>
                                  <p:childTnLst>
                                    <p:set>
                                      <p:cBhvr>
                                        <p:cTn id="40" dur="1" fill="hold">
                                          <p:stCondLst>
                                            <p:cond delay="0"/>
                                          </p:stCondLst>
                                        </p:cTn>
                                        <p:tgtEl>
                                          <p:spTgt spid="17429"/>
                                        </p:tgtEl>
                                        <p:attrNameLst>
                                          <p:attrName>style.visibility</p:attrName>
                                        </p:attrNameLst>
                                      </p:cBhvr>
                                      <p:to>
                                        <p:strVal val="visible"/>
                                      </p:to>
                                    </p:set>
                                    <p:animEffect transition="in" filter="wipe(right)">
                                      <p:cBhvr>
                                        <p:cTn id="41" dur="500"/>
                                        <p:tgtEl>
                                          <p:spTgt spid="1742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7431"/>
                                        </p:tgtEl>
                                        <p:attrNameLst>
                                          <p:attrName>style.visibility</p:attrName>
                                        </p:attrNameLst>
                                      </p:cBhvr>
                                      <p:to>
                                        <p:strVal val="visible"/>
                                      </p:to>
                                    </p:set>
                                    <p:animEffect transition="in" filter="wipe(up)">
                                      <p:cBhvr>
                                        <p:cTn id="46" dur="500"/>
                                        <p:tgtEl>
                                          <p:spTgt spid="17431"/>
                                        </p:tgtEl>
                                      </p:cBhvr>
                                    </p:animEffect>
                                  </p:childTnLst>
                                </p:cTn>
                              </p:par>
                            </p:childTnLst>
                          </p:cTn>
                        </p:par>
                        <p:par>
                          <p:cTn id="47" fill="hold" nodeType="afterGroup">
                            <p:stCondLst>
                              <p:cond delay="500"/>
                            </p:stCondLst>
                            <p:childTnLst>
                              <p:par>
                                <p:cTn id="48" presetID="22" presetClass="entr" presetSubtype="2" fill="hold" grpId="0" nodeType="afterEffect">
                                  <p:stCondLst>
                                    <p:cond delay="0"/>
                                  </p:stCondLst>
                                  <p:childTnLst>
                                    <p:set>
                                      <p:cBhvr>
                                        <p:cTn id="49" dur="1" fill="hold">
                                          <p:stCondLst>
                                            <p:cond delay="0"/>
                                          </p:stCondLst>
                                        </p:cTn>
                                        <p:tgtEl>
                                          <p:spTgt spid="17432"/>
                                        </p:tgtEl>
                                        <p:attrNameLst>
                                          <p:attrName>style.visibility</p:attrName>
                                        </p:attrNameLst>
                                      </p:cBhvr>
                                      <p:to>
                                        <p:strVal val="visible"/>
                                      </p:to>
                                    </p:set>
                                    <p:animEffect transition="in" filter="wipe(right)">
                                      <p:cBhvr>
                                        <p:cTn id="50" dur="500"/>
                                        <p:tgtEl>
                                          <p:spTgt spid="1743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17434"/>
                                        </p:tgtEl>
                                        <p:attrNameLst>
                                          <p:attrName>style.visibility</p:attrName>
                                        </p:attrNameLst>
                                      </p:cBhvr>
                                      <p:to>
                                        <p:strVal val="visible"/>
                                      </p:to>
                                    </p:set>
                                    <p:animEffect transition="in" filter="wipe(up)">
                                      <p:cBhvr>
                                        <p:cTn id="55" dur="500"/>
                                        <p:tgtEl>
                                          <p:spTgt spid="17434"/>
                                        </p:tgtEl>
                                      </p:cBhvr>
                                    </p:animEffect>
                                  </p:childTnLst>
                                </p:cTn>
                              </p:par>
                            </p:childTnLst>
                          </p:cTn>
                        </p:par>
                        <p:par>
                          <p:cTn id="56" fill="hold" nodeType="afterGroup">
                            <p:stCondLst>
                              <p:cond delay="500"/>
                            </p:stCondLst>
                            <p:childTnLst>
                              <p:par>
                                <p:cTn id="57" presetID="22" presetClass="entr" presetSubtype="8" fill="hold" nodeType="afterEffect">
                                  <p:stCondLst>
                                    <p:cond delay="0"/>
                                  </p:stCondLst>
                                  <p:childTnLst>
                                    <p:set>
                                      <p:cBhvr>
                                        <p:cTn id="58" dur="1" fill="hold">
                                          <p:stCondLst>
                                            <p:cond delay="0"/>
                                          </p:stCondLst>
                                        </p:cTn>
                                        <p:tgtEl>
                                          <p:spTgt spid="17441"/>
                                        </p:tgtEl>
                                        <p:attrNameLst>
                                          <p:attrName>style.visibility</p:attrName>
                                        </p:attrNameLst>
                                      </p:cBhvr>
                                      <p:to>
                                        <p:strVal val="visible"/>
                                      </p:to>
                                    </p:set>
                                    <p:animEffect transition="in" filter="wipe(left)">
                                      <p:cBhvr>
                                        <p:cTn id="59" dur="500"/>
                                        <p:tgtEl>
                                          <p:spTgt spid="1744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17446"/>
                                        </p:tgtEl>
                                        <p:attrNameLst>
                                          <p:attrName>style.visibility</p:attrName>
                                        </p:attrNameLst>
                                      </p:cBhvr>
                                      <p:to>
                                        <p:strVal val="visible"/>
                                      </p:to>
                                    </p:set>
                                    <p:animEffect transition="in" filter="wipe(left)">
                                      <p:cBhvr>
                                        <p:cTn id="64" dur="500"/>
                                        <p:tgtEl>
                                          <p:spTgt spid="1744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7447"/>
                                        </p:tgtEl>
                                        <p:attrNameLst>
                                          <p:attrName>style.visibility</p:attrName>
                                        </p:attrNameLst>
                                      </p:cBhvr>
                                      <p:to>
                                        <p:strVal val="visible"/>
                                      </p:to>
                                    </p:set>
                                    <p:animEffect transition="in" filter="wipe(left)">
                                      <p:cBhvr>
                                        <p:cTn id="69" dur="500"/>
                                        <p:tgtEl>
                                          <p:spTgt spid="1744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7448"/>
                                        </p:tgtEl>
                                        <p:attrNameLst>
                                          <p:attrName>style.visibility</p:attrName>
                                        </p:attrNameLst>
                                      </p:cBhvr>
                                      <p:to>
                                        <p:strVal val="visible"/>
                                      </p:to>
                                    </p:set>
                                    <p:animEffect transition="in" filter="wipe(left)">
                                      <p:cBhvr>
                                        <p:cTn id="74" dur="500"/>
                                        <p:tgtEl>
                                          <p:spTgt spid="1744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17451"/>
                                        </p:tgtEl>
                                        <p:attrNameLst>
                                          <p:attrName>style.visibility</p:attrName>
                                        </p:attrNameLst>
                                      </p:cBhvr>
                                      <p:to>
                                        <p:strVal val="visible"/>
                                      </p:to>
                                    </p:set>
                                    <p:animEffect transition="in" filter="wipe(left)">
                                      <p:cBhvr>
                                        <p:cTn id="79" dur="500"/>
                                        <p:tgtEl>
                                          <p:spTgt spid="17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47" grpId="0" autoUpdateAnimBg="0"/>
      <p:bldP spid="17410" grpId="0" autoUpdateAnimBg="0"/>
      <p:bldP spid="17411" grpId="0" animBg="1"/>
      <p:bldP spid="17422" grpId="0" animBg="1"/>
      <p:bldP spid="17428" grpId="0" animBg="1"/>
      <p:bldP spid="17429" grpId="0" animBg="1" autoUpdateAnimBg="0"/>
      <p:bldP spid="17431" grpId="0" animBg="1"/>
      <p:bldP spid="17432" grpId="0" animBg="1" autoUpdateAnimBg="0"/>
      <p:bldP spid="17434" grpId="0" animBg="1"/>
      <p:bldP spid="17444" grpId="0" autoUpdateAnimBg="0"/>
      <p:bldP spid="17445" grpId="0" autoUpdateAnimBg="0"/>
      <p:bldP spid="17448"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p:cNvGraphicFramePr>
            <a:graphicFrameLocks noChangeAspect="1"/>
          </p:cNvGraphicFramePr>
          <p:nvPr/>
        </p:nvGraphicFramePr>
        <p:xfrm>
          <a:off x="673100" y="1060450"/>
          <a:ext cx="3124200" cy="990600"/>
        </p:xfrm>
        <a:graphic>
          <a:graphicData uri="http://schemas.openxmlformats.org/presentationml/2006/ole">
            <mc:AlternateContent xmlns:mc="http://schemas.openxmlformats.org/markup-compatibility/2006">
              <mc:Choice xmlns:v="urn:schemas-microsoft-com:vml" Requires="v">
                <p:oleObj spid="_x0000_s96374" name="公式" r:id="rId3" imgW="3048030" imgH="923835" progId="Equation.3">
                  <p:embed/>
                </p:oleObj>
              </mc:Choice>
              <mc:Fallback>
                <p:oleObj name="公式" r:id="rId3" imgW="3048030" imgH="923835"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100" y="1060450"/>
                        <a:ext cx="3124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2227" name="Group 38"/>
          <p:cNvGrpSpPr>
            <a:grpSpLocks/>
          </p:cNvGrpSpPr>
          <p:nvPr/>
        </p:nvGrpSpPr>
        <p:grpSpPr bwMode="auto">
          <a:xfrm>
            <a:off x="5029200" y="228600"/>
            <a:ext cx="4038600" cy="2328863"/>
            <a:chOff x="3168" y="144"/>
            <a:chExt cx="2544" cy="1467"/>
          </a:xfrm>
        </p:grpSpPr>
        <p:sp>
          <p:nvSpPr>
            <p:cNvPr id="52243" name="Text Box 3"/>
            <p:cNvSpPr txBox="1">
              <a:spLocks noChangeArrowheads="1"/>
            </p:cNvSpPr>
            <p:nvPr/>
          </p:nvSpPr>
          <p:spPr bwMode="auto">
            <a:xfrm>
              <a:off x="5424" y="132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x</a:t>
              </a:r>
            </a:p>
          </p:txBody>
        </p:sp>
        <p:sp>
          <p:nvSpPr>
            <p:cNvPr id="52244" name="Oval 4"/>
            <p:cNvSpPr>
              <a:spLocks noChangeArrowheads="1"/>
            </p:cNvSpPr>
            <p:nvPr/>
          </p:nvSpPr>
          <p:spPr bwMode="auto">
            <a:xfrm>
              <a:off x="3168" y="336"/>
              <a:ext cx="768" cy="1275"/>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kumimoji="1" lang="en-US" altLang="zh-CN" sz="2400" b="0">
                <a:ea typeface="宋体" pitchFamily="2" charset="-122"/>
              </a:endParaRPr>
            </a:p>
          </p:txBody>
        </p:sp>
        <p:sp>
          <p:nvSpPr>
            <p:cNvPr id="52245" name="Line 5"/>
            <p:cNvSpPr>
              <a:spLocks noChangeShapeType="1"/>
            </p:cNvSpPr>
            <p:nvPr/>
          </p:nvSpPr>
          <p:spPr bwMode="auto">
            <a:xfrm>
              <a:off x="3552" y="987"/>
              <a:ext cx="2064" cy="384"/>
            </a:xfrm>
            <a:prstGeom prst="line">
              <a:avLst/>
            </a:prstGeom>
            <a:noFill/>
            <a:ln w="38100">
              <a:solidFill>
                <a:schemeClr val="accent2"/>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6" name="Text Box 6"/>
            <p:cNvSpPr txBox="1">
              <a:spLocks noChangeArrowheads="1"/>
            </p:cNvSpPr>
            <p:nvPr/>
          </p:nvSpPr>
          <p:spPr bwMode="auto">
            <a:xfrm>
              <a:off x="3297" y="84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O</a:t>
              </a:r>
            </a:p>
          </p:txBody>
        </p:sp>
        <p:sp>
          <p:nvSpPr>
            <p:cNvPr id="52247" name="Oval 7"/>
            <p:cNvSpPr>
              <a:spLocks noChangeArrowheads="1"/>
            </p:cNvSpPr>
            <p:nvPr/>
          </p:nvSpPr>
          <p:spPr bwMode="auto">
            <a:xfrm>
              <a:off x="3312" y="507"/>
              <a:ext cx="480" cy="960"/>
            </a:xfrm>
            <a:prstGeom prst="ellipse">
              <a:avLst/>
            </a:prstGeom>
            <a:noFill/>
            <a:ln w="76200">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52248" name="Text Box 8"/>
            <p:cNvSpPr txBox="1">
              <a:spLocks noChangeArrowheads="1"/>
            </p:cNvSpPr>
            <p:nvPr/>
          </p:nvSpPr>
          <p:spPr bwMode="auto">
            <a:xfrm>
              <a:off x="3408" y="1131"/>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R</a:t>
              </a:r>
            </a:p>
          </p:txBody>
        </p:sp>
        <p:sp>
          <p:nvSpPr>
            <p:cNvPr id="52249" name="Freeform 9"/>
            <p:cNvSpPr>
              <a:spLocks/>
            </p:cNvSpPr>
            <p:nvPr/>
          </p:nvSpPr>
          <p:spPr bwMode="auto">
            <a:xfrm>
              <a:off x="3328" y="987"/>
              <a:ext cx="224" cy="504"/>
            </a:xfrm>
            <a:custGeom>
              <a:avLst/>
              <a:gdLst>
                <a:gd name="T0" fmla="*/ 224 w 224"/>
                <a:gd name="T1" fmla="*/ 0 h 504"/>
                <a:gd name="T2" fmla="*/ 0 w 224"/>
                <a:gd name="T3" fmla="*/ 504 h 504"/>
                <a:gd name="T4" fmla="*/ 0 60000 65536"/>
                <a:gd name="T5" fmla="*/ 0 60000 65536"/>
                <a:gd name="T6" fmla="*/ 0 w 224"/>
                <a:gd name="T7" fmla="*/ 0 h 504"/>
                <a:gd name="T8" fmla="*/ 224 w 224"/>
                <a:gd name="T9" fmla="*/ 504 h 504"/>
              </a:gdLst>
              <a:ahLst/>
              <a:cxnLst>
                <a:cxn ang="T4">
                  <a:pos x="T0" y="T1"/>
                </a:cxn>
                <a:cxn ang="T5">
                  <a:pos x="T2" y="T3"/>
                </a:cxn>
              </a:cxnLst>
              <a:rect l="T6" t="T7" r="T8" b="T9"/>
              <a:pathLst>
                <a:path w="224" h="504">
                  <a:moveTo>
                    <a:pt x="224" y="0"/>
                  </a:moveTo>
                  <a:lnTo>
                    <a:pt x="0" y="504"/>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50" name="Freeform 10"/>
            <p:cNvSpPr>
              <a:spLocks/>
            </p:cNvSpPr>
            <p:nvPr/>
          </p:nvSpPr>
          <p:spPr bwMode="auto">
            <a:xfrm>
              <a:off x="3552" y="531"/>
              <a:ext cx="1" cy="456"/>
            </a:xfrm>
            <a:custGeom>
              <a:avLst/>
              <a:gdLst>
                <a:gd name="T0" fmla="*/ 0 w 1"/>
                <a:gd name="T1" fmla="*/ 456 h 456"/>
                <a:gd name="T2" fmla="*/ 0 w 1"/>
                <a:gd name="T3" fmla="*/ 0 h 456"/>
                <a:gd name="T4" fmla="*/ 0 60000 65536"/>
                <a:gd name="T5" fmla="*/ 0 60000 65536"/>
                <a:gd name="T6" fmla="*/ 0 w 1"/>
                <a:gd name="T7" fmla="*/ 0 h 456"/>
                <a:gd name="T8" fmla="*/ 1 w 1"/>
                <a:gd name="T9" fmla="*/ 456 h 456"/>
              </a:gdLst>
              <a:ahLst/>
              <a:cxnLst>
                <a:cxn ang="T4">
                  <a:pos x="T0" y="T1"/>
                </a:cxn>
                <a:cxn ang="T5">
                  <a:pos x="T2" y="T3"/>
                </a:cxn>
              </a:cxnLst>
              <a:rect l="T6" t="T7" r="T8" b="T9"/>
              <a:pathLst>
                <a:path w="1" h="456">
                  <a:moveTo>
                    <a:pt x="0" y="456"/>
                  </a:moveTo>
                  <a:lnTo>
                    <a:pt x="0" y="0"/>
                  </a:lnTo>
                </a:path>
              </a:pathLst>
            </a:custGeom>
            <a:noFill/>
            <a:ln w="381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51" name="AutoShape 11"/>
            <p:cNvSpPr>
              <a:spLocks noChangeArrowheads="1"/>
            </p:cNvSpPr>
            <p:nvPr/>
          </p:nvSpPr>
          <p:spPr bwMode="auto">
            <a:xfrm>
              <a:off x="4032" y="555"/>
              <a:ext cx="336" cy="336"/>
            </a:xfrm>
            <a:prstGeom prst="wedgeEllipseCallout">
              <a:avLst>
                <a:gd name="adj1" fmla="val -190773"/>
                <a:gd name="adj2" fmla="val 22620"/>
              </a:avLst>
            </a:prstGeom>
            <a:solidFill>
              <a:srgbClr val="FF9900"/>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kumimoji="1" lang="en-US" altLang="zh-CN" sz="2400" i="1">
                  <a:solidFill>
                    <a:schemeClr val="accent2"/>
                  </a:solidFill>
                  <a:ea typeface="宋体" pitchFamily="2" charset="-122"/>
                </a:rPr>
                <a:t>r</a:t>
              </a:r>
            </a:p>
          </p:txBody>
        </p:sp>
        <p:sp>
          <p:nvSpPr>
            <p:cNvPr id="52252" name="Freeform 12"/>
            <p:cNvSpPr>
              <a:spLocks/>
            </p:cNvSpPr>
            <p:nvPr/>
          </p:nvSpPr>
          <p:spPr bwMode="auto">
            <a:xfrm>
              <a:off x="3552" y="330"/>
              <a:ext cx="3" cy="162"/>
            </a:xfrm>
            <a:custGeom>
              <a:avLst/>
              <a:gdLst>
                <a:gd name="T0" fmla="*/ 3 w 3"/>
                <a:gd name="T1" fmla="*/ 0 h 162"/>
                <a:gd name="T2" fmla="*/ 0 w 3"/>
                <a:gd name="T3" fmla="*/ 162 h 162"/>
                <a:gd name="T4" fmla="*/ 0 60000 65536"/>
                <a:gd name="T5" fmla="*/ 0 60000 65536"/>
                <a:gd name="T6" fmla="*/ 0 w 3"/>
                <a:gd name="T7" fmla="*/ 0 h 162"/>
                <a:gd name="T8" fmla="*/ 3 w 3"/>
                <a:gd name="T9" fmla="*/ 162 h 162"/>
              </a:gdLst>
              <a:ahLst/>
              <a:cxnLst>
                <a:cxn ang="T4">
                  <a:pos x="T0" y="T1"/>
                </a:cxn>
                <a:cxn ang="T5">
                  <a:pos x="T2" y="T3"/>
                </a:cxn>
              </a:cxnLst>
              <a:rect l="T6" t="T7" r="T8" b="T9"/>
              <a:pathLst>
                <a:path w="3" h="162">
                  <a:moveTo>
                    <a:pt x="3" y="0"/>
                  </a:moveTo>
                  <a:lnTo>
                    <a:pt x="0" y="162"/>
                  </a:lnTo>
                </a:path>
              </a:pathLst>
            </a:custGeom>
            <a:noFill/>
            <a:ln w="381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53" name="AutoShape 13"/>
            <p:cNvSpPr>
              <a:spLocks noChangeArrowheads="1"/>
            </p:cNvSpPr>
            <p:nvPr/>
          </p:nvSpPr>
          <p:spPr bwMode="auto">
            <a:xfrm>
              <a:off x="4032" y="144"/>
              <a:ext cx="288" cy="288"/>
            </a:xfrm>
            <a:prstGeom prst="wedgeRectCallout">
              <a:avLst>
                <a:gd name="adj1" fmla="val -213194"/>
                <a:gd name="adj2" fmla="val 74306"/>
              </a:avLst>
            </a:prstGeom>
            <a:solidFill>
              <a:srgbClr val="FF9900"/>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kumimoji="1" lang="en-US" altLang="zh-CN" sz="2400">
                  <a:solidFill>
                    <a:schemeClr val="accent2"/>
                  </a:solidFill>
                  <a:ea typeface="宋体" pitchFamily="2" charset="-122"/>
                </a:rPr>
                <a:t>d</a:t>
              </a:r>
              <a:r>
                <a:rPr kumimoji="1" lang="en-US" altLang="zh-CN" sz="2400" i="1">
                  <a:solidFill>
                    <a:schemeClr val="accent2"/>
                  </a:solidFill>
                  <a:ea typeface="宋体" pitchFamily="2" charset="-122"/>
                </a:rPr>
                <a:t>r</a:t>
              </a:r>
            </a:p>
          </p:txBody>
        </p:sp>
        <p:sp>
          <p:nvSpPr>
            <p:cNvPr id="52254" name="Freeform 14"/>
            <p:cNvSpPr>
              <a:spLocks/>
            </p:cNvSpPr>
            <p:nvPr/>
          </p:nvSpPr>
          <p:spPr bwMode="auto">
            <a:xfrm>
              <a:off x="4839" y="1227"/>
              <a:ext cx="408" cy="78"/>
            </a:xfrm>
            <a:custGeom>
              <a:avLst/>
              <a:gdLst>
                <a:gd name="T0" fmla="*/ 0 w 408"/>
                <a:gd name="T1" fmla="*/ 0 h 78"/>
                <a:gd name="T2" fmla="*/ 408 w 408"/>
                <a:gd name="T3" fmla="*/ 78 h 78"/>
                <a:gd name="T4" fmla="*/ 0 60000 65536"/>
                <a:gd name="T5" fmla="*/ 0 60000 65536"/>
                <a:gd name="T6" fmla="*/ 0 w 408"/>
                <a:gd name="T7" fmla="*/ 0 h 78"/>
                <a:gd name="T8" fmla="*/ 408 w 408"/>
                <a:gd name="T9" fmla="*/ 78 h 78"/>
              </a:gdLst>
              <a:ahLst/>
              <a:cxnLst>
                <a:cxn ang="T4">
                  <a:pos x="T0" y="T1"/>
                </a:cxn>
                <a:cxn ang="T5">
                  <a:pos x="T2" y="T3"/>
                </a:cxn>
              </a:cxnLst>
              <a:rect l="T6" t="T7" r="T8" b="T9"/>
              <a:pathLst>
                <a:path w="408" h="78">
                  <a:moveTo>
                    <a:pt x="0" y="0"/>
                  </a:moveTo>
                  <a:lnTo>
                    <a:pt x="408" y="78"/>
                  </a:lnTo>
                </a:path>
              </a:pathLst>
            </a:custGeom>
            <a:noFill/>
            <a:ln w="38100">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55" name="Oval 15"/>
            <p:cNvSpPr>
              <a:spLocks noChangeArrowheads="1"/>
            </p:cNvSpPr>
            <p:nvPr/>
          </p:nvSpPr>
          <p:spPr bwMode="auto">
            <a:xfrm>
              <a:off x="4778" y="1179"/>
              <a:ext cx="70" cy="70"/>
            </a:xfrm>
            <a:prstGeom prst="ellipse">
              <a:avLst/>
            </a:prstGeom>
            <a:solidFill>
              <a:srgbClr val="CC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lang="zh-CN" altLang="en-US" sz="2800">
                <a:ea typeface="宋体" pitchFamily="2" charset="-122"/>
              </a:endParaRPr>
            </a:p>
          </p:txBody>
        </p:sp>
        <p:sp>
          <p:nvSpPr>
            <p:cNvPr id="52256" name="Text Box 16"/>
            <p:cNvSpPr txBox="1">
              <a:spLocks noChangeArrowheads="1"/>
            </p:cNvSpPr>
            <p:nvPr/>
          </p:nvSpPr>
          <p:spPr bwMode="auto">
            <a:xfrm>
              <a:off x="4636" y="411"/>
              <a:ext cx="2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b="0">
                  <a:ea typeface="宋体" pitchFamily="2" charset="-122"/>
                </a:rPr>
                <a:t>  </a:t>
              </a:r>
            </a:p>
          </p:txBody>
        </p:sp>
        <p:graphicFrame>
          <p:nvGraphicFramePr>
            <p:cNvPr id="52257" name="Object 17"/>
            <p:cNvGraphicFramePr>
              <a:graphicFrameLocks noChangeAspect="1"/>
            </p:cNvGraphicFramePr>
            <p:nvPr/>
          </p:nvGraphicFramePr>
          <p:xfrm>
            <a:off x="5132" y="987"/>
            <a:ext cx="296" cy="231"/>
          </p:xfrm>
          <a:graphic>
            <a:graphicData uri="http://schemas.openxmlformats.org/presentationml/2006/ole">
              <mc:AlternateContent xmlns:mc="http://schemas.openxmlformats.org/markup-compatibility/2006">
                <mc:Choice xmlns:v="urn:schemas-microsoft-com:vml" Requires="v">
                  <p:oleObj spid="_x0000_s96375" name="公式" r:id="rId5" imgW="457110" imgH="323760" progId="Equation.3">
                    <p:embed/>
                  </p:oleObj>
                </mc:Choice>
                <mc:Fallback>
                  <p:oleObj name="公式" r:id="rId5" imgW="457110" imgH="32376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2" y="987"/>
                          <a:ext cx="2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58" name="Text Box 18"/>
            <p:cNvSpPr txBox="1">
              <a:spLocks noChangeArrowheads="1"/>
            </p:cNvSpPr>
            <p:nvPr/>
          </p:nvSpPr>
          <p:spPr bwMode="auto">
            <a:xfrm>
              <a:off x="4752" y="89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P</a:t>
              </a:r>
              <a:r>
                <a:rPr kumimoji="1" lang="en-US" altLang="zh-CN" sz="2400" b="0">
                  <a:solidFill>
                    <a:schemeClr val="accent2"/>
                  </a:solidFill>
                  <a:ea typeface="宋体" pitchFamily="2" charset="-122"/>
                </a:rPr>
                <a:t>  </a:t>
              </a:r>
            </a:p>
          </p:txBody>
        </p:sp>
        <p:sp>
          <p:nvSpPr>
            <p:cNvPr id="52259" name="Text Box 19"/>
            <p:cNvSpPr txBox="1">
              <a:spLocks noChangeArrowheads="1"/>
            </p:cNvSpPr>
            <p:nvPr/>
          </p:nvSpPr>
          <p:spPr bwMode="auto">
            <a:xfrm>
              <a:off x="4224" y="108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x</a:t>
              </a:r>
            </a:p>
          </p:txBody>
        </p:sp>
      </p:grpSp>
      <p:graphicFrame>
        <p:nvGraphicFramePr>
          <p:cNvPr id="20501" name="Object 21"/>
          <p:cNvGraphicFramePr>
            <a:graphicFrameLocks noChangeAspect="1"/>
          </p:cNvGraphicFramePr>
          <p:nvPr/>
        </p:nvGraphicFramePr>
        <p:xfrm>
          <a:off x="315913" y="69850"/>
          <a:ext cx="3670300" cy="990600"/>
        </p:xfrm>
        <a:graphic>
          <a:graphicData uri="http://schemas.openxmlformats.org/presentationml/2006/ole">
            <mc:AlternateContent xmlns:mc="http://schemas.openxmlformats.org/markup-compatibility/2006">
              <mc:Choice xmlns:v="urn:schemas-microsoft-com:vml" Requires="v">
                <p:oleObj spid="_x0000_s96376" name="公式" r:id="rId7" imgW="3600450" imgH="923835" progId="Equation.3">
                  <p:embed/>
                </p:oleObj>
              </mc:Choice>
              <mc:Fallback>
                <p:oleObj name="公式" r:id="rId7" imgW="3600450" imgH="923835"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5913" y="69850"/>
                        <a:ext cx="36703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2" name="Object 22"/>
          <p:cNvGraphicFramePr>
            <a:graphicFrameLocks noChangeAspect="1"/>
          </p:cNvGraphicFramePr>
          <p:nvPr/>
        </p:nvGraphicFramePr>
        <p:xfrm>
          <a:off x="685800" y="1981200"/>
          <a:ext cx="3633788" cy="1028700"/>
        </p:xfrm>
        <a:graphic>
          <a:graphicData uri="http://schemas.openxmlformats.org/presentationml/2006/ole">
            <mc:AlternateContent xmlns:mc="http://schemas.openxmlformats.org/markup-compatibility/2006">
              <mc:Choice xmlns:v="urn:schemas-microsoft-com:vml" Requires="v">
                <p:oleObj spid="_x0000_s96377" name="Equation" r:id="rId9" imgW="3552930" imgH="962115" progId="Equation.3">
                  <p:embed/>
                </p:oleObj>
              </mc:Choice>
              <mc:Fallback>
                <p:oleObj name="Equation" r:id="rId9" imgW="3552930" imgH="962115" progId="Equation.3">
                  <p:embed/>
                  <p:pic>
                    <p:nvPicPr>
                      <p:cNvPr id="0" name="Object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1981200"/>
                        <a:ext cx="3633788"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03" name="Text Box 23"/>
          <p:cNvSpPr txBox="1">
            <a:spLocks noChangeArrowheads="1"/>
          </p:cNvSpPr>
          <p:nvPr/>
        </p:nvSpPr>
        <p:spPr bwMode="auto">
          <a:xfrm>
            <a:off x="1752600" y="3124200"/>
            <a:ext cx="7315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AutoNum type="arabicParenBoth"/>
            </a:pPr>
            <a:r>
              <a:rPr lang="zh-CN" altLang="en-US" sz="2800">
                <a:solidFill>
                  <a:schemeClr val="accent2"/>
                </a:solidFill>
                <a:ea typeface="宋体" pitchFamily="2" charset="-122"/>
              </a:rPr>
              <a:t>当</a:t>
            </a:r>
            <a:r>
              <a:rPr lang="en-US" altLang="zh-CN" sz="2800" i="1">
                <a:solidFill>
                  <a:schemeClr val="accent2"/>
                </a:solidFill>
                <a:ea typeface="宋体" pitchFamily="2" charset="-122"/>
              </a:rPr>
              <a:t>x</a:t>
            </a:r>
            <a:r>
              <a:rPr lang="en-US" altLang="zh-CN" sz="2800">
                <a:solidFill>
                  <a:schemeClr val="accent2"/>
                </a:solidFill>
                <a:ea typeface="宋体" pitchFamily="2" charset="-122"/>
              </a:rPr>
              <a:t>&lt;&lt;</a:t>
            </a:r>
            <a:r>
              <a:rPr lang="en-US" altLang="zh-CN" sz="2800" i="1">
                <a:solidFill>
                  <a:schemeClr val="accent2"/>
                </a:solidFill>
                <a:ea typeface="宋体" pitchFamily="2" charset="-122"/>
              </a:rPr>
              <a:t>R</a:t>
            </a:r>
            <a:r>
              <a:rPr lang="zh-CN" altLang="en-US" sz="2800">
                <a:solidFill>
                  <a:schemeClr val="accent2"/>
                </a:solidFill>
                <a:ea typeface="宋体" pitchFamily="2" charset="-122"/>
              </a:rPr>
              <a:t>时，可将带电圆盘看作是无限大带</a:t>
            </a:r>
          </a:p>
          <a:p>
            <a:pPr eaLnBrk="1" hangingPunct="1">
              <a:spcBef>
                <a:spcPct val="0"/>
              </a:spcBef>
              <a:buFontTx/>
              <a:buNone/>
            </a:pPr>
            <a:r>
              <a:rPr lang="zh-CN" altLang="en-US" sz="2800">
                <a:solidFill>
                  <a:schemeClr val="accent2"/>
                </a:solidFill>
                <a:ea typeface="宋体" pitchFamily="2" charset="-122"/>
              </a:rPr>
              <a:t>     电平面，此时是一个均匀电场，</a:t>
            </a:r>
          </a:p>
          <a:p>
            <a:pPr eaLnBrk="1" hangingPunct="1">
              <a:spcBef>
                <a:spcPct val="0"/>
              </a:spcBef>
              <a:buFontTx/>
              <a:buNone/>
            </a:pPr>
            <a:r>
              <a:rPr lang="zh-CN" altLang="en-US" sz="2800">
                <a:solidFill>
                  <a:schemeClr val="accent2"/>
                </a:solidFill>
                <a:ea typeface="宋体" pitchFamily="2" charset="-122"/>
              </a:rPr>
              <a:t>                         </a:t>
            </a:r>
            <a:r>
              <a:rPr lang="en-US" altLang="zh-CN" sz="2800" i="1">
                <a:solidFill>
                  <a:schemeClr val="accent2"/>
                </a:solidFill>
                <a:ea typeface="宋体" pitchFamily="2" charset="-122"/>
              </a:rPr>
              <a:t>E</a:t>
            </a:r>
            <a:r>
              <a:rPr lang="en-US" altLang="zh-CN" sz="2800">
                <a:solidFill>
                  <a:schemeClr val="accent2"/>
                </a:solidFill>
                <a:ea typeface="宋体" pitchFamily="2" charset="-122"/>
              </a:rPr>
              <a:t> = </a:t>
            </a:r>
            <a:r>
              <a:rPr lang="en-US" altLang="zh-CN" sz="2800" i="1">
                <a:solidFill>
                  <a:schemeClr val="accent2"/>
                </a:solidFill>
                <a:ea typeface="宋体" pitchFamily="2" charset="-122"/>
                <a:sym typeface="Symbol" pitchFamily="18" charset="2"/>
              </a:rPr>
              <a:t></a:t>
            </a:r>
            <a:r>
              <a:rPr lang="en-US" altLang="zh-CN" sz="2800">
                <a:solidFill>
                  <a:schemeClr val="accent2"/>
                </a:solidFill>
                <a:ea typeface="宋体" pitchFamily="2" charset="-122"/>
              </a:rPr>
              <a:t>/2</a:t>
            </a:r>
            <a:r>
              <a:rPr lang="en-US" altLang="zh-CN" sz="2800" i="1">
                <a:solidFill>
                  <a:schemeClr val="accent2"/>
                </a:solidFill>
                <a:ea typeface="宋体" pitchFamily="2" charset="-122"/>
                <a:sym typeface="Symbol" pitchFamily="18" charset="2"/>
              </a:rPr>
              <a:t></a:t>
            </a:r>
            <a:r>
              <a:rPr lang="en-US" altLang="zh-CN" sz="2800" baseline="-30000">
                <a:solidFill>
                  <a:schemeClr val="accent2"/>
                </a:solidFill>
                <a:ea typeface="宋体" pitchFamily="2" charset="-122"/>
              </a:rPr>
              <a:t>0</a:t>
            </a:r>
            <a:r>
              <a:rPr lang="en-US" altLang="zh-CN" sz="2800">
                <a:solidFill>
                  <a:schemeClr val="accent2"/>
                </a:solidFill>
                <a:ea typeface="宋体" pitchFamily="2" charset="-122"/>
              </a:rPr>
              <a:t> </a:t>
            </a:r>
          </a:p>
        </p:txBody>
      </p:sp>
      <p:grpSp>
        <p:nvGrpSpPr>
          <p:cNvPr id="3" name="Group 24"/>
          <p:cNvGrpSpPr>
            <a:grpSpLocks/>
          </p:cNvGrpSpPr>
          <p:nvPr/>
        </p:nvGrpSpPr>
        <p:grpSpPr bwMode="auto">
          <a:xfrm>
            <a:off x="228600" y="3124200"/>
            <a:ext cx="1524000" cy="1066800"/>
            <a:chOff x="384" y="2783"/>
            <a:chExt cx="960" cy="672"/>
          </a:xfrm>
        </p:grpSpPr>
        <p:sp>
          <p:nvSpPr>
            <p:cNvPr id="52241" name="AutoShape 25"/>
            <p:cNvSpPr>
              <a:spLocks noChangeArrowheads="1"/>
            </p:cNvSpPr>
            <p:nvPr/>
          </p:nvSpPr>
          <p:spPr bwMode="auto">
            <a:xfrm>
              <a:off x="384" y="2783"/>
              <a:ext cx="864" cy="672"/>
            </a:xfrm>
            <a:prstGeom prst="irregularSeal1">
              <a:avLst/>
            </a:prstGeom>
            <a:solidFill>
              <a:srgbClr val="FF9900"/>
            </a:solidFill>
            <a:ln w="12699">
              <a:solidFill>
                <a:srgbClr val="990000"/>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sp>
          <p:nvSpPr>
            <p:cNvPr id="52242" name="Text Box 26"/>
            <p:cNvSpPr txBox="1">
              <a:spLocks noChangeArrowheads="1"/>
            </p:cNvSpPr>
            <p:nvPr/>
          </p:nvSpPr>
          <p:spPr bwMode="auto">
            <a:xfrm>
              <a:off x="480" y="2927"/>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sz="3200">
                  <a:solidFill>
                    <a:schemeClr val="tx1"/>
                  </a:solidFill>
                  <a:latin typeface="Times New Roman" pitchFamily="18" charset="0"/>
                </a:defRPr>
              </a:lvl1pPr>
              <a:lvl2pPr marL="742950" indent="-285750" defTabSz="762000">
                <a:spcBef>
                  <a:spcPct val="20000"/>
                </a:spcBef>
                <a:buChar char="–"/>
                <a:defRPr sz="2800">
                  <a:solidFill>
                    <a:schemeClr val="tx1"/>
                  </a:solidFill>
                  <a:latin typeface="Times New Roman" pitchFamily="18" charset="0"/>
                </a:defRPr>
              </a:lvl2pPr>
              <a:lvl3pPr marL="1143000" indent="-228600" defTabSz="762000">
                <a:spcBef>
                  <a:spcPct val="20000"/>
                </a:spcBef>
                <a:buChar char="•"/>
                <a:defRPr sz="2400">
                  <a:solidFill>
                    <a:schemeClr val="tx1"/>
                  </a:solidFill>
                  <a:latin typeface="Times New Roman" pitchFamily="18" charset="0"/>
                </a:defRPr>
              </a:lvl3pPr>
              <a:lvl4pPr marL="1600200" indent="-228600" defTabSz="762000">
                <a:spcBef>
                  <a:spcPct val="20000"/>
                </a:spcBef>
                <a:buChar char="–"/>
                <a:defRPr sz="2000">
                  <a:solidFill>
                    <a:schemeClr val="tx1"/>
                  </a:solidFill>
                  <a:latin typeface="Times New Roman" pitchFamily="18" charset="0"/>
                </a:defRPr>
              </a:lvl4pPr>
              <a:lvl5pPr marL="2057400" indent="-228600" defTabSz="762000">
                <a:spcBef>
                  <a:spcPct val="20000"/>
                </a:spcBef>
                <a:buChar char="»"/>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kumimoji="1" lang="zh-CN" altLang="en-US" sz="2800">
                  <a:solidFill>
                    <a:srgbClr val="3333CC"/>
                  </a:solidFill>
                  <a:latin typeface="宋体" pitchFamily="2" charset="-122"/>
                  <a:ea typeface="宋体" pitchFamily="2" charset="-122"/>
                </a:rPr>
                <a:t>讨论</a:t>
              </a:r>
            </a:p>
          </p:txBody>
        </p:sp>
      </p:grpSp>
      <p:sp>
        <p:nvSpPr>
          <p:cNvPr id="20507" name="Text Box 27"/>
          <p:cNvSpPr txBox="1">
            <a:spLocks noChangeArrowheads="1"/>
          </p:cNvSpPr>
          <p:nvPr/>
        </p:nvSpPr>
        <p:spPr bwMode="auto">
          <a:xfrm flipH="1">
            <a:off x="95250" y="4600575"/>
            <a:ext cx="272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(2)当</a:t>
            </a:r>
            <a:r>
              <a:rPr lang="en-US" altLang="zh-CN" sz="2800" i="1">
                <a:solidFill>
                  <a:schemeClr val="accent2"/>
                </a:solidFill>
                <a:ea typeface="宋体" pitchFamily="2" charset="-122"/>
              </a:rPr>
              <a:t>x</a:t>
            </a:r>
            <a:r>
              <a:rPr lang="en-US" altLang="zh-CN" sz="2800">
                <a:solidFill>
                  <a:schemeClr val="accent2"/>
                </a:solidFill>
                <a:ea typeface="宋体" pitchFamily="2" charset="-122"/>
              </a:rPr>
              <a:t>&gt;&gt;</a:t>
            </a:r>
            <a:r>
              <a:rPr lang="en-US" altLang="zh-CN" sz="2800" i="1">
                <a:solidFill>
                  <a:schemeClr val="accent2"/>
                </a:solidFill>
                <a:ea typeface="宋体" pitchFamily="2" charset="-122"/>
              </a:rPr>
              <a:t>R</a:t>
            </a:r>
            <a:r>
              <a:rPr lang="zh-CN" altLang="en-US" sz="2800">
                <a:solidFill>
                  <a:schemeClr val="accent2"/>
                </a:solidFill>
                <a:ea typeface="宋体" pitchFamily="2" charset="-122"/>
              </a:rPr>
              <a:t>时，</a:t>
            </a:r>
            <a:r>
              <a:rPr lang="zh-CN" altLang="en-US" sz="2800" baseline="30000">
                <a:solidFill>
                  <a:schemeClr val="accent2"/>
                </a:solidFill>
                <a:ea typeface="宋体" pitchFamily="2" charset="-122"/>
              </a:rPr>
              <a:t> </a:t>
            </a:r>
            <a:r>
              <a:rPr lang="zh-CN" altLang="en-US" sz="2800">
                <a:solidFill>
                  <a:schemeClr val="accent2"/>
                </a:solidFill>
                <a:ea typeface="宋体" pitchFamily="2" charset="-122"/>
              </a:rPr>
              <a:t>                                                    </a:t>
            </a:r>
          </a:p>
        </p:txBody>
      </p:sp>
      <p:sp>
        <p:nvSpPr>
          <p:cNvPr id="52233" name="Rectangle 29"/>
          <p:cNvSpPr>
            <a:spLocks noChangeArrowheads="1"/>
          </p:cNvSpPr>
          <p:nvPr/>
        </p:nvSpPr>
        <p:spPr bwMode="auto">
          <a:xfrm>
            <a:off x="3938588" y="3228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aphicFrame>
        <p:nvGraphicFramePr>
          <p:cNvPr id="20508" name="Object 28"/>
          <p:cNvGraphicFramePr>
            <a:graphicFrameLocks noChangeAspect="1"/>
          </p:cNvGraphicFramePr>
          <p:nvPr/>
        </p:nvGraphicFramePr>
        <p:xfrm>
          <a:off x="2667000" y="4532313"/>
          <a:ext cx="1900238" cy="552450"/>
        </p:xfrm>
        <a:graphic>
          <a:graphicData uri="http://schemas.openxmlformats.org/presentationml/2006/ole">
            <mc:AlternateContent xmlns:mc="http://schemas.openxmlformats.org/markup-compatibility/2006">
              <mc:Choice xmlns:v="urn:schemas-microsoft-com:vml" Requires="v">
                <p:oleObj spid="_x0000_s96378" name="Equation" r:id="rId11" imgW="2209680" imgH="590640" progId="Equation.3">
                  <p:embed/>
                </p:oleObj>
              </mc:Choice>
              <mc:Fallback>
                <p:oleObj name="Equation" r:id="rId11" imgW="2209680" imgH="590640" progId="Equation.3">
                  <p:embed/>
                  <p:pic>
                    <p:nvPicPr>
                      <p:cNvPr id="0" name="Object 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67000" y="4532313"/>
                        <a:ext cx="1900238"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5" name="Rectangle 31"/>
          <p:cNvSpPr>
            <a:spLocks noChangeArrowheads="1"/>
          </p:cNvSpPr>
          <p:nvPr/>
        </p:nvSpPr>
        <p:spPr bwMode="auto">
          <a:xfrm>
            <a:off x="3881438"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aphicFrame>
        <p:nvGraphicFramePr>
          <p:cNvPr id="20510" name="Object 30"/>
          <p:cNvGraphicFramePr>
            <a:graphicFrameLocks noChangeAspect="1"/>
          </p:cNvGraphicFramePr>
          <p:nvPr/>
        </p:nvGraphicFramePr>
        <p:xfrm>
          <a:off x="4621213" y="4522788"/>
          <a:ext cx="2465387" cy="547687"/>
        </p:xfrm>
        <a:graphic>
          <a:graphicData uri="http://schemas.openxmlformats.org/presentationml/2006/ole">
            <mc:AlternateContent xmlns:mc="http://schemas.openxmlformats.org/markup-compatibility/2006">
              <mc:Choice xmlns:v="urn:schemas-microsoft-com:vml" Requires="v">
                <p:oleObj spid="_x0000_s96379" name="Equation" r:id="rId13" imgW="2714580" imgH="542925" progId="Equation.3">
                  <p:embed/>
                </p:oleObj>
              </mc:Choice>
              <mc:Fallback>
                <p:oleObj name="Equation" r:id="rId13" imgW="2714580" imgH="542925" progId="Equation.3">
                  <p:embed/>
                  <p:pic>
                    <p:nvPicPr>
                      <p:cNvPr id="0" name="Object 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21213" y="4522788"/>
                        <a:ext cx="2465387"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7" name="Rectangle 33"/>
          <p:cNvSpPr>
            <a:spLocks noChangeArrowheads="1"/>
          </p:cNvSpPr>
          <p:nvPr/>
        </p:nvSpPr>
        <p:spPr bwMode="auto">
          <a:xfrm>
            <a:off x="4319588" y="3152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zh-CN" altLang="zh-CN" sz="2800">
              <a:ea typeface="宋体" pitchFamily="2" charset="-122"/>
            </a:endParaRPr>
          </a:p>
        </p:txBody>
      </p:sp>
      <p:graphicFrame>
        <p:nvGraphicFramePr>
          <p:cNvPr id="20515" name="Object 35"/>
          <p:cNvGraphicFramePr>
            <a:graphicFrameLocks noChangeAspect="1"/>
          </p:cNvGraphicFramePr>
          <p:nvPr/>
        </p:nvGraphicFramePr>
        <p:xfrm>
          <a:off x="7056438" y="4419600"/>
          <a:ext cx="2041525" cy="835025"/>
        </p:xfrm>
        <a:graphic>
          <a:graphicData uri="http://schemas.openxmlformats.org/presentationml/2006/ole">
            <mc:AlternateContent xmlns:mc="http://schemas.openxmlformats.org/markup-compatibility/2006">
              <mc:Choice xmlns:v="urn:schemas-microsoft-com:vml" Requires="v">
                <p:oleObj spid="_x0000_s96380" name="Equation" r:id="rId15" imgW="2057400" imgH="876390" progId="Equation.3">
                  <p:embed/>
                </p:oleObj>
              </mc:Choice>
              <mc:Fallback>
                <p:oleObj name="Equation" r:id="rId15" imgW="2057400" imgH="876390" progId="Equation.3">
                  <p:embed/>
                  <p:pic>
                    <p:nvPicPr>
                      <p:cNvPr id="0" name="Object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56438" y="4419600"/>
                        <a:ext cx="2041525"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16" name="Text Box 36"/>
          <p:cNvSpPr txBox="1">
            <a:spLocks noChangeArrowheads="1"/>
          </p:cNvSpPr>
          <p:nvPr/>
        </p:nvSpPr>
        <p:spPr bwMode="auto">
          <a:xfrm>
            <a:off x="762000" y="5715000"/>
            <a:ext cx="80279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2800">
                <a:solidFill>
                  <a:schemeClr val="accent2"/>
                </a:solidFill>
                <a:ea typeface="宋体" pitchFamily="2" charset="-122"/>
              </a:rPr>
              <a:t>式中</a:t>
            </a:r>
            <a:r>
              <a:rPr lang="en-US" altLang="zh-CN" sz="2800" i="1">
                <a:solidFill>
                  <a:schemeClr val="accent2"/>
                </a:solidFill>
                <a:ea typeface="宋体" pitchFamily="2" charset="-122"/>
              </a:rPr>
              <a:t>q</a:t>
            </a:r>
            <a:r>
              <a:rPr lang="en-US" altLang="zh-CN" sz="2800">
                <a:solidFill>
                  <a:schemeClr val="accent2"/>
                </a:solidFill>
                <a:ea typeface="宋体" pitchFamily="2" charset="-122"/>
              </a:rPr>
              <a:t>= </a:t>
            </a:r>
            <a:r>
              <a:rPr lang="en-US" altLang="zh-CN" sz="2800">
                <a:solidFill>
                  <a:schemeClr val="accent2"/>
                </a:solidFill>
                <a:ea typeface="宋体" pitchFamily="2" charset="-122"/>
                <a:sym typeface="Symbol" pitchFamily="18" charset="2"/>
              </a:rPr>
              <a:t></a:t>
            </a:r>
            <a:r>
              <a:rPr lang="en-US" altLang="zh-CN" sz="2800">
                <a:solidFill>
                  <a:schemeClr val="accent2"/>
                </a:solidFill>
                <a:ea typeface="宋体" pitchFamily="2" charset="-122"/>
              </a:rPr>
              <a:t> </a:t>
            </a:r>
            <a:r>
              <a:rPr lang="en-US" altLang="zh-CN" sz="2800" i="1">
                <a:solidFill>
                  <a:schemeClr val="accent2"/>
                </a:solidFill>
                <a:ea typeface="宋体" pitchFamily="2" charset="-122"/>
              </a:rPr>
              <a:t>R</a:t>
            </a:r>
            <a:r>
              <a:rPr lang="en-US" altLang="zh-CN" sz="2800" i="1" baseline="30000">
                <a:solidFill>
                  <a:schemeClr val="accent2"/>
                </a:solidFill>
                <a:ea typeface="宋体" pitchFamily="2" charset="-122"/>
              </a:rPr>
              <a:t>2</a:t>
            </a:r>
            <a:r>
              <a:rPr lang="en-US" altLang="zh-CN" sz="2800" i="1">
                <a:solidFill>
                  <a:schemeClr val="accent2"/>
                </a:solidFill>
                <a:ea typeface="宋体" pitchFamily="2" charset="-122"/>
                <a:sym typeface="Symbol" pitchFamily="18" charset="2"/>
              </a:rPr>
              <a:t></a:t>
            </a:r>
            <a:r>
              <a:rPr lang="en-US" altLang="zh-CN" sz="2800">
                <a:solidFill>
                  <a:schemeClr val="accent2"/>
                </a:solidFill>
                <a:ea typeface="宋体" pitchFamily="2" charset="-122"/>
              </a:rPr>
              <a:t> </a:t>
            </a:r>
            <a:r>
              <a:rPr lang="zh-CN" altLang="en-US" sz="2800">
                <a:solidFill>
                  <a:schemeClr val="accent2"/>
                </a:solidFill>
                <a:ea typeface="宋体" pitchFamily="2" charset="-122"/>
              </a:rPr>
              <a:t>是圆盘所带的总电量，</a:t>
            </a:r>
            <a:r>
              <a:rPr lang="zh-CN" altLang="en-US" sz="2800">
                <a:solidFill>
                  <a:srgbClr val="CC3300"/>
                </a:solidFill>
                <a:ea typeface="宋体" pitchFamily="2" charset="-122"/>
              </a:rPr>
              <a:t>说明在远离圆</a:t>
            </a:r>
          </a:p>
          <a:p>
            <a:pPr eaLnBrk="1" hangingPunct="1">
              <a:spcBef>
                <a:spcPct val="0"/>
              </a:spcBef>
              <a:buFontTx/>
              <a:buNone/>
            </a:pPr>
            <a:r>
              <a:rPr lang="zh-CN" altLang="en-US" sz="2800">
                <a:solidFill>
                  <a:srgbClr val="CC3300"/>
                </a:solidFill>
                <a:ea typeface="宋体" pitchFamily="2" charset="-122"/>
              </a:rPr>
              <a:t>盘处的电场也相当于点电荷的电场</a:t>
            </a:r>
            <a:r>
              <a:rPr lang="zh-CN" altLang="en-US" sz="2800">
                <a:solidFill>
                  <a:schemeClr val="accent2"/>
                </a:solidFill>
                <a:ea typeface="宋体" pitchFamily="2" charset="-122"/>
              </a:rPr>
              <a:t>。</a:t>
            </a:r>
            <a:endParaRPr lang="zh-CN" altLang="en-US" sz="2800">
              <a:ea typeface="宋体" pitchFamily="2" charset="-122"/>
            </a:endParaRPr>
          </a:p>
        </p:txBody>
      </p:sp>
      <p:sp>
        <p:nvSpPr>
          <p:cNvPr id="20517" name="Text Box 37"/>
          <p:cNvSpPr txBox="1">
            <a:spLocks noChangeArrowheads="1"/>
          </p:cNvSpPr>
          <p:nvPr/>
        </p:nvSpPr>
        <p:spPr bwMode="auto">
          <a:xfrm>
            <a:off x="1828800" y="5181600"/>
            <a:ext cx="5665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zh-CN" sz="2800" i="1">
                <a:solidFill>
                  <a:schemeClr val="accent2"/>
                </a:solidFill>
                <a:ea typeface="宋体" pitchFamily="2" charset="-122"/>
              </a:rPr>
              <a:t>E</a:t>
            </a:r>
            <a:r>
              <a:rPr lang="en-US" altLang="zh-CN" sz="2800">
                <a:solidFill>
                  <a:schemeClr val="accent2"/>
                </a:solidFill>
                <a:ea typeface="宋体" pitchFamily="2" charset="-122"/>
              </a:rPr>
              <a:t> </a:t>
            </a:r>
            <a:r>
              <a:rPr lang="en-US" altLang="zh-CN" sz="2800">
                <a:solidFill>
                  <a:schemeClr val="accent2"/>
                </a:solidFill>
                <a:ea typeface="宋体" pitchFamily="2" charset="-122"/>
                <a:sym typeface="Symbol" pitchFamily="18" charset="2"/>
              </a:rPr>
              <a:t></a:t>
            </a:r>
            <a:r>
              <a:rPr lang="en-US" altLang="zh-CN" sz="2800">
                <a:solidFill>
                  <a:schemeClr val="accent2"/>
                </a:solidFill>
                <a:ea typeface="宋体" pitchFamily="2" charset="-122"/>
              </a:rPr>
              <a:t> </a:t>
            </a:r>
            <a:r>
              <a:rPr lang="en-US" altLang="zh-CN" sz="2800">
                <a:solidFill>
                  <a:schemeClr val="accent2"/>
                </a:solidFill>
                <a:ea typeface="宋体" pitchFamily="2" charset="-122"/>
                <a:sym typeface="Symbol" pitchFamily="18" charset="2"/>
              </a:rPr>
              <a:t></a:t>
            </a:r>
            <a:r>
              <a:rPr lang="en-US" altLang="zh-CN" sz="2800">
                <a:solidFill>
                  <a:schemeClr val="accent2"/>
                </a:solidFill>
                <a:ea typeface="宋体" pitchFamily="2" charset="-122"/>
              </a:rPr>
              <a:t> </a:t>
            </a:r>
            <a:r>
              <a:rPr lang="en-US" altLang="zh-CN" sz="2800" i="1">
                <a:solidFill>
                  <a:schemeClr val="accent2"/>
                </a:solidFill>
                <a:ea typeface="宋体" pitchFamily="2" charset="-122"/>
              </a:rPr>
              <a:t>R</a:t>
            </a:r>
            <a:r>
              <a:rPr lang="en-US" altLang="zh-CN" sz="2800" i="1" baseline="30000">
                <a:solidFill>
                  <a:schemeClr val="accent2"/>
                </a:solidFill>
                <a:ea typeface="宋体" pitchFamily="2" charset="-122"/>
              </a:rPr>
              <a:t>2</a:t>
            </a:r>
            <a:r>
              <a:rPr lang="en-US" altLang="zh-CN" sz="2800" i="1">
                <a:solidFill>
                  <a:schemeClr val="accent2"/>
                </a:solidFill>
                <a:ea typeface="宋体" pitchFamily="2" charset="-122"/>
                <a:sym typeface="Symbol" pitchFamily="18" charset="2"/>
              </a:rPr>
              <a:t></a:t>
            </a:r>
            <a:r>
              <a:rPr lang="en-US" altLang="zh-CN" sz="2800">
                <a:solidFill>
                  <a:schemeClr val="accent2"/>
                </a:solidFill>
                <a:ea typeface="宋体" pitchFamily="2" charset="-122"/>
              </a:rPr>
              <a:t> / (4</a:t>
            </a:r>
            <a:r>
              <a:rPr lang="en-US" altLang="zh-CN" sz="2800">
                <a:solidFill>
                  <a:schemeClr val="accent2"/>
                </a:solidFill>
                <a:ea typeface="宋体" pitchFamily="2" charset="-122"/>
                <a:sym typeface="Symbol" pitchFamily="18" charset="2"/>
              </a:rPr>
              <a:t></a:t>
            </a:r>
            <a:r>
              <a:rPr lang="en-US" altLang="zh-CN" sz="2800" i="1">
                <a:solidFill>
                  <a:schemeClr val="accent2"/>
                </a:solidFill>
                <a:ea typeface="宋体" pitchFamily="2" charset="-122"/>
                <a:sym typeface="Symbol" pitchFamily="18" charset="2"/>
              </a:rPr>
              <a:t></a:t>
            </a:r>
            <a:r>
              <a:rPr lang="en-US" altLang="zh-CN" sz="2800" baseline="-30000">
                <a:solidFill>
                  <a:schemeClr val="accent2"/>
                </a:solidFill>
                <a:ea typeface="宋体" pitchFamily="2" charset="-122"/>
              </a:rPr>
              <a:t>0</a:t>
            </a:r>
            <a:r>
              <a:rPr lang="en-US" altLang="zh-CN" sz="2800" i="1">
                <a:solidFill>
                  <a:schemeClr val="accent2"/>
                </a:solidFill>
                <a:ea typeface="宋体" pitchFamily="2" charset="-122"/>
              </a:rPr>
              <a:t>x</a:t>
            </a:r>
            <a:r>
              <a:rPr lang="en-US" altLang="zh-CN" sz="2800" baseline="30000">
                <a:solidFill>
                  <a:schemeClr val="accent2"/>
                </a:solidFill>
                <a:ea typeface="宋体" pitchFamily="2" charset="-122"/>
              </a:rPr>
              <a:t>2</a:t>
            </a:r>
            <a:r>
              <a:rPr lang="en-US" altLang="zh-CN" sz="2800">
                <a:solidFill>
                  <a:schemeClr val="accent2"/>
                </a:solidFill>
                <a:ea typeface="宋体" pitchFamily="2" charset="-122"/>
              </a:rPr>
              <a:t> )= </a:t>
            </a:r>
            <a:r>
              <a:rPr lang="en-US" altLang="zh-CN" sz="2800" i="1">
                <a:solidFill>
                  <a:schemeClr val="accent2"/>
                </a:solidFill>
                <a:ea typeface="宋体" pitchFamily="2" charset="-122"/>
              </a:rPr>
              <a:t>q</a:t>
            </a:r>
            <a:r>
              <a:rPr lang="en-US" altLang="zh-CN" sz="2800">
                <a:solidFill>
                  <a:schemeClr val="accent2"/>
                </a:solidFill>
                <a:ea typeface="宋体" pitchFamily="2" charset="-122"/>
              </a:rPr>
              <a:t>/ (4</a:t>
            </a:r>
            <a:r>
              <a:rPr lang="en-US" altLang="zh-CN" sz="2800" i="1">
                <a:solidFill>
                  <a:schemeClr val="accent2"/>
                </a:solidFill>
                <a:ea typeface="宋体" pitchFamily="2" charset="-122"/>
                <a:sym typeface="Symbol" pitchFamily="18" charset="2"/>
              </a:rPr>
              <a:t></a:t>
            </a:r>
            <a:r>
              <a:rPr lang="en-US" altLang="zh-CN" sz="2800" baseline="-30000">
                <a:solidFill>
                  <a:schemeClr val="accent2"/>
                </a:solidFill>
                <a:ea typeface="宋体" pitchFamily="2" charset="-122"/>
              </a:rPr>
              <a:t>0</a:t>
            </a:r>
            <a:r>
              <a:rPr lang="en-US" altLang="zh-CN" sz="2800" i="1">
                <a:solidFill>
                  <a:schemeClr val="accent2"/>
                </a:solidFill>
                <a:ea typeface="宋体" pitchFamily="2" charset="-122"/>
              </a:rPr>
              <a:t>x</a:t>
            </a:r>
            <a:r>
              <a:rPr lang="en-US" altLang="zh-CN" sz="2800" baseline="30000">
                <a:solidFill>
                  <a:schemeClr val="accent2"/>
                </a:solidFill>
                <a:ea typeface="宋体" pitchFamily="2" charset="-122"/>
              </a:rPr>
              <a:t>2</a:t>
            </a:r>
            <a:r>
              <a:rPr lang="en-US" altLang="zh-CN" sz="2800">
                <a:solidFill>
                  <a:schemeClr val="accent2"/>
                </a:solidFill>
                <a:ea typeface="宋体" pitchFamily="2" charset="-122"/>
              </a:rPr>
              <a:t> )</a:t>
            </a:r>
            <a:r>
              <a:rPr lang="zh-CN" altLang="en-US" sz="2800">
                <a:solidFill>
                  <a:schemeClr val="accent2"/>
                </a:solidFill>
                <a:ea typeface="宋体" pitchFamily="2" charset="-122"/>
              </a:rPr>
              <a:t>      </a:t>
            </a:r>
            <a:endParaRPr lang="en-US" altLang="zh-CN" sz="2800">
              <a:ea typeface="宋体"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0501"/>
                                        </p:tgtEl>
                                        <p:attrNameLst>
                                          <p:attrName>style.visibility</p:attrName>
                                        </p:attrNameLst>
                                      </p:cBhvr>
                                      <p:to>
                                        <p:strVal val="visible"/>
                                      </p:to>
                                    </p:set>
                                    <p:animEffect transition="in" filter="wipe(left)">
                                      <p:cBhvr>
                                        <p:cTn id="7" dur="500"/>
                                        <p:tgtEl>
                                          <p:spTgt spid="205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482"/>
                                        </p:tgtEl>
                                        <p:attrNameLst>
                                          <p:attrName>style.visibility</p:attrName>
                                        </p:attrNameLst>
                                      </p:cBhvr>
                                      <p:to>
                                        <p:strVal val="visible"/>
                                      </p:to>
                                    </p:set>
                                    <p:animEffect transition="in" filter="wipe(left)">
                                      <p:cBhvr>
                                        <p:cTn id="12" dur="500"/>
                                        <p:tgtEl>
                                          <p:spTgt spid="204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502"/>
                                        </p:tgtEl>
                                        <p:attrNameLst>
                                          <p:attrName>style.visibility</p:attrName>
                                        </p:attrNameLst>
                                      </p:cBhvr>
                                      <p:to>
                                        <p:strVal val="visible"/>
                                      </p:to>
                                    </p:set>
                                    <p:animEffect transition="in" filter="wipe(left)">
                                      <p:cBhvr>
                                        <p:cTn id="17" dur="500"/>
                                        <p:tgtEl>
                                          <p:spTgt spid="205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9"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0" fill="hold"/>
                                        <p:tgtEl>
                                          <p:spTgt spid="3"/>
                                        </p:tgtEl>
                                        <p:attrNameLst>
                                          <p:attrName>ppt_w</p:attrName>
                                        </p:attrNameLst>
                                      </p:cBhvr>
                                      <p:tavLst>
                                        <p:tav tm="0" fmla="#ppt_w*sin(2.5*pi*$)">
                                          <p:val>
                                            <p:fltVal val="0"/>
                                          </p:val>
                                        </p:tav>
                                        <p:tav tm="100000">
                                          <p:val>
                                            <p:fltVal val="1"/>
                                          </p:val>
                                        </p:tav>
                                      </p:tavLst>
                                    </p:anim>
                                    <p:anim calcmode="lin" valueType="num">
                                      <p:cBhvr>
                                        <p:cTn id="23" dur="5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0503"/>
                                        </p:tgtEl>
                                        <p:attrNameLst>
                                          <p:attrName>style.visibility</p:attrName>
                                        </p:attrNameLst>
                                      </p:cBhvr>
                                      <p:to>
                                        <p:strVal val="visible"/>
                                      </p:to>
                                    </p:set>
                                    <p:animEffect transition="in" filter="wipe(left)">
                                      <p:cBhvr>
                                        <p:cTn id="28" dur="500"/>
                                        <p:tgtEl>
                                          <p:spTgt spid="2050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0507"/>
                                        </p:tgtEl>
                                        <p:attrNameLst>
                                          <p:attrName>style.visibility</p:attrName>
                                        </p:attrNameLst>
                                      </p:cBhvr>
                                      <p:to>
                                        <p:strVal val="visible"/>
                                      </p:to>
                                    </p:set>
                                    <p:animEffect transition="in" filter="wipe(left)">
                                      <p:cBhvr>
                                        <p:cTn id="33" dur="500"/>
                                        <p:tgtEl>
                                          <p:spTgt spid="2050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20508"/>
                                        </p:tgtEl>
                                        <p:attrNameLst>
                                          <p:attrName>style.visibility</p:attrName>
                                        </p:attrNameLst>
                                      </p:cBhvr>
                                      <p:to>
                                        <p:strVal val="visible"/>
                                      </p:to>
                                    </p:set>
                                    <p:animEffect transition="in" filter="wipe(left)">
                                      <p:cBhvr>
                                        <p:cTn id="38" dur="500"/>
                                        <p:tgtEl>
                                          <p:spTgt spid="2050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0510"/>
                                        </p:tgtEl>
                                        <p:attrNameLst>
                                          <p:attrName>style.visibility</p:attrName>
                                        </p:attrNameLst>
                                      </p:cBhvr>
                                      <p:to>
                                        <p:strVal val="visible"/>
                                      </p:to>
                                    </p:set>
                                    <p:animEffect transition="in" filter="wipe(left)">
                                      <p:cBhvr>
                                        <p:cTn id="43" dur="500"/>
                                        <p:tgtEl>
                                          <p:spTgt spid="2051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20515"/>
                                        </p:tgtEl>
                                        <p:attrNameLst>
                                          <p:attrName>style.visibility</p:attrName>
                                        </p:attrNameLst>
                                      </p:cBhvr>
                                      <p:to>
                                        <p:strVal val="visible"/>
                                      </p:to>
                                    </p:set>
                                    <p:animEffect transition="in" filter="wipe(left)">
                                      <p:cBhvr>
                                        <p:cTn id="48" dur="500"/>
                                        <p:tgtEl>
                                          <p:spTgt spid="2051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0517"/>
                                        </p:tgtEl>
                                        <p:attrNameLst>
                                          <p:attrName>style.visibility</p:attrName>
                                        </p:attrNameLst>
                                      </p:cBhvr>
                                      <p:to>
                                        <p:strVal val="visible"/>
                                      </p:to>
                                    </p:set>
                                    <p:animEffect transition="in" filter="wipe(left)">
                                      <p:cBhvr>
                                        <p:cTn id="53" dur="500"/>
                                        <p:tgtEl>
                                          <p:spTgt spid="2051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0516"/>
                                        </p:tgtEl>
                                        <p:attrNameLst>
                                          <p:attrName>style.visibility</p:attrName>
                                        </p:attrNameLst>
                                      </p:cBhvr>
                                      <p:to>
                                        <p:strVal val="visible"/>
                                      </p:to>
                                    </p:set>
                                    <p:animEffect transition="in" filter="wipe(left)">
                                      <p:cBhvr>
                                        <p:cTn id="58" dur="500"/>
                                        <p:tgtEl>
                                          <p:spTgt spid="20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3" grpId="0" autoUpdateAnimBg="0"/>
      <p:bldP spid="20507" grpId="0" autoUpdateAnimBg="0"/>
      <p:bldP spid="20516" grpId="0" autoUpdateAnimBg="0"/>
      <p:bldP spid="2051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467544" y="324073"/>
            <a:ext cx="8568952"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3600" dirty="0">
                <a:ea typeface="宋体" pitchFamily="2" charset="-122"/>
              </a:rPr>
              <a:t>课堂纪律：</a:t>
            </a:r>
            <a:endParaRPr lang="en-US" altLang="zh-CN" sz="3600" dirty="0">
              <a:ea typeface="宋体" pitchFamily="2" charset="-122"/>
            </a:endParaRPr>
          </a:p>
          <a:p>
            <a:pPr eaLnBrk="1" hangingPunct="1">
              <a:spcBef>
                <a:spcPct val="0"/>
              </a:spcBef>
              <a:buFontTx/>
              <a:buNone/>
            </a:pPr>
            <a:r>
              <a:rPr lang="zh-CN" altLang="en-US" sz="3600" dirty="0">
                <a:ea typeface="宋体" pitchFamily="2" charset="-122"/>
              </a:rPr>
              <a:t>通知、课件</a:t>
            </a:r>
            <a:r>
              <a:rPr lang="zh-CN" altLang="en-US" sz="3600" dirty="0" smtClean="0">
                <a:ea typeface="宋体" pitchFamily="2" charset="-122"/>
              </a:rPr>
              <a:t>：</a:t>
            </a:r>
            <a:r>
              <a:rPr lang="en-US" altLang="zh-CN" sz="3600" dirty="0" err="1" smtClean="0">
                <a:ea typeface="宋体" pitchFamily="2" charset="-122"/>
              </a:rPr>
              <a:t>i</a:t>
            </a:r>
            <a:r>
              <a:rPr lang="zh-CN" altLang="en-US" sz="3600" dirty="0" smtClean="0">
                <a:ea typeface="宋体" pitchFamily="2" charset="-122"/>
              </a:rPr>
              <a:t>北理群，</a:t>
            </a:r>
            <a:endParaRPr lang="en-US" altLang="zh-CN" sz="3600" dirty="0">
              <a:ea typeface="宋体" pitchFamily="2" charset="-122"/>
            </a:endParaRPr>
          </a:p>
          <a:p>
            <a:pPr eaLnBrk="1" hangingPunct="1">
              <a:spcBef>
                <a:spcPct val="0"/>
              </a:spcBef>
              <a:buFontTx/>
              <a:buNone/>
            </a:pPr>
            <a:endParaRPr lang="en-US" altLang="zh-CN" sz="3600" dirty="0" smtClean="0">
              <a:ea typeface="宋体" pitchFamily="2" charset="-122"/>
            </a:endParaRPr>
          </a:p>
          <a:p>
            <a:pPr eaLnBrk="1" hangingPunct="1">
              <a:spcBef>
                <a:spcPct val="0"/>
              </a:spcBef>
              <a:buFontTx/>
              <a:buNone/>
            </a:pPr>
            <a:r>
              <a:rPr lang="zh-CN" altLang="en-US" sz="3600" dirty="0" smtClean="0">
                <a:solidFill>
                  <a:srgbClr val="FF0000"/>
                </a:solidFill>
                <a:ea typeface="宋体" pitchFamily="2" charset="-122"/>
              </a:rPr>
              <a:t>作业</a:t>
            </a:r>
            <a:r>
              <a:rPr lang="zh-CN" altLang="en-US" sz="3600" dirty="0">
                <a:solidFill>
                  <a:srgbClr val="FF0000"/>
                </a:solidFill>
                <a:ea typeface="宋体" pitchFamily="2" charset="-122"/>
              </a:rPr>
              <a:t>每</a:t>
            </a:r>
            <a:r>
              <a:rPr lang="zh-CN" altLang="en-US" sz="3600" dirty="0" smtClean="0">
                <a:solidFill>
                  <a:srgbClr val="FF0000"/>
                </a:solidFill>
                <a:ea typeface="宋体" pitchFamily="2" charset="-122"/>
              </a:rPr>
              <a:t>周一交</a:t>
            </a:r>
            <a:r>
              <a:rPr lang="zh-CN" altLang="en-US" sz="3600" dirty="0" smtClean="0">
                <a:ea typeface="宋体" pitchFamily="2" charset="-122"/>
              </a:rPr>
              <a:t>，不交、补交酌情扣分。</a:t>
            </a:r>
            <a:endParaRPr lang="en-US" altLang="zh-CN" sz="3600" dirty="0">
              <a:ea typeface="宋体" pitchFamily="2" charset="-122"/>
            </a:endParaRPr>
          </a:p>
        </p:txBody>
      </p:sp>
      <p:sp>
        <p:nvSpPr>
          <p:cNvPr id="5" name="矩形 4"/>
          <p:cNvSpPr>
            <a:spLocks noChangeArrowheads="1"/>
          </p:cNvSpPr>
          <p:nvPr/>
        </p:nvSpPr>
        <p:spPr bwMode="auto">
          <a:xfrm>
            <a:off x="827584" y="4729063"/>
            <a:ext cx="43529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3600" dirty="0">
                <a:ea typeface="宋体" pitchFamily="2" charset="-122"/>
              </a:rPr>
              <a:t>上课手机保持静音。</a:t>
            </a:r>
            <a:endParaRPr lang="en-US" altLang="zh-CN" sz="3600" dirty="0">
              <a:ea typeface="宋体" pitchFamily="2" charset="-122"/>
            </a:endParaRPr>
          </a:p>
        </p:txBody>
      </p:sp>
      <p:sp>
        <p:nvSpPr>
          <p:cNvPr id="7" name="矩形 6"/>
          <p:cNvSpPr>
            <a:spLocks noChangeArrowheads="1"/>
          </p:cNvSpPr>
          <p:nvPr/>
        </p:nvSpPr>
        <p:spPr bwMode="auto">
          <a:xfrm>
            <a:off x="862657" y="5519192"/>
            <a:ext cx="75977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3600" dirty="0">
                <a:ea typeface="宋体" pitchFamily="2" charset="-122"/>
              </a:rPr>
              <a:t>期末考试后，成绩出来前谢绝联系。</a:t>
            </a:r>
            <a:endParaRPr lang="en-US" altLang="zh-CN" sz="3600" dirty="0">
              <a:ea typeface="宋体"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38"/>
          <p:cNvGrpSpPr>
            <a:grpSpLocks/>
          </p:cNvGrpSpPr>
          <p:nvPr/>
        </p:nvGrpSpPr>
        <p:grpSpPr bwMode="auto">
          <a:xfrm>
            <a:off x="3270250" y="30163"/>
            <a:ext cx="4038600" cy="2947987"/>
            <a:chOff x="3168" y="144"/>
            <a:chExt cx="2544" cy="1857"/>
          </a:xfrm>
        </p:grpSpPr>
        <p:sp>
          <p:nvSpPr>
            <p:cNvPr id="53281" name="Text Box 3"/>
            <p:cNvSpPr txBox="1">
              <a:spLocks noChangeArrowheads="1"/>
            </p:cNvSpPr>
            <p:nvPr/>
          </p:nvSpPr>
          <p:spPr bwMode="auto">
            <a:xfrm>
              <a:off x="5424" y="132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x</a:t>
              </a:r>
            </a:p>
          </p:txBody>
        </p:sp>
        <p:sp>
          <p:nvSpPr>
            <p:cNvPr id="53282" name="Oval 4"/>
            <p:cNvSpPr>
              <a:spLocks noChangeArrowheads="1"/>
            </p:cNvSpPr>
            <p:nvPr/>
          </p:nvSpPr>
          <p:spPr bwMode="auto">
            <a:xfrm>
              <a:off x="3168" y="336"/>
              <a:ext cx="768" cy="1275"/>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kumimoji="1" lang="en-US" altLang="zh-CN" sz="2400" b="0">
                <a:ea typeface="宋体" pitchFamily="2" charset="-122"/>
              </a:endParaRPr>
            </a:p>
          </p:txBody>
        </p:sp>
        <p:sp>
          <p:nvSpPr>
            <p:cNvPr id="53283" name="Line 5"/>
            <p:cNvSpPr>
              <a:spLocks noChangeShapeType="1"/>
            </p:cNvSpPr>
            <p:nvPr/>
          </p:nvSpPr>
          <p:spPr bwMode="auto">
            <a:xfrm>
              <a:off x="3552" y="987"/>
              <a:ext cx="2064" cy="384"/>
            </a:xfrm>
            <a:prstGeom prst="line">
              <a:avLst/>
            </a:prstGeom>
            <a:noFill/>
            <a:ln w="38100">
              <a:solidFill>
                <a:schemeClr val="accent2"/>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4" name="Text Box 6"/>
            <p:cNvSpPr txBox="1">
              <a:spLocks noChangeArrowheads="1"/>
            </p:cNvSpPr>
            <p:nvPr/>
          </p:nvSpPr>
          <p:spPr bwMode="auto">
            <a:xfrm>
              <a:off x="3297" y="84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O</a:t>
              </a:r>
            </a:p>
          </p:txBody>
        </p:sp>
        <p:sp>
          <p:nvSpPr>
            <p:cNvPr id="53285" name="Text Box 8"/>
            <p:cNvSpPr txBox="1">
              <a:spLocks noChangeArrowheads="1"/>
            </p:cNvSpPr>
            <p:nvPr/>
          </p:nvSpPr>
          <p:spPr bwMode="auto">
            <a:xfrm>
              <a:off x="3408" y="1131"/>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R</a:t>
              </a:r>
            </a:p>
          </p:txBody>
        </p:sp>
        <p:sp>
          <p:nvSpPr>
            <p:cNvPr id="53286" name="Freeform 9"/>
            <p:cNvSpPr>
              <a:spLocks/>
            </p:cNvSpPr>
            <p:nvPr/>
          </p:nvSpPr>
          <p:spPr bwMode="auto">
            <a:xfrm>
              <a:off x="3328" y="987"/>
              <a:ext cx="224" cy="504"/>
            </a:xfrm>
            <a:custGeom>
              <a:avLst/>
              <a:gdLst>
                <a:gd name="T0" fmla="*/ 224 w 224"/>
                <a:gd name="T1" fmla="*/ 0 h 504"/>
                <a:gd name="T2" fmla="*/ 0 w 224"/>
                <a:gd name="T3" fmla="*/ 504 h 504"/>
                <a:gd name="T4" fmla="*/ 0 60000 65536"/>
                <a:gd name="T5" fmla="*/ 0 60000 65536"/>
                <a:gd name="T6" fmla="*/ 0 w 224"/>
                <a:gd name="T7" fmla="*/ 0 h 504"/>
                <a:gd name="T8" fmla="*/ 224 w 224"/>
                <a:gd name="T9" fmla="*/ 504 h 504"/>
              </a:gdLst>
              <a:ahLst/>
              <a:cxnLst>
                <a:cxn ang="T4">
                  <a:pos x="T0" y="T1"/>
                </a:cxn>
                <a:cxn ang="T5">
                  <a:pos x="T2" y="T3"/>
                </a:cxn>
              </a:cxnLst>
              <a:rect l="T6" t="T7" r="T8" b="T9"/>
              <a:pathLst>
                <a:path w="224" h="504">
                  <a:moveTo>
                    <a:pt x="224" y="0"/>
                  </a:moveTo>
                  <a:lnTo>
                    <a:pt x="0" y="504"/>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87" name="AutoShape 11"/>
            <p:cNvSpPr>
              <a:spLocks noChangeArrowheads="1"/>
            </p:cNvSpPr>
            <p:nvPr/>
          </p:nvSpPr>
          <p:spPr bwMode="auto">
            <a:xfrm>
              <a:off x="4032" y="555"/>
              <a:ext cx="336" cy="336"/>
            </a:xfrm>
            <a:prstGeom prst="wedgeEllipseCallout">
              <a:avLst>
                <a:gd name="adj1" fmla="val -190773"/>
                <a:gd name="adj2" fmla="val 22620"/>
              </a:avLst>
            </a:prstGeom>
            <a:solidFill>
              <a:srgbClr val="FF9900"/>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kumimoji="1" lang="en-US" altLang="zh-CN" sz="2400" i="1">
                  <a:solidFill>
                    <a:schemeClr val="accent2"/>
                  </a:solidFill>
                  <a:ea typeface="宋体" pitchFamily="2" charset="-122"/>
                </a:rPr>
                <a:t>r</a:t>
              </a:r>
            </a:p>
          </p:txBody>
        </p:sp>
        <p:sp>
          <p:nvSpPr>
            <p:cNvPr id="53288" name="AutoShape 13"/>
            <p:cNvSpPr>
              <a:spLocks noChangeArrowheads="1"/>
            </p:cNvSpPr>
            <p:nvPr/>
          </p:nvSpPr>
          <p:spPr bwMode="auto">
            <a:xfrm>
              <a:off x="4032" y="144"/>
              <a:ext cx="288" cy="288"/>
            </a:xfrm>
            <a:prstGeom prst="wedgeRectCallout">
              <a:avLst>
                <a:gd name="adj1" fmla="val -213194"/>
                <a:gd name="adj2" fmla="val 74306"/>
              </a:avLst>
            </a:prstGeom>
            <a:solidFill>
              <a:srgbClr val="FF9900"/>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r>
                <a:rPr kumimoji="1" lang="en-US" altLang="zh-CN" sz="2400">
                  <a:solidFill>
                    <a:schemeClr val="accent2"/>
                  </a:solidFill>
                  <a:ea typeface="宋体" pitchFamily="2" charset="-122"/>
                </a:rPr>
                <a:t>d</a:t>
              </a:r>
              <a:r>
                <a:rPr kumimoji="1" lang="en-US" altLang="zh-CN" sz="2400" i="1">
                  <a:solidFill>
                    <a:schemeClr val="accent2"/>
                  </a:solidFill>
                  <a:ea typeface="宋体" pitchFamily="2" charset="-122"/>
                </a:rPr>
                <a:t>r</a:t>
              </a:r>
            </a:p>
          </p:txBody>
        </p:sp>
        <p:sp>
          <p:nvSpPr>
            <p:cNvPr id="53289" name="Oval 15"/>
            <p:cNvSpPr>
              <a:spLocks noChangeArrowheads="1"/>
            </p:cNvSpPr>
            <p:nvPr/>
          </p:nvSpPr>
          <p:spPr bwMode="auto">
            <a:xfrm>
              <a:off x="4778" y="1179"/>
              <a:ext cx="70" cy="70"/>
            </a:xfrm>
            <a:prstGeom prst="ellipse">
              <a:avLst/>
            </a:prstGeom>
            <a:solidFill>
              <a:srgbClr val="CC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kumimoji="1" lang="zh-CN" altLang="en-US" sz="2800">
                <a:ea typeface="宋体" pitchFamily="2" charset="-122"/>
              </a:endParaRPr>
            </a:p>
          </p:txBody>
        </p:sp>
        <p:sp>
          <p:nvSpPr>
            <p:cNvPr id="53290" name="Text Box 16"/>
            <p:cNvSpPr txBox="1">
              <a:spLocks noChangeArrowheads="1"/>
            </p:cNvSpPr>
            <p:nvPr/>
          </p:nvSpPr>
          <p:spPr bwMode="auto">
            <a:xfrm>
              <a:off x="4636" y="411"/>
              <a:ext cx="2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b="0">
                  <a:ea typeface="宋体" pitchFamily="2" charset="-122"/>
                </a:rPr>
                <a:t>  </a:t>
              </a:r>
            </a:p>
          </p:txBody>
        </p:sp>
        <p:graphicFrame>
          <p:nvGraphicFramePr>
            <p:cNvPr id="53291" name="Object 17"/>
            <p:cNvGraphicFramePr>
              <a:graphicFrameLocks noChangeAspect="1"/>
            </p:cNvGraphicFramePr>
            <p:nvPr/>
          </p:nvGraphicFramePr>
          <p:xfrm>
            <a:off x="5380" y="1733"/>
            <a:ext cx="332" cy="268"/>
          </p:xfrm>
          <a:graphic>
            <a:graphicData uri="http://schemas.openxmlformats.org/presentationml/2006/ole">
              <mc:AlternateContent xmlns:mc="http://schemas.openxmlformats.org/markup-compatibility/2006">
                <mc:Choice xmlns:v="urn:schemas-microsoft-com:vml" Requires="v">
                  <p:oleObj spid="_x0000_s91422" name="Equation" r:id="rId3" imgW="523800" imgH="400050" progId="Equation.3">
                    <p:embed/>
                  </p:oleObj>
                </mc:Choice>
                <mc:Fallback>
                  <p:oleObj name="Equation" r:id="rId3" imgW="523800" imgH="40005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0" y="1733"/>
                          <a:ext cx="332" cy="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92" name="Text Box 18"/>
            <p:cNvSpPr txBox="1">
              <a:spLocks noChangeArrowheads="1"/>
            </p:cNvSpPr>
            <p:nvPr/>
          </p:nvSpPr>
          <p:spPr bwMode="auto">
            <a:xfrm>
              <a:off x="4752" y="89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P</a:t>
              </a:r>
              <a:r>
                <a:rPr kumimoji="1" lang="en-US" altLang="zh-CN" sz="2400" b="0">
                  <a:solidFill>
                    <a:schemeClr val="accent2"/>
                  </a:solidFill>
                  <a:ea typeface="宋体" pitchFamily="2" charset="-122"/>
                </a:rPr>
                <a:t>  </a:t>
              </a:r>
            </a:p>
          </p:txBody>
        </p:sp>
        <p:sp>
          <p:nvSpPr>
            <p:cNvPr id="53293" name="Text Box 19"/>
            <p:cNvSpPr txBox="1">
              <a:spLocks noChangeArrowheads="1"/>
            </p:cNvSpPr>
            <p:nvPr/>
          </p:nvSpPr>
          <p:spPr bwMode="auto">
            <a:xfrm>
              <a:off x="4224" y="1083"/>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x</a:t>
              </a:r>
            </a:p>
          </p:txBody>
        </p:sp>
      </p:grpSp>
      <p:cxnSp>
        <p:nvCxnSpPr>
          <p:cNvPr id="23" name="Straight Connector 22"/>
          <p:cNvCxnSpPr/>
          <p:nvPr/>
        </p:nvCxnSpPr>
        <p:spPr bwMode="auto">
          <a:xfrm rot="16200000" flipH="1">
            <a:off x="3286125" y="774700"/>
            <a:ext cx="914400" cy="27305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25" name="Straight Connector 24"/>
          <p:cNvCxnSpPr/>
          <p:nvPr/>
        </p:nvCxnSpPr>
        <p:spPr bwMode="auto">
          <a:xfrm rot="16200000" flipH="1">
            <a:off x="3363119" y="851694"/>
            <a:ext cx="1033462" cy="0"/>
          </a:xfrm>
          <a:prstGeom prst="lin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53253" name="Freeform 31"/>
          <p:cNvSpPr>
            <a:spLocks/>
          </p:cNvSpPr>
          <p:nvPr/>
        </p:nvSpPr>
        <p:spPr bwMode="auto">
          <a:xfrm>
            <a:off x="3676650" y="501650"/>
            <a:ext cx="190500" cy="153988"/>
          </a:xfrm>
          <a:custGeom>
            <a:avLst/>
            <a:gdLst>
              <a:gd name="T0" fmla="*/ 0 w 190500"/>
              <a:gd name="T1" fmla="*/ 154104 h 153975"/>
              <a:gd name="T2" fmla="*/ 25400 w 190500"/>
              <a:gd name="T3" fmla="*/ 115974 h 153975"/>
              <a:gd name="T4" fmla="*/ 88900 w 190500"/>
              <a:gd name="T5" fmla="*/ 14285 h 153975"/>
              <a:gd name="T6" fmla="*/ 152400 w 190500"/>
              <a:gd name="T7" fmla="*/ 1575 h 153975"/>
              <a:gd name="T8" fmla="*/ 190500 w 190500"/>
              <a:gd name="T9" fmla="*/ 1575 h 153975"/>
              <a:gd name="T10" fmla="*/ 0 60000 65536"/>
              <a:gd name="T11" fmla="*/ 0 60000 65536"/>
              <a:gd name="T12" fmla="*/ 0 60000 65536"/>
              <a:gd name="T13" fmla="*/ 0 60000 65536"/>
              <a:gd name="T14" fmla="*/ 0 60000 65536"/>
              <a:gd name="T15" fmla="*/ 0 w 190500"/>
              <a:gd name="T16" fmla="*/ 0 h 153975"/>
              <a:gd name="T17" fmla="*/ 190500 w 190500"/>
              <a:gd name="T18" fmla="*/ 153975 h 153975"/>
            </a:gdLst>
            <a:ahLst/>
            <a:cxnLst>
              <a:cxn ang="T10">
                <a:pos x="T0" y="T1"/>
              </a:cxn>
              <a:cxn ang="T11">
                <a:pos x="T2" y="T3"/>
              </a:cxn>
              <a:cxn ang="T12">
                <a:pos x="T4" y="T5"/>
              </a:cxn>
              <a:cxn ang="T13">
                <a:pos x="T6" y="T7"/>
              </a:cxn>
              <a:cxn ang="T14">
                <a:pos x="T8" y="T9"/>
              </a:cxn>
            </a:cxnLst>
            <a:rect l="T15" t="T16" r="T17" b="T18"/>
            <a:pathLst>
              <a:path w="190500" h="153975">
                <a:moveTo>
                  <a:pt x="0" y="153975"/>
                </a:moveTo>
                <a:cubicBezTo>
                  <a:pt x="8467" y="141275"/>
                  <a:pt x="19201" y="129823"/>
                  <a:pt x="25400" y="115875"/>
                </a:cubicBezTo>
                <a:cubicBezTo>
                  <a:pt x="51243" y="57729"/>
                  <a:pt x="31022" y="35979"/>
                  <a:pt x="88900" y="14275"/>
                </a:cubicBezTo>
                <a:cubicBezTo>
                  <a:pt x="109111" y="6696"/>
                  <a:pt x="130981" y="4252"/>
                  <a:pt x="152400" y="1575"/>
                </a:cubicBezTo>
                <a:cubicBezTo>
                  <a:pt x="165002" y="0"/>
                  <a:pt x="177800" y="1575"/>
                  <a:pt x="190500" y="1575"/>
                </a:cubicBezTo>
              </a:path>
            </a:pathLst>
          </a:custGeom>
          <a:solidFill>
            <a:schemeClr val="accent1"/>
          </a:solidFill>
          <a:ln w="9525" algn="ctr">
            <a:solidFill>
              <a:schemeClr val="tx1"/>
            </a:solidFill>
            <a:round/>
            <a:headEnd/>
            <a:tailEnd/>
          </a:ln>
        </p:spPr>
        <p:txBody>
          <a:bodyPr/>
          <a:lstStyle/>
          <a:p>
            <a:endParaRPr lang="zh-CN" altLang="en-US"/>
          </a:p>
        </p:txBody>
      </p:sp>
      <p:sp>
        <p:nvSpPr>
          <p:cNvPr id="53254" name="Freeform 32"/>
          <p:cNvSpPr>
            <a:spLocks/>
          </p:cNvSpPr>
          <p:nvPr/>
        </p:nvSpPr>
        <p:spPr bwMode="auto">
          <a:xfrm>
            <a:off x="3711575" y="674688"/>
            <a:ext cx="179388" cy="158750"/>
          </a:xfrm>
          <a:custGeom>
            <a:avLst/>
            <a:gdLst>
              <a:gd name="T0" fmla="*/ 2316 w 178685"/>
              <a:gd name="T1" fmla="*/ 148156 h 159973"/>
              <a:gd name="T2" fmla="*/ 55149 w 178685"/>
              <a:gd name="T3" fmla="*/ 89346 h 159973"/>
              <a:gd name="T4" fmla="*/ 94776 w 178685"/>
              <a:gd name="T5" fmla="*/ 54062 h 159973"/>
              <a:gd name="T6" fmla="*/ 147609 w 178685"/>
              <a:gd name="T7" fmla="*/ 30538 h 159973"/>
              <a:gd name="T8" fmla="*/ 0 60000 65536"/>
              <a:gd name="T9" fmla="*/ 0 60000 65536"/>
              <a:gd name="T10" fmla="*/ 0 60000 65536"/>
              <a:gd name="T11" fmla="*/ 0 60000 65536"/>
              <a:gd name="T12" fmla="*/ 0 w 178685"/>
              <a:gd name="T13" fmla="*/ 0 h 159973"/>
              <a:gd name="T14" fmla="*/ 178685 w 178685"/>
              <a:gd name="T15" fmla="*/ 159973 h 159973"/>
            </a:gdLst>
            <a:ahLst/>
            <a:cxnLst>
              <a:cxn ang="T8">
                <a:pos x="T0" y="T1"/>
              </a:cxn>
              <a:cxn ang="T9">
                <a:pos x="T2" y="T3"/>
              </a:cxn>
              <a:cxn ang="T10">
                <a:pos x="T4" y="T5"/>
              </a:cxn>
              <a:cxn ang="T11">
                <a:pos x="T6" y="T7"/>
              </a:cxn>
            </a:cxnLst>
            <a:rect l="T12" t="T13" r="T14" b="T15"/>
            <a:pathLst>
              <a:path w="178685" h="159973">
                <a:moveTo>
                  <a:pt x="2226" y="159973"/>
                </a:moveTo>
                <a:cubicBezTo>
                  <a:pt x="23075" y="97427"/>
                  <a:pt x="0" y="140662"/>
                  <a:pt x="53026" y="96473"/>
                </a:cubicBezTo>
                <a:cubicBezTo>
                  <a:pt x="66824" y="84975"/>
                  <a:pt x="76182" y="68336"/>
                  <a:pt x="91126" y="58373"/>
                </a:cubicBezTo>
                <a:cubicBezTo>
                  <a:pt x="178685" y="0"/>
                  <a:pt x="100181" y="74718"/>
                  <a:pt x="141926" y="32973"/>
                </a:cubicBezTo>
              </a:path>
            </a:pathLst>
          </a:custGeom>
          <a:solidFill>
            <a:schemeClr val="accent1"/>
          </a:solidFill>
          <a:ln w="9525" algn="ctr">
            <a:solidFill>
              <a:schemeClr val="tx1"/>
            </a:solidFill>
            <a:round/>
            <a:headEnd/>
            <a:tailEnd/>
          </a:ln>
        </p:spPr>
        <p:txBody>
          <a:bodyPr/>
          <a:lstStyle/>
          <a:p>
            <a:endParaRPr lang="zh-CN" altLang="en-US"/>
          </a:p>
        </p:txBody>
      </p:sp>
      <p:cxnSp>
        <p:nvCxnSpPr>
          <p:cNvPr id="35" name="Straight Arrow Connector 34"/>
          <p:cNvCxnSpPr/>
          <p:nvPr/>
        </p:nvCxnSpPr>
        <p:spPr bwMode="auto">
          <a:xfrm flipV="1">
            <a:off x="2843213" y="682625"/>
            <a:ext cx="908050" cy="134938"/>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bwMode="auto">
          <a:xfrm rot="16200000" flipH="1">
            <a:off x="4496594" y="-2381"/>
            <a:ext cx="1760537" cy="2962275"/>
          </a:xfrm>
          <a:prstGeom prst="line">
            <a:avLst/>
          </a:prstGeom>
          <a:ln>
            <a:solidFill>
              <a:srgbClr val="FF0000"/>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53257" name="TextBox 41"/>
          <p:cNvSpPr txBox="1">
            <a:spLocks noChangeArrowheads="1"/>
          </p:cNvSpPr>
          <p:nvPr/>
        </p:nvSpPr>
        <p:spPr bwMode="auto">
          <a:xfrm>
            <a:off x="0" y="601663"/>
            <a:ext cx="26384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zh-CN" altLang="en-US" sz="2800">
                <a:ea typeface="宋体" pitchFamily="2" charset="-122"/>
              </a:rPr>
              <a:t>面积元</a:t>
            </a:r>
            <a:r>
              <a:rPr kumimoji="1" lang="en-US" altLang="zh-CN" sz="2800" i="1">
                <a:ea typeface="宋体" pitchFamily="2" charset="-122"/>
              </a:rPr>
              <a:t>ds=rdrd</a:t>
            </a:r>
            <a:r>
              <a:rPr kumimoji="1" lang="el-GR" altLang="zh-CN" sz="2800" i="1">
                <a:ea typeface="宋体" pitchFamily="2" charset="-122"/>
              </a:rPr>
              <a:t>φ</a:t>
            </a:r>
            <a:endParaRPr kumimoji="1" lang="en-US" altLang="zh-CN" sz="2800" i="1">
              <a:ea typeface="宋体" pitchFamily="2" charset="-122"/>
            </a:endParaRPr>
          </a:p>
        </p:txBody>
      </p:sp>
      <p:graphicFrame>
        <p:nvGraphicFramePr>
          <p:cNvPr id="53258" name="Object 100"/>
          <p:cNvGraphicFramePr>
            <a:graphicFrameLocks noChangeAspect="1"/>
          </p:cNvGraphicFramePr>
          <p:nvPr>
            <p:extLst>
              <p:ext uri="{D42A27DB-BD31-4B8C-83A1-F6EECF244321}">
                <p14:modId xmlns:p14="http://schemas.microsoft.com/office/powerpoint/2010/main" val="435645303"/>
              </p:ext>
            </p:extLst>
          </p:nvPr>
        </p:nvGraphicFramePr>
        <p:xfrm>
          <a:off x="747111" y="2636912"/>
          <a:ext cx="4192203" cy="1224136"/>
        </p:xfrm>
        <a:graphic>
          <a:graphicData uri="http://schemas.openxmlformats.org/presentationml/2006/ole">
            <mc:AlternateContent xmlns:mc="http://schemas.openxmlformats.org/markup-compatibility/2006">
              <mc:Choice xmlns:v="urn:schemas-microsoft-com:vml" Requires="v">
                <p:oleObj spid="_x0000_s91423" name="Equation" r:id="rId5" imgW="1676160" imgH="469800" progId="Equation.DSMT4">
                  <p:embed/>
                </p:oleObj>
              </mc:Choice>
              <mc:Fallback>
                <p:oleObj name="Equation" r:id="rId5" imgW="1676160" imgH="469800" progId="Equation.DSMT4">
                  <p:embed/>
                  <p:pic>
                    <p:nvPicPr>
                      <p:cNvPr id="0" name="Object 100"/>
                      <p:cNvPicPr>
                        <a:picLocks noChangeAspect="1" noChangeArrowheads="1"/>
                      </p:cNvPicPr>
                      <p:nvPr/>
                    </p:nvPicPr>
                    <p:blipFill>
                      <a:blip r:embed="rId6"/>
                      <a:srcRect/>
                      <a:stretch>
                        <a:fillRect/>
                      </a:stretch>
                    </p:blipFill>
                    <p:spPr bwMode="auto">
                      <a:xfrm>
                        <a:off x="747111" y="2636912"/>
                        <a:ext cx="4192203" cy="1224136"/>
                      </a:xfrm>
                      <a:prstGeom prst="rect">
                        <a:avLst/>
                      </a:prstGeom>
                      <a:noFill/>
                      <a:ln>
                        <a:noFill/>
                      </a:ln>
                      <a:effectLst/>
                    </p:spPr>
                  </p:pic>
                </p:oleObj>
              </mc:Fallback>
            </mc:AlternateContent>
          </a:graphicData>
        </a:graphic>
      </p:graphicFrame>
      <p:graphicFrame>
        <p:nvGraphicFramePr>
          <p:cNvPr id="16445" name="Object 61"/>
          <p:cNvGraphicFramePr>
            <a:graphicFrameLocks noChangeAspect="1"/>
          </p:cNvGraphicFramePr>
          <p:nvPr>
            <p:extLst>
              <p:ext uri="{D42A27DB-BD31-4B8C-83A1-F6EECF244321}">
                <p14:modId xmlns:p14="http://schemas.microsoft.com/office/powerpoint/2010/main" val="2185977710"/>
              </p:ext>
            </p:extLst>
          </p:nvPr>
        </p:nvGraphicFramePr>
        <p:xfrm>
          <a:off x="442211" y="4060627"/>
          <a:ext cx="4802003" cy="1078383"/>
        </p:xfrm>
        <a:graphic>
          <a:graphicData uri="http://schemas.openxmlformats.org/presentationml/2006/ole">
            <mc:AlternateContent xmlns:mc="http://schemas.openxmlformats.org/markup-compatibility/2006">
              <mc:Choice xmlns:v="urn:schemas-microsoft-com:vml" Requires="v">
                <p:oleObj spid="_x0000_s91424" name="Equation" r:id="rId7" imgW="2006280" imgH="431640" progId="Equation.DSMT4">
                  <p:embed/>
                </p:oleObj>
              </mc:Choice>
              <mc:Fallback>
                <p:oleObj name="Equation" r:id="rId7" imgW="2006280" imgH="431640" progId="Equation.DSMT4">
                  <p:embed/>
                  <p:pic>
                    <p:nvPicPr>
                      <p:cNvPr id="0" name="Object 61"/>
                      <p:cNvPicPr>
                        <a:picLocks noChangeAspect="1" noChangeArrowheads="1"/>
                      </p:cNvPicPr>
                      <p:nvPr/>
                    </p:nvPicPr>
                    <p:blipFill>
                      <a:blip r:embed="rId8"/>
                      <a:srcRect/>
                      <a:stretch>
                        <a:fillRect/>
                      </a:stretch>
                    </p:blipFill>
                    <p:spPr bwMode="auto">
                      <a:xfrm>
                        <a:off x="442211" y="4060627"/>
                        <a:ext cx="4802003" cy="1078383"/>
                      </a:xfrm>
                      <a:prstGeom prst="rect">
                        <a:avLst/>
                      </a:prstGeom>
                      <a:noFill/>
                      <a:ln>
                        <a:noFill/>
                      </a:ln>
                      <a:effectLst/>
                    </p:spPr>
                  </p:pic>
                </p:oleObj>
              </mc:Fallback>
            </mc:AlternateContent>
          </a:graphicData>
        </a:graphic>
      </p:graphicFrame>
      <p:sp>
        <p:nvSpPr>
          <p:cNvPr id="29" name="Line 6"/>
          <p:cNvSpPr>
            <a:spLocks noChangeShapeType="1"/>
          </p:cNvSpPr>
          <p:nvPr/>
        </p:nvSpPr>
        <p:spPr bwMode="auto">
          <a:xfrm>
            <a:off x="7081837" y="5997847"/>
            <a:ext cx="777875" cy="250031"/>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Freeform 17"/>
          <p:cNvSpPr>
            <a:spLocks/>
          </p:cNvSpPr>
          <p:nvPr/>
        </p:nvSpPr>
        <p:spPr bwMode="auto">
          <a:xfrm>
            <a:off x="6240463" y="5713685"/>
            <a:ext cx="60325" cy="146050"/>
          </a:xfrm>
          <a:custGeom>
            <a:avLst/>
            <a:gdLst>
              <a:gd name="T0" fmla="*/ 0 w 66"/>
              <a:gd name="T1" fmla="*/ 2147483647 h 135"/>
              <a:gd name="T2" fmla="*/ 2147483647 w 66"/>
              <a:gd name="T3" fmla="*/ 2147483647 h 135"/>
              <a:gd name="T4" fmla="*/ 2147483647 w 66"/>
              <a:gd name="T5" fmla="*/ 0 h 135"/>
              <a:gd name="T6" fmla="*/ 0 60000 65536"/>
              <a:gd name="T7" fmla="*/ 0 60000 65536"/>
              <a:gd name="T8" fmla="*/ 0 60000 65536"/>
              <a:gd name="T9" fmla="*/ 0 w 66"/>
              <a:gd name="T10" fmla="*/ 0 h 135"/>
              <a:gd name="T11" fmla="*/ 66 w 66"/>
              <a:gd name="T12" fmla="*/ 135 h 135"/>
            </a:gdLst>
            <a:ahLst/>
            <a:cxnLst>
              <a:cxn ang="T6">
                <a:pos x="T0" y="T1"/>
              </a:cxn>
              <a:cxn ang="T7">
                <a:pos x="T2" y="T3"/>
              </a:cxn>
              <a:cxn ang="T8">
                <a:pos x="T4" y="T5"/>
              </a:cxn>
            </a:cxnLst>
            <a:rect l="T9" t="T10" r="T11" b="T12"/>
            <a:pathLst>
              <a:path w="66" h="135">
                <a:moveTo>
                  <a:pt x="0" y="135"/>
                </a:moveTo>
                <a:cubicBezTo>
                  <a:pt x="9" y="109"/>
                  <a:pt x="9" y="77"/>
                  <a:pt x="18" y="51"/>
                </a:cubicBezTo>
                <a:cubicBezTo>
                  <a:pt x="22" y="38"/>
                  <a:pt x="66" y="0"/>
                  <a:pt x="66" y="0"/>
                </a:cubicBezTo>
              </a:path>
            </a:pathLst>
          </a:custGeom>
          <a:noFill/>
          <a:ln w="5715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 name="Group 65"/>
          <p:cNvGrpSpPr>
            <a:grpSpLocks/>
          </p:cNvGrpSpPr>
          <p:nvPr/>
        </p:nvGrpSpPr>
        <p:grpSpPr bwMode="auto">
          <a:xfrm>
            <a:off x="4787900" y="5083447"/>
            <a:ext cx="3833813" cy="1295400"/>
            <a:chOff x="3297" y="1200"/>
            <a:chExt cx="2415" cy="816"/>
          </a:xfrm>
        </p:grpSpPr>
        <p:grpSp>
          <p:nvGrpSpPr>
            <p:cNvPr id="53271" name="Group 63"/>
            <p:cNvGrpSpPr>
              <a:grpSpLocks/>
            </p:cNvGrpSpPr>
            <p:nvPr/>
          </p:nvGrpSpPr>
          <p:grpSpPr bwMode="auto">
            <a:xfrm>
              <a:off x="3297" y="1200"/>
              <a:ext cx="2415" cy="816"/>
              <a:chOff x="3297" y="1200"/>
              <a:chExt cx="2415" cy="816"/>
            </a:xfrm>
          </p:grpSpPr>
          <p:sp>
            <p:nvSpPr>
              <p:cNvPr id="53273" name="Oval 21"/>
              <p:cNvSpPr>
                <a:spLocks noChangeArrowheads="1"/>
              </p:cNvSpPr>
              <p:nvPr/>
            </p:nvSpPr>
            <p:spPr bwMode="auto">
              <a:xfrm>
                <a:off x="3302" y="1200"/>
                <a:ext cx="384" cy="816"/>
              </a:xfrm>
              <a:prstGeom prst="ellipse">
                <a:avLst/>
              </a:prstGeom>
              <a:noFill/>
              <a:ln w="762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kumimoji="1" lang="zh-CN" altLang="en-US" sz="2400" b="0">
                  <a:ea typeface="宋体" pitchFamily="2" charset="-122"/>
                </a:endParaRPr>
              </a:p>
            </p:txBody>
          </p:sp>
          <p:sp>
            <p:nvSpPr>
              <p:cNvPr id="53274" name="Freeform 22"/>
              <p:cNvSpPr>
                <a:spLocks/>
              </p:cNvSpPr>
              <p:nvPr/>
            </p:nvSpPr>
            <p:spPr bwMode="auto">
              <a:xfrm flipH="1">
                <a:off x="3484" y="1384"/>
                <a:ext cx="29" cy="198"/>
              </a:xfrm>
              <a:custGeom>
                <a:avLst/>
                <a:gdLst>
                  <a:gd name="T0" fmla="*/ 0 w 2"/>
                  <a:gd name="T1" fmla="*/ 1 h 394"/>
                  <a:gd name="T2" fmla="*/ 2147483647 w 2"/>
                  <a:gd name="T3" fmla="*/ 0 h 394"/>
                  <a:gd name="T4" fmla="*/ 0 60000 65536"/>
                  <a:gd name="T5" fmla="*/ 0 60000 65536"/>
                  <a:gd name="T6" fmla="*/ 0 w 2"/>
                  <a:gd name="T7" fmla="*/ 0 h 394"/>
                  <a:gd name="T8" fmla="*/ 2 w 2"/>
                  <a:gd name="T9" fmla="*/ 394 h 394"/>
                </a:gdLst>
                <a:ahLst/>
                <a:cxnLst>
                  <a:cxn ang="T4">
                    <a:pos x="T0" y="T1"/>
                  </a:cxn>
                  <a:cxn ang="T5">
                    <a:pos x="T2" y="T3"/>
                  </a:cxn>
                </a:cxnLst>
                <a:rect l="T6" t="T7" r="T8" b="T9"/>
                <a:pathLst>
                  <a:path w="2" h="394">
                    <a:moveTo>
                      <a:pt x="0" y="394"/>
                    </a:moveTo>
                    <a:lnTo>
                      <a:pt x="2" y="0"/>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75" name="Text Box 23"/>
              <p:cNvSpPr txBox="1">
                <a:spLocks noChangeArrowheads="1"/>
              </p:cNvSpPr>
              <p:nvPr/>
            </p:nvSpPr>
            <p:spPr bwMode="auto">
              <a:xfrm>
                <a:off x="3297" y="158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O</a:t>
                </a:r>
              </a:p>
            </p:txBody>
          </p:sp>
          <p:sp>
            <p:nvSpPr>
              <p:cNvPr id="53276" name="Freeform 24"/>
              <p:cNvSpPr>
                <a:spLocks/>
              </p:cNvSpPr>
              <p:nvPr/>
            </p:nvSpPr>
            <p:spPr bwMode="auto">
              <a:xfrm>
                <a:off x="3508" y="1604"/>
                <a:ext cx="1954" cy="268"/>
              </a:xfrm>
              <a:custGeom>
                <a:avLst/>
                <a:gdLst>
                  <a:gd name="T0" fmla="*/ 0 w 1954"/>
                  <a:gd name="T1" fmla="*/ 0 h 268"/>
                  <a:gd name="T2" fmla="*/ 1954 w 1954"/>
                  <a:gd name="T3" fmla="*/ 268 h 268"/>
                  <a:gd name="T4" fmla="*/ 0 60000 65536"/>
                  <a:gd name="T5" fmla="*/ 0 60000 65536"/>
                  <a:gd name="T6" fmla="*/ 0 w 1954"/>
                  <a:gd name="T7" fmla="*/ 0 h 268"/>
                  <a:gd name="T8" fmla="*/ 1954 w 1954"/>
                  <a:gd name="T9" fmla="*/ 268 h 268"/>
                </a:gdLst>
                <a:ahLst/>
                <a:cxnLst>
                  <a:cxn ang="T4">
                    <a:pos x="T0" y="T1"/>
                  </a:cxn>
                  <a:cxn ang="T5">
                    <a:pos x="T2" y="T3"/>
                  </a:cxn>
                </a:cxnLst>
                <a:rect l="T6" t="T7" r="T8" b="T9"/>
                <a:pathLst>
                  <a:path w="1954" h="268">
                    <a:moveTo>
                      <a:pt x="0" y="0"/>
                    </a:moveTo>
                    <a:lnTo>
                      <a:pt x="1954" y="268"/>
                    </a:lnTo>
                  </a:path>
                </a:pathLst>
              </a:custGeom>
              <a:noFill/>
              <a:ln w="381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77" name="Text Box 26"/>
              <p:cNvSpPr txBox="1">
                <a:spLocks noChangeArrowheads="1"/>
              </p:cNvSpPr>
              <p:nvPr/>
            </p:nvSpPr>
            <p:spPr bwMode="auto">
              <a:xfrm>
                <a:off x="3984" y="163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x</a:t>
                </a:r>
              </a:p>
            </p:txBody>
          </p:sp>
          <p:sp>
            <p:nvSpPr>
              <p:cNvPr id="53278" name="Text Box 27"/>
              <p:cNvSpPr txBox="1">
                <a:spLocks noChangeArrowheads="1"/>
              </p:cNvSpPr>
              <p:nvPr/>
            </p:nvSpPr>
            <p:spPr bwMode="auto">
              <a:xfrm>
                <a:off x="3336" y="1304"/>
                <a:ext cx="1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r</a:t>
                </a:r>
              </a:p>
            </p:txBody>
          </p:sp>
          <p:sp>
            <p:nvSpPr>
              <p:cNvPr id="53279" name="Text Box 28"/>
              <p:cNvSpPr txBox="1">
                <a:spLocks noChangeArrowheads="1"/>
              </p:cNvSpPr>
              <p:nvPr/>
            </p:nvSpPr>
            <p:spPr bwMode="auto">
              <a:xfrm>
                <a:off x="5424" y="172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x</a:t>
                </a:r>
              </a:p>
            </p:txBody>
          </p:sp>
          <p:sp>
            <p:nvSpPr>
              <p:cNvPr id="53280" name="Oval 31"/>
              <p:cNvSpPr>
                <a:spLocks noChangeArrowheads="1"/>
              </p:cNvSpPr>
              <p:nvPr/>
            </p:nvSpPr>
            <p:spPr bwMode="auto">
              <a:xfrm>
                <a:off x="4730" y="1728"/>
                <a:ext cx="70" cy="70"/>
              </a:xfrm>
              <a:prstGeom prst="ellipse">
                <a:avLst/>
              </a:prstGeom>
              <a:solidFill>
                <a:srgbClr val="CC3300"/>
              </a:solidFill>
              <a:ln w="9525">
                <a:solidFill>
                  <a:schemeClr val="tx1"/>
                </a:solidFill>
                <a:round/>
                <a:headEnd/>
                <a:tailEnd/>
              </a:ln>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spcBef>
                    <a:spcPct val="0"/>
                  </a:spcBef>
                  <a:buFontTx/>
                  <a:buNone/>
                </a:pPr>
                <a:endParaRPr kumimoji="1" lang="zh-CN" altLang="en-US" sz="2800">
                  <a:ea typeface="宋体" pitchFamily="2" charset="-122"/>
                </a:endParaRPr>
              </a:p>
            </p:txBody>
          </p:sp>
        </p:grpSp>
        <p:sp>
          <p:nvSpPr>
            <p:cNvPr id="53272" name="Text Box 25"/>
            <p:cNvSpPr txBox="1">
              <a:spLocks noChangeArrowheads="1"/>
            </p:cNvSpPr>
            <p:nvPr/>
          </p:nvSpPr>
          <p:spPr bwMode="auto">
            <a:xfrm>
              <a:off x="4704" y="1488"/>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kumimoji="1" lang="en-US" altLang="zh-CN" sz="2400" i="1">
                  <a:solidFill>
                    <a:schemeClr val="accent2"/>
                  </a:solidFill>
                  <a:ea typeface="宋体" pitchFamily="2" charset="-122"/>
                </a:rPr>
                <a:t>P</a:t>
              </a:r>
              <a:r>
                <a:rPr kumimoji="1" lang="en-US" altLang="zh-CN" sz="2400" b="0">
                  <a:solidFill>
                    <a:schemeClr val="accent2"/>
                  </a:solidFill>
                  <a:ea typeface="宋体" pitchFamily="2" charset="-122"/>
                </a:rPr>
                <a:t>  </a:t>
              </a:r>
            </a:p>
          </p:txBody>
        </p:sp>
      </p:grpSp>
      <p:sp>
        <p:nvSpPr>
          <p:cNvPr id="46" name="Line 14"/>
          <p:cNvSpPr>
            <a:spLocks noChangeShapeType="1"/>
          </p:cNvSpPr>
          <p:nvPr/>
        </p:nvSpPr>
        <p:spPr bwMode="auto">
          <a:xfrm>
            <a:off x="5076825" y="5354910"/>
            <a:ext cx="2020888" cy="642937"/>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Freeform 11"/>
          <p:cNvSpPr>
            <a:spLocks/>
          </p:cNvSpPr>
          <p:nvPr/>
        </p:nvSpPr>
        <p:spPr bwMode="auto">
          <a:xfrm>
            <a:off x="7102475" y="5983560"/>
            <a:ext cx="757238" cy="114300"/>
          </a:xfrm>
          <a:custGeom>
            <a:avLst/>
            <a:gdLst>
              <a:gd name="T0" fmla="*/ 0 w 528"/>
              <a:gd name="T1" fmla="*/ 0 h 72"/>
              <a:gd name="T2" fmla="*/ 2147483647 w 528"/>
              <a:gd name="T3" fmla="*/ 2147483647 h 72"/>
              <a:gd name="T4" fmla="*/ 0 60000 65536"/>
              <a:gd name="T5" fmla="*/ 0 60000 65536"/>
              <a:gd name="T6" fmla="*/ 0 w 528"/>
              <a:gd name="T7" fmla="*/ 0 h 72"/>
              <a:gd name="T8" fmla="*/ 528 w 528"/>
              <a:gd name="T9" fmla="*/ 72 h 72"/>
            </a:gdLst>
            <a:ahLst/>
            <a:cxnLst>
              <a:cxn ang="T4">
                <a:pos x="T0" y="T1"/>
              </a:cxn>
              <a:cxn ang="T5">
                <a:pos x="T2" y="T3"/>
              </a:cxn>
            </a:cxnLst>
            <a:rect l="T6" t="T7" r="T8" b="T9"/>
            <a:pathLst>
              <a:path w="528" h="72">
                <a:moveTo>
                  <a:pt x="0" y="0"/>
                </a:moveTo>
                <a:lnTo>
                  <a:pt x="528" y="72"/>
                </a:lnTo>
              </a:path>
            </a:pathLst>
          </a:custGeom>
          <a:noFill/>
          <a:ln w="38100">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8" name="Freeform 9"/>
          <p:cNvSpPr>
            <a:spLocks/>
          </p:cNvSpPr>
          <p:nvPr/>
        </p:nvSpPr>
        <p:spPr bwMode="auto">
          <a:xfrm>
            <a:off x="7066280" y="5988323"/>
            <a:ext cx="45719" cy="259555"/>
          </a:xfrm>
          <a:custGeom>
            <a:avLst/>
            <a:gdLst>
              <a:gd name="T0" fmla="*/ 2147483647 w 60"/>
              <a:gd name="T1" fmla="*/ 0 h 327"/>
              <a:gd name="T2" fmla="*/ 0 w 60"/>
              <a:gd name="T3" fmla="*/ 2147483647 h 327"/>
              <a:gd name="T4" fmla="*/ 0 60000 65536"/>
              <a:gd name="T5" fmla="*/ 0 60000 65536"/>
              <a:gd name="T6" fmla="*/ 0 w 60"/>
              <a:gd name="T7" fmla="*/ 0 h 327"/>
              <a:gd name="T8" fmla="*/ 60 w 60"/>
              <a:gd name="T9" fmla="*/ 327 h 327"/>
            </a:gdLst>
            <a:ahLst/>
            <a:cxnLst>
              <a:cxn ang="T4">
                <a:pos x="T0" y="T1"/>
              </a:cxn>
              <a:cxn ang="T5">
                <a:pos x="T2" y="T3"/>
              </a:cxn>
            </a:cxnLst>
            <a:rect l="T6" t="T7" r="T8" b="T9"/>
            <a:pathLst>
              <a:path w="60" h="327">
                <a:moveTo>
                  <a:pt x="60" y="0"/>
                </a:moveTo>
                <a:lnTo>
                  <a:pt x="0" y="327"/>
                </a:lnTo>
              </a:path>
            </a:pathLst>
          </a:custGeom>
          <a:noFill/>
          <a:ln w="38100">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49" name="Object 29"/>
          <p:cNvGraphicFramePr>
            <a:graphicFrameLocks noChangeAspect="1"/>
          </p:cNvGraphicFramePr>
          <p:nvPr>
            <p:extLst>
              <p:ext uri="{D42A27DB-BD31-4B8C-83A1-F6EECF244321}">
                <p14:modId xmlns:p14="http://schemas.microsoft.com/office/powerpoint/2010/main" val="2598562763"/>
              </p:ext>
            </p:extLst>
          </p:nvPr>
        </p:nvGraphicFramePr>
        <p:xfrm>
          <a:off x="7700963" y="6302647"/>
          <a:ext cx="469900" cy="366713"/>
        </p:xfrm>
        <a:graphic>
          <a:graphicData uri="http://schemas.openxmlformats.org/presentationml/2006/ole">
            <mc:AlternateContent xmlns:mc="http://schemas.openxmlformats.org/markup-compatibility/2006">
              <mc:Choice xmlns:v="urn:schemas-microsoft-com:vml" Requires="v">
                <p:oleObj spid="_x0000_s91425" name="公式" r:id="rId9" imgW="466830" imgH="333465" progId="Equation.3">
                  <p:embed/>
                </p:oleObj>
              </mc:Choice>
              <mc:Fallback>
                <p:oleObj name="公式" r:id="rId9" imgW="466830" imgH="333465"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00963" y="6302647"/>
                        <a:ext cx="469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 name="Object 32"/>
          <p:cNvGraphicFramePr>
            <a:graphicFrameLocks noChangeAspect="1"/>
          </p:cNvGraphicFramePr>
          <p:nvPr>
            <p:extLst>
              <p:ext uri="{D42A27DB-BD31-4B8C-83A1-F6EECF244321}">
                <p14:modId xmlns:p14="http://schemas.microsoft.com/office/powerpoint/2010/main" val="2349358095"/>
              </p:ext>
            </p:extLst>
          </p:nvPr>
        </p:nvGraphicFramePr>
        <p:xfrm>
          <a:off x="7493000" y="5651772"/>
          <a:ext cx="582613" cy="449263"/>
        </p:xfrm>
        <a:graphic>
          <a:graphicData uri="http://schemas.openxmlformats.org/presentationml/2006/ole">
            <mc:AlternateContent xmlns:mc="http://schemas.openxmlformats.org/markup-compatibility/2006">
              <mc:Choice xmlns:v="urn:schemas-microsoft-com:vml" Requires="v">
                <p:oleObj spid="_x0000_s91426" name="公式" r:id="rId11" imgW="590490" imgH="428625" progId="Equation.3">
                  <p:embed/>
                </p:oleObj>
              </mc:Choice>
              <mc:Fallback>
                <p:oleObj name="公式" r:id="rId11" imgW="590490" imgH="428625" progId="Equation.3">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93000" y="5651772"/>
                        <a:ext cx="582613"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 name="Object 33"/>
          <p:cNvGraphicFramePr>
            <a:graphicFrameLocks noChangeAspect="1"/>
          </p:cNvGraphicFramePr>
          <p:nvPr>
            <p:extLst>
              <p:ext uri="{D42A27DB-BD31-4B8C-83A1-F6EECF244321}">
                <p14:modId xmlns:p14="http://schemas.microsoft.com/office/powerpoint/2010/main" val="1593044907"/>
              </p:ext>
            </p:extLst>
          </p:nvPr>
        </p:nvGraphicFramePr>
        <p:xfrm>
          <a:off x="6426200" y="6218510"/>
          <a:ext cx="593725" cy="449262"/>
        </p:xfrm>
        <a:graphic>
          <a:graphicData uri="http://schemas.openxmlformats.org/presentationml/2006/ole">
            <mc:AlternateContent xmlns:mc="http://schemas.openxmlformats.org/markup-compatibility/2006">
              <mc:Choice xmlns:v="urn:schemas-microsoft-com:vml" Requires="v">
                <p:oleObj spid="_x0000_s91427" name="公式" r:id="rId13" imgW="600210" imgH="428625" progId="Equation.3">
                  <p:embed/>
                </p:oleObj>
              </mc:Choice>
              <mc:Fallback>
                <p:oleObj name="公式" r:id="rId13" imgW="600210" imgH="428625" progId="Equation.3">
                  <p:embed/>
                  <p:pic>
                    <p:nvPicPr>
                      <p:cNvPr id="0" name="Object 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26200" y="6218510"/>
                        <a:ext cx="593725"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 name="Object 34"/>
          <p:cNvGraphicFramePr>
            <a:graphicFrameLocks noChangeAspect="1"/>
          </p:cNvGraphicFramePr>
          <p:nvPr>
            <p:extLst>
              <p:ext uri="{D42A27DB-BD31-4B8C-83A1-F6EECF244321}">
                <p14:modId xmlns:p14="http://schemas.microsoft.com/office/powerpoint/2010/main" val="3969524546"/>
              </p:ext>
            </p:extLst>
          </p:nvPr>
        </p:nvGraphicFramePr>
        <p:xfrm>
          <a:off x="5878513" y="5540647"/>
          <a:ext cx="228600" cy="319088"/>
        </p:xfrm>
        <a:graphic>
          <a:graphicData uri="http://schemas.openxmlformats.org/presentationml/2006/ole">
            <mc:AlternateContent xmlns:mc="http://schemas.openxmlformats.org/markup-compatibility/2006">
              <mc:Choice xmlns:v="urn:schemas-microsoft-com:vml" Requires="v">
                <p:oleObj spid="_x0000_s91428" name="Equation" r:id="rId15" imgW="200070" imgH="285750" progId="Equation.3">
                  <p:embed/>
                </p:oleObj>
              </mc:Choice>
              <mc:Fallback>
                <p:oleObj name="Equation" r:id="rId15" imgW="200070" imgH="285750" progId="Equation.3">
                  <p:embed/>
                  <p:pic>
                    <p:nvPicPr>
                      <p:cNvPr id="0" name="Object 3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78513" y="5540647"/>
                        <a:ext cx="228600" cy="31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70" name="Object 11"/>
          <p:cNvGraphicFramePr>
            <a:graphicFrameLocks noChangeAspect="1"/>
          </p:cNvGraphicFramePr>
          <p:nvPr>
            <p:extLst>
              <p:ext uri="{D42A27DB-BD31-4B8C-83A1-F6EECF244321}">
                <p14:modId xmlns:p14="http://schemas.microsoft.com/office/powerpoint/2010/main" val="428267375"/>
              </p:ext>
            </p:extLst>
          </p:nvPr>
        </p:nvGraphicFramePr>
        <p:xfrm>
          <a:off x="5650359" y="5085184"/>
          <a:ext cx="361801" cy="493365"/>
        </p:xfrm>
        <a:graphic>
          <a:graphicData uri="http://schemas.openxmlformats.org/presentationml/2006/ole">
            <mc:AlternateContent xmlns:mc="http://schemas.openxmlformats.org/markup-compatibility/2006">
              <mc:Choice xmlns:v="urn:schemas-microsoft-com:vml" Requires="v">
                <p:oleObj spid="_x0000_s91429" name="Equation" r:id="rId17" imgW="139680" imgH="190440" progId="Equation.DSMT4">
                  <p:embed/>
                </p:oleObj>
              </mc:Choice>
              <mc:Fallback>
                <p:oleObj name="Equation" r:id="rId17" imgW="139680" imgH="190440" progId="Equation.DSMT4">
                  <p:embed/>
                  <p:pic>
                    <p:nvPicPr>
                      <p:cNvPr id="0" name="Object 11"/>
                      <p:cNvPicPr>
                        <a:picLocks noChangeAspect="1" noChangeArrowheads="1"/>
                      </p:cNvPicPr>
                      <p:nvPr/>
                    </p:nvPicPr>
                    <p:blipFill>
                      <a:blip r:embed="rId18"/>
                      <a:srcRect/>
                      <a:stretch>
                        <a:fillRect/>
                      </a:stretch>
                    </p:blipFill>
                    <p:spPr bwMode="auto">
                      <a:xfrm>
                        <a:off x="5650359" y="5085184"/>
                        <a:ext cx="361801" cy="493365"/>
                      </a:xfrm>
                      <a:prstGeom prst="rect">
                        <a:avLst/>
                      </a:prstGeom>
                      <a:noFill/>
                      <a:ln>
                        <a:noFill/>
                      </a:ln>
                      <a:effec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445"/>
                                        </p:tgtEl>
                                        <p:attrNameLst>
                                          <p:attrName>style.visibility</p:attrName>
                                        </p:attrNameLst>
                                      </p:cBhvr>
                                      <p:to>
                                        <p:strVal val="visible"/>
                                      </p:to>
                                    </p:set>
                                    <p:animEffect transition="in" filter="wipe(left)">
                                      <p:cBhvr>
                                        <p:cTn id="7" dur="500"/>
                                        <p:tgtEl>
                                          <p:spTgt spid="16445"/>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up)">
                                      <p:cBhvr>
                                        <p:cTn id="17" dur="500"/>
                                        <p:tgtEl>
                                          <p:spTgt spid="46"/>
                                        </p:tgtEl>
                                      </p:cBhvr>
                                    </p:animEffect>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up)">
                                      <p:cBhvr>
                                        <p:cTn id="21" dur="500"/>
                                        <p:tgtEl>
                                          <p:spTgt spid="32"/>
                                        </p:tgtEl>
                                      </p:cBhvr>
                                    </p:animEffect>
                                  </p:childTnLst>
                                </p:cTn>
                              </p:par>
                              <p:par>
                                <p:cTn id="22" presetID="1" presetClass="entr" presetSubtype="0" fill="hold" nodeType="withEffect">
                                  <p:stCondLst>
                                    <p:cond delay="0"/>
                                  </p:stCondLst>
                                  <p:childTnLst>
                                    <p:set>
                                      <p:cBhvr>
                                        <p:cTn id="23" dur="1" fill="hold">
                                          <p:stCondLst>
                                            <p:cond delay="0"/>
                                          </p:stCondLst>
                                        </p:cTn>
                                        <p:tgtEl>
                                          <p:spTgt spid="53270"/>
                                        </p:tgtEl>
                                        <p:attrNameLst>
                                          <p:attrName>style.visibility</p:attrName>
                                        </p:attrNameLst>
                                      </p:cBhvr>
                                      <p:to>
                                        <p:strVal val="visible"/>
                                      </p:to>
                                    </p:set>
                                  </p:childTnLst>
                                </p:cTn>
                              </p:par>
                            </p:childTnLst>
                          </p:cTn>
                        </p:par>
                        <p:par>
                          <p:cTn id="24" fill="hold" nodeType="afterGroup">
                            <p:stCondLst>
                              <p:cond delay="1000"/>
                            </p:stCondLst>
                            <p:childTnLst>
                              <p:par>
                                <p:cTn id="25" presetID="22" presetClass="entr" presetSubtype="8" fill="hold" nodeType="after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wipe(left)">
                                      <p:cBhvr>
                                        <p:cTn id="27" dur="500"/>
                                        <p:tgtEl>
                                          <p:spTgt spid="52"/>
                                        </p:tgtEl>
                                      </p:cBhvr>
                                    </p:animEffect>
                                  </p:childTnLst>
                                </p:cTn>
                              </p:par>
                            </p:childTnLst>
                          </p:cTn>
                        </p:par>
                        <p:par>
                          <p:cTn id="28" fill="hold" nodeType="afterGroup">
                            <p:stCondLst>
                              <p:cond delay="1500"/>
                            </p:stCondLst>
                            <p:childTnLst>
                              <p:par>
                                <p:cTn id="29" presetID="22" presetClass="entr" presetSubtype="1"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up)">
                                      <p:cBhvr>
                                        <p:cTn id="31" dur="500"/>
                                        <p:tgtEl>
                                          <p:spTgt spid="29"/>
                                        </p:tgtEl>
                                      </p:cBhvr>
                                    </p:animEffect>
                                  </p:childTnLst>
                                </p:cTn>
                              </p:par>
                            </p:childTnLst>
                          </p:cTn>
                        </p:par>
                        <p:par>
                          <p:cTn id="32" fill="hold">
                            <p:stCondLst>
                              <p:cond delay="2000"/>
                            </p:stCondLst>
                            <p:childTnLst>
                              <p:par>
                                <p:cTn id="33" presetID="22" presetClass="entr" presetSubtype="8" fill="hold" nodeType="after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wipe(left)">
                                      <p:cBhvr>
                                        <p:cTn id="35" dur="500"/>
                                        <p:tgtEl>
                                          <p:spTgt spid="4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wipe(up)">
                                      <p:cBhvr>
                                        <p:cTn id="40" dur="500"/>
                                        <p:tgtEl>
                                          <p:spTgt spid="47"/>
                                        </p:tgtEl>
                                      </p:cBhvr>
                                    </p:animEffect>
                                  </p:childTnLst>
                                </p:cTn>
                              </p:par>
                            </p:childTnLst>
                          </p:cTn>
                        </p:par>
                        <p:par>
                          <p:cTn id="41" fill="hold" nodeType="afterGroup">
                            <p:stCondLst>
                              <p:cond delay="500"/>
                            </p:stCondLst>
                            <p:childTnLst>
                              <p:par>
                                <p:cTn id="42" presetID="22" presetClass="entr" presetSubtype="8" fill="hold" nodeType="after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wipe(left)">
                                      <p:cBhvr>
                                        <p:cTn id="44" dur="500"/>
                                        <p:tgtEl>
                                          <p:spTgt spid="50"/>
                                        </p:tgtEl>
                                      </p:cBhvr>
                                    </p:animEffect>
                                  </p:childTnLst>
                                </p:cTn>
                              </p:par>
                            </p:childTnLst>
                          </p:cTn>
                        </p:par>
                        <p:par>
                          <p:cTn id="45" fill="hold" nodeType="afterGroup">
                            <p:stCondLst>
                              <p:cond delay="1000"/>
                            </p:stCondLst>
                            <p:childTnLst>
                              <p:par>
                                <p:cTn id="46" presetID="22" presetClass="entr" presetSubtype="1" fill="hold" grpId="0" nodeType="after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wipe(up)">
                                      <p:cBhvr>
                                        <p:cTn id="48" dur="500"/>
                                        <p:tgtEl>
                                          <p:spTgt spid="48"/>
                                        </p:tgtEl>
                                      </p:cBhvr>
                                    </p:animEffect>
                                  </p:childTnLst>
                                </p:cTn>
                              </p:par>
                            </p:childTnLst>
                          </p:cTn>
                        </p:par>
                        <p:par>
                          <p:cTn id="49" fill="hold" nodeType="afterGroup">
                            <p:stCondLst>
                              <p:cond delay="1500"/>
                            </p:stCondLst>
                            <p:childTnLst>
                              <p:par>
                                <p:cTn id="50" presetID="22" presetClass="entr" presetSubtype="8" fill="hold" nodeType="after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left)">
                                      <p:cBhvr>
                                        <p:cTn id="5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2" grpId="0" animBg="1"/>
      <p:bldP spid="46" grpId="0" animBg="1"/>
      <p:bldP spid="47" grpId="0" animBg="1"/>
      <p:bldP spid="4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2"/>
          <p:cNvSpPr txBox="1">
            <a:spLocks noChangeArrowheads="1"/>
          </p:cNvSpPr>
          <p:nvPr/>
        </p:nvSpPr>
        <p:spPr bwMode="auto">
          <a:xfrm>
            <a:off x="1187624" y="1772816"/>
            <a:ext cx="67691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zh-CN" altLang="en-US" sz="3600" dirty="0">
                <a:solidFill>
                  <a:schemeClr val="accent2"/>
                </a:solidFill>
                <a:ea typeface="宋体" pitchFamily="2" charset="-122"/>
              </a:rPr>
              <a:t>作业：  </a:t>
            </a:r>
            <a:r>
              <a:rPr lang="en-US" altLang="zh-CN" sz="3600" dirty="0">
                <a:solidFill>
                  <a:schemeClr val="accent2"/>
                </a:solidFill>
                <a:ea typeface="宋体" pitchFamily="2" charset="-122"/>
              </a:rPr>
              <a:t>《</a:t>
            </a:r>
            <a:r>
              <a:rPr lang="zh-CN" altLang="en-US" sz="3600" dirty="0">
                <a:solidFill>
                  <a:schemeClr val="accent2"/>
                </a:solidFill>
                <a:ea typeface="宋体" pitchFamily="2" charset="-122"/>
              </a:rPr>
              <a:t>电磁学</a:t>
            </a:r>
            <a:r>
              <a:rPr lang="en-US" altLang="zh-CN" sz="3600" dirty="0">
                <a:solidFill>
                  <a:schemeClr val="accent2"/>
                </a:solidFill>
                <a:ea typeface="宋体" pitchFamily="2" charset="-122"/>
              </a:rPr>
              <a:t>》</a:t>
            </a:r>
            <a:r>
              <a:rPr lang="zh-CN" altLang="en-US" sz="3600" dirty="0">
                <a:solidFill>
                  <a:schemeClr val="accent2"/>
                </a:solidFill>
                <a:ea typeface="宋体" pitchFamily="2" charset="-122"/>
              </a:rPr>
              <a:t>练习一</a:t>
            </a:r>
            <a:endParaRPr lang="en-US" altLang="zh-CN" sz="3600" dirty="0">
              <a:solidFill>
                <a:schemeClr val="accent2"/>
              </a:solidFill>
              <a:ea typeface="宋体" pitchFamily="2" charset="-122"/>
            </a:endParaRPr>
          </a:p>
          <a:p>
            <a:pPr eaLnBrk="1" hangingPunct="1">
              <a:spcBef>
                <a:spcPct val="0"/>
              </a:spcBef>
              <a:buFontTx/>
              <a:buNone/>
            </a:pPr>
            <a:r>
              <a:rPr lang="zh-CN" altLang="en-US" sz="3600" dirty="0">
                <a:solidFill>
                  <a:schemeClr val="accent2"/>
                </a:solidFill>
                <a:ea typeface="宋体" pitchFamily="2" charset="-122"/>
              </a:rPr>
              <a:t> </a:t>
            </a:r>
            <a:r>
              <a:rPr lang="en-US" altLang="zh-CN" sz="3600" dirty="0">
                <a:solidFill>
                  <a:schemeClr val="accent2"/>
                </a:solidFill>
                <a:ea typeface="宋体" pitchFamily="2" charset="-122"/>
              </a:rPr>
              <a:t>1-12</a:t>
            </a:r>
            <a:r>
              <a:rPr lang="zh-CN" altLang="en-US" sz="3600" dirty="0">
                <a:solidFill>
                  <a:schemeClr val="accent2"/>
                </a:solidFill>
                <a:ea typeface="宋体" pitchFamily="2" charset="-122"/>
              </a:rPr>
              <a:t>、</a:t>
            </a:r>
            <a:r>
              <a:rPr lang="en-US" altLang="zh-CN" sz="3600" dirty="0">
                <a:solidFill>
                  <a:schemeClr val="accent2"/>
                </a:solidFill>
                <a:ea typeface="宋体" pitchFamily="2" charset="-122"/>
              </a:rPr>
              <a:t>1-13</a:t>
            </a:r>
            <a:r>
              <a:rPr lang="zh-CN" altLang="en-US" sz="3600" dirty="0">
                <a:solidFill>
                  <a:schemeClr val="accent2"/>
                </a:solidFill>
                <a:ea typeface="宋体" pitchFamily="2" charset="-122"/>
              </a:rPr>
              <a:t>、</a:t>
            </a:r>
            <a:r>
              <a:rPr lang="en-US" altLang="zh-CN" sz="3600" dirty="0">
                <a:solidFill>
                  <a:schemeClr val="accent2"/>
                </a:solidFill>
                <a:ea typeface="宋体" pitchFamily="2" charset="-122"/>
              </a:rPr>
              <a:t>1-15</a:t>
            </a:r>
            <a:endParaRPr lang="zh-CN" altLang="en-US" sz="3600" dirty="0">
              <a:solidFill>
                <a:schemeClr val="accent2"/>
              </a:solidFill>
              <a:ea typeface="宋体"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620688"/>
            <a:ext cx="8136904" cy="4154984"/>
          </a:xfrm>
          <a:prstGeom prst="rect">
            <a:avLst/>
          </a:prstGeom>
          <a:noFill/>
        </p:spPr>
        <p:txBody>
          <a:bodyPr wrap="square" rtlCol="0">
            <a:spAutoFit/>
          </a:bodyPr>
          <a:lstStyle/>
          <a:p>
            <a:pPr algn="ctr"/>
            <a:r>
              <a:rPr lang="zh-CN" altLang="en-US" sz="6000" dirty="0">
                <a:solidFill>
                  <a:srgbClr val="FF0000"/>
                </a:solidFill>
              </a:rPr>
              <a:t>科代表</a:t>
            </a:r>
            <a:endParaRPr lang="en-US" altLang="zh-CN" sz="6000" dirty="0">
              <a:solidFill>
                <a:srgbClr val="FF0000"/>
              </a:solidFill>
            </a:endParaRPr>
          </a:p>
          <a:p>
            <a:pPr algn="ctr"/>
            <a:r>
              <a:rPr lang="zh-CN" altLang="en-US" sz="4400" dirty="0"/>
              <a:t>四个教学班班长</a:t>
            </a:r>
            <a:endParaRPr lang="en-US" altLang="zh-CN" sz="4400" dirty="0"/>
          </a:p>
          <a:p>
            <a:pPr algn="ctr"/>
            <a:endParaRPr lang="en-US" altLang="zh-CN" sz="6000" dirty="0">
              <a:solidFill>
                <a:srgbClr val="FF0000"/>
              </a:solidFill>
            </a:endParaRPr>
          </a:p>
          <a:p>
            <a:pPr algn="ctr"/>
            <a:r>
              <a:rPr lang="zh-CN" altLang="en-US" sz="6000" dirty="0">
                <a:solidFill>
                  <a:srgbClr val="FF0000"/>
                </a:solidFill>
              </a:rPr>
              <a:t>助教</a:t>
            </a:r>
            <a:endParaRPr lang="en-US" altLang="zh-CN" sz="6000" dirty="0">
              <a:solidFill>
                <a:srgbClr val="FF0000"/>
              </a:solidFill>
            </a:endParaRPr>
          </a:p>
          <a:p>
            <a:pPr algn="ctr"/>
            <a:r>
              <a:rPr lang="zh-CN" altLang="en-US" sz="4000" dirty="0" smtClean="0"/>
              <a:t>张娇，</a:t>
            </a:r>
            <a:r>
              <a:rPr lang="en-US" altLang="zh-CN" sz="4000" dirty="0"/>
              <a:t> </a:t>
            </a:r>
            <a:r>
              <a:rPr lang="en-US" altLang="zh-CN" sz="4000" dirty="0" smtClean="0"/>
              <a:t>3120231537@bit.edu.cn</a:t>
            </a:r>
            <a:endParaRPr lang="zh-CN" altLang="en-US" sz="4000" dirty="0"/>
          </a:p>
        </p:txBody>
      </p:sp>
    </p:spTree>
    <p:extLst>
      <p:ext uri="{BB962C8B-B14F-4D97-AF65-F5344CB8AC3E}">
        <p14:creationId xmlns:p14="http://schemas.microsoft.com/office/powerpoint/2010/main" val="1781372927"/>
      </p:ext>
    </p:extLst>
  </p:cSld>
  <p:clrMapOvr>
    <a:masterClrMapping/>
  </p:clrMapOvr>
  <p:transition>
    <p:zoom dir="in"/>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1844824"/>
            <a:ext cx="6768752" cy="3908762"/>
          </a:xfrm>
          <a:prstGeom prst="rect">
            <a:avLst/>
          </a:prstGeom>
          <a:noFill/>
        </p:spPr>
        <p:txBody>
          <a:bodyPr wrap="square" rtlCol="0">
            <a:spAutoFit/>
          </a:bodyPr>
          <a:lstStyle/>
          <a:p>
            <a:pPr marL="457200" indent="-457200">
              <a:buFont typeface="Wingdings" panose="05000000000000000000" pitchFamily="2" charset="2"/>
              <a:buChar char="Ø"/>
            </a:pPr>
            <a:r>
              <a:rPr lang="zh-CN" altLang="en-US" sz="3200" dirty="0"/>
              <a:t>上学期大物期末考试不及格的同学，只有</a:t>
            </a:r>
            <a:r>
              <a:rPr lang="en-US" altLang="zh-CN" sz="3200" dirty="0">
                <a:solidFill>
                  <a:srgbClr val="FF0000"/>
                </a:solidFill>
              </a:rPr>
              <a:t>1</a:t>
            </a:r>
            <a:r>
              <a:rPr lang="zh-CN" altLang="en-US" sz="3200" dirty="0"/>
              <a:t>次这样的重修机会</a:t>
            </a:r>
            <a:endParaRPr lang="en-US" altLang="zh-CN" sz="3200" dirty="0"/>
          </a:p>
          <a:p>
            <a:pPr marL="457200" indent="-457200">
              <a:buFont typeface="Wingdings" panose="05000000000000000000" pitchFamily="2" charset="2"/>
              <a:buChar char="Ø"/>
            </a:pPr>
            <a:endParaRPr lang="en-US" altLang="zh-CN" sz="3200" dirty="0"/>
          </a:p>
          <a:p>
            <a:pPr marL="457200" indent="-457200">
              <a:buFont typeface="Wingdings" panose="05000000000000000000" pitchFamily="2" charset="2"/>
              <a:buChar char="Ø"/>
            </a:pPr>
            <a:r>
              <a:rPr lang="zh-CN" altLang="en-US" sz="3200" dirty="0"/>
              <a:t>相关同学按时报名，以免错过</a:t>
            </a:r>
            <a:r>
              <a:rPr lang="zh-CN" altLang="en-US" sz="3200" dirty="0" smtClean="0"/>
              <a:t>重修</a:t>
            </a:r>
            <a:endParaRPr lang="en-US" altLang="zh-CN" sz="3200" dirty="0" smtClean="0"/>
          </a:p>
          <a:p>
            <a:pPr marL="457200" indent="-457200">
              <a:buFont typeface="Wingdings" panose="05000000000000000000" pitchFamily="2" charset="2"/>
              <a:buChar char="Ø"/>
            </a:pPr>
            <a:endParaRPr lang="en-US" altLang="zh-CN" sz="3200" dirty="0"/>
          </a:p>
          <a:p>
            <a:pPr marL="457200" indent="-457200">
              <a:buFont typeface="Wingdings" panose="05000000000000000000" pitchFamily="2" charset="2"/>
              <a:buChar char="Ø"/>
            </a:pPr>
            <a:r>
              <a:rPr lang="zh-CN" altLang="en-US" sz="3200" dirty="0" smtClean="0">
                <a:solidFill>
                  <a:srgbClr val="FF0000"/>
                </a:solidFill>
              </a:rPr>
              <a:t>不是补考或重考</a:t>
            </a:r>
            <a:endParaRPr lang="en-US" altLang="zh-CN" sz="3200" dirty="0">
              <a:solidFill>
                <a:srgbClr val="FF0000"/>
              </a:solidFill>
            </a:endParaRPr>
          </a:p>
          <a:p>
            <a:pPr algn="ctr"/>
            <a:r>
              <a:rPr lang="zh-CN" altLang="en-US" dirty="0"/>
              <a:t/>
            </a:r>
            <a:br>
              <a:rPr lang="zh-CN" altLang="en-US" dirty="0"/>
            </a:br>
            <a:endParaRPr lang="en-US" dirty="0"/>
          </a:p>
        </p:txBody>
      </p:sp>
      <p:sp>
        <p:nvSpPr>
          <p:cNvPr id="3" name="Title 1"/>
          <p:cNvSpPr txBox="1">
            <a:spLocks/>
          </p:cNvSpPr>
          <p:nvPr/>
        </p:nvSpPr>
        <p:spPr>
          <a:xfrm>
            <a:off x="685800" y="485800"/>
            <a:ext cx="7772400" cy="1143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r>
              <a:rPr lang="zh-CN" altLang="en-US" b="1" kern="0" dirty="0"/>
              <a:t>大物</a:t>
            </a:r>
            <a:r>
              <a:rPr lang="zh-CN" altLang="en-US" kern="0" dirty="0"/>
              <a:t>上</a:t>
            </a:r>
            <a:r>
              <a:rPr lang="zh-CN" altLang="en-US" b="1" kern="0" dirty="0"/>
              <a:t>重修通知</a:t>
            </a:r>
            <a:endParaRPr lang="en-US" b="1" kern="0" dirty="0"/>
          </a:p>
        </p:txBody>
      </p:sp>
    </p:spTree>
    <p:extLst>
      <p:ext uri="{BB962C8B-B14F-4D97-AF65-F5344CB8AC3E}">
        <p14:creationId xmlns:p14="http://schemas.microsoft.com/office/powerpoint/2010/main" val="2531346160"/>
      </p:ext>
    </p:extLst>
  </p:cSld>
  <p:clrMapOvr>
    <a:masterClrMapping/>
  </p:clrMapOvr>
  <p:transition>
    <p:zoom dir="in"/>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936" y="332656"/>
            <a:ext cx="8350696" cy="5400600"/>
          </a:xfrm>
        </p:spPr>
        <p:txBody>
          <a:bodyPr/>
          <a:lstStyle/>
          <a:p>
            <a:r>
              <a:rPr lang="zh-CN" altLang="en-US" b="1" dirty="0">
                <a:solidFill>
                  <a:srgbClr val="FF0000"/>
                </a:solidFill>
              </a:rPr>
              <a:t>选用教材</a:t>
            </a:r>
            <a:r>
              <a:rPr lang="zh-CN" altLang="en-US" b="1" dirty="0"/>
              <a:t>：</a:t>
            </a:r>
            <a:r>
              <a:rPr lang="zh-CN" altLang="en-US" sz="2800" b="1" dirty="0"/>
              <a:t>胡海云，吴晓丽，缪劲松主编</a:t>
            </a:r>
            <a:r>
              <a:rPr lang="en-US" altLang="zh-CN" sz="2800" b="1" dirty="0"/>
              <a:t>.《</a:t>
            </a:r>
            <a:r>
              <a:rPr lang="zh-CN" altLang="en-US" sz="2800" b="1" dirty="0"/>
              <a:t>大学物理</a:t>
            </a:r>
            <a:r>
              <a:rPr lang="en-US" altLang="zh-CN" sz="2800" b="1" dirty="0"/>
              <a:t>(</a:t>
            </a:r>
            <a:r>
              <a:rPr lang="zh-CN" altLang="en-US" sz="2800" b="1" dirty="0"/>
              <a:t>第三卷</a:t>
            </a:r>
            <a:r>
              <a:rPr lang="en-US" altLang="zh-CN" sz="2800" b="1" dirty="0"/>
              <a:t>)——</a:t>
            </a:r>
            <a:r>
              <a:rPr lang="zh-CN" altLang="en-US" sz="2800" b="1" dirty="0"/>
              <a:t>电磁学</a:t>
            </a:r>
            <a:r>
              <a:rPr lang="en-US" altLang="zh-CN" sz="2800" b="1" dirty="0"/>
              <a:t>》</a:t>
            </a:r>
            <a:r>
              <a:rPr lang="zh-CN" altLang="en-US" sz="2800" b="1" dirty="0"/>
              <a:t>；</a:t>
            </a:r>
            <a:r>
              <a:rPr lang="en-US" altLang="zh-CN" sz="2800" b="1" dirty="0"/>
              <a:t> </a:t>
            </a:r>
            <a:r>
              <a:rPr lang="zh-CN" altLang="en-US" sz="2800" b="1" dirty="0"/>
              <a:t>胡海云，缪劲松，冯艳全，吴晓丽主编</a:t>
            </a:r>
            <a:r>
              <a:rPr lang="en-US" altLang="zh-CN" sz="2800" b="1" dirty="0"/>
              <a:t>.《</a:t>
            </a:r>
            <a:r>
              <a:rPr lang="zh-CN" altLang="en-US" sz="2800" b="1" dirty="0"/>
              <a:t>大学物理</a:t>
            </a:r>
            <a:r>
              <a:rPr lang="en-US" altLang="zh-CN" sz="2800" b="1" dirty="0"/>
              <a:t>(</a:t>
            </a:r>
            <a:r>
              <a:rPr lang="zh-CN" altLang="en-US" sz="2800" b="1" dirty="0"/>
              <a:t>第四卷</a:t>
            </a:r>
            <a:r>
              <a:rPr lang="en-US" altLang="zh-CN" sz="2800" b="1" dirty="0"/>
              <a:t>)——</a:t>
            </a:r>
            <a:r>
              <a:rPr lang="zh-CN" altLang="en-US" sz="2800" b="1" dirty="0"/>
              <a:t>近代物理</a:t>
            </a:r>
            <a:r>
              <a:rPr lang="en-US" altLang="zh-CN" sz="2800" b="1" dirty="0"/>
              <a:t>》</a:t>
            </a:r>
            <a:r>
              <a:rPr lang="zh-CN" altLang="en-US" sz="2800" b="1" dirty="0"/>
              <a:t>北京：高等教育出版社，</a:t>
            </a:r>
            <a:r>
              <a:rPr lang="en-US" altLang="zh-CN" sz="2800" b="1" dirty="0"/>
              <a:t>2017.</a:t>
            </a:r>
          </a:p>
          <a:p>
            <a:r>
              <a:rPr lang="zh-CN" altLang="en-US" b="1" dirty="0">
                <a:solidFill>
                  <a:srgbClr val="FF0000"/>
                </a:solidFill>
              </a:rPr>
              <a:t>参考书</a:t>
            </a:r>
            <a:r>
              <a:rPr lang="zh-CN" altLang="en-US" b="1" dirty="0"/>
              <a:t>：</a:t>
            </a:r>
            <a:endParaRPr lang="en-US" b="1" dirty="0"/>
          </a:p>
          <a:p>
            <a:pPr lvl="1"/>
            <a:r>
              <a:rPr lang="zh-CN" altLang="en-US" sz="2000" b="1" dirty="0"/>
              <a:t>张三慧主编</a:t>
            </a:r>
            <a:r>
              <a:rPr lang="en-US" sz="2000" b="1" dirty="0"/>
              <a:t>. </a:t>
            </a:r>
            <a:r>
              <a:rPr lang="zh-CN" altLang="en-US" sz="2000" b="1" dirty="0"/>
              <a:t>大学物理学</a:t>
            </a:r>
            <a:r>
              <a:rPr lang="en-US" sz="2000" b="1" dirty="0"/>
              <a:t>(</a:t>
            </a:r>
            <a:r>
              <a:rPr lang="zh-CN" altLang="en-US" sz="2000" b="1" dirty="0"/>
              <a:t>一、二、三、四、五册</a:t>
            </a:r>
            <a:r>
              <a:rPr lang="en-US" sz="2000" b="1" dirty="0"/>
              <a:t>). </a:t>
            </a:r>
            <a:r>
              <a:rPr lang="zh-CN" altLang="en-US" sz="2000" b="1" dirty="0"/>
              <a:t>北京：清华大学出版社，</a:t>
            </a:r>
            <a:r>
              <a:rPr lang="en-US" sz="2000" b="1" dirty="0"/>
              <a:t>1999.</a:t>
            </a:r>
          </a:p>
          <a:p>
            <a:pPr lvl="1"/>
            <a:r>
              <a:rPr lang="zh-CN" altLang="en-US" sz="2000" b="1" dirty="0"/>
              <a:t>程守诛，江之永编</a:t>
            </a:r>
            <a:r>
              <a:rPr lang="en-US" sz="2000" b="1" dirty="0"/>
              <a:t>. </a:t>
            </a:r>
            <a:r>
              <a:rPr lang="zh-CN" altLang="en-US" sz="2000" b="1" dirty="0"/>
              <a:t>普通物理学</a:t>
            </a:r>
            <a:r>
              <a:rPr lang="en-US" sz="2000" b="1" dirty="0"/>
              <a:t>(</a:t>
            </a:r>
            <a:r>
              <a:rPr lang="zh-CN" altLang="en-US" sz="2000" b="1" dirty="0"/>
              <a:t>上、下册</a:t>
            </a:r>
            <a:r>
              <a:rPr lang="en-US" sz="2000" b="1" dirty="0"/>
              <a:t>). </a:t>
            </a:r>
            <a:r>
              <a:rPr lang="zh-CN" altLang="en-US" sz="2000" b="1" dirty="0"/>
              <a:t>北京：高等教育出版社，</a:t>
            </a:r>
            <a:r>
              <a:rPr lang="en-US" sz="2000" b="1" dirty="0"/>
              <a:t>2006.</a:t>
            </a:r>
          </a:p>
          <a:p>
            <a:pPr lvl="1"/>
            <a:r>
              <a:rPr lang="zh-CN" altLang="en-US" sz="2000" b="1" dirty="0"/>
              <a:t>赵凯华，罗蔚茵</a:t>
            </a:r>
            <a:r>
              <a:rPr lang="en-US" sz="2000" b="1" dirty="0"/>
              <a:t>. </a:t>
            </a:r>
            <a:r>
              <a:rPr lang="zh-CN" altLang="en-US" sz="2000" b="1" dirty="0"/>
              <a:t>新概念物理教程</a:t>
            </a:r>
            <a:r>
              <a:rPr lang="en-US" sz="2000" b="1" dirty="0"/>
              <a:t>(</a:t>
            </a:r>
            <a:r>
              <a:rPr lang="zh-CN" altLang="en-US" sz="2000" b="1" dirty="0"/>
              <a:t>力学、热学、量子物理</a:t>
            </a:r>
            <a:r>
              <a:rPr lang="en-US" sz="2000" b="1" dirty="0"/>
              <a:t>). </a:t>
            </a:r>
            <a:r>
              <a:rPr lang="zh-CN" altLang="en-US" sz="2000" b="1" dirty="0"/>
              <a:t>北京：高等教育出版社，</a:t>
            </a:r>
            <a:r>
              <a:rPr lang="en-US" sz="2000" b="1" dirty="0"/>
              <a:t> 1995.</a:t>
            </a:r>
          </a:p>
          <a:p>
            <a:pPr lvl="1"/>
            <a:r>
              <a:rPr lang="zh-CN" altLang="en-US" sz="2000" b="1" dirty="0"/>
              <a:t>张三慧、李椿等译；</a:t>
            </a:r>
            <a:r>
              <a:rPr lang="en-US" sz="2000" b="1" dirty="0"/>
              <a:t>D. </a:t>
            </a:r>
            <a:r>
              <a:rPr lang="en-US" sz="2000" b="1" dirty="0" err="1"/>
              <a:t>Halliday，R</a:t>
            </a:r>
            <a:r>
              <a:rPr lang="en-US" sz="2000" b="1" dirty="0"/>
              <a:t>. </a:t>
            </a:r>
            <a:r>
              <a:rPr lang="en-US" sz="2000" b="1" dirty="0" err="1"/>
              <a:t>Resnick，J</a:t>
            </a:r>
            <a:r>
              <a:rPr lang="en-US" sz="2000" b="1" dirty="0"/>
              <a:t>. Walker</a:t>
            </a:r>
            <a:r>
              <a:rPr lang="zh-CN" altLang="en-US" sz="2000" b="1" dirty="0"/>
              <a:t>著</a:t>
            </a:r>
            <a:r>
              <a:rPr lang="en-US" altLang="zh-CN" sz="2000" b="1" dirty="0"/>
              <a:t>. 《</a:t>
            </a:r>
            <a:r>
              <a:rPr lang="zh-CN" altLang="en-US" sz="2000" b="1" dirty="0"/>
              <a:t>物理学基础</a:t>
            </a:r>
            <a:r>
              <a:rPr lang="en-US" altLang="zh-CN" sz="2000" b="1" dirty="0"/>
              <a:t>(</a:t>
            </a:r>
            <a:r>
              <a:rPr lang="en-US" sz="2000" b="1" dirty="0" err="1"/>
              <a:t>Fudamentals</a:t>
            </a:r>
            <a:r>
              <a:rPr lang="en-US" sz="2000" b="1" dirty="0"/>
              <a:t> of Physics)》(</a:t>
            </a:r>
            <a:r>
              <a:rPr lang="zh-CN" altLang="en-US" sz="2000" b="1" dirty="0"/>
              <a:t>第</a:t>
            </a:r>
            <a:r>
              <a:rPr lang="en-US" altLang="zh-CN" sz="2000" b="1" dirty="0"/>
              <a:t>6</a:t>
            </a:r>
            <a:r>
              <a:rPr lang="zh-CN" altLang="en-US" sz="2000" b="1" dirty="0"/>
              <a:t>版</a:t>
            </a:r>
            <a:r>
              <a:rPr lang="en-US" altLang="zh-CN" sz="2000" b="1" dirty="0"/>
              <a:t>)</a:t>
            </a:r>
            <a:r>
              <a:rPr lang="en-US" sz="2000" b="1" dirty="0"/>
              <a:t>. </a:t>
            </a:r>
            <a:r>
              <a:rPr lang="zh-CN" altLang="en-US" sz="2000" b="1" dirty="0"/>
              <a:t>北京：机械工业出版社，</a:t>
            </a:r>
            <a:r>
              <a:rPr lang="en-US" altLang="zh-CN" sz="2000" b="1" dirty="0"/>
              <a:t>2005.</a:t>
            </a:r>
          </a:p>
          <a:p>
            <a:pPr lvl="1"/>
            <a:r>
              <a:rPr lang="zh-CN" altLang="en-US" sz="2000" b="1" dirty="0"/>
              <a:t>赵凯华，陈熙谋</a:t>
            </a:r>
            <a:r>
              <a:rPr lang="en-US" altLang="zh-CN" sz="2000" b="1" dirty="0"/>
              <a:t>. </a:t>
            </a:r>
            <a:r>
              <a:rPr lang="zh-CN" altLang="en-US" sz="2000" b="1" dirty="0"/>
              <a:t>电磁学</a:t>
            </a:r>
            <a:r>
              <a:rPr lang="en-US" altLang="zh-CN" sz="2000" b="1" dirty="0"/>
              <a:t>(</a:t>
            </a:r>
            <a:r>
              <a:rPr lang="zh-CN" altLang="en-US" sz="2000" b="1" dirty="0"/>
              <a:t>第三版</a:t>
            </a:r>
            <a:r>
              <a:rPr lang="en-US" altLang="zh-CN" sz="2000" b="1" dirty="0"/>
              <a:t>). </a:t>
            </a:r>
            <a:r>
              <a:rPr lang="zh-CN" altLang="en-US" sz="2000" b="1" dirty="0"/>
              <a:t>北京：高等教育出版社，</a:t>
            </a:r>
            <a:r>
              <a:rPr lang="en-US" altLang="zh-CN" sz="2000" b="1" dirty="0"/>
              <a:t>2011.</a:t>
            </a:r>
          </a:p>
          <a:p>
            <a:pPr lvl="1"/>
            <a:r>
              <a:rPr lang="zh-CN" altLang="en-US" sz="2000" b="1" dirty="0">
                <a:solidFill>
                  <a:srgbClr val="FF0000"/>
                </a:solidFill>
              </a:rPr>
              <a:t>费曼物理学讲义</a:t>
            </a:r>
            <a:endParaRPr lang="en-US" sz="2000" b="1" dirty="0">
              <a:solidFill>
                <a:srgbClr val="FF0000"/>
              </a:solidFill>
            </a:endParaRPr>
          </a:p>
          <a:p>
            <a:endParaRPr lang="en-US" b="1" dirty="0"/>
          </a:p>
        </p:txBody>
      </p:sp>
    </p:spTree>
    <p:extLst>
      <p:ext uri="{BB962C8B-B14F-4D97-AF65-F5344CB8AC3E}">
        <p14:creationId xmlns:p14="http://schemas.microsoft.com/office/powerpoint/2010/main" val="3722013892"/>
      </p:ext>
    </p:extLst>
  </p:cSld>
  <p:clrMapOvr>
    <a:masterClrMapping/>
  </p:clrMapOvr>
  <p:transition>
    <p:zoom dir="in"/>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7828</TotalTime>
  <Words>5361</Words>
  <Application>Microsoft Office PowerPoint</Application>
  <PresentationFormat>全屏显示(4:3)</PresentationFormat>
  <Paragraphs>593</Paragraphs>
  <Slides>61</Slides>
  <Notes>9</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61</vt:i4>
      </vt:variant>
    </vt:vector>
  </HeadingPairs>
  <TitlesOfParts>
    <vt:vector size="73" baseType="lpstr">
      <vt:lpstr>Monotype Sorts</vt:lpstr>
      <vt:lpstr>黑体</vt:lpstr>
      <vt:lpstr>华文中宋</vt:lpstr>
      <vt:lpstr>宋体</vt:lpstr>
      <vt:lpstr>Franklin Gothic Medium</vt:lpstr>
      <vt:lpstr>Helvetica</vt:lpstr>
      <vt:lpstr>Symbol</vt:lpstr>
      <vt:lpstr>Times New Roman</vt:lpstr>
      <vt:lpstr>Wingdings</vt:lpstr>
      <vt:lpstr>Default Design</vt:lpstr>
      <vt:lpstr>Equation</vt:lpstr>
      <vt:lpstr>公式</vt:lpstr>
      <vt:lpstr>1. 静电场 2. 静电场中的导体和电介质 3. 静磁场 4. 电磁感应及麦克斯韦方程组 5. 狭义相对论基础 6. 量子物理基础 7. 固体物理基础 </vt:lpstr>
      <vt:lpstr>教学大纲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吴晓丽</dc:creator>
  <cp:lastModifiedBy>Wei Guo</cp:lastModifiedBy>
  <cp:revision>422</cp:revision>
  <dcterms:created xsi:type="dcterms:W3CDTF">2002-07-04T02:58:01Z</dcterms:created>
  <dcterms:modified xsi:type="dcterms:W3CDTF">2023-09-11T12:51:13Z</dcterms:modified>
</cp:coreProperties>
</file>