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429" r:id="rId2"/>
    <p:sldId id="430" r:id="rId3"/>
    <p:sldId id="431" r:id="rId4"/>
    <p:sldId id="432" r:id="rId5"/>
    <p:sldId id="440" r:id="rId6"/>
    <p:sldId id="439" r:id="rId7"/>
    <p:sldId id="433" r:id="rId8"/>
    <p:sldId id="434" r:id="rId9"/>
    <p:sldId id="435" r:id="rId10"/>
    <p:sldId id="436" r:id="rId11"/>
    <p:sldId id="437" r:id="rId12"/>
    <p:sldId id="438" r:id="rId13"/>
    <p:sldId id="347" r:id="rId14"/>
    <p:sldId id="348" r:id="rId15"/>
    <p:sldId id="428" r:id="rId16"/>
    <p:sldId id="349" r:id="rId17"/>
    <p:sldId id="350" r:id="rId18"/>
    <p:sldId id="351" r:id="rId19"/>
    <p:sldId id="352" r:id="rId20"/>
    <p:sldId id="312" r:id="rId21"/>
    <p:sldId id="366" r:id="rId22"/>
    <p:sldId id="354" r:id="rId23"/>
    <p:sldId id="355" r:id="rId24"/>
    <p:sldId id="427" r:id="rId25"/>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996633"/>
    <a:srgbClr val="CC99FF"/>
    <a:srgbClr val="FFCC00"/>
    <a:srgbClr val="00FFCC"/>
    <a:srgbClr val="FF0000"/>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5"/>
    <p:restoredTop sz="94124" autoAdjust="0"/>
  </p:normalViewPr>
  <p:slideViewPr>
    <p:cSldViewPr>
      <p:cViewPr varScale="1">
        <p:scale>
          <a:sx n="104" d="100"/>
          <a:sy n="104" d="100"/>
        </p:scale>
        <p:origin x="1218" y="11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931"/>
    </p:cViewPr>
  </p:sorterViewPr>
  <p:notesViewPr>
    <p:cSldViewPr>
      <p:cViewPr>
        <p:scale>
          <a:sx n="66" d="100"/>
          <a:sy n="66" d="100"/>
        </p:scale>
        <p:origin x="-84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13.wmf"/><Relationship Id="rId1" Type="http://schemas.openxmlformats.org/officeDocument/2006/relationships/image" Target="../media/image11.wmf"/><Relationship Id="rId6" Type="http://schemas.openxmlformats.org/officeDocument/2006/relationships/image" Target="../media/image57.wmf"/><Relationship Id="rId5" Type="http://schemas.openxmlformats.org/officeDocument/2006/relationships/image" Target="../media/image56.wmf"/><Relationship Id="rId10" Type="http://schemas.openxmlformats.org/officeDocument/2006/relationships/image" Target="../media/image61.wmf"/><Relationship Id="rId4" Type="http://schemas.openxmlformats.org/officeDocument/2006/relationships/image" Target="../media/image55.wmf"/><Relationship Id="rId9" Type="http://schemas.openxmlformats.org/officeDocument/2006/relationships/image" Target="../media/image6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74.wmf"/><Relationship Id="rId3" Type="http://schemas.openxmlformats.org/officeDocument/2006/relationships/image" Target="../media/image70.wmf"/><Relationship Id="rId7" Type="http://schemas.openxmlformats.org/officeDocument/2006/relationships/image" Target="../media/image73.wmf"/><Relationship Id="rId2" Type="http://schemas.openxmlformats.org/officeDocument/2006/relationships/image" Target="../media/image66.wmf"/><Relationship Id="rId1" Type="http://schemas.openxmlformats.org/officeDocument/2006/relationships/image" Target="../media/image69.wmf"/><Relationship Id="rId6" Type="http://schemas.openxmlformats.org/officeDocument/2006/relationships/image" Target="../media/image67.wmf"/><Relationship Id="rId5" Type="http://schemas.openxmlformats.org/officeDocument/2006/relationships/image" Target="../media/image72.wmf"/><Relationship Id="rId4" Type="http://schemas.openxmlformats.org/officeDocument/2006/relationships/image" Target="../media/image71.wmf"/><Relationship Id="rId9" Type="http://schemas.openxmlformats.org/officeDocument/2006/relationships/image" Target="../media/image7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9.wmf"/><Relationship Id="rId7" Type="http://schemas.openxmlformats.org/officeDocument/2006/relationships/image" Target="../media/image83.wmf"/><Relationship Id="rId2" Type="http://schemas.openxmlformats.org/officeDocument/2006/relationships/image" Target="../media/image78.wmf"/><Relationship Id="rId1" Type="http://schemas.openxmlformats.org/officeDocument/2006/relationships/image" Target="../media/image77.wmf"/><Relationship Id="rId6" Type="http://schemas.openxmlformats.org/officeDocument/2006/relationships/image" Target="../media/image82.wmf"/><Relationship Id="rId5" Type="http://schemas.openxmlformats.org/officeDocument/2006/relationships/image" Target="../media/image81.wmf"/><Relationship Id="rId4" Type="http://schemas.openxmlformats.org/officeDocument/2006/relationships/image" Target="../media/image80.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9.wmf"/><Relationship Id="rId5" Type="http://schemas.openxmlformats.org/officeDocument/2006/relationships/image" Target="../media/image88.wmf"/><Relationship Id="rId10" Type="http://schemas.openxmlformats.org/officeDocument/2006/relationships/image" Target="../media/image92.wmf"/><Relationship Id="rId4" Type="http://schemas.openxmlformats.org/officeDocument/2006/relationships/image" Target="../media/image87.wmf"/><Relationship Id="rId9" Type="http://schemas.openxmlformats.org/officeDocument/2006/relationships/image" Target="../media/image7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6.wmf"/><Relationship Id="rId7" Type="http://schemas.openxmlformats.org/officeDocument/2006/relationships/image" Target="../media/image100.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6" Type="http://schemas.openxmlformats.org/officeDocument/2006/relationships/image" Target="../media/image106.wmf"/><Relationship Id="rId5" Type="http://schemas.openxmlformats.org/officeDocument/2006/relationships/image" Target="../media/image105.wmf"/><Relationship Id="rId4" Type="http://schemas.openxmlformats.org/officeDocument/2006/relationships/image" Target="../media/image10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108.wmf"/><Relationship Id="rId1" Type="http://schemas.openxmlformats.org/officeDocument/2006/relationships/image" Target="../media/image107.emf"/><Relationship Id="rId6" Type="http://schemas.openxmlformats.org/officeDocument/2006/relationships/image" Target="../media/image110.wmf"/><Relationship Id="rId5" Type="http://schemas.openxmlformats.org/officeDocument/2006/relationships/image" Target="../media/image109.wmf"/><Relationship Id="rId4" Type="http://schemas.openxmlformats.org/officeDocument/2006/relationships/image" Target="../media/image10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2.wmf"/><Relationship Id="rId1" Type="http://schemas.openxmlformats.org/officeDocument/2006/relationships/image" Target="../media/image3.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12.wmf"/><Relationship Id="rId5" Type="http://schemas.openxmlformats.org/officeDocument/2006/relationships/image" Target="../media/image24.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image" Target="../media/image37.wmf"/><Relationship Id="rId3" Type="http://schemas.openxmlformats.org/officeDocument/2006/relationships/image" Target="../media/image27.wmf"/><Relationship Id="rId7" Type="http://schemas.openxmlformats.org/officeDocument/2006/relationships/image" Target="../media/image31.wmf"/><Relationship Id="rId12" Type="http://schemas.openxmlformats.org/officeDocument/2006/relationships/image" Target="../media/image36.wmf"/><Relationship Id="rId2" Type="http://schemas.openxmlformats.org/officeDocument/2006/relationships/image" Target="../media/image26.emf"/><Relationship Id="rId16" Type="http://schemas.openxmlformats.org/officeDocument/2006/relationships/image" Target="../media/image40.wmf"/><Relationship Id="rId1" Type="http://schemas.openxmlformats.org/officeDocument/2006/relationships/image" Target="../media/image25.wmf"/><Relationship Id="rId6" Type="http://schemas.openxmlformats.org/officeDocument/2006/relationships/image" Target="../media/image30.wmf"/><Relationship Id="rId11" Type="http://schemas.openxmlformats.org/officeDocument/2006/relationships/image" Target="../media/image35.wmf"/><Relationship Id="rId5" Type="http://schemas.openxmlformats.org/officeDocument/2006/relationships/image" Target="../media/image29.wmf"/><Relationship Id="rId15" Type="http://schemas.openxmlformats.org/officeDocument/2006/relationships/image" Target="../media/image3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 Id="rId14"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b="0"/>
            </a:lvl1pPr>
          </a:lstStyle>
          <a:p>
            <a:fld id="{BC265BCB-D3DF-4E3B-ADE3-E64B62B20051}" type="slidenum">
              <a:rPr lang="en-US" altLang="zh-CN"/>
              <a:pPr/>
              <a:t>‹#›</a:t>
            </a:fld>
            <a:endParaRPr lang="en-US" altLang="zh-CN"/>
          </a:p>
        </p:txBody>
      </p:sp>
    </p:spTree>
    <p:extLst>
      <p:ext uri="{BB962C8B-B14F-4D97-AF65-F5344CB8AC3E}">
        <p14:creationId xmlns:p14="http://schemas.microsoft.com/office/powerpoint/2010/main" val="746601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zh-CN"/>
          </a:p>
        </p:txBody>
      </p:sp>
      <p:sp>
        <p:nvSpPr>
          <p:cNvPr id="205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b="0"/>
            </a:lvl1pPr>
          </a:lstStyle>
          <a:p>
            <a:fld id="{A76A9C8B-932A-45F0-95EE-2E157926DEC6}" type="slidenum">
              <a:rPr lang="en-US" altLang="zh-CN"/>
              <a:pPr/>
              <a:t>‹#›</a:t>
            </a:fld>
            <a:endParaRPr lang="en-US" altLang="zh-CN"/>
          </a:p>
        </p:txBody>
      </p:sp>
    </p:spTree>
    <p:extLst>
      <p:ext uri="{BB962C8B-B14F-4D97-AF65-F5344CB8AC3E}">
        <p14:creationId xmlns:p14="http://schemas.microsoft.com/office/powerpoint/2010/main" val="17323226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D241ACB2-0FE4-4FA5-B09C-F5C1AE1014E2}" type="slidenum">
              <a:rPr lang="en-US" altLang="zh-CN" sz="1200" b="0"/>
              <a:pPr/>
              <a:t>1</a:t>
            </a:fld>
            <a:endParaRPr lang="en-US" altLang="zh-CN" sz="1200" b="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28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A80ADE2B-987D-462F-917C-F8A371819057}" type="slidenum">
              <a:rPr lang="en-US" altLang="zh-CN"/>
              <a:pPr/>
              <a:t>‹#›</a:t>
            </a:fld>
            <a:endParaRPr lang="en-US" altLang="zh-CN"/>
          </a:p>
        </p:txBody>
      </p:sp>
    </p:spTree>
    <p:extLst>
      <p:ext uri="{BB962C8B-B14F-4D97-AF65-F5344CB8AC3E}">
        <p14:creationId xmlns:p14="http://schemas.microsoft.com/office/powerpoint/2010/main" val="1857040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EEA92FA6-ADB3-4C44-B3A4-388BF1A6BC4A}" type="slidenum">
              <a:rPr lang="en-US" altLang="zh-CN"/>
              <a:pPr/>
              <a:t>‹#›</a:t>
            </a:fld>
            <a:endParaRPr lang="en-US" altLang="zh-CN"/>
          </a:p>
        </p:txBody>
      </p:sp>
    </p:spTree>
    <p:extLst>
      <p:ext uri="{BB962C8B-B14F-4D97-AF65-F5344CB8AC3E}">
        <p14:creationId xmlns:p14="http://schemas.microsoft.com/office/powerpoint/2010/main" val="128806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FF336FA5-FB96-4D01-A81C-EAD1A7DA1823}" type="slidenum">
              <a:rPr lang="en-US" altLang="zh-CN"/>
              <a:pPr/>
              <a:t>‹#›</a:t>
            </a:fld>
            <a:endParaRPr lang="en-US" altLang="zh-CN"/>
          </a:p>
        </p:txBody>
      </p:sp>
    </p:spTree>
    <p:extLst>
      <p:ext uri="{BB962C8B-B14F-4D97-AF65-F5344CB8AC3E}">
        <p14:creationId xmlns:p14="http://schemas.microsoft.com/office/powerpoint/2010/main" val="170851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D111D802-4866-4FC2-B57E-0F5DD5425275}" type="slidenum">
              <a:rPr lang="en-US" altLang="zh-CN"/>
              <a:pPr/>
              <a:t>‹#›</a:t>
            </a:fld>
            <a:endParaRPr lang="en-US" altLang="zh-CN"/>
          </a:p>
        </p:txBody>
      </p:sp>
    </p:spTree>
    <p:extLst>
      <p:ext uri="{BB962C8B-B14F-4D97-AF65-F5344CB8AC3E}">
        <p14:creationId xmlns:p14="http://schemas.microsoft.com/office/powerpoint/2010/main" val="296269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fld id="{E2B9BC8F-B46C-4B32-841D-3157D3E75F43}" type="slidenum">
              <a:rPr lang="en-US" altLang="zh-CN"/>
              <a:pPr/>
              <a:t>‹#›</a:t>
            </a:fld>
            <a:endParaRPr lang="en-US" altLang="zh-CN"/>
          </a:p>
        </p:txBody>
      </p:sp>
    </p:spTree>
    <p:extLst>
      <p:ext uri="{BB962C8B-B14F-4D97-AF65-F5344CB8AC3E}">
        <p14:creationId xmlns:p14="http://schemas.microsoft.com/office/powerpoint/2010/main" val="3502984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42E55AFD-5551-40D9-8BAB-C6C22D9CB54A}" type="slidenum">
              <a:rPr lang="en-US" altLang="zh-CN"/>
              <a:pPr/>
              <a:t>‹#›</a:t>
            </a:fld>
            <a:endParaRPr lang="en-US" altLang="zh-CN"/>
          </a:p>
        </p:txBody>
      </p:sp>
    </p:spTree>
    <p:extLst>
      <p:ext uri="{BB962C8B-B14F-4D97-AF65-F5344CB8AC3E}">
        <p14:creationId xmlns:p14="http://schemas.microsoft.com/office/powerpoint/2010/main" val="1813264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fld id="{684D8064-6D31-4BC2-93C8-6D6A3BE6C15F}" type="slidenum">
              <a:rPr lang="en-US" altLang="zh-CN"/>
              <a:pPr/>
              <a:t>‹#›</a:t>
            </a:fld>
            <a:endParaRPr lang="en-US" altLang="zh-CN"/>
          </a:p>
        </p:txBody>
      </p:sp>
    </p:spTree>
    <p:extLst>
      <p:ext uri="{BB962C8B-B14F-4D97-AF65-F5344CB8AC3E}">
        <p14:creationId xmlns:p14="http://schemas.microsoft.com/office/powerpoint/2010/main" val="919676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5B02B8B2-1163-4411-8677-894C30B13A15}" type="slidenum">
              <a:rPr lang="en-US" altLang="zh-CN"/>
              <a:pPr/>
              <a:t>‹#›</a:t>
            </a:fld>
            <a:endParaRPr lang="en-US" altLang="zh-CN"/>
          </a:p>
        </p:txBody>
      </p:sp>
    </p:spTree>
    <p:extLst>
      <p:ext uri="{BB962C8B-B14F-4D97-AF65-F5344CB8AC3E}">
        <p14:creationId xmlns:p14="http://schemas.microsoft.com/office/powerpoint/2010/main" val="3496162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fld id="{7FB2340B-E7C1-41C6-BDF8-E05229B5127F}" type="slidenum">
              <a:rPr lang="en-US" altLang="zh-CN"/>
              <a:pPr/>
              <a:t>‹#›</a:t>
            </a:fld>
            <a:endParaRPr lang="en-US" altLang="zh-CN"/>
          </a:p>
        </p:txBody>
      </p:sp>
    </p:spTree>
    <p:extLst>
      <p:ext uri="{BB962C8B-B14F-4D97-AF65-F5344CB8AC3E}">
        <p14:creationId xmlns:p14="http://schemas.microsoft.com/office/powerpoint/2010/main" val="4042444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467BFCD-1E22-4C51-AFD7-B4AAEEF13137}" type="slidenum">
              <a:rPr lang="en-US" altLang="zh-CN"/>
              <a:pPr/>
              <a:t>‹#›</a:t>
            </a:fld>
            <a:endParaRPr lang="en-US" altLang="zh-CN"/>
          </a:p>
        </p:txBody>
      </p:sp>
    </p:spTree>
    <p:extLst>
      <p:ext uri="{BB962C8B-B14F-4D97-AF65-F5344CB8AC3E}">
        <p14:creationId xmlns:p14="http://schemas.microsoft.com/office/powerpoint/2010/main" val="2944284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9DC71399-1E66-4C88-9BEE-B209498D3D3F}" type="slidenum">
              <a:rPr lang="en-US" altLang="zh-CN"/>
              <a:pPr/>
              <a:t>‹#›</a:t>
            </a:fld>
            <a:endParaRPr lang="en-US" altLang="zh-CN"/>
          </a:p>
        </p:txBody>
      </p:sp>
    </p:spTree>
    <p:extLst>
      <p:ext uri="{BB962C8B-B14F-4D97-AF65-F5344CB8AC3E}">
        <p14:creationId xmlns:p14="http://schemas.microsoft.com/office/powerpoint/2010/main" val="3419187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FFFFCC"/>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单击以编辑</a:t>
            </a:r>
            <a:r>
              <a:rPr lang="zh-CN" altLang="en-US"/>
              <a:t>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spcBef>
                <a:spcPct val="50000"/>
              </a:spcBef>
              <a:defRPr sz="1400" b="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spcBef>
                <a:spcPct val="50000"/>
              </a:spcBef>
              <a:defRPr sz="1400" b="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spcBef>
                <a:spcPct val="50000"/>
              </a:spcBef>
              <a:defRPr sz="1400" b="0"/>
            </a:lvl1pPr>
          </a:lstStyle>
          <a:p>
            <a:fld id="{77FE0C21-38BE-4A07-A178-072B0F0916C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0.wmf"/><Relationship Id="rId5" Type="http://schemas.openxmlformats.org/officeDocument/2006/relationships/oleObject" Target="../embeddings/oleObject52.bin"/><Relationship Id="rId4" Type="http://schemas.openxmlformats.org/officeDocument/2006/relationships/image" Target="../media/image49.wmf"/><Relationship Id="rId9" Type="http://schemas.openxmlformats.org/officeDocument/2006/relationships/image" Target="../media/image51.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3.wmf"/><Relationship Id="rId5" Type="http://schemas.openxmlformats.org/officeDocument/2006/relationships/oleObject" Target="../embeddings/oleObject56.bin"/><Relationship Id="rId4" Type="http://schemas.openxmlformats.org/officeDocument/2006/relationships/image" Target="../media/image52.wmf"/></Relationships>
</file>

<file path=ppt/slides/_rels/slide12.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62.bin"/><Relationship Id="rId18" Type="http://schemas.openxmlformats.org/officeDocument/2006/relationships/image" Target="../media/image59.wmf"/><Relationship Id="rId3" Type="http://schemas.openxmlformats.org/officeDocument/2006/relationships/oleObject" Target="../embeddings/oleObject57.bin"/><Relationship Id="rId21" Type="http://schemas.openxmlformats.org/officeDocument/2006/relationships/oleObject" Target="../embeddings/oleObject66.bin"/><Relationship Id="rId7" Type="http://schemas.openxmlformats.org/officeDocument/2006/relationships/oleObject" Target="../embeddings/oleObject59.bin"/><Relationship Id="rId12" Type="http://schemas.openxmlformats.org/officeDocument/2006/relationships/image" Target="../media/image56.wmf"/><Relationship Id="rId17" Type="http://schemas.openxmlformats.org/officeDocument/2006/relationships/oleObject" Target="../embeddings/oleObject64.bin"/><Relationship Id="rId2" Type="http://schemas.openxmlformats.org/officeDocument/2006/relationships/slideLayout" Target="../slideLayouts/slideLayout7.xml"/><Relationship Id="rId16" Type="http://schemas.openxmlformats.org/officeDocument/2006/relationships/image" Target="../media/image58.wmf"/><Relationship Id="rId20" Type="http://schemas.openxmlformats.org/officeDocument/2006/relationships/image" Target="../media/image60.wmf"/><Relationship Id="rId1" Type="http://schemas.openxmlformats.org/officeDocument/2006/relationships/vmlDrawing" Target="../drawings/vmlDrawing11.vml"/><Relationship Id="rId6" Type="http://schemas.openxmlformats.org/officeDocument/2006/relationships/image" Target="../media/image13.wmf"/><Relationship Id="rId11" Type="http://schemas.openxmlformats.org/officeDocument/2006/relationships/oleObject" Target="../embeddings/oleObject61.bin"/><Relationship Id="rId5" Type="http://schemas.openxmlformats.org/officeDocument/2006/relationships/oleObject" Target="../embeddings/oleObject58.bin"/><Relationship Id="rId15" Type="http://schemas.openxmlformats.org/officeDocument/2006/relationships/oleObject" Target="../embeddings/oleObject63.bin"/><Relationship Id="rId10" Type="http://schemas.openxmlformats.org/officeDocument/2006/relationships/image" Target="../media/image55.wmf"/><Relationship Id="rId19" Type="http://schemas.openxmlformats.org/officeDocument/2006/relationships/oleObject" Target="../embeddings/oleObject65.bin"/><Relationship Id="rId4" Type="http://schemas.openxmlformats.org/officeDocument/2006/relationships/image" Target="../media/image11.wmf"/><Relationship Id="rId9" Type="http://schemas.openxmlformats.org/officeDocument/2006/relationships/oleObject" Target="../embeddings/oleObject60.bin"/><Relationship Id="rId14" Type="http://schemas.openxmlformats.org/officeDocument/2006/relationships/image" Target="../media/image57.wmf"/><Relationship Id="rId22" Type="http://schemas.openxmlformats.org/officeDocument/2006/relationships/image" Target="../media/image61.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64.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63.wmf"/><Relationship Id="rId5" Type="http://schemas.openxmlformats.org/officeDocument/2006/relationships/oleObject" Target="../embeddings/oleObject68.bin"/><Relationship Id="rId4" Type="http://schemas.openxmlformats.org/officeDocument/2006/relationships/image" Target="../media/image62.wmf"/></Relationships>
</file>

<file path=ppt/slides/_rels/slide15.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66.wmf"/><Relationship Id="rId11" Type="http://schemas.openxmlformats.org/officeDocument/2006/relationships/oleObject" Target="../embeddings/oleObject74.bin"/><Relationship Id="rId5" Type="http://schemas.openxmlformats.org/officeDocument/2006/relationships/oleObject" Target="../embeddings/oleObject71.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73.bin"/></Relationships>
</file>

<file path=ppt/slides/_rels/slide16.xml.rels><?xml version="1.0" encoding="UTF-8" standalone="yes"?>
<Relationships xmlns="http://schemas.openxmlformats.org/package/2006/relationships"><Relationship Id="rId8" Type="http://schemas.openxmlformats.org/officeDocument/2006/relationships/image" Target="../media/image70.wmf"/><Relationship Id="rId13" Type="http://schemas.openxmlformats.org/officeDocument/2006/relationships/oleObject" Target="../embeddings/oleObject80.bin"/><Relationship Id="rId18" Type="http://schemas.openxmlformats.org/officeDocument/2006/relationships/image" Target="../media/image74.wmf"/><Relationship Id="rId3" Type="http://schemas.openxmlformats.org/officeDocument/2006/relationships/oleObject" Target="../embeddings/oleObject75.bin"/><Relationship Id="rId21" Type="http://schemas.openxmlformats.org/officeDocument/2006/relationships/image" Target="../media/image75.wmf"/><Relationship Id="rId7" Type="http://schemas.openxmlformats.org/officeDocument/2006/relationships/oleObject" Target="../embeddings/oleObject77.bin"/><Relationship Id="rId12" Type="http://schemas.openxmlformats.org/officeDocument/2006/relationships/image" Target="../media/image72.wmf"/><Relationship Id="rId17" Type="http://schemas.openxmlformats.org/officeDocument/2006/relationships/oleObject" Target="../embeddings/oleObject82.bin"/><Relationship Id="rId2" Type="http://schemas.openxmlformats.org/officeDocument/2006/relationships/slideLayout" Target="../slideLayouts/slideLayout7.xml"/><Relationship Id="rId16" Type="http://schemas.openxmlformats.org/officeDocument/2006/relationships/image" Target="../media/image73.wmf"/><Relationship Id="rId20" Type="http://schemas.openxmlformats.org/officeDocument/2006/relationships/oleObject" Target="../embeddings/oleObject84.bin"/><Relationship Id="rId1" Type="http://schemas.openxmlformats.org/officeDocument/2006/relationships/vmlDrawing" Target="../drawings/vmlDrawing14.vml"/><Relationship Id="rId6" Type="http://schemas.openxmlformats.org/officeDocument/2006/relationships/image" Target="../media/image66.wmf"/><Relationship Id="rId11" Type="http://schemas.openxmlformats.org/officeDocument/2006/relationships/oleObject" Target="../embeddings/oleObject79.bin"/><Relationship Id="rId5" Type="http://schemas.openxmlformats.org/officeDocument/2006/relationships/oleObject" Target="../embeddings/oleObject76.bin"/><Relationship Id="rId15" Type="http://schemas.openxmlformats.org/officeDocument/2006/relationships/oleObject" Target="../embeddings/oleObject81.bin"/><Relationship Id="rId10" Type="http://schemas.openxmlformats.org/officeDocument/2006/relationships/image" Target="../media/image71.wmf"/><Relationship Id="rId19" Type="http://schemas.openxmlformats.org/officeDocument/2006/relationships/oleObject" Target="../embeddings/oleObject83.bin"/><Relationship Id="rId4" Type="http://schemas.openxmlformats.org/officeDocument/2006/relationships/image" Target="../media/image69.wmf"/><Relationship Id="rId9" Type="http://schemas.openxmlformats.org/officeDocument/2006/relationships/oleObject" Target="../embeddings/oleObject78.bin"/><Relationship Id="rId14" Type="http://schemas.openxmlformats.org/officeDocument/2006/relationships/image" Target="../media/image6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76.wmf"/></Relationships>
</file>

<file path=ppt/slides/_rels/slide18.xml.rels><?xml version="1.0" encoding="UTF-8" standalone="yes"?>
<Relationships xmlns="http://schemas.openxmlformats.org/package/2006/relationships"><Relationship Id="rId8" Type="http://schemas.openxmlformats.org/officeDocument/2006/relationships/image" Target="../media/image79.wmf"/><Relationship Id="rId13" Type="http://schemas.openxmlformats.org/officeDocument/2006/relationships/oleObject" Target="../embeddings/oleObject91.bin"/><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81.wmf"/><Relationship Id="rId2" Type="http://schemas.openxmlformats.org/officeDocument/2006/relationships/slideLayout" Target="../slideLayouts/slideLayout7.xml"/><Relationship Id="rId16" Type="http://schemas.openxmlformats.org/officeDocument/2006/relationships/image" Target="../media/image83.wmf"/><Relationship Id="rId1" Type="http://schemas.openxmlformats.org/officeDocument/2006/relationships/vmlDrawing" Target="../drawings/vmlDrawing16.vml"/><Relationship Id="rId6" Type="http://schemas.openxmlformats.org/officeDocument/2006/relationships/image" Target="../media/image78.wmf"/><Relationship Id="rId11" Type="http://schemas.openxmlformats.org/officeDocument/2006/relationships/oleObject" Target="../embeddings/oleObject90.bin"/><Relationship Id="rId5" Type="http://schemas.openxmlformats.org/officeDocument/2006/relationships/oleObject" Target="../embeddings/oleObject87.bin"/><Relationship Id="rId15" Type="http://schemas.openxmlformats.org/officeDocument/2006/relationships/oleObject" Target="../embeddings/oleObject92.bin"/><Relationship Id="rId10" Type="http://schemas.openxmlformats.org/officeDocument/2006/relationships/image" Target="../media/image80.wmf"/><Relationship Id="rId4" Type="http://schemas.openxmlformats.org/officeDocument/2006/relationships/image" Target="../media/image77.wmf"/><Relationship Id="rId9" Type="http://schemas.openxmlformats.org/officeDocument/2006/relationships/oleObject" Target="../embeddings/oleObject89.bin"/><Relationship Id="rId14" Type="http://schemas.openxmlformats.org/officeDocument/2006/relationships/image" Target="../media/image82.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95.bin"/><Relationship Id="rId13" Type="http://schemas.openxmlformats.org/officeDocument/2006/relationships/image" Target="../media/image88.wmf"/><Relationship Id="rId18" Type="http://schemas.openxmlformats.org/officeDocument/2006/relationships/oleObject" Target="../embeddings/oleObject100.bin"/><Relationship Id="rId3" Type="http://schemas.openxmlformats.org/officeDocument/2006/relationships/audio" Target="../media/audio1.wav"/><Relationship Id="rId21" Type="http://schemas.openxmlformats.org/officeDocument/2006/relationships/image" Target="../media/image76.wmf"/><Relationship Id="rId7" Type="http://schemas.openxmlformats.org/officeDocument/2006/relationships/image" Target="../media/image85.wmf"/><Relationship Id="rId12" Type="http://schemas.openxmlformats.org/officeDocument/2006/relationships/oleObject" Target="../embeddings/oleObject97.bin"/><Relationship Id="rId17" Type="http://schemas.openxmlformats.org/officeDocument/2006/relationships/image" Target="../media/image90.wmf"/><Relationship Id="rId2" Type="http://schemas.openxmlformats.org/officeDocument/2006/relationships/slideLayout" Target="../slideLayouts/slideLayout7.xml"/><Relationship Id="rId16" Type="http://schemas.openxmlformats.org/officeDocument/2006/relationships/oleObject" Target="../embeddings/oleObject99.bin"/><Relationship Id="rId20" Type="http://schemas.openxmlformats.org/officeDocument/2006/relationships/oleObject" Target="../embeddings/oleObject101.bin"/><Relationship Id="rId1" Type="http://schemas.openxmlformats.org/officeDocument/2006/relationships/vmlDrawing" Target="../drawings/vmlDrawing17.vml"/><Relationship Id="rId6" Type="http://schemas.openxmlformats.org/officeDocument/2006/relationships/oleObject" Target="../embeddings/oleObject94.bin"/><Relationship Id="rId11" Type="http://schemas.openxmlformats.org/officeDocument/2006/relationships/image" Target="../media/image87.wmf"/><Relationship Id="rId5" Type="http://schemas.openxmlformats.org/officeDocument/2006/relationships/image" Target="../media/image84.wmf"/><Relationship Id="rId15" Type="http://schemas.openxmlformats.org/officeDocument/2006/relationships/image" Target="../media/image89.wmf"/><Relationship Id="rId23" Type="http://schemas.openxmlformats.org/officeDocument/2006/relationships/image" Target="../media/image92.wmf"/><Relationship Id="rId10" Type="http://schemas.openxmlformats.org/officeDocument/2006/relationships/oleObject" Target="../embeddings/oleObject96.bin"/><Relationship Id="rId19" Type="http://schemas.openxmlformats.org/officeDocument/2006/relationships/image" Target="../media/image91.wmf"/><Relationship Id="rId4" Type="http://schemas.openxmlformats.org/officeDocument/2006/relationships/oleObject" Target="../embeddings/oleObject93.bin"/><Relationship Id="rId9" Type="http://schemas.openxmlformats.org/officeDocument/2006/relationships/image" Target="../media/image86.wmf"/><Relationship Id="rId14" Type="http://schemas.openxmlformats.org/officeDocument/2006/relationships/oleObject" Target="../embeddings/oleObject98.bin"/><Relationship Id="rId22" Type="http://schemas.openxmlformats.org/officeDocument/2006/relationships/oleObject" Target="../embeddings/oleObject102.bin"/></Relationships>
</file>

<file path=ppt/slides/_rels/slide2.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5.bin"/><Relationship Id="rId14" Type="http://schemas.openxmlformats.org/officeDocument/2006/relationships/image" Target="../media/image7.w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93.wmf"/></Relationships>
</file>

<file path=ppt/slides/_rels/slide21.xml.rels><?xml version="1.0" encoding="UTF-8" standalone="yes"?>
<Relationships xmlns="http://schemas.openxmlformats.org/package/2006/relationships"><Relationship Id="rId8" Type="http://schemas.openxmlformats.org/officeDocument/2006/relationships/image" Target="../media/image96.wmf"/><Relationship Id="rId13" Type="http://schemas.openxmlformats.org/officeDocument/2006/relationships/oleObject" Target="../embeddings/oleObject109.bin"/><Relationship Id="rId3" Type="http://schemas.openxmlformats.org/officeDocument/2006/relationships/oleObject" Target="../embeddings/oleObject104.bin"/><Relationship Id="rId7" Type="http://schemas.openxmlformats.org/officeDocument/2006/relationships/oleObject" Target="../embeddings/oleObject106.bin"/><Relationship Id="rId12" Type="http://schemas.openxmlformats.org/officeDocument/2006/relationships/image" Target="../media/image98.wmf"/><Relationship Id="rId2" Type="http://schemas.openxmlformats.org/officeDocument/2006/relationships/slideLayout" Target="../slideLayouts/slideLayout7.xml"/><Relationship Id="rId16" Type="http://schemas.openxmlformats.org/officeDocument/2006/relationships/image" Target="../media/image100.wmf"/><Relationship Id="rId1" Type="http://schemas.openxmlformats.org/officeDocument/2006/relationships/vmlDrawing" Target="../drawings/vmlDrawing19.vml"/><Relationship Id="rId6" Type="http://schemas.openxmlformats.org/officeDocument/2006/relationships/image" Target="../media/image95.wmf"/><Relationship Id="rId11" Type="http://schemas.openxmlformats.org/officeDocument/2006/relationships/oleObject" Target="../embeddings/oleObject108.bin"/><Relationship Id="rId5" Type="http://schemas.openxmlformats.org/officeDocument/2006/relationships/oleObject" Target="../embeddings/oleObject105.bin"/><Relationship Id="rId15" Type="http://schemas.openxmlformats.org/officeDocument/2006/relationships/oleObject" Target="../embeddings/oleObject110.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107.bin"/><Relationship Id="rId14" Type="http://schemas.openxmlformats.org/officeDocument/2006/relationships/image" Target="../media/image99.wmf"/></Relationships>
</file>

<file path=ppt/slides/_rels/slide22.xml.rels><?xml version="1.0" encoding="UTF-8" standalone="yes"?>
<Relationships xmlns="http://schemas.openxmlformats.org/package/2006/relationships"><Relationship Id="rId8" Type="http://schemas.openxmlformats.org/officeDocument/2006/relationships/image" Target="../media/image103.wmf"/><Relationship Id="rId13" Type="http://schemas.openxmlformats.org/officeDocument/2006/relationships/oleObject" Target="../embeddings/oleObject116.bin"/><Relationship Id="rId3" Type="http://schemas.openxmlformats.org/officeDocument/2006/relationships/oleObject" Target="../embeddings/oleObject111.bin"/><Relationship Id="rId7" Type="http://schemas.openxmlformats.org/officeDocument/2006/relationships/oleObject" Target="../embeddings/oleObject113.bin"/><Relationship Id="rId12" Type="http://schemas.openxmlformats.org/officeDocument/2006/relationships/image" Target="../media/image105.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02.wmf"/><Relationship Id="rId11" Type="http://schemas.openxmlformats.org/officeDocument/2006/relationships/oleObject" Target="../embeddings/oleObject115.bin"/><Relationship Id="rId5" Type="http://schemas.openxmlformats.org/officeDocument/2006/relationships/oleObject" Target="../embeddings/oleObject112.bin"/><Relationship Id="rId10" Type="http://schemas.openxmlformats.org/officeDocument/2006/relationships/image" Target="../media/image104.wmf"/><Relationship Id="rId4" Type="http://schemas.openxmlformats.org/officeDocument/2006/relationships/image" Target="../media/image101.wmf"/><Relationship Id="rId9" Type="http://schemas.openxmlformats.org/officeDocument/2006/relationships/oleObject" Target="../embeddings/oleObject114.bin"/><Relationship Id="rId14" Type="http://schemas.openxmlformats.org/officeDocument/2006/relationships/image" Target="../media/image106.wmf"/></Relationships>
</file>

<file path=ppt/slides/_rels/slide23.x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oleObject" Target="../embeddings/oleObject122.bin"/><Relationship Id="rId3" Type="http://schemas.openxmlformats.org/officeDocument/2006/relationships/oleObject" Target="../embeddings/oleObject117.bin"/><Relationship Id="rId7" Type="http://schemas.openxmlformats.org/officeDocument/2006/relationships/oleObject" Target="../embeddings/oleObject119.bin"/><Relationship Id="rId12" Type="http://schemas.openxmlformats.org/officeDocument/2006/relationships/image" Target="../media/image109.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08.wmf"/><Relationship Id="rId11" Type="http://schemas.openxmlformats.org/officeDocument/2006/relationships/oleObject" Target="../embeddings/oleObject121.bin"/><Relationship Id="rId5" Type="http://schemas.openxmlformats.org/officeDocument/2006/relationships/oleObject" Target="../embeddings/oleObject118.bin"/><Relationship Id="rId15" Type="http://schemas.openxmlformats.org/officeDocument/2006/relationships/image" Target="../media/image110.wmf"/><Relationship Id="rId10" Type="http://schemas.openxmlformats.org/officeDocument/2006/relationships/image" Target="../media/image100.wmf"/><Relationship Id="rId4" Type="http://schemas.openxmlformats.org/officeDocument/2006/relationships/image" Target="../media/image107.emf"/><Relationship Id="rId9" Type="http://schemas.openxmlformats.org/officeDocument/2006/relationships/oleObject" Target="../embeddings/oleObject120.bin"/><Relationship Id="rId14" Type="http://schemas.openxmlformats.org/officeDocument/2006/relationships/oleObject" Target="../embeddings/oleObject123.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oleObject" Target="../embeddings/oleObject14.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9.wmf"/><Relationship Id="rId2" Type="http://schemas.openxmlformats.org/officeDocument/2006/relationships/slideLayout" Target="../slideLayouts/slideLayout7.xml"/><Relationship Id="rId16" Type="http://schemas.openxmlformats.org/officeDocument/2006/relationships/image" Target="../media/image11.wmf"/><Relationship Id="rId1" Type="http://schemas.openxmlformats.org/officeDocument/2006/relationships/vmlDrawing" Target="../drawings/vmlDrawing3.vml"/><Relationship Id="rId6" Type="http://schemas.openxmlformats.org/officeDocument/2006/relationships/image" Target="../media/image2.wmf"/><Relationship Id="rId11" Type="http://schemas.openxmlformats.org/officeDocument/2006/relationships/oleObject" Target="../embeddings/oleObject13.bin"/><Relationship Id="rId5" Type="http://schemas.openxmlformats.org/officeDocument/2006/relationships/oleObject" Target="../embeddings/oleObject9.bin"/><Relationship Id="rId15" Type="http://schemas.openxmlformats.org/officeDocument/2006/relationships/oleObject" Target="../embeddings/oleObject15.bin"/><Relationship Id="rId10" Type="http://schemas.openxmlformats.org/officeDocument/2006/relationships/image" Target="../media/image8.wmf"/><Relationship Id="rId4" Type="http://schemas.openxmlformats.org/officeDocument/2006/relationships/image" Target="../media/image3.wmf"/><Relationship Id="rId9" Type="http://schemas.openxmlformats.org/officeDocument/2006/relationships/oleObject" Target="../embeddings/oleObject12.bin"/><Relationship Id="rId14" Type="http://schemas.openxmlformats.org/officeDocument/2006/relationships/image" Target="../media/image10.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7.bin"/><Relationship Id="rId4" Type="http://schemas.openxmlformats.org/officeDocument/2006/relationships/image" Target="../media/image12.wmf"/></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8.bin"/><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17.wmf"/><Relationship Id="rId4" Type="http://schemas.openxmlformats.org/officeDocument/2006/relationships/image" Target="../media/image13.wmf"/><Relationship Id="rId9" Type="http://schemas.openxmlformats.org/officeDocument/2006/relationships/oleObject" Target="../embeddings/oleObject20.bin"/></Relationships>
</file>

<file path=ppt/slides/_rels/slide7.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1.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4.bin"/><Relationship Id="rId14" Type="http://schemas.openxmlformats.org/officeDocument/2006/relationships/image" Target="../media/image12.wmf"/></Relationships>
</file>

<file path=ppt/slides/_rels/slide8.xml.rels><?xml version="1.0" encoding="UTF-8" standalone="yes"?>
<Relationships xmlns="http://schemas.openxmlformats.org/package/2006/relationships"><Relationship Id="rId13" Type="http://schemas.openxmlformats.org/officeDocument/2006/relationships/oleObject" Target="../embeddings/oleObject32.bin"/><Relationship Id="rId18" Type="http://schemas.openxmlformats.org/officeDocument/2006/relationships/image" Target="../media/image32.wmf"/><Relationship Id="rId26" Type="http://schemas.openxmlformats.org/officeDocument/2006/relationships/image" Target="../media/image36.wmf"/><Relationship Id="rId3" Type="http://schemas.openxmlformats.org/officeDocument/2006/relationships/oleObject" Target="../embeddings/oleObject27.bin"/><Relationship Id="rId21" Type="http://schemas.openxmlformats.org/officeDocument/2006/relationships/oleObject" Target="../embeddings/oleObject36.bin"/><Relationship Id="rId34" Type="http://schemas.openxmlformats.org/officeDocument/2006/relationships/image" Target="../media/image40.wmf"/><Relationship Id="rId7" Type="http://schemas.openxmlformats.org/officeDocument/2006/relationships/oleObject" Target="../embeddings/oleObject29.bin"/><Relationship Id="rId12" Type="http://schemas.openxmlformats.org/officeDocument/2006/relationships/image" Target="../media/image29.wmf"/><Relationship Id="rId17" Type="http://schemas.openxmlformats.org/officeDocument/2006/relationships/oleObject" Target="../embeddings/oleObject34.bin"/><Relationship Id="rId25" Type="http://schemas.openxmlformats.org/officeDocument/2006/relationships/oleObject" Target="../embeddings/oleObject38.bin"/><Relationship Id="rId33" Type="http://schemas.openxmlformats.org/officeDocument/2006/relationships/oleObject" Target="../embeddings/oleObject42.bin"/><Relationship Id="rId2" Type="http://schemas.openxmlformats.org/officeDocument/2006/relationships/slideLayout" Target="../slideLayouts/slideLayout7.xml"/><Relationship Id="rId16" Type="http://schemas.openxmlformats.org/officeDocument/2006/relationships/image" Target="../media/image31.wmf"/><Relationship Id="rId20" Type="http://schemas.openxmlformats.org/officeDocument/2006/relationships/image" Target="../media/image33.wmf"/><Relationship Id="rId29" Type="http://schemas.openxmlformats.org/officeDocument/2006/relationships/oleObject" Target="../embeddings/oleObject40.bin"/><Relationship Id="rId1" Type="http://schemas.openxmlformats.org/officeDocument/2006/relationships/vmlDrawing" Target="../drawings/vmlDrawing7.vml"/><Relationship Id="rId6" Type="http://schemas.openxmlformats.org/officeDocument/2006/relationships/image" Target="../media/image26.emf"/><Relationship Id="rId11" Type="http://schemas.openxmlformats.org/officeDocument/2006/relationships/oleObject" Target="../embeddings/oleObject31.bin"/><Relationship Id="rId24" Type="http://schemas.openxmlformats.org/officeDocument/2006/relationships/image" Target="../media/image35.wmf"/><Relationship Id="rId32" Type="http://schemas.openxmlformats.org/officeDocument/2006/relationships/image" Target="../media/image39.wmf"/><Relationship Id="rId5" Type="http://schemas.openxmlformats.org/officeDocument/2006/relationships/oleObject" Target="../embeddings/oleObject28.bin"/><Relationship Id="rId15" Type="http://schemas.openxmlformats.org/officeDocument/2006/relationships/oleObject" Target="../embeddings/oleObject33.bin"/><Relationship Id="rId23" Type="http://schemas.openxmlformats.org/officeDocument/2006/relationships/oleObject" Target="../embeddings/oleObject37.bin"/><Relationship Id="rId28" Type="http://schemas.openxmlformats.org/officeDocument/2006/relationships/image" Target="../media/image37.wmf"/><Relationship Id="rId10" Type="http://schemas.openxmlformats.org/officeDocument/2006/relationships/image" Target="../media/image28.wmf"/><Relationship Id="rId19" Type="http://schemas.openxmlformats.org/officeDocument/2006/relationships/oleObject" Target="../embeddings/oleObject35.bin"/><Relationship Id="rId31" Type="http://schemas.openxmlformats.org/officeDocument/2006/relationships/oleObject" Target="../embeddings/oleObject41.bin"/><Relationship Id="rId4" Type="http://schemas.openxmlformats.org/officeDocument/2006/relationships/image" Target="../media/image25.wmf"/><Relationship Id="rId9" Type="http://schemas.openxmlformats.org/officeDocument/2006/relationships/oleObject" Target="../embeddings/oleObject30.bin"/><Relationship Id="rId14" Type="http://schemas.openxmlformats.org/officeDocument/2006/relationships/image" Target="../media/image30.wmf"/><Relationship Id="rId22" Type="http://schemas.openxmlformats.org/officeDocument/2006/relationships/image" Target="../media/image34.wmf"/><Relationship Id="rId27" Type="http://schemas.openxmlformats.org/officeDocument/2006/relationships/oleObject" Target="../embeddings/oleObject39.bin"/><Relationship Id="rId30" Type="http://schemas.openxmlformats.org/officeDocument/2006/relationships/image" Target="../media/image38.wmf"/><Relationship Id="rId8" Type="http://schemas.openxmlformats.org/officeDocument/2006/relationships/image" Target="../media/image27.wmf"/></Relationships>
</file>

<file path=ppt/slides/_rels/slide9.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48.bin"/><Relationship Id="rId18" Type="http://schemas.openxmlformats.org/officeDocument/2006/relationships/image" Target="../media/image48.emf"/><Relationship Id="rId3" Type="http://schemas.openxmlformats.org/officeDocument/2006/relationships/oleObject" Target="../embeddings/oleObject43.bin"/><Relationship Id="rId7" Type="http://schemas.openxmlformats.org/officeDocument/2006/relationships/oleObject" Target="../embeddings/oleObject45.bin"/><Relationship Id="rId12" Type="http://schemas.openxmlformats.org/officeDocument/2006/relationships/image" Target="../media/image45.wmf"/><Relationship Id="rId17" Type="http://schemas.openxmlformats.org/officeDocument/2006/relationships/oleObject" Target="../embeddings/oleObject50.bin"/><Relationship Id="rId2" Type="http://schemas.openxmlformats.org/officeDocument/2006/relationships/slideLayout" Target="../slideLayouts/slideLayout7.xml"/><Relationship Id="rId16" Type="http://schemas.openxmlformats.org/officeDocument/2006/relationships/image" Target="../media/image47.wmf"/><Relationship Id="rId1" Type="http://schemas.openxmlformats.org/officeDocument/2006/relationships/vmlDrawing" Target="../drawings/vmlDrawing8.vml"/><Relationship Id="rId6" Type="http://schemas.openxmlformats.org/officeDocument/2006/relationships/image" Target="../media/image42.wmf"/><Relationship Id="rId11" Type="http://schemas.openxmlformats.org/officeDocument/2006/relationships/oleObject" Target="../embeddings/oleObject47.bin"/><Relationship Id="rId5" Type="http://schemas.openxmlformats.org/officeDocument/2006/relationships/oleObject" Target="../embeddings/oleObject44.bin"/><Relationship Id="rId15" Type="http://schemas.openxmlformats.org/officeDocument/2006/relationships/oleObject" Target="../embeddings/oleObject49.bin"/><Relationship Id="rId10" Type="http://schemas.openxmlformats.org/officeDocument/2006/relationships/image" Target="../media/image44.wmf"/><Relationship Id="rId4" Type="http://schemas.openxmlformats.org/officeDocument/2006/relationships/image" Target="../media/image41.wmf"/><Relationship Id="rId9" Type="http://schemas.openxmlformats.org/officeDocument/2006/relationships/oleObject" Target="../embeddings/oleObject46.bin"/><Relationship Id="rId14" Type="http://schemas.openxmlformats.org/officeDocument/2006/relationships/image" Target="../media/image4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Text Box 4"/>
          <p:cNvSpPr txBox="1">
            <a:spLocks noChangeArrowheads="1"/>
          </p:cNvSpPr>
          <p:nvPr/>
        </p:nvSpPr>
        <p:spPr bwMode="auto">
          <a:xfrm>
            <a:off x="179388" y="942975"/>
            <a:ext cx="467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3600">
                <a:solidFill>
                  <a:srgbClr val="CC3300"/>
                </a:solidFill>
              </a:rPr>
              <a:t>一、磁场高斯定理</a:t>
            </a:r>
          </a:p>
        </p:txBody>
      </p:sp>
      <p:grpSp>
        <p:nvGrpSpPr>
          <p:cNvPr id="2" name="Group 17"/>
          <p:cNvGrpSpPr>
            <a:grpSpLocks/>
          </p:cNvGrpSpPr>
          <p:nvPr/>
        </p:nvGrpSpPr>
        <p:grpSpPr bwMode="auto">
          <a:xfrm>
            <a:off x="6372225" y="981075"/>
            <a:ext cx="2743200" cy="2133600"/>
            <a:chOff x="960" y="1152"/>
            <a:chExt cx="1824" cy="1440"/>
          </a:xfrm>
        </p:grpSpPr>
        <p:grpSp>
          <p:nvGrpSpPr>
            <p:cNvPr id="21517" name="Group 18"/>
            <p:cNvGrpSpPr>
              <a:grpSpLocks/>
            </p:cNvGrpSpPr>
            <p:nvPr/>
          </p:nvGrpSpPr>
          <p:grpSpPr bwMode="auto">
            <a:xfrm>
              <a:off x="960" y="1152"/>
              <a:ext cx="1824" cy="1440"/>
              <a:chOff x="960" y="1152"/>
              <a:chExt cx="1824" cy="1440"/>
            </a:xfrm>
          </p:grpSpPr>
          <p:sp>
            <p:nvSpPr>
              <p:cNvPr id="21519" name="Oval 19"/>
              <p:cNvSpPr>
                <a:spLocks noChangeArrowheads="1"/>
              </p:cNvSpPr>
              <p:nvPr/>
            </p:nvSpPr>
            <p:spPr bwMode="auto">
              <a:xfrm>
                <a:off x="1568" y="1758"/>
                <a:ext cx="608" cy="228"/>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1520" name="Oval 20"/>
              <p:cNvSpPr>
                <a:spLocks noChangeArrowheads="1"/>
              </p:cNvSpPr>
              <p:nvPr/>
            </p:nvSpPr>
            <p:spPr bwMode="auto">
              <a:xfrm>
                <a:off x="1433" y="1683"/>
                <a:ext cx="878" cy="378"/>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1521" name="Oval 21"/>
              <p:cNvSpPr>
                <a:spLocks noChangeArrowheads="1"/>
              </p:cNvSpPr>
              <p:nvPr/>
            </p:nvSpPr>
            <p:spPr bwMode="auto">
              <a:xfrm>
                <a:off x="1298" y="1607"/>
                <a:ext cx="1148" cy="530"/>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1522" name="Oval 22"/>
              <p:cNvSpPr>
                <a:spLocks noChangeArrowheads="1"/>
              </p:cNvSpPr>
              <p:nvPr/>
            </p:nvSpPr>
            <p:spPr bwMode="auto">
              <a:xfrm>
                <a:off x="1163" y="1531"/>
                <a:ext cx="1418" cy="682"/>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1523" name="Line 23"/>
              <p:cNvSpPr>
                <a:spLocks noChangeShapeType="1"/>
              </p:cNvSpPr>
              <p:nvPr/>
            </p:nvSpPr>
            <p:spPr bwMode="auto">
              <a:xfrm flipV="1">
                <a:off x="1872" y="1152"/>
                <a:ext cx="0" cy="720"/>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4" name="Line 24"/>
              <p:cNvSpPr>
                <a:spLocks noChangeShapeType="1"/>
              </p:cNvSpPr>
              <p:nvPr/>
            </p:nvSpPr>
            <p:spPr bwMode="auto">
              <a:xfrm>
                <a:off x="1872" y="2289"/>
                <a:ext cx="0" cy="303"/>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5" name="AutoShape 25"/>
              <p:cNvSpPr>
                <a:spLocks noChangeArrowheads="1"/>
              </p:cNvSpPr>
              <p:nvPr/>
            </p:nvSpPr>
            <p:spPr bwMode="auto">
              <a:xfrm>
                <a:off x="960" y="1417"/>
                <a:ext cx="1824" cy="872"/>
              </a:xfrm>
              <a:prstGeom prst="parallelogram">
                <a:avLst>
                  <a:gd name="adj" fmla="val 22777"/>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1526" name="Line 26"/>
              <p:cNvSpPr>
                <a:spLocks noChangeShapeType="1"/>
              </p:cNvSpPr>
              <p:nvPr/>
            </p:nvSpPr>
            <p:spPr bwMode="auto">
              <a:xfrm flipV="1">
                <a:off x="1872" y="1266"/>
                <a:ext cx="0" cy="75"/>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7" name="Line 27"/>
              <p:cNvSpPr>
                <a:spLocks noChangeShapeType="1"/>
              </p:cNvSpPr>
              <p:nvPr/>
            </p:nvSpPr>
            <p:spPr bwMode="auto">
              <a:xfrm flipV="1">
                <a:off x="1872" y="2403"/>
                <a:ext cx="0" cy="113"/>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8" name="Freeform 28"/>
              <p:cNvSpPr>
                <a:spLocks/>
              </p:cNvSpPr>
              <p:nvPr/>
            </p:nvSpPr>
            <p:spPr bwMode="auto">
              <a:xfrm>
                <a:off x="1569" y="1825"/>
                <a:ext cx="20" cy="47"/>
              </a:xfrm>
              <a:custGeom>
                <a:avLst/>
                <a:gdLst>
                  <a:gd name="T0" fmla="*/ 1 w 29"/>
                  <a:gd name="T1" fmla="*/ 0 h 60"/>
                  <a:gd name="T2" fmla="*/ 0 w 29"/>
                  <a:gd name="T3" fmla="*/ 9 h 60"/>
                  <a:gd name="T4" fmla="*/ 0 60000 65536"/>
                  <a:gd name="T5" fmla="*/ 0 60000 65536"/>
                  <a:gd name="T6" fmla="*/ 0 w 29"/>
                  <a:gd name="T7" fmla="*/ 0 h 60"/>
                  <a:gd name="T8" fmla="*/ 29 w 29"/>
                  <a:gd name="T9" fmla="*/ 60 h 60"/>
                </a:gdLst>
                <a:ahLst/>
                <a:cxnLst>
                  <a:cxn ang="T4">
                    <a:pos x="T0" y="T1"/>
                  </a:cxn>
                  <a:cxn ang="T5">
                    <a:pos x="T2" y="T3"/>
                  </a:cxn>
                </a:cxnLst>
                <a:rect l="T6" t="T7" r="T8" b="T9"/>
                <a:pathLst>
                  <a:path w="29" h="60">
                    <a:moveTo>
                      <a:pt x="29" y="0"/>
                    </a:moveTo>
                    <a:lnTo>
                      <a:pt x="0" y="60"/>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29" name="Freeform 29"/>
              <p:cNvSpPr>
                <a:spLocks/>
              </p:cNvSpPr>
              <p:nvPr/>
            </p:nvSpPr>
            <p:spPr bwMode="auto">
              <a:xfrm>
                <a:off x="1434" y="1832"/>
                <a:ext cx="12" cy="40"/>
              </a:xfrm>
              <a:custGeom>
                <a:avLst/>
                <a:gdLst>
                  <a:gd name="T0" fmla="*/ 1 w 17"/>
                  <a:gd name="T1" fmla="*/ 0 h 51"/>
                  <a:gd name="T2" fmla="*/ 0 w 17"/>
                  <a:gd name="T3" fmla="*/ 7 h 51"/>
                  <a:gd name="T4" fmla="*/ 0 60000 65536"/>
                  <a:gd name="T5" fmla="*/ 0 60000 65536"/>
                  <a:gd name="T6" fmla="*/ 0 w 17"/>
                  <a:gd name="T7" fmla="*/ 0 h 51"/>
                  <a:gd name="T8" fmla="*/ 17 w 17"/>
                  <a:gd name="T9" fmla="*/ 51 h 51"/>
                </a:gdLst>
                <a:ahLst/>
                <a:cxnLst>
                  <a:cxn ang="T4">
                    <a:pos x="T0" y="T1"/>
                  </a:cxn>
                  <a:cxn ang="T5">
                    <a:pos x="T2" y="T3"/>
                  </a:cxn>
                </a:cxnLst>
                <a:rect l="T6" t="T7" r="T8" b="T9"/>
                <a:pathLst>
                  <a:path w="17" h="51">
                    <a:moveTo>
                      <a:pt x="17" y="0"/>
                    </a:moveTo>
                    <a:lnTo>
                      <a:pt x="0" y="51"/>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30" name="Freeform 30"/>
              <p:cNvSpPr>
                <a:spLocks/>
              </p:cNvSpPr>
              <p:nvPr/>
            </p:nvSpPr>
            <p:spPr bwMode="auto">
              <a:xfrm>
                <a:off x="1298" y="1829"/>
                <a:ext cx="10" cy="43"/>
              </a:xfrm>
              <a:custGeom>
                <a:avLst/>
                <a:gdLst>
                  <a:gd name="T0" fmla="*/ 1 w 14"/>
                  <a:gd name="T1" fmla="*/ 0 h 54"/>
                  <a:gd name="T2" fmla="*/ 0 w 14"/>
                  <a:gd name="T3" fmla="*/ 9 h 54"/>
                  <a:gd name="T4" fmla="*/ 0 60000 65536"/>
                  <a:gd name="T5" fmla="*/ 0 60000 65536"/>
                  <a:gd name="T6" fmla="*/ 0 w 14"/>
                  <a:gd name="T7" fmla="*/ 0 h 54"/>
                  <a:gd name="T8" fmla="*/ 14 w 14"/>
                  <a:gd name="T9" fmla="*/ 54 h 54"/>
                </a:gdLst>
                <a:ahLst/>
                <a:cxnLst>
                  <a:cxn ang="T4">
                    <a:pos x="T0" y="T1"/>
                  </a:cxn>
                  <a:cxn ang="T5">
                    <a:pos x="T2" y="T3"/>
                  </a:cxn>
                </a:cxnLst>
                <a:rect l="T6" t="T7" r="T8" b="T9"/>
                <a:pathLst>
                  <a:path w="14" h="54">
                    <a:moveTo>
                      <a:pt x="14" y="0"/>
                    </a:moveTo>
                    <a:lnTo>
                      <a:pt x="0" y="54"/>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31" name="Freeform 31"/>
              <p:cNvSpPr>
                <a:spLocks/>
              </p:cNvSpPr>
              <p:nvPr/>
            </p:nvSpPr>
            <p:spPr bwMode="auto">
              <a:xfrm>
                <a:off x="1163" y="1827"/>
                <a:ext cx="8" cy="45"/>
              </a:xfrm>
              <a:custGeom>
                <a:avLst/>
                <a:gdLst>
                  <a:gd name="T0" fmla="*/ 1 w 11"/>
                  <a:gd name="T1" fmla="*/ 0 h 57"/>
                  <a:gd name="T2" fmla="*/ 0 w 11"/>
                  <a:gd name="T3" fmla="*/ 8 h 57"/>
                  <a:gd name="T4" fmla="*/ 0 60000 65536"/>
                  <a:gd name="T5" fmla="*/ 0 60000 65536"/>
                  <a:gd name="T6" fmla="*/ 0 w 11"/>
                  <a:gd name="T7" fmla="*/ 0 h 57"/>
                  <a:gd name="T8" fmla="*/ 11 w 11"/>
                  <a:gd name="T9" fmla="*/ 57 h 57"/>
                </a:gdLst>
                <a:ahLst/>
                <a:cxnLst>
                  <a:cxn ang="T4">
                    <a:pos x="T0" y="T1"/>
                  </a:cxn>
                  <a:cxn ang="T5">
                    <a:pos x="T2" y="T3"/>
                  </a:cxn>
                </a:cxnLst>
                <a:rect l="T6" t="T7" r="T8" b="T9"/>
                <a:pathLst>
                  <a:path w="11" h="57">
                    <a:moveTo>
                      <a:pt x="11" y="0"/>
                    </a:moveTo>
                    <a:lnTo>
                      <a:pt x="0" y="57"/>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32" name="Freeform 32"/>
              <p:cNvSpPr>
                <a:spLocks/>
              </p:cNvSpPr>
              <p:nvPr/>
            </p:nvSpPr>
            <p:spPr bwMode="auto">
              <a:xfrm>
                <a:off x="2149" y="1846"/>
                <a:ext cx="25" cy="69"/>
              </a:xfrm>
              <a:custGeom>
                <a:avLst/>
                <a:gdLst>
                  <a:gd name="T0" fmla="*/ 0 w 36"/>
                  <a:gd name="T1" fmla="*/ 13 h 87"/>
                  <a:gd name="T2" fmla="*/ 2 w 36"/>
                  <a:gd name="T3" fmla="*/ 0 h 87"/>
                  <a:gd name="T4" fmla="*/ 0 60000 65536"/>
                  <a:gd name="T5" fmla="*/ 0 60000 65536"/>
                  <a:gd name="T6" fmla="*/ 0 w 36"/>
                  <a:gd name="T7" fmla="*/ 0 h 87"/>
                  <a:gd name="T8" fmla="*/ 36 w 36"/>
                  <a:gd name="T9" fmla="*/ 87 h 87"/>
                </a:gdLst>
                <a:ahLst/>
                <a:cxnLst>
                  <a:cxn ang="T4">
                    <a:pos x="T0" y="T1"/>
                  </a:cxn>
                  <a:cxn ang="T5">
                    <a:pos x="T2" y="T3"/>
                  </a:cxn>
                </a:cxnLst>
                <a:rect l="T6" t="T7" r="T8" b="T9"/>
                <a:pathLst>
                  <a:path w="36" h="87">
                    <a:moveTo>
                      <a:pt x="0" y="87"/>
                    </a:moveTo>
                    <a:lnTo>
                      <a:pt x="36" y="0"/>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33" name="Freeform 33"/>
              <p:cNvSpPr>
                <a:spLocks/>
              </p:cNvSpPr>
              <p:nvPr/>
            </p:nvSpPr>
            <p:spPr bwMode="auto">
              <a:xfrm>
                <a:off x="2296" y="1871"/>
                <a:ext cx="15" cy="44"/>
              </a:xfrm>
              <a:custGeom>
                <a:avLst/>
                <a:gdLst>
                  <a:gd name="T0" fmla="*/ 0 w 21"/>
                  <a:gd name="T1" fmla="*/ 9 h 55"/>
                  <a:gd name="T2" fmla="*/ 1 w 21"/>
                  <a:gd name="T3" fmla="*/ 0 h 55"/>
                  <a:gd name="T4" fmla="*/ 0 60000 65536"/>
                  <a:gd name="T5" fmla="*/ 0 60000 65536"/>
                  <a:gd name="T6" fmla="*/ 0 w 21"/>
                  <a:gd name="T7" fmla="*/ 0 h 55"/>
                  <a:gd name="T8" fmla="*/ 21 w 21"/>
                  <a:gd name="T9" fmla="*/ 55 h 55"/>
                </a:gdLst>
                <a:ahLst/>
                <a:cxnLst>
                  <a:cxn ang="T4">
                    <a:pos x="T0" y="T1"/>
                  </a:cxn>
                  <a:cxn ang="T5">
                    <a:pos x="T2" y="T3"/>
                  </a:cxn>
                </a:cxnLst>
                <a:rect l="T6" t="T7" r="T8" b="T9"/>
                <a:pathLst>
                  <a:path w="21" h="55">
                    <a:moveTo>
                      <a:pt x="0" y="55"/>
                    </a:moveTo>
                    <a:lnTo>
                      <a:pt x="21" y="0"/>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34" name="Freeform 34"/>
              <p:cNvSpPr>
                <a:spLocks/>
              </p:cNvSpPr>
              <p:nvPr/>
            </p:nvSpPr>
            <p:spPr bwMode="auto">
              <a:xfrm>
                <a:off x="2436" y="1871"/>
                <a:ext cx="10" cy="48"/>
              </a:xfrm>
              <a:custGeom>
                <a:avLst/>
                <a:gdLst>
                  <a:gd name="T0" fmla="*/ 0 w 15"/>
                  <a:gd name="T1" fmla="*/ 9 h 61"/>
                  <a:gd name="T2" fmla="*/ 1 w 15"/>
                  <a:gd name="T3" fmla="*/ 0 h 61"/>
                  <a:gd name="T4" fmla="*/ 0 60000 65536"/>
                  <a:gd name="T5" fmla="*/ 0 60000 65536"/>
                  <a:gd name="T6" fmla="*/ 0 w 15"/>
                  <a:gd name="T7" fmla="*/ 0 h 61"/>
                  <a:gd name="T8" fmla="*/ 15 w 15"/>
                  <a:gd name="T9" fmla="*/ 61 h 61"/>
                </a:gdLst>
                <a:ahLst/>
                <a:cxnLst>
                  <a:cxn ang="T4">
                    <a:pos x="T0" y="T1"/>
                  </a:cxn>
                  <a:cxn ang="T5">
                    <a:pos x="T2" y="T3"/>
                  </a:cxn>
                </a:cxnLst>
                <a:rect l="T6" t="T7" r="T8" b="T9"/>
                <a:pathLst>
                  <a:path w="15" h="61">
                    <a:moveTo>
                      <a:pt x="0" y="61"/>
                    </a:moveTo>
                    <a:lnTo>
                      <a:pt x="15" y="0"/>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35" name="Freeform 35"/>
              <p:cNvSpPr>
                <a:spLocks/>
              </p:cNvSpPr>
              <p:nvPr/>
            </p:nvSpPr>
            <p:spPr bwMode="auto">
              <a:xfrm>
                <a:off x="2571" y="1871"/>
                <a:ext cx="10" cy="46"/>
              </a:xfrm>
              <a:custGeom>
                <a:avLst/>
                <a:gdLst>
                  <a:gd name="T0" fmla="*/ 0 w 15"/>
                  <a:gd name="T1" fmla="*/ 9 h 58"/>
                  <a:gd name="T2" fmla="*/ 1 w 15"/>
                  <a:gd name="T3" fmla="*/ 0 h 58"/>
                  <a:gd name="T4" fmla="*/ 0 60000 65536"/>
                  <a:gd name="T5" fmla="*/ 0 60000 65536"/>
                  <a:gd name="T6" fmla="*/ 0 w 15"/>
                  <a:gd name="T7" fmla="*/ 0 h 58"/>
                  <a:gd name="T8" fmla="*/ 15 w 15"/>
                  <a:gd name="T9" fmla="*/ 58 h 58"/>
                </a:gdLst>
                <a:ahLst/>
                <a:cxnLst>
                  <a:cxn ang="T4">
                    <a:pos x="T0" y="T1"/>
                  </a:cxn>
                  <a:cxn ang="T5">
                    <a:pos x="T2" y="T3"/>
                  </a:cxn>
                </a:cxnLst>
                <a:rect l="T6" t="T7" r="T8" b="T9"/>
                <a:pathLst>
                  <a:path w="15" h="58">
                    <a:moveTo>
                      <a:pt x="0" y="58"/>
                    </a:moveTo>
                    <a:lnTo>
                      <a:pt x="15" y="0"/>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1518" name="Text Box 36"/>
            <p:cNvSpPr txBox="1">
              <a:spLocks noChangeArrowheads="1"/>
            </p:cNvSpPr>
            <p:nvPr/>
          </p:nvSpPr>
          <p:spPr bwMode="auto">
            <a:xfrm>
              <a:off x="1968" y="1152"/>
              <a:ext cx="20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I</a:t>
              </a:r>
            </a:p>
          </p:txBody>
        </p:sp>
      </p:grpSp>
      <p:grpSp>
        <p:nvGrpSpPr>
          <p:cNvPr id="21508" name="Group 38"/>
          <p:cNvGrpSpPr>
            <a:grpSpLocks/>
          </p:cNvGrpSpPr>
          <p:nvPr/>
        </p:nvGrpSpPr>
        <p:grpSpPr bwMode="auto">
          <a:xfrm>
            <a:off x="0" y="74613"/>
            <a:ext cx="9144000" cy="766762"/>
            <a:chOff x="0" y="47"/>
            <a:chExt cx="5760" cy="483"/>
          </a:xfrm>
        </p:grpSpPr>
        <p:sp>
          <p:nvSpPr>
            <p:cNvPr id="21515" name="Rectangle 39"/>
            <p:cNvSpPr>
              <a:spLocks noChangeArrowheads="1"/>
            </p:cNvSpPr>
            <p:nvPr/>
          </p:nvSpPr>
          <p:spPr bwMode="auto">
            <a:xfrm>
              <a:off x="0" y="47"/>
              <a:ext cx="556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3600" dirty="0" smtClean="0">
                  <a:solidFill>
                    <a:srgbClr val="CC3300"/>
                  </a:solidFill>
                </a:rPr>
                <a:t>§3.4 </a:t>
              </a:r>
              <a:r>
                <a:rPr lang="zh-CN" altLang="en-US" sz="3600" dirty="0">
                  <a:solidFill>
                    <a:srgbClr val="CC3300"/>
                  </a:solidFill>
                </a:rPr>
                <a:t>磁场的高斯定理 安培环路定理</a:t>
              </a:r>
            </a:p>
          </p:txBody>
        </p:sp>
        <p:sp>
          <p:nvSpPr>
            <p:cNvPr id="21516" name="Rectangle 40"/>
            <p:cNvSpPr>
              <a:spLocks noChangeArrowheads="1"/>
            </p:cNvSpPr>
            <p:nvPr/>
          </p:nvSpPr>
          <p:spPr bwMode="auto">
            <a:xfrm>
              <a:off x="0" y="482"/>
              <a:ext cx="5760" cy="48"/>
            </a:xfrm>
            <a:prstGeom prst="rect">
              <a:avLst/>
            </a:prstGeom>
            <a:gradFill rotWithShape="0">
              <a:gsLst>
                <a:gs pos="0">
                  <a:srgbClr val="FFFFCC"/>
                </a:gs>
                <a:gs pos="50000">
                  <a:srgbClr val="FFCC00"/>
                </a:gs>
                <a:gs pos="100000">
                  <a:srgbClr val="FFFFCC"/>
                </a:gs>
              </a:gsLst>
              <a:lin ang="5400000" scaled="1"/>
            </a:gradFill>
            <a:ln w="31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grpSp>
        <p:nvGrpSpPr>
          <p:cNvPr id="5" name="Group 46"/>
          <p:cNvGrpSpPr>
            <a:grpSpLocks/>
          </p:cNvGrpSpPr>
          <p:nvPr/>
        </p:nvGrpSpPr>
        <p:grpSpPr bwMode="auto">
          <a:xfrm>
            <a:off x="314325" y="1700213"/>
            <a:ext cx="6081713" cy="579437"/>
            <a:chOff x="198" y="1071"/>
            <a:chExt cx="3831" cy="365"/>
          </a:xfrm>
        </p:grpSpPr>
        <p:sp>
          <p:nvSpPr>
            <p:cNvPr id="21513" name="Text Box 41"/>
            <p:cNvSpPr txBox="1">
              <a:spLocks noChangeArrowheads="1"/>
            </p:cNvSpPr>
            <p:nvPr/>
          </p:nvSpPr>
          <p:spPr bwMode="auto">
            <a:xfrm>
              <a:off x="198" y="1071"/>
              <a:ext cx="383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a:solidFill>
                    <a:schemeClr val="accent2"/>
                  </a:solidFill>
                </a:rPr>
                <a:t>1</a:t>
              </a:r>
              <a:r>
                <a:rPr lang="zh-CN" altLang="en-US">
                  <a:solidFill>
                    <a:schemeClr val="accent2"/>
                  </a:solidFill>
                </a:rPr>
                <a:t>、磁感应线       </a:t>
              </a:r>
              <a:r>
                <a:rPr lang="en-US" altLang="zh-CN" sz="2400">
                  <a:solidFill>
                    <a:schemeClr val="accent2"/>
                  </a:solidFill>
                </a:rPr>
                <a:t>(Magnetic Field Lines)</a:t>
              </a:r>
            </a:p>
          </p:txBody>
        </p:sp>
        <p:graphicFrame>
          <p:nvGraphicFramePr>
            <p:cNvPr id="21514" name="Object 42"/>
            <p:cNvGraphicFramePr>
              <a:graphicFrameLocks noChangeAspect="1"/>
            </p:cNvGraphicFramePr>
            <p:nvPr/>
          </p:nvGraphicFramePr>
          <p:xfrm>
            <a:off x="1695" y="1116"/>
            <a:ext cx="432" cy="305"/>
          </p:xfrm>
          <a:graphic>
            <a:graphicData uri="http://schemas.openxmlformats.org/presentationml/2006/ole">
              <mc:AlternateContent xmlns:mc="http://schemas.openxmlformats.org/markup-compatibility/2006">
                <mc:Choice xmlns:v="urn:schemas-microsoft-com:vml" Requires="v">
                  <p:oleObj spid="_x0000_s16407" name="公式" r:id="rId4" imgW="266767" imgH="181043" progId="Equation.3">
                    <p:embed/>
                  </p:oleObj>
                </mc:Choice>
                <mc:Fallback>
                  <p:oleObj name="公式" r:id="rId4" imgW="266767" imgH="18104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5" y="1116"/>
                          <a:ext cx="432"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5515" name="Text Box 43"/>
          <p:cNvSpPr txBox="1">
            <a:spLocks noChangeArrowheads="1"/>
          </p:cNvSpPr>
          <p:nvPr/>
        </p:nvSpPr>
        <p:spPr bwMode="auto">
          <a:xfrm>
            <a:off x="304800" y="2852738"/>
            <a:ext cx="81692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0000"/>
              </a:lnSpc>
              <a:spcBef>
                <a:spcPct val="0"/>
              </a:spcBef>
              <a:buFontTx/>
              <a:buNone/>
            </a:pPr>
            <a:r>
              <a:rPr lang="zh-CN" altLang="en-US" sz="2800">
                <a:solidFill>
                  <a:schemeClr val="accent2"/>
                </a:solidFill>
              </a:rPr>
              <a:t>（</a:t>
            </a:r>
            <a:r>
              <a:rPr lang="en-US" altLang="zh-CN" sz="2800">
                <a:solidFill>
                  <a:schemeClr val="accent2"/>
                </a:solidFill>
              </a:rPr>
              <a:t>1</a:t>
            </a:r>
            <a:r>
              <a:rPr lang="zh-CN" altLang="en-US" sz="2800">
                <a:solidFill>
                  <a:schemeClr val="accent2"/>
                </a:solidFill>
              </a:rPr>
              <a:t>）磁感应线上任意一点的切线方向为该点磁感应强度的方向</a:t>
            </a:r>
          </a:p>
          <a:p>
            <a:pPr eaLnBrk="1" hangingPunct="1">
              <a:lnSpc>
                <a:spcPct val="120000"/>
              </a:lnSpc>
              <a:spcBef>
                <a:spcPct val="0"/>
              </a:spcBef>
              <a:buFontTx/>
              <a:buNone/>
            </a:pPr>
            <a:r>
              <a:rPr lang="zh-CN" altLang="en-US" sz="2800">
                <a:solidFill>
                  <a:schemeClr val="accent2"/>
                </a:solidFill>
              </a:rPr>
              <a:t>（</a:t>
            </a:r>
            <a:r>
              <a:rPr lang="en-US" altLang="zh-CN" sz="2800">
                <a:solidFill>
                  <a:schemeClr val="accent2"/>
                </a:solidFill>
              </a:rPr>
              <a:t>2</a:t>
            </a:r>
            <a:r>
              <a:rPr lang="zh-CN" altLang="en-US" sz="2800">
                <a:solidFill>
                  <a:schemeClr val="accent2"/>
                </a:solidFill>
              </a:rPr>
              <a:t>）通过垂直于磁感应线的单位面积上的磁感应线的条数等于该处磁感应强度的大小</a:t>
            </a:r>
            <a:r>
              <a:rPr lang="en-US" altLang="zh-CN" sz="2800">
                <a:solidFill>
                  <a:schemeClr val="accent2"/>
                </a:solidFill>
              </a:rPr>
              <a:t>.</a:t>
            </a:r>
          </a:p>
        </p:txBody>
      </p:sp>
      <p:sp>
        <p:nvSpPr>
          <p:cNvPr id="105516" name="Text Box 44"/>
          <p:cNvSpPr txBox="1">
            <a:spLocks noChangeArrowheads="1"/>
          </p:cNvSpPr>
          <p:nvPr/>
        </p:nvSpPr>
        <p:spPr bwMode="auto">
          <a:xfrm>
            <a:off x="365125" y="2349500"/>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磁感应线的作法：</a:t>
            </a:r>
          </a:p>
        </p:txBody>
      </p:sp>
      <p:sp>
        <p:nvSpPr>
          <p:cNvPr id="105517" name="Text Box 45"/>
          <p:cNvSpPr txBox="1">
            <a:spLocks noChangeArrowheads="1"/>
          </p:cNvSpPr>
          <p:nvPr/>
        </p:nvSpPr>
        <p:spPr bwMode="auto">
          <a:xfrm>
            <a:off x="347663" y="5038725"/>
            <a:ext cx="580866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0000"/>
              </a:lnSpc>
              <a:spcBef>
                <a:spcPct val="0"/>
              </a:spcBef>
              <a:buFontTx/>
              <a:buNone/>
            </a:pPr>
            <a:r>
              <a:rPr lang="zh-CN" altLang="en-US" sz="2800">
                <a:solidFill>
                  <a:schemeClr val="accent2"/>
                </a:solidFill>
              </a:rPr>
              <a:t>性质：</a:t>
            </a:r>
          </a:p>
          <a:p>
            <a:pPr eaLnBrk="1" hangingPunct="1">
              <a:lnSpc>
                <a:spcPct val="120000"/>
              </a:lnSpc>
              <a:spcBef>
                <a:spcPct val="0"/>
              </a:spcBef>
              <a:buFontTx/>
              <a:buNone/>
            </a:pPr>
            <a:r>
              <a:rPr lang="zh-CN" altLang="en-US" sz="2800">
                <a:solidFill>
                  <a:schemeClr val="accent2"/>
                </a:solidFill>
              </a:rPr>
              <a:t> （</a:t>
            </a:r>
            <a:r>
              <a:rPr lang="en-US" altLang="zh-CN" sz="2800">
                <a:solidFill>
                  <a:schemeClr val="accent2"/>
                </a:solidFill>
              </a:rPr>
              <a:t>1</a:t>
            </a:r>
            <a:r>
              <a:rPr lang="zh-CN" altLang="en-US" sz="2800">
                <a:solidFill>
                  <a:schemeClr val="accent2"/>
                </a:solidFill>
              </a:rPr>
              <a:t>）磁感应线是闭合曲线。</a:t>
            </a:r>
          </a:p>
          <a:p>
            <a:pPr eaLnBrk="1" hangingPunct="1">
              <a:lnSpc>
                <a:spcPct val="120000"/>
              </a:lnSpc>
              <a:spcBef>
                <a:spcPct val="0"/>
              </a:spcBef>
              <a:buFontTx/>
              <a:buNone/>
            </a:pPr>
            <a:r>
              <a:rPr lang="zh-CN" altLang="en-US" sz="2800">
                <a:solidFill>
                  <a:schemeClr val="accent2"/>
                </a:solidFill>
              </a:rPr>
              <a:t> （</a:t>
            </a:r>
            <a:r>
              <a:rPr lang="en-US" altLang="zh-CN" sz="2800">
                <a:solidFill>
                  <a:schemeClr val="accent2"/>
                </a:solidFill>
              </a:rPr>
              <a:t>2</a:t>
            </a:r>
            <a:r>
              <a:rPr lang="zh-CN" altLang="en-US" sz="2800">
                <a:solidFill>
                  <a:schemeClr val="accent2"/>
                </a:solidFill>
              </a:rPr>
              <a:t>）任意两条磁感应线不能相交。</a:t>
            </a:r>
          </a:p>
        </p:txBody>
      </p:sp>
    </p:spTree>
    <p:extLst>
      <p:ext uri="{BB962C8B-B14F-4D97-AF65-F5344CB8AC3E}">
        <p14:creationId xmlns:p14="http://schemas.microsoft.com/office/powerpoint/2010/main" val="2308863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wipe(left)">
                                      <p:cBhvr>
                                        <p:cTn id="7" dur="500"/>
                                        <p:tgtEl>
                                          <p:spTgt spid="1054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par>
                          <p:cTn id="12" fill="hold" nodeType="afterGroup">
                            <p:stCondLst>
                              <p:cond delay="0"/>
                            </p:stCondLst>
                            <p:childTnLst>
                              <p:par>
                                <p:cTn id="13" presetID="3"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0551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05515">
                                            <p:txEl>
                                              <p:pRg st="0" end="0"/>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05515">
                                            <p:txEl>
                                              <p:pRg st="1" end="1"/>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05517">
                                            <p:txEl>
                                              <p:pRg st="0" end="0"/>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05517">
                                            <p:txEl>
                                              <p:pRg st="1" end="1"/>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055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105515" grpId="0" build="p" autoUpdateAnimBg="0"/>
      <p:bldP spid="105516" grpId="0" autoUpdateAnimBg="0"/>
      <p:bldP spid="105517"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p:cNvGraphicFramePr>
            <a:graphicFrameLocks/>
          </p:cNvGraphicFramePr>
          <p:nvPr/>
        </p:nvGraphicFramePr>
        <p:xfrm>
          <a:off x="2438400" y="0"/>
          <a:ext cx="2859088" cy="1066800"/>
        </p:xfrm>
        <a:graphic>
          <a:graphicData uri="http://schemas.openxmlformats.org/presentationml/2006/ole">
            <mc:AlternateContent xmlns:mc="http://schemas.openxmlformats.org/markup-compatibility/2006">
              <mc:Choice xmlns:v="urn:schemas-microsoft-com:vml" Requires="v">
                <p:oleObj spid="_x0000_s23638" name="公式" r:id="rId3" imgW="1422400" imgH="469900" progId="Equation.3">
                  <p:embed/>
                </p:oleObj>
              </mc:Choice>
              <mc:Fallback>
                <p:oleObj name="公式" r:id="rId3" imgW="1422400" imgH="4699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0"/>
                        <a:ext cx="28590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3"/>
          <p:cNvGrpSpPr>
            <a:grpSpLocks/>
          </p:cNvGrpSpPr>
          <p:nvPr/>
        </p:nvGrpSpPr>
        <p:grpSpPr bwMode="auto">
          <a:xfrm>
            <a:off x="228600" y="0"/>
            <a:ext cx="1524000" cy="990600"/>
            <a:chOff x="144" y="816"/>
            <a:chExt cx="960" cy="624"/>
          </a:xfrm>
        </p:grpSpPr>
        <p:sp>
          <p:nvSpPr>
            <p:cNvPr id="29759" name="AutoShape 4"/>
            <p:cNvSpPr>
              <a:spLocks noChangeArrowheads="1"/>
            </p:cNvSpPr>
            <p:nvPr/>
          </p:nvSpPr>
          <p:spPr bwMode="auto">
            <a:xfrm>
              <a:off x="144" y="816"/>
              <a:ext cx="960" cy="624"/>
            </a:xfrm>
            <a:prstGeom prst="irregularSeal2">
              <a:avLst/>
            </a:prstGeom>
            <a:solidFill>
              <a:srgbClr val="CCFFFF"/>
            </a:solidFill>
            <a:ln w="9525">
              <a:solidFill>
                <a:srgbClr val="000000"/>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9760" name="Text Box 5"/>
            <p:cNvSpPr txBox="1">
              <a:spLocks noChangeArrowheads="1"/>
            </p:cNvSpPr>
            <p:nvPr/>
          </p:nvSpPr>
          <p:spPr bwMode="auto">
            <a:xfrm>
              <a:off x="296" y="960"/>
              <a:ext cx="5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800">
                  <a:solidFill>
                    <a:srgbClr val="FF6600"/>
                  </a:solidFill>
                </a:rPr>
                <a:t>讨论</a:t>
              </a:r>
            </a:p>
          </p:txBody>
        </p:sp>
      </p:grpSp>
      <p:sp>
        <p:nvSpPr>
          <p:cNvPr id="150534" name="Text Box 6"/>
          <p:cNvSpPr txBox="1">
            <a:spLocks noChangeArrowheads="1"/>
          </p:cNvSpPr>
          <p:nvPr/>
        </p:nvSpPr>
        <p:spPr bwMode="auto">
          <a:xfrm>
            <a:off x="242888" y="1036638"/>
            <a:ext cx="3576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t>（</a:t>
            </a:r>
            <a:r>
              <a:rPr lang="en-US" altLang="zh-CN" sz="2800"/>
              <a:t>1</a:t>
            </a:r>
            <a:r>
              <a:rPr lang="zh-CN" altLang="en-US" sz="2800"/>
              <a:t>）磁场的基本定律</a:t>
            </a:r>
          </a:p>
        </p:txBody>
      </p:sp>
      <p:grpSp>
        <p:nvGrpSpPr>
          <p:cNvPr id="3" name="Group 66"/>
          <p:cNvGrpSpPr>
            <a:grpSpLocks/>
          </p:cNvGrpSpPr>
          <p:nvPr/>
        </p:nvGrpSpPr>
        <p:grpSpPr bwMode="auto">
          <a:xfrm>
            <a:off x="152400" y="1524000"/>
            <a:ext cx="5953125" cy="946150"/>
            <a:chOff x="96" y="960"/>
            <a:chExt cx="3750" cy="596"/>
          </a:xfrm>
        </p:grpSpPr>
        <p:graphicFrame>
          <p:nvGraphicFramePr>
            <p:cNvPr id="29756" name="Object 8"/>
            <p:cNvGraphicFramePr>
              <a:graphicFrameLocks noChangeAspect="1"/>
            </p:cNvGraphicFramePr>
            <p:nvPr/>
          </p:nvGraphicFramePr>
          <p:xfrm>
            <a:off x="3344" y="1008"/>
            <a:ext cx="216" cy="252"/>
          </p:xfrm>
          <a:graphic>
            <a:graphicData uri="http://schemas.openxmlformats.org/presentationml/2006/ole">
              <mc:AlternateContent xmlns:mc="http://schemas.openxmlformats.org/markup-compatibility/2006">
                <mc:Choice xmlns:v="urn:schemas-microsoft-com:vml" Requires="v">
                  <p:oleObj spid="_x0000_s23639" name="公式" r:id="rId5" imgW="164957" imgH="190335" progId="Equation.3">
                    <p:embed/>
                  </p:oleObj>
                </mc:Choice>
                <mc:Fallback>
                  <p:oleObj name="公式" r:id="rId5" imgW="164957" imgH="1903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4" y="1008"/>
                          <a:ext cx="21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57" name="Text Box 9"/>
            <p:cNvSpPr txBox="1">
              <a:spLocks noChangeArrowheads="1"/>
            </p:cNvSpPr>
            <p:nvPr/>
          </p:nvSpPr>
          <p:spPr bwMode="auto">
            <a:xfrm>
              <a:off x="96" y="960"/>
              <a:ext cx="375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b="0"/>
                <a:t>   (2)     </a:t>
              </a:r>
              <a:r>
                <a:rPr lang="zh-CN" altLang="en-US" sz="2800">
                  <a:solidFill>
                    <a:srgbClr val="FF0000"/>
                  </a:solidFill>
                </a:rPr>
                <a:t>由</a:t>
              </a:r>
              <a:r>
                <a:rPr lang="zh-CN" altLang="en-US" sz="2800" u="sng">
                  <a:solidFill>
                    <a:srgbClr val="FF0000"/>
                  </a:solidFill>
                </a:rPr>
                <a:t>空间所有电流</a:t>
              </a:r>
              <a:r>
                <a:rPr lang="zh-CN" altLang="en-US" sz="2800">
                  <a:solidFill>
                    <a:srgbClr val="FF0000"/>
                  </a:solidFill>
                </a:rPr>
                <a:t>激发</a:t>
              </a:r>
              <a:r>
                <a:rPr lang="zh-CN" altLang="en-US" sz="2800"/>
                <a:t>，但    的</a:t>
              </a:r>
            </a:p>
            <a:p>
              <a:pPr>
                <a:spcBef>
                  <a:spcPct val="0"/>
                </a:spcBef>
                <a:buFontTx/>
                <a:buNone/>
              </a:pPr>
              <a:r>
                <a:rPr lang="zh-CN" altLang="en-US" sz="2800"/>
                <a:t>          环流仅由它所包围的电流决定</a:t>
              </a:r>
              <a:endParaRPr lang="zh-CN" altLang="en-US" sz="2800" b="0"/>
            </a:p>
          </p:txBody>
        </p:sp>
        <p:graphicFrame>
          <p:nvGraphicFramePr>
            <p:cNvPr id="29758" name="Object 10"/>
            <p:cNvGraphicFramePr>
              <a:graphicFrameLocks noChangeAspect="1"/>
            </p:cNvGraphicFramePr>
            <p:nvPr/>
          </p:nvGraphicFramePr>
          <p:xfrm>
            <a:off x="679" y="1013"/>
            <a:ext cx="216" cy="252"/>
          </p:xfrm>
          <a:graphic>
            <a:graphicData uri="http://schemas.openxmlformats.org/presentationml/2006/ole">
              <mc:AlternateContent xmlns:mc="http://schemas.openxmlformats.org/markup-compatibility/2006">
                <mc:Choice xmlns:v="urn:schemas-microsoft-com:vml" Requires="v">
                  <p:oleObj spid="_x0000_s23640" name="公式" r:id="rId7" imgW="164957" imgH="190335" progId="Equation.3">
                    <p:embed/>
                  </p:oleObj>
                </mc:Choice>
                <mc:Fallback>
                  <p:oleObj name="公式" r:id="rId7" imgW="164957" imgH="1903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 y="1013"/>
                          <a:ext cx="21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0539" name="Text Box 11"/>
          <p:cNvSpPr txBox="1">
            <a:spLocks noChangeArrowheads="1"/>
          </p:cNvSpPr>
          <p:nvPr/>
        </p:nvSpPr>
        <p:spPr bwMode="auto">
          <a:xfrm>
            <a:off x="242888" y="2527300"/>
            <a:ext cx="4400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t>（</a:t>
            </a:r>
            <a:r>
              <a:rPr lang="en-US" altLang="zh-CN" sz="2800"/>
              <a:t>3</a:t>
            </a:r>
            <a:r>
              <a:rPr lang="zh-CN" altLang="en-US" sz="2800"/>
              <a:t>）</a:t>
            </a:r>
            <a:r>
              <a:rPr lang="en-US" altLang="zh-CN" sz="2800" u="sng">
                <a:solidFill>
                  <a:srgbClr val="FF0000"/>
                </a:solidFill>
              </a:rPr>
              <a:t>I</a:t>
            </a:r>
            <a:r>
              <a:rPr lang="zh-CN" altLang="en-US" sz="2800" u="sng" baseline="-25000">
                <a:solidFill>
                  <a:srgbClr val="FF0000"/>
                </a:solidFill>
              </a:rPr>
              <a:t>内</a:t>
            </a:r>
            <a:r>
              <a:rPr lang="zh-CN" altLang="en-US" sz="2800" u="sng">
                <a:solidFill>
                  <a:srgbClr val="FF0000"/>
                </a:solidFill>
              </a:rPr>
              <a:t>是闭合稳恒电流</a:t>
            </a:r>
          </a:p>
        </p:txBody>
      </p:sp>
      <p:sp>
        <p:nvSpPr>
          <p:cNvPr id="150540" name="Text Box 12"/>
          <p:cNvSpPr txBox="1">
            <a:spLocks noChangeArrowheads="1"/>
          </p:cNvSpPr>
          <p:nvPr/>
        </p:nvSpPr>
        <p:spPr bwMode="auto">
          <a:xfrm>
            <a:off x="242888" y="3198813"/>
            <a:ext cx="6129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t>（</a:t>
            </a:r>
            <a:r>
              <a:rPr lang="en-US" altLang="zh-CN" sz="2800"/>
              <a:t>4</a:t>
            </a:r>
            <a:r>
              <a:rPr lang="zh-CN" altLang="en-US" sz="2800"/>
              <a:t>）</a:t>
            </a:r>
            <a:r>
              <a:rPr lang="en-US" altLang="zh-CN" sz="2800"/>
              <a:t>I</a:t>
            </a:r>
            <a:r>
              <a:rPr lang="zh-CN" altLang="en-US" sz="2800" baseline="-25000"/>
              <a:t>内</a:t>
            </a:r>
            <a:r>
              <a:rPr lang="zh-CN" altLang="en-US" sz="2800"/>
              <a:t>是与闭合回路相铰链的电流</a:t>
            </a:r>
          </a:p>
        </p:txBody>
      </p:sp>
      <p:grpSp>
        <p:nvGrpSpPr>
          <p:cNvPr id="4" name="Group 13"/>
          <p:cNvGrpSpPr>
            <a:grpSpLocks/>
          </p:cNvGrpSpPr>
          <p:nvPr/>
        </p:nvGrpSpPr>
        <p:grpSpPr bwMode="auto">
          <a:xfrm>
            <a:off x="6384925" y="1455738"/>
            <a:ext cx="1828800" cy="754062"/>
            <a:chOff x="4022" y="917"/>
            <a:chExt cx="1152" cy="475"/>
          </a:xfrm>
        </p:grpSpPr>
        <p:sp>
          <p:nvSpPr>
            <p:cNvPr id="29753" name="Oval 14"/>
            <p:cNvSpPr>
              <a:spLocks noChangeArrowheads="1"/>
            </p:cNvSpPr>
            <p:nvPr/>
          </p:nvSpPr>
          <p:spPr bwMode="auto">
            <a:xfrm>
              <a:off x="4022" y="917"/>
              <a:ext cx="1152" cy="432"/>
            </a:xfrm>
            <a:prstGeom prst="ellipse">
              <a:avLst/>
            </a:prstGeom>
            <a:solidFill>
              <a:srgbClr val="FFFFFF"/>
            </a:solidFill>
            <a:ln w="38100">
              <a:solidFill>
                <a:srgbClr val="3333FF"/>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9754" name="Freeform 15"/>
            <p:cNvSpPr>
              <a:spLocks/>
            </p:cNvSpPr>
            <p:nvPr/>
          </p:nvSpPr>
          <p:spPr bwMode="auto">
            <a:xfrm>
              <a:off x="4310" y="1320"/>
              <a:ext cx="288" cy="24"/>
            </a:xfrm>
            <a:custGeom>
              <a:avLst/>
              <a:gdLst>
                <a:gd name="T0" fmla="*/ 0 w 288"/>
                <a:gd name="T1" fmla="*/ 0 h 24"/>
                <a:gd name="T2" fmla="*/ 288 w 288"/>
                <a:gd name="T3" fmla="*/ 24 h 24"/>
                <a:gd name="T4" fmla="*/ 0 60000 65536"/>
                <a:gd name="T5" fmla="*/ 0 60000 65536"/>
                <a:gd name="T6" fmla="*/ 0 w 288"/>
                <a:gd name="T7" fmla="*/ 0 h 24"/>
                <a:gd name="T8" fmla="*/ 288 w 288"/>
                <a:gd name="T9" fmla="*/ 24 h 24"/>
              </a:gdLst>
              <a:ahLst/>
              <a:cxnLst>
                <a:cxn ang="T4">
                  <a:pos x="T0" y="T1"/>
                </a:cxn>
                <a:cxn ang="T5">
                  <a:pos x="T2" y="T3"/>
                </a:cxn>
              </a:cxnLst>
              <a:rect l="T6" t="T7" r="T8" b="T9"/>
              <a:pathLst>
                <a:path w="288" h="24">
                  <a:moveTo>
                    <a:pt x="0" y="0"/>
                  </a:moveTo>
                  <a:cubicBezTo>
                    <a:pt x="48" y="5"/>
                    <a:pt x="228" y="19"/>
                    <a:pt x="288" y="24"/>
                  </a:cubicBezTo>
                </a:path>
              </a:pathLst>
            </a:custGeom>
            <a:noFill/>
            <a:ln w="38100">
              <a:solidFill>
                <a:srgbClr val="3333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55" name="Text Box 16"/>
            <p:cNvSpPr txBox="1">
              <a:spLocks noChangeArrowheads="1"/>
            </p:cNvSpPr>
            <p:nvPr/>
          </p:nvSpPr>
          <p:spPr bwMode="auto">
            <a:xfrm>
              <a:off x="4602" y="1065"/>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solidFill>
                    <a:srgbClr val="3333FF"/>
                  </a:solidFill>
                </a:rPr>
                <a:t>L</a:t>
              </a:r>
            </a:p>
          </p:txBody>
        </p:sp>
      </p:grpSp>
      <p:grpSp>
        <p:nvGrpSpPr>
          <p:cNvPr id="5" name="Group 17"/>
          <p:cNvGrpSpPr>
            <a:grpSpLocks/>
          </p:cNvGrpSpPr>
          <p:nvPr/>
        </p:nvGrpSpPr>
        <p:grpSpPr bwMode="auto">
          <a:xfrm>
            <a:off x="6003925" y="617538"/>
            <a:ext cx="2865438" cy="1979612"/>
            <a:chOff x="3782" y="389"/>
            <a:chExt cx="1805" cy="1247"/>
          </a:xfrm>
        </p:grpSpPr>
        <p:sp>
          <p:nvSpPr>
            <p:cNvPr id="29741" name="Freeform 18"/>
            <p:cNvSpPr>
              <a:spLocks/>
            </p:cNvSpPr>
            <p:nvPr/>
          </p:nvSpPr>
          <p:spPr bwMode="auto">
            <a:xfrm>
              <a:off x="3782" y="1013"/>
              <a:ext cx="210" cy="1"/>
            </a:xfrm>
            <a:custGeom>
              <a:avLst/>
              <a:gdLst>
                <a:gd name="T0" fmla="*/ 0 w 210"/>
                <a:gd name="T1" fmla="*/ 0 h 1"/>
                <a:gd name="T2" fmla="*/ 210 w 210"/>
                <a:gd name="T3" fmla="*/ 0 h 1"/>
                <a:gd name="T4" fmla="*/ 0 60000 65536"/>
                <a:gd name="T5" fmla="*/ 0 60000 65536"/>
                <a:gd name="T6" fmla="*/ 0 w 210"/>
                <a:gd name="T7" fmla="*/ 0 h 1"/>
                <a:gd name="T8" fmla="*/ 210 w 210"/>
                <a:gd name="T9" fmla="*/ 1 h 1"/>
              </a:gdLst>
              <a:ahLst/>
              <a:cxnLst>
                <a:cxn ang="T4">
                  <a:pos x="T0" y="T1"/>
                </a:cxn>
                <a:cxn ang="T5">
                  <a:pos x="T2" y="T3"/>
                </a:cxn>
              </a:cxnLst>
              <a:rect l="T6" t="T7" r="T8" b="T9"/>
              <a:pathLst>
                <a:path w="210" h="1">
                  <a:moveTo>
                    <a:pt x="0" y="0"/>
                  </a:moveTo>
                  <a:lnTo>
                    <a:pt x="210" y="0"/>
                  </a:lnTo>
                </a:path>
              </a:pathLst>
            </a:custGeom>
            <a:noFill/>
            <a:ln w="76200">
              <a:solidFill>
                <a:srgbClr val="FF66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42" name="Freeform 19"/>
            <p:cNvSpPr>
              <a:spLocks/>
            </p:cNvSpPr>
            <p:nvPr/>
          </p:nvSpPr>
          <p:spPr bwMode="auto">
            <a:xfrm>
              <a:off x="3806" y="1109"/>
              <a:ext cx="132" cy="1"/>
            </a:xfrm>
            <a:custGeom>
              <a:avLst/>
              <a:gdLst>
                <a:gd name="T0" fmla="*/ 0 w 132"/>
                <a:gd name="T1" fmla="*/ 0 h 1"/>
                <a:gd name="T2" fmla="*/ 132 w 132"/>
                <a:gd name="T3" fmla="*/ 0 h 1"/>
                <a:gd name="T4" fmla="*/ 0 60000 65536"/>
                <a:gd name="T5" fmla="*/ 0 60000 65536"/>
                <a:gd name="T6" fmla="*/ 0 w 132"/>
                <a:gd name="T7" fmla="*/ 0 h 1"/>
                <a:gd name="T8" fmla="*/ 132 w 132"/>
                <a:gd name="T9" fmla="*/ 1 h 1"/>
              </a:gdLst>
              <a:ahLst/>
              <a:cxnLst>
                <a:cxn ang="T4">
                  <a:pos x="T0" y="T1"/>
                </a:cxn>
                <a:cxn ang="T5">
                  <a:pos x="T2" y="T3"/>
                </a:cxn>
              </a:cxnLst>
              <a:rect l="T6" t="T7" r="T8" b="T9"/>
              <a:pathLst>
                <a:path w="132" h="1">
                  <a:moveTo>
                    <a:pt x="0" y="0"/>
                  </a:moveTo>
                  <a:lnTo>
                    <a:pt x="132" y="0"/>
                  </a:lnTo>
                </a:path>
              </a:pathLst>
            </a:custGeom>
            <a:noFill/>
            <a:ln w="76200">
              <a:solidFill>
                <a:srgbClr val="FF66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43" name="Freeform 20"/>
            <p:cNvSpPr>
              <a:spLocks/>
            </p:cNvSpPr>
            <p:nvPr/>
          </p:nvSpPr>
          <p:spPr bwMode="auto">
            <a:xfrm>
              <a:off x="3878" y="581"/>
              <a:ext cx="376" cy="552"/>
            </a:xfrm>
            <a:custGeom>
              <a:avLst/>
              <a:gdLst>
                <a:gd name="T0" fmla="*/ 0 w 376"/>
                <a:gd name="T1" fmla="*/ 432 h 552"/>
                <a:gd name="T2" fmla="*/ 126 w 376"/>
                <a:gd name="T3" fmla="*/ 48 h 552"/>
                <a:gd name="T4" fmla="*/ 336 w 376"/>
                <a:gd name="T5" fmla="*/ 144 h 552"/>
                <a:gd name="T6" fmla="*/ 366 w 376"/>
                <a:gd name="T7" fmla="*/ 552 h 552"/>
                <a:gd name="T8" fmla="*/ 0 60000 65536"/>
                <a:gd name="T9" fmla="*/ 0 60000 65536"/>
                <a:gd name="T10" fmla="*/ 0 60000 65536"/>
                <a:gd name="T11" fmla="*/ 0 60000 65536"/>
                <a:gd name="T12" fmla="*/ 0 w 376"/>
                <a:gd name="T13" fmla="*/ 0 h 552"/>
                <a:gd name="T14" fmla="*/ 376 w 376"/>
                <a:gd name="T15" fmla="*/ 552 h 552"/>
              </a:gdLst>
              <a:ahLst/>
              <a:cxnLst>
                <a:cxn ang="T8">
                  <a:pos x="T0" y="T1"/>
                </a:cxn>
                <a:cxn ang="T9">
                  <a:pos x="T2" y="T3"/>
                </a:cxn>
                <a:cxn ang="T10">
                  <a:pos x="T4" y="T5"/>
                </a:cxn>
                <a:cxn ang="T11">
                  <a:pos x="T6" y="T7"/>
                </a:cxn>
              </a:cxnLst>
              <a:rect l="T12" t="T13" r="T14" b="T15"/>
              <a:pathLst>
                <a:path w="376" h="552">
                  <a:moveTo>
                    <a:pt x="0" y="432"/>
                  </a:moveTo>
                  <a:cubicBezTo>
                    <a:pt x="21" y="368"/>
                    <a:pt x="70" y="96"/>
                    <a:pt x="126" y="48"/>
                  </a:cubicBezTo>
                  <a:cubicBezTo>
                    <a:pt x="182" y="0"/>
                    <a:pt x="296" y="60"/>
                    <a:pt x="336" y="144"/>
                  </a:cubicBezTo>
                  <a:cubicBezTo>
                    <a:pt x="376" y="228"/>
                    <a:pt x="360" y="467"/>
                    <a:pt x="366" y="552"/>
                  </a:cubicBezTo>
                </a:path>
              </a:pathLst>
            </a:custGeom>
            <a:noFill/>
            <a:ln w="76200">
              <a:solidFill>
                <a:srgbClr val="FF66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44" name="Freeform 21"/>
            <p:cNvSpPr>
              <a:spLocks/>
            </p:cNvSpPr>
            <p:nvPr/>
          </p:nvSpPr>
          <p:spPr bwMode="auto">
            <a:xfrm>
              <a:off x="3878" y="1109"/>
              <a:ext cx="354" cy="434"/>
            </a:xfrm>
            <a:custGeom>
              <a:avLst/>
              <a:gdLst>
                <a:gd name="T0" fmla="*/ 354 w 354"/>
                <a:gd name="T1" fmla="*/ 216 h 434"/>
                <a:gd name="T2" fmla="*/ 228 w 354"/>
                <a:gd name="T3" fmla="*/ 414 h 434"/>
                <a:gd name="T4" fmla="*/ 48 w 354"/>
                <a:gd name="T5" fmla="*/ 336 h 434"/>
                <a:gd name="T6" fmla="*/ 0 w 354"/>
                <a:gd name="T7" fmla="*/ 0 h 434"/>
                <a:gd name="T8" fmla="*/ 0 60000 65536"/>
                <a:gd name="T9" fmla="*/ 0 60000 65536"/>
                <a:gd name="T10" fmla="*/ 0 60000 65536"/>
                <a:gd name="T11" fmla="*/ 0 60000 65536"/>
                <a:gd name="T12" fmla="*/ 0 w 354"/>
                <a:gd name="T13" fmla="*/ 0 h 434"/>
                <a:gd name="T14" fmla="*/ 354 w 354"/>
                <a:gd name="T15" fmla="*/ 434 h 434"/>
              </a:gdLst>
              <a:ahLst/>
              <a:cxnLst>
                <a:cxn ang="T8">
                  <a:pos x="T0" y="T1"/>
                </a:cxn>
                <a:cxn ang="T9">
                  <a:pos x="T2" y="T3"/>
                </a:cxn>
                <a:cxn ang="T10">
                  <a:pos x="T4" y="T5"/>
                </a:cxn>
                <a:cxn ang="T11">
                  <a:pos x="T6" y="T7"/>
                </a:cxn>
              </a:cxnLst>
              <a:rect l="T12" t="T13" r="T14" b="T15"/>
              <a:pathLst>
                <a:path w="354" h="434">
                  <a:moveTo>
                    <a:pt x="354" y="216"/>
                  </a:moveTo>
                  <a:cubicBezTo>
                    <a:pt x="333" y="249"/>
                    <a:pt x="279" y="394"/>
                    <a:pt x="228" y="414"/>
                  </a:cubicBezTo>
                  <a:cubicBezTo>
                    <a:pt x="177" y="434"/>
                    <a:pt x="86" y="405"/>
                    <a:pt x="48" y="336"/>
                  </a:cubicBezTo>
                  <a:cubicBezTo>
                    <a:pt x="10" y="267"/>
                    <a:pt x="8" y="56"/>
                    <a:pt x="0" y="0"/>
                  </a:cubicBezTo>
                </a:path>
              </a:pathLst>
            </a:custGeom>
            <a:noFill/>
            <a:ln w="76200">
              <a:solidFill>
                <a:srgbClr val="FF66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45" name="Line 22"/>
            <p:cNvSpPr>
              <a:spLocks noChangeShapeType="1"/>
            </p:cNvSpPr>
            <p:nvPr/>
          </p:nvSpPr>
          <p:spPr bwMode="auto">
            <a:xfrm flipV="1">
              <a:off x="3926" y="677"/>
              <a:ext cx="48" cy="144"/>
            </a:xfrm>
            <a:prstGeom prst="line">
              <a:avLst/>
            </a:prstGeom>
            <a:noFill/>
            <a:ln w="76200">
              <a:solidFill>
                <a:srgbClr val="FF66CC"/>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6" name="Text Box 23"/>
            <p:cNvSpPr txBox="1">
              <a:spLocks noChangeArrowheads="1"/>
            </p:cNvSpPr>
            <p:nvPr/>
          </p:nvSpPr>
          <p:spPr bwMode="auto">
            <a:xfrm>
              <a:off x="4118" y="389"/>
              <a:ext cx="2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en-US" altLang="zh-CN" sz="2800" i="1">
                  <a:solidFill>
                    <a:srgbClr val="FF66CC"/>
                  </a:solidFill>
                </a:rPr>
                <a:t>I</a:t>
              </a:r>
              <a:r>
                <a:rPr lang="en-US" altLang="zh-CN" sz="2800" i="1" baseline="-25000">
                  <a:solidFill>
                    <a:srgbClr val="FF66CC"/>
                  </a:solidFill>
                </a:rPr>
                <a:t>1</a:t>
              </a:r>
              <a:endParaRPr lang="en-US" altLang="zh-CN" sz="2800" i="1">
                <a:solidFill>
                  <a:srgbClr val="FF66CC"/>
                </a:solidFill>
              </a:endParaRPr>
            </a:p>
          </p:txBody>
        </p:sp>
        <p:sp>
          <p:nvSpPr>
            <p:cNvPr id="29747" name="Freeform 24"/>
            <p:cNvSpPr>
              <a:spLocks/>
            </p:cNvSpPr>
            <p:nvPr/>
          </p:nvSpPr>
          <p:spPr bwMode="auto">
            <a:xfrm>
              <a:off x="5246" y="1061"/>
              <a:ext cx="210" cy="1"/>
            </a:xfrm>
            <a:custGeom>
              <a:avLst/>
              <a:gdLst>
                <a:gd name="T0" fmla="*/ 0 w 210"/>
                <a:gd name="T1" fmla="*/ 0 h 1"/>
                <a:gd name="T2" fmla="*/ 210 w 210"/>
                <a:gd name="T3" fmla="*/ 0 h 1"/>
                <a:gd name="T4" fmla="*/ 0 60000 65536"/>
                <a:gd name="T5" fmla="*/ 0 60000 65536"/>
                <a:gd name="T6" fmla="*/ 0 w 210"/>
                <a:gd name="T7" fmla="*/ 0 h 1"/>
                <a:gd name="T8" fmla="*/ 210 w 210"/>
                <a:gd name="T9" fmla="*/ 1 h 1"/>
              </a:gdLst>
              <a:ahLst/>
              <a:cxnLst>
                <a:cxn ang="T4">
                  <a:pos x="T0" y="T1"/>
                </a:cxn>
                <a:cxn ang="T5">
                  <a:pos x="T2" y="T3"/>
                </a:cxn>
              </a:cxnLst>
              <a:rect l="T6" t="T7" r="T8" b="T9"/>
              <a:pathLst>
                <a:path w="210" h="1">
                  <a:moveTo>
                    <a:pt x="0" y="0"/>
                  </a:moveTo>
                  <a:lnTo>
                    <a:pt x="210" y="0"/>
                  </a:lnTo>
                </a:path>
              </a:pathLst>
            </a:custGeom>
            <a:noFill/>
            <a:ln w="76200">
              <a:solidFill>
                <a:srgbClr val="FF66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48" name="Freeform 25"/>
            <p:cNvSpPr>
              <a:spLocks/>
            </p:cNvSpPr>
            <p:nvPr/>
          </p:nvSpPr>
          <p:spPr bwMode="auto">
            <a:xfrm>
              <a:off x="5270" y="1157"/>
              <a:ext cx="132" cy="1"/>
            </a:xfrm>
            <a:custGeom>
              <a:avLst/>
              <a:gdLst>
                <a:gd name="T0" fmla="*/ 0 w 132"/>
                <a:gd name="T1" fmla="*/ 0 h 1"/>
                <a:gd name="T2" fmla="*/ 132 w 132"/>
                <a:gd name="T3" fmla="*/ 0 h 1"/>
                <a:gd name="T4" fmla="*/ 0 60000 65536"/>
                <a:gd name="T5" fmla="*/ 0 60000 65536"/>
                <a:gd name="T6" fmla="*/ 0 w 132"/>
                <a:gd name="T7" fmla="*/ 0 h 1"/>
                <a:gd name="T8" fmla="*/ 132 w 132"/>
                <a:gd name="T9" fmla="*/ 1 h 1"/>
              </a:gdLst>
              <a:ahLst/>
              <a:cxnLst>
                <a:cxn ang="T4">
                  <a:pos x="T0" y="T1"/>
                </a:cxn>
                <a:cxn ang="T5">
                  <a:pos x="T2" y="T3"/>
                </a:cxn>
              </a:cxnLst>
              <a:rect l="T6" t="T7" r="T8" b="T9"/>
              <a:pathLst>
                <a:path w="132" h="1">
                  <a:moveTo>
                    <a:pt x="0" y="0"/>
                  </a:moveTo>
                  <a:lnTo>
                    <a:pt x="132" y="0"/>
                  </a:lnTo>
                </a:path>
              </a:pathLst>
            </a:custGeom>
            <a:noFill/>
            <a:ln w="76200">
              <a:solidFill>
                <a:srgbClr val="FF66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49" name="Freeform 26"/>
            <p:cNvSpPr>
              <a:spLocks/>
            </p:cNvSpPr>
            <p:nvPr/>
          </p:nvSpPr>
          <p:spPr bwMode="auto">
            <a:xfrm>
              <a:off x="4928" y="621"/>
              <a:ext cx="408" cy="482"/>
            </a:xfrm>
            <a:custGeom>
              <a:avLst/>
              <a:gdLst>
                <a:gd name="T0" fmla="*/ 408 w 408"/>
                <a:gd name="T1" fmla="*/ 440 h 482"/>
                <a:gd name="T2" fmla="*/ 384 w 408"/>
                <a:gd name="T3" fmla="*/ 260 h 482"/>
                <a:gd name="T4" fmla="*/ 342 w 408"/>
                <a:gd name="T5" fmla="*/ 104 h 482"/>
                <a:gd name="T6" fmla="*/ 198 w 408"/>
                <a:gd name="T7" fmla="*/ 8 h 482"/>
                <a:gd name="T8" fmla="*/ 54 w 408"/>
                <a:gd name="T9" fmla="*/ 152 h 482"/>
                <a:gd name="T10" fmla="*/ 0 w 408"/>
                <a:gd name="T11" fmla="*/ 482 h 482"/>
                <a:gd name="T12" fmla="*/ 0 60000 65536"/>
                <a:gd name="T13" fmla="*/ 0 60000 65536"/>
                <a:gd name="T14" fmla="*/ 0 60000 65536"/>
                <a:gd name="T15" fmla="*/ 0 60000 65536"/>
                <a:gd name="T16" fmla="*/ 0 60000 65536"/>
                <a:gd name="T17" fmla="*/ 0 60000 65536"/>
                <a:gd name="T18" fmla="*/ 0 w 408"/>
                <a:gd name="T19" fmla="*/ 0 h 482"/>
                <a:gd name="T20" fmla="*/ 408 w 408"/>
                <a:gd name="T21" fmla="*/ 482 h 482"/>
              </a:gdLst>
              <a:ahLst/>
              <a:cxnLst>
                <a:cxn ang="T12">
                  <a:pos x="T0" y="T1"/>
                </a:cxn>
                <a:cxn ang="T13">
                  <a:pos x="T2" y="T3"/>
                </a:cxn>
                <a:cxn ang="T14">
                  <a:pos x="T4" y="T5"/>
                </a:cxn>
                <a:cxn ang="T15">
                  <a:pos x="T6" y="T7"/>
                </a:cxn>
                <a:cxn ang="T16">
                  <a:pos x="T8" y="T9"/>
                </a:cxn>
                <a:cxn ang="T17">
                  <a:pos x="T10" y="T11"/>
                </a:cxn>
              </a:cxnLst>
              <a:rect l="T18" t="T19" r="T20" b="T21"/>
              <a:pathLst>
                <a:path w="408" h="482">
                  <a:moveTo>
                    <a:pt x="408" y="440"/>
                  </a:moveTo>
                  <a:cubicBezTo>
                    <a:pt x="404" y="410"/>
                    <a:pt x="395" y="316"/>
                    <a:pt x="384" y="260"/>
                  </a:cubicBezTo>
                  <a:cubicBezTo>
                    <a:pt x="373" y="204"/>
                    <a:pt x="373" y="146"/>
                    <a:pt x="342" y="104"/>
                  </a:cubicBezTo>
                  <a:cubicBezTo>
                    <a:pt x="311" y="62"/>
                    <a:pt x="246" y="0"/>
                    <a:pt x="198" y="8"/>
                  </a:cubicBezTo>
                  <a:cubicBezTo>
                    <a:pt x="150" y="16"/>
                    <a:pt x="87" y="73"/>
                    <a:pt x="54" y="152"/>
                  </a:cubicBezTo>
                  <a:cubicBezTo>
                    <a:pt x="21" y="231"/>
                    <a:pt x="11" y="413"/>
                    <a:pt x="0" y="482"/>
                  </a:cubicBezTo>
                </a:path>
              </a:pathLst>
            </a:custGeom>
            <a:noFill/>
            <a:ln w="76200">
              <a:solidFill>
                <a:srgbClr val="FF66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50" name="Freeform 27"/>
            <p:cNvSpPr>
              <a:spLocks/>
            </p:cNvSpPr>
            <p:nvPr/>
          </p:nvSpPr>
          <p:spPr bwMode="auto">
            <a:xfrm>
              <a:off x="4970" y="1157"/>
              <a:ext cx="356" cy="479"/>
            </a:xfrm>
            <a:custGeom>
              <a:avLst/>
              <a:gdLst>
                <a:gd name="T0" fmla="*/ 0 w 356"/>
                <a:gd name="T1" fmla="*/ 150 h 479"/>
                <a:gd name="T2" fmla="*/ 60 w 356"/>
                <a:gd name="T3" fmla="*/ 432 h 479"/>
                <a:gd name="T4" fmla="*/ 228 w 356"/>
                <a:gd name="T5" fmla="*/ 432 h 479"/>
                <a:gd name="T6" fmla="*/ 336 w 356"/>
                <a:gd name="T7" fmla="*/ 312 h 479"/>
                <a:gd name="T8" fmla="*/ 348 w 356"/>
                <a:gd name="T9" fmla="*/ 0 h 479"/>
                <a:gd name="T10" fmla="*/ 0 60000 65536"/>
                <a:gd name="T11" fmla="*/ 0 60000 65536"/>
                <a:gd name="T12" fmla="*/ 0 60000 65536"/>
                <a:gd name="T13" fmla="*/ 0 60000 65536"/>
                <a:gd name="T14" fmla="*/ 0 60000 65536"/>
                <a:gd name="T15" fmla="*/ 0 w 356"/>
                <a:gd name="T16" fmla="*/ 0 h 479"/>
                <a:gd name="T17" fmla="*/ 356 w 356"/>
                <a:gd name="T18" fmla="*/ 479 h 479"/>
              </a:gdLst>
              <a:ahLst/>
              <a:cxnLst>
                <a:cxn ang="T10">
                  <a:pos x="T0" y="T1"/>
                </a:cxn>
                <a:cxn ang="T11">
                  <a:pos x="T2" y="T3"/>
                </a:cxn>
                <a:cxn ang="T12">
                  <a:pos x="T4" y="T5"/>
                </a:cxn>
                <a:cxn ang="T13">
                  <a:pos x="T6" y="T7"/>
                </a:cxn>
                <a:cxn ang="T14">
                  <a:pos x="T8" y="T9"/>
                </a:cxn>
              </a:cxnLst>
              <a:rect l="T15" t="T16" r="T17" b="T18"/>
              <a:pathLst>
                <a:path w="356" h="479">
                  <a:moveTo>
                    <a:pt x="0" y="150"/>
                  </a:moveTo>
                  <a:cubicBezTo>
                    <a:pt x="9" y="197"/>
                    <a:pt x="22" y="385"/>
                    <a:pt x="60" y="432"/>
                  </a:cubicBezTo>
                  <a:cubicBezTo>
                    <a:pt x="98" y="479"/>
                    <a:pt x="182" y="452"/>
                    <a:pt x="228" y="432"/>
                  </a:cubicBezTo>
                  <a:cubicBezTo>
                    <a:pt x="274" y="412"/>
                    <a:pt x="316" y="384"/>
                    <a:pt x="336" y="312"/>
                  </a:cubicBezTo>
                  <a:cubicBezTo>
                    <a:pt x="356" y="240"/>
                    <a:pt x="346" y="65"/>
                    <a:pt x="348" y="0"/>
                  </a:cubicBezTo>
                </a:path>
              </a:pathLst>
            </a:custGeom>
            <a:noFill/>
            <a:ln w="76200">
              <a:solidFill>
                <a:srgbClr val="FF66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51" name="Freeform 28"/>
            <p:cNvSpPr>
              <a:spLocks/>
            </p:cNvSpPr>
            <p:nvPr/>
          </p:nvSpPr>
          <p:spPr bwMode="auto">
            <a:xfrm>
              <a:off x="5270" y="725"/>
              <a:ext cx="48" cy="240"/>
            </a:xfrm>
            <a:custGeom>
              <a:avLst/>
              <a:gdLst>
                <a:gd name="T0" fmla="*/ 48 w 48"/>
                <a:gd name="T1" fmla="*/ 240 h 240"/>
                <a:gd name="T2" fmla="*/ 28 w 48"/>
                <a:gd name="T3" fmla="*/ 84 h 240"/>
                <a:gd name="T4" fmla="*/ 0 w 48"/>
                <a:gd name="T5" fmla="*/ 0 h 240"/>
                <a:gd name="T6" fmla="*/ 0 60000 65536"/>
                <a:gd name="T7" fmla="*/ 0 60000 65536"/>
                <a:gd name="T8" fmla="*/ 0 60000 65536"/>
                <a:gd name="T9" fmla="*/ 0 w 48"/>
                <a:gd name="T10" fmla="*/ 0 h 240"/>
                <a:gd name="T11" fmla="*/ 48 w 48"/>
                <a:gd name="T12" fmla="*/ 240 h 240"/>
              </a:gdLst>
              <a:ahLst/>
              <a:cxnLst>
                <a:cxn ang="T6">
                  <a:pos x="T0" y="T1"/>
                </a:cxn>
                <a:cxn ang="T7">
                  <a:pos x="T2" y="T3"/>
                </a:cxn>
                <a:cxn ang="T8">
                  <a:pos x="T4" y="T5"/>
                </a:cxn>
              </a:cxnLst>
              <a:rect l="T9" t="T10" r="T11" b="T12"/>
              <a:pathLst>
                <a:path w="48" h="240">
                  <a:moveTo>
                    <a:pt x="48" y="240"/>
                  </a:moveTo>
                  <a:lnTo>
                    <a:pt x="28" y="84"/>
                  </a:lnTo>
                  <a:lnTo>
                    <a:pt x="0" y="0"/>
                  </a:lnTo>
                </a:path>
              </a:pathLst>
            </a:custGeom>
            <a:noFill/>
            <a:ln w="76200">
              <a:solidFill>
                <a:srgbClr val="FF66CC"/>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52" name="Text Box 29"/>
            <p:cNvSpPr txBox="1">
              <a:spLocks noChangeArrowheads="1"/>
            </p:cNvSpPr>
            <p:nvPr/>
          </p:nvSpPr>
          <p:spPr bwMode="auto">
            <a:xfrm>
              <a:off x="5308" y="528"/>
              <a:ext cx="2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solidFill>
                    <a:srgbClr val="FF66CC"/>
                  </a:solidFill>
                </a:rPr>
                <a:t>I</a:t>
              </a:r>
              <a:r>
                <a:rPr lang="en-US" altLang="zh-CN" sz="2800" i="1" baseline="-25000">
                  <a:solidFill>
                    <a:srgbClr val="FF66CC"/>
                  </a:solidFill>
                </a:rPr>
                <a:t>2</a:t>
              </a:r>
              <a:endParaRPr lang="en-US" altLang="zh-CN" sz="2800" i="1">
                <a:solidFill>
                  <a:srgbClr val="FF66CC"/>
                </a:solidFill>
              </a:endParaRPr>
            </a:p>
          </p:txBody>
        </p:sp>
      </p:grpSp>
      <p:grpSp>
        <p:nvGrpSpPr>
          <p:cNvPr id="6" name="Group 30"/>
          <p:cNvGrpSpPr>
            <a:grpSpLocks/>
          </p:cNvGrpSpPr>
          <p:nvPr/>
        </p:nvGrpSpPr>
        <p:grpSpPr bwMode="auto">
          <a:xfrm>
            <a:off x="7086600" y="381000"/>
            <a:ext cx="974725" cy="1363663"/>
            <a:chOff x="4464" y="240"/>
            <a:chExt cx="614" cy="859"/>
          </a:xfrm>
        </p:grpSpPr>
        <p:sp>
          <p:nvSpPr>
            <p:cNvPr id="29736" name="Freeform 31"/>
            <p:cNvSpPr>
              <a:spLocks/>
            </p:cNvSpPr>
            <p:nvPr/>
          </p:nvSpPr>
          <p:spPr bwMode="auto">
            <a:xfrm>
              <a:off x="4718" y="581"/>
              <a:ext cx="210" cy="1"/>
            </a:xfrm>
            <a:custGeom>
              <a:avLst/>
              <a:gdLst>
                <a:gd name="T0" fmla="*/ 0 w 210"/>
                <a:gd name="T1" fmla="*/ 0 h 1"/>
                <a:gd name="T2" fmla="*/ 210 w 210"/>
                <a:gd name="T3" fmla="*/ 0 h 1"/>
                <a:gd name="T4" fmla="*/ 0 60000 65536"/>
                <a:gd name="T5" fmla="*/ 0 60000 65536"/>
                <a:gd name="T6" fmla="*/ 0 w 210"/>
                <a:gd name="T7" fmla="*/ 0 h 1"/>
                <a:gd name="T8" fmla="*/ 210 w 210"/>
                <a:gd name="T9" fmla="*/ 1 h 1"/>
              </a:gdLst>
              <a:ahLst/>
              <a:cxnLst>
                <a:cxn ang="T4">
                  <a:pos x="T0" y="T1"/>
                </a:cxn>
                <a:cxn ang="T5">
                  <a:pos x="T2" y="T3"/>
                </a:cxn>
              </a:cxnLst>
              <a:rect l="T6" t="T7" r="T8" b="T9"/>
              <a:pathLst>
                <a:path w="210" h="1">
                  <a:moveTo>
                    <a:pt x="0" y="0"/>
                  </a:moveTo>
                  <a:lnTo>
                    <a:pt x="21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7" name="Freeform 32"/>
            <p:cNvSpPr>
              <a:spLocks/>
            </p:cNvSpPr>
            <p:nvPr/>
          </p:nvSpPr>
          <p:spPr bwMode="auto">
            <a:xfrm>
              <a:off x="4742" y="677"/>
              <a:ext cx="132" cy="1"/>
            </a:xfrm>
            <a:custGeom>
              <a:avLst/>
              <a:gdLst>
                <a:gd name="T0" fmla="*/ 0 w 132"/>
                <a:gd name="T1" fmla="*/ 0 h 1"/>
                <a:gd name="T2" fmla="*/ 132 w 132"/>
                <a:gd name="T3" fmla="*/ 0 h 1"/>
                <a:gd name="T4" fmla="*/ 0 60000 65536"/>
                <a:gd name="T5" fmla="*/ 0 60000 65536"/>
                <a:gd name="T6" fmla="*/ 0 w 132"/>
                <a:gd name="T7" fmla="*/ 0 h 1"/>
                <a:gd name="T8" fmla="*/ 132 w 132"/>
                <a:gd name="T9" fmla="*/ 1 h 1"/>
              </a:gdLst>
              <a:ahLst/>
              <a:cxnLst>
                <a:cxn ang="T4">
                  <a:pos x="T0" y="T1"/>
                </a:cxn>
                <a:cxn ang="T5">
                  <a:pos x="T2" y="T3"/>
                </a:cxn>
              </a:cxnLst>
              <a:rect l="T6" t="T7" r="T8" b="T9"/>
              <a:pathLst>
                <a:path w="132" h="1">
                  <a:moveTo>
                    <a:pt x="0" y="0"/>
                  </a:moveTo>
                  <a:lnTo>
                    <a:pt x="132"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8" name="Freeform 33"/>
            <p:cNvSpPr>
              <a:spLocks/>
            </p:cNvSpPr>
            <p:nvPr/>
          </p:nvSpPr>
          <p:spPr bwMode="auto">
            <a:xfrm>
              <a:off x="4464" y="326"/>
              <a:ext cx="389" cy="773"/>
            </a:xfrm>
            <a:custGeom>
              <a:avLst/>
              <a:gdLst>
                <a:gd name="T0" fmla="*/ 338 w 389"/>
                <a:gd name="T1" fmla="*/ 251 h 773"/>
                <a:gd name="T2" fmla="*/ 278 w 389"/>
                <a:gd name="T3" fmla="*/ 15 h 773"/>
                <a:gd name="T4" fmla="*/ 38 w 389"/>
                <a:gd name="T5" fmla="*/ 159 h 773"/>
                <a:gd name="T6" fmla="*/ 50 w 389"/>
                <a:gd name="T7" fmla="*/ 699 h 773"/>
                <a:gd name="T8" fmla="*/ 338 w 389"/>
                <a:gd name="T9" fmla="*/ 603 h 773"/>
                <a:gd name="T10" fmla="*/ 354 w 389"/>
                <a:gd name="T11" fmla="*/ 355 h 773"/>
                <a:gd name="T12" fmla="*/ 0 60000 65536"/>
                <a:gd name="T13" fmla="*/ 0 60000 65536"/>
                <a:gd name="T14" fmla="*/ 0 60000 65536"/>
                <a:gd name="T15" fmla="*/ 0 60000 65536"/>
                <a:gd name="T16" fmla="*/ 0 60000 65536"/>
                <a:gd name="T17" fmla="*/ 0 60000 65536"/>
                <a:gd name="T18" fmla="*/ 0 w 389"/>
                <a:gd name="T19" fmla="*/ 0 h 773"/>
                <a:gd name="T20" fmla="*/ 389 w 389"/>
                <a:gd name="T21" fmla="*/ 773 h 773"/>
              </a:gdLst>
              <a:ahLst/>
              <a:cxnLst>
                <a:cxn ang="T12">
                  <a:pos x="T0" y="T1"/>
                </a:cxn>
                <a:cxn ang="T13">
                  <a:pos x="T2" y="T3"/>
                </a:cxn>
                <a:cxn ang="T14">
                  <a:pos x="T4" y="T5"/>
                </a:cxn>
                <a:cxn ang="T15">
                  <a:pos x="T6" y="T7"/>
                </a:cxn>
                <a:cxn ang="T16">
                  <a:pos x="T8" y="T9"/>
                </a:cxn>
                <a:cxn ang="T17">
                  <a:pos x="T10" y="T11"/>
                </a:cxn>
              </a:cxnLst>
              <a:rect l="T18" t="T19" r="T20" b="T21"/>
              <a:pathLst>
                <a:path w="389" h="773">
                  <a:moveTo>
                    <a:pt x="338" y="251"/>
                  </a:moveTo>
                  <a:cubicBezTo>
                    <a:pt x="328" y="212"/>
                    <a:pt x="328" y="30"/>
                    <a:pt x="278" y="15"/>
                  </a:cubicBezTo>
                  <a:cubicBezTo>
                    <a:pt x="228" y="0"/>
                    <a:pt x="76" y="45"/>
                    <a:pt x="38" y="159"/>
                  </a:cubicBezTo>
                  <a:cubicBezTo>
                    <a:pt x="0" y="273"/>
                    <a:pt x="0" y="625"/>
                    <a:pt x="50" y="699"/>
                  </a:cubicBezTo>
                  <a:cubicBezTo>
                    <a:pt x="100" y="773"/>
                    <a:pt x="287" y="660"/>
                    <a:pt x="338" y="603"/>
                  </a:cubicBezTo>
                  <a:cubicBezTo>
                    <a:pt x="389" y="546"/>
                    <a:pt x="351" y="407"/>
                    <a:pt x="354" y="35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9" name="Text Box 34"/>
            <p:cNvSpPr txBox="1">
              <a:spLocks noChangeArrowheads="1"/>
            </p:cNvSpPr>
            <p:nvPr/>
          </p:nvSpPr>
          <p:spPr bwMode="auto">
            <a:xfrm>
              <a:off x="4753" y="240"/>
              <a:ext cx="3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t>I</a:t>
              </a:r>
              <a:r>
                <a:rPr lang="en-US" altLang="zh-CN" sz="2800" b="0" i="1" baseline="-25000"/>
                <a:t>3</a:t>
              </a:r>
              <a:endParaRPr lang="en-US" altLang="zh-CN" sz="2800" b="0" i="1"/>
            </a:p>
          </p:txBody>
        </p:sp>
        <p:sp>
          <p:nvSpPr>
            <p:cNvPr id="29740" name="Freeform 35"/>
            <p:cNvSpPr>
              <a:spLocks/>
            </p:cNvSpPr>
            <p:nvPr/>
          </p:nvSpPr>
          <p:spPr bwMode="auto">
            <a:xfrm>
              <a:off x="4742" y="341"/>
              <a:ext cx="48" cy="144"/>
            </a:xfrm>
            <a:custGeom>
              <a:avLst/>
              <a:gdLst>
                <a:gd name="T0" fmla="*/ 48 w 48"/>
                <a:gd name="T1" fmla="*/ 144 h 144"/>
                <a:gd name="T2" fmla="*/ 28 w 48"/>
                <a:gd name="T3" fmla="*/ 52 h 144"/>
                <a:gd name="T4" fmla="*/ 0 w 48"/>
                <a:gd name="T5" fmla="*/ 0 h 144"/>
                <a:gd name="T6" fmla="*/ 0 60000 65536"/>
                <a:gd name="T7" fmla="*/ 0 60000 65536"/>
                <a:gd name="T8" fmla="*/ 0 60000 65536"/>
                <a:gd name="T9" fmla="*/ 0 w 48"/>
                <a:gd name="T10" fmla="*/ 0 h 144"/>
                <a:gd name="T11" fmla="*/ 48 w 48"/>
                <a:gd name="T12" fmla="*/ 144 h 144"/>
              </a:gdLst>
              <a:ahLst/>
              <a:cxnLst>
                <a:cxn ang="T6">
                  <a:pos x="T0" y="T1"/>
                </a:cxn>
                <a:cxn ang="T7">
                  <a:pos x="T2" y="T3"/>
                </a:cxn>
                <a:cxn ang="T8">
                  <a:pos x="T4" y="T5"/>
                </a:cxn>
              </a:cxnLst>
              <a:rect l="T9" t="T10" r="T11" b="T12"/>
              <a:pathLst>
                <a:path w="48" h="144">
                  <a:moveTo>
                    <a:pt x="48" y="144"/>
                  </a:moveTo>
                  <a:lnTo>
                    <a:pt x="28" y="52"/>
                  </a:lnTo>
                  <a:lnTo>
                    <a:pt x="0" y="0"/>
                  </a:lnTo>
                </a:path>
              </a:pathLst>
            </a:custGeom>
            <a:noFill/>
            <a:ln w="952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50564" name="Text Box 36"/>
          <p:cNvSpPr txBox="1">
            <a:spLocks noChangeArrowheads="1"/>
          </p:cNvSpPr>
          <p:nvPr/>
        </p:nvSpPr>
        <p:spPr bwMode="auto">
          <a:xfrm>
            <a:off x="419100" y="3932238"/>
            <a:ext cx="4527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a:t>(5)  </a:t>
            </a:r>
            <a:r>
              <a:rPr lang="zh-CN" altLang="en-US" sz="2800"/>
              <a:t>多匝电流与回路相铰链  </a:t>
            </a:r>
          </a:p>
        </p:txBody>
      </p:sp>
      <p:grpSp>
        <p:nvGrpSpPr>
          <p:cNvPr id="7" name="Group 37"/>
          <p:cNvGrpSpPr>
            <a:grpSpLocks/>
          </p:cNvGrpSpPr>
          <p:nvPr/>
        </p:nvGrpSpPr>
        <p:grpSpPr bwMode="auto">
          <a:xfrm>
            <a:off x="6324600" y="3276600"/>
            <a:ext cx="2371725" cy="1281113"/>
            <a:chOff x="3984" y="2064"/>
            <a:chExt cx="1494" cy="807"/>
          </a:xfrm>
        </p:grpSpPr>
        <p:sp>
          <p:nvSpPr>
            <p:cNvPr id="29733" name="Oval 38"/>
            <p:cNvSpPr>
              <a:spLocks noChangeArrowheads="1"/>
            </p:cNvSpPr>
            <p:nvPr/>
          </p:nvSpPr>
          <p:spPr bwMode="auto">
            <a:xfrm>
              <a:off x="3984" y="2064"/>
              <a:ext cx="1392" cy="624"/>
            </a:xfrm>
            <a:prstGeom prst="ellipse">
              <a:avLst/>
            </a:prstGeom>
            <a:solidFill>
              <a:srgbClr val="FFFFFF"/>
            </a:solidFill>
            <a:ln w="38100">
              <a:solidFill>
                <a:schemeClr val="accent2"/>
              </a:solidFill>
              <a:round/>
              <a:headEnd/>
              <a:tailEnd/>
            </a:ln>
          </p:spPr>
          <p:txBody>
            <a:bodyPr wrap="none" anchor="ct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800" b="0"/>
            </a:p>
          </p:txBody>
        </p:sp>
        <p:sp>
          <p:nvSpPr>
            <p:cNvPr id="29734" name="Freeform 39"/>
            <p:cNvSpPr>
              <a:spLocks/>
            </p:cNvSpPr>
            <p:nvPr/>
          </p:nvSpPr>
          <p:spPr bwMode="auto">
            <a:xfrm>
              <a:off x="5108" y="2404"/>
              <a:ext cx="268" cy="224"/>
            </a:xfrm>
            <a:custGeom>
              <a:avLst/>
              <a:gdLst>
                <a:gd name="T0" fmla="*/ 0 w 268"/>
                <a:gd name="T1" fmla="*/ 224 h 224"/>
                <a:gd name="T2" fmla="*/ 208 w 268"/>
                <a:gd name="T3" fmla="*/ 108 h 224"/>
                <a:gd name="T4" fmla="*/ 268 w 268"/>
                <a:gd name="T5" fmla="*/ 0 h 224"/>
                <a:gd name="T6" fmla="*/ 0 60000 65536"/>
                <a:gd name="T7" fmla="*/ 0 60000 65536"/>
                <a:gd name="T8" fmla="*/ 0 60000 65536"/>
                <a:gd name="T9" fmla="*/ 0 w 268"/>
                <a:gd name="T10" fmla="*/ 0 h 224"/>
                <a:gd name="T11" fmla="*/ 268 w 268"/>
                <a:gd name="T12" fmla="*/ 224 h 224"/>
              </a:gdLst>
              <a:ahLst/>
              <a:cxnLst>
                <a:cxn ang="T6">
                  <a:pos x="T0" y="T1"/>
                </a:cxn>
                <a:cxn ang="T7">
                  <a:pos x="T2" y="T3"/>
                </a:cxn>
                <a:cxn ang="T8">
                  <a:pos x="T4" y="T5"/>
                </a:cxn>
              </a:cxnLst>
              <a:rect l="T9" t="T10" r="T11" b="T12"/>
              <a:pathLst>
                <a:path w="268" h="224">
                  <a:moveTo>
                    <a:pt x="0" y="224"/>
                  </a:moveTo>
                  <a:cubicBezTo>
                    <a:pt x="34" y="205"/>
                    <a:pt x="163" y="145"/>
                    <a:pt x="208" y="108"/>
                  </a:cubicBezTo>
                  <a:cubicBezTo>
                    <a:pt x="253" y="71"/>
                    <a:pt x="256" y="22"/>
                    <a:pt x="268" y="0"/>
                  </a:cubicBezTo>
                </a:path>
              </a:pathLst>
            </a:custGeom>
            <a:noFill/>
            <a:ln w="38100">
              <a:solidFill>
                <a:schemeClr val="accent2"/>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35" name="Text Box 40"/>
            <p:cNvSpPr txBox="1">
              <a:spLocks noChangeArrowheads="1"/>
            </p:cNvSpPr>
            <p:nvPr/>
          </p:nvSpPr>
          <p:spPr bwMode="auto">
            <a:xfrm>
              <a:off x="5225" y="2544"/>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solidFill>
                    <a:schemeClr val="accent2"/>
                  </a:solidFill>
                </a:rPr>
                <a:t>L</a:t>
              </a:r>
            </a:p>
          </p:txBody>
        </p:sp>
      </p:grpSp>
      <p:grpSp>
        <p:nvGrpSpPr>
          <p:cNvPr id="8" name="Group 41"/>
          <p:cNvGrpSpPr>
            <a:grpSpLocks/>
          </p:cNvGrpSpPr>
          <p:nvPr/>
        </p:nvGrpSpPr>
        <p:grpSpPr bwMode="auto">
          <a:xfrm>
            <a:off x="6292850" y="3200400"/>
            <a:ext cx="2027238" cy="2698750"/>
            <a:chOff x="3964" y="2016"/>
            <a:chExt cx="1277" cy="1700"/>
          </a:xfrm>
        </p:grpSpPr>
        <p:sp>
          <p:nvSpPr>
            <p:cNvPr id="29717" name="Freeform 42"/>
            <p:cNvSpPr>
              <a:spLocks/>
            </p:cNvSpPr>
            <p:nvPr/>
          </p:nvSpPr>
          <p:spPr bwMode="auto">
            <a:xfrm>
              <a:off x="4699" y="2412"/>
              <a:ext cx="111" cy="570"/>
            </a:xfrm>
            <a:custGeom>
              <a:avLst/>
              <a:gdLst>
                <a:gd name="T0" fmla="*/ 0 w 111"/>
                <a:gd name="T1" fmla="*/ 0 h 570"/>
                <a:gd name="T2" fmla="*/ 96 w 111"/>
                <a:gd name="T3" fmla="*/ 180 h 570"/>
                <a:gd name="T4" fmla="*/ 93 w 111"/>
                <a:gd name="T5" fmla="*/ 321 h 570"/>
                <a:gd name="T6" fmla="*/ 24 w 111"/>
                <a:gd name="T7" fmla="*/ 570 h 570"/>
                <a:gd name="T8" fmla="*/ 0 60000 65536"/>
                <a:gd name="T9" fmla="*/ 0 60000 65536"/>
                <a:gd name="T10" fmla="*/ 0 60000 65536"/>
                <a:gd name="T11" fmla="*/ 0 60000 65536"/>
                <a:gd name="T12" fmla="*/ 0 w 111"/>
                <a:gd name="T13" fmla="*/ 0 h 570"/>
                <a:gd name="T14" fmla="*/ 111 w 111"/>
                <a:gd name="T15" fmla="*/ 570 h 570"/>
              </a:gdLst>
              <a:ahLst/>
              <a:cxnLst>
                <a:cxn ang="T8">
                  <a:pos x="T0" y="T1"/>
                </a:cxn>
                <a:cxn ang="T9">
                  <a:pos x="T2" y="T3"/>
                </a:cxn>
                <a:cxn ang="T10">
                  <a:pos x="T4" y="T5"/>
                </a:cxn>
                <a:cxn ang="T11">
                  <a:pos x="T6" y="T7"/>
                </a:cxn>
              </a:cxnLst>
              <a:rect l="T12" t="T13" r="T14" b="T15"/>
              <a:pathLst>
                <a:path w="111" h="570">
                  <a:moveTo>
                    <a:pt x="0" y="0"/>
                  </a:moveTo>
                  <a:cubicBezTo>
                    <a:pt x="16" y="30"/>
                    <a:pt x="81" y="127"/>
                    <a:pt x="96" y="180"/>
                  </a:cubicBezTo>
                  <a:cubicBezTo>
                    <a:pt x="111" y="233"/>
                    <a:pt x="105" y="256"/>
                    <a:pt x="93" y="321"/>
                  </a:cubicBezTo>
                  <a:cubicBezTo>
                    <a:pt x="81" y="386"/>
                    <a:pt x="38" y="518"/>
                    <a:pt x="24" y="570"/>
                  </a:cubicBezTo>
                </a:path>
              </a:pathLst>
            </a:cu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18" name="Text Box 43"/>
            <p:cNvSpPr txBox="1">
              <a:spLocks noChangeArrowheads="1"/>
            </p:cNvSpPr>
            <p:nvPr/>
          </p:nvSpPr>
          <p:spPr bwMode="auto">
            <a:xfrm>
              <a:off x="4385" y="2765"/>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t>c</a:t>
              </a:r>
            </a:p>
          </p:txBody>
        </p:sp>
        <p:sp>
          <p:nvSpPr>
            <p:cNvPr id="29719" name="Freeform 44"/>
            <p:cNvSpPr>
              <a:spLocks/>
            </p:cNvSpPr>
            <p:nvPr/>
          </p:nvSpPr>
          <p:spPr bwMode="auto">
            <a:xfrm>
              <a:off x="4167" y="2318"/>
              <a:ext cx="534" cy="610"/>
            </a:xfrm>
            <a:custGeom>
              <a:avLst/>
              <a:gdLst>
                <a:gd name="T0" fmla="*/ 534 w 534"/>
                <a:gd name="T1" fmla="*/ 88 h 610"/>
                <a:gd name="T2" fmla="*/ 384 w 534"/>
                <a:gd name="T3" fmla="*/ 4 h 610"/>
                <a:gd name="T4" fmla="*/ 138 w 534"/>
                <a:gd name="T5" fmla="*/ 112 h 610"/>
                <a:gd name="T6" fmla="*/ 48 w 534"/>
                <a:gd name="T7" fmla="*/ 310 h 610"/>
                <a:gd name="T8" fmla="*/ 0 w 534"/>
                <a:gd name="T9" fmla="*/ 610 h 610"/>
                <a:gd name="T10" fmla="*/ 0 60000 65536"/>
                <a:gd name="T11" fmla="*/ 0 60000 65536"/>
                <a:gd name="T12" fmla="*/ 0 60000 65536"/>
                <a:gd name="T13" fmla="*/ 0 60000 65536"/>
                <a:gd name="T14" fmla="*/ 0 60000 65536"/>
                <a:gd name="T15" fmla="*/ 0 w 534"/>
                <a:gd name="T16" fmla="*/ 0 h 610"/>
                <a:gd name="T17" fmla="*/ 534 w 534"/>
                <a:gd name="T18" fmla="*/ 610 h 610"/>
              </a:gdLst>
              <a:ahLst/>
              <a:cxnLst>
                <a:cxn ang="T10">
                  <a:pos x="T0" y="T1"/>
                </a:cxn>
                <a:cxn ang="T11">
                  <a:pos x="T2" y="T3"/>
                </a:cxn>
                <a:cxn ang="T12">
                  <a:pos x="T4" y="T5"/>
                </a:cxn>
                <a:cxn ang="T13">
                  <a:pos x="T6" y="T7"/>
                </a:cxn>
                <a:cxn ang="T14">
                  <a:pos x="T8" y="T9"/>
                </a:cxn>
              </a:cxnLst>
              <a:rect l="T15" t="T16" r="T17" b="T18"/>
              <a:pathLst>
                <a:path w="534" h="610">
                  <a:moveTo>
                    <a:pt x="534" y="88"/>
                  </a:moveTo>
                  <a:cubicBezTo>
                    <a:pt x="509" y="74"/>
                    <a:pt x="450" y="0"/>
                    <a:pt x="384" y="4"/>
                  </a:cubicBezTo>
                  <a:cubicBezTo>
                    <a:pt x="318" y="8"/>
                    <a:pt x="194" y="61"/>
                    <a:pt x="138" y="112"/>
                  </a:cubicBezTo>
                  <a:cubicBezTo>
                    <a:pt x="82" y="163"/>
                    <a:pt x="71" y="227"/>
                    <a:pt x="48" y="310"/>
                  </a:cubicBezTo>
                  <a:cubicBezTo>
                    <a:pt x="25" y="393"/>
                    <a:pt x="10" y="548"/>
                    <a:pt x="0" y="61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20" name="Line 45"/>
            <p:cNvSpPr>
              <a:spLocks noChangeShapeType="1"/>
            </p:cNvSpPr>
            <p:nvPr/>
          </p:nvSpPr>
          <p:spPr bwMode="auto">
            <a:xfrm>
              <a:off x="4029" y="2928"/>
              <a:ext cx="2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1" name="Line 46"/>
            <p:cNvSpPr>
              <a:spLocks noChangeShapeType="1"/>
            </p:cNvSpPr>
            <p:nvPr/>
          </p:nvSpPr>
          <p:spPr bwMode="auto">
            <a:xfrm>
              <a:off x="4077" y="3024"/>
              <a:ext cx="14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2" name="Freeform 47"/>
            <p:cNvSpPr>
              <a:spLocks/>
            </p:cNvSpPr>
            <p:nvPr/>
          </p:nvSpPr>
          <p:spPr bwMode="auto">
            <a:xfrm>
              <a:off x="4153" y="2664"/>
              <a:ext cx="864" cy="898"/>
            </a:xfrm>
            <a:custGeom>
              <a:avLst/>
              <a:gdLst>
                <a:gd name="T0" fmla="*/ 0 w 864"/>
                <a:gd name="T1" fmla="*/ 363 h 898"/>
                <a:gd name="T2" fmla="*/ 140 w 864"/>
                <a:gd name="T3" fmla="*/ 744 h 898"/>
                <a:gd name="T4" fmla="*/ 536 w 864"/>
                <a:gd name="T5" fmla="*/ 864 h 898"/>
                <a:gd name="T6" fmla="*/ 782 w 864"/>
                <a:gd name="T7" fmla="*/ 540 h 898"/>
                <a:gd name="T8" fmla="*/ 854 w 864"/>
                <a:gd name="T9" fmla="*/ 216 h 898"/>
                <a:gd name="T10" fmla="*/ 842 w 864"/>
                <a:gd name="T11" fmla="*/ 0 h 898"/>
                <a:gd name="T12" fmla="*/ 0 60000 65536"/>
                <a:gd name="T13" fmla="*/ 0 60000 65536"/>
                <a:gd name="T14" fmla="*/ 0 60000 65536"/>
                <a:gd name="T15" fmla="*/ 0 60000 65536"/>
                <a:gd name="T16" fmla="*/ 0 60000 65536"/>
                <a:gd name="T17" fmla="*/ 0 60000 65536"/>
                <a:gd name="T18" fmla="*/ 0 w 864"/>
                <a:gd name="T19" fmla="*/ 0 h 898"/>
                <a:gd name="T20" fmla="*/ 864 w 864"/>
                <a:gd name="T21" fmla="*/ 898 h 898"/>
              </a:gdLst>
              <a:ahLst/>
              <a:cxnLst>
                <a:cxn ang="T12">
                  <a:pos x="T0" y="T1"/>
                </a:cxn>
                <a:cxn ang="T13">
                  <a:pos x="T2" y="T3"/>
                </a:cxn>
                <a:cxn ang="T14">
                  <a:pos x="T4" y="T5"/>
                </a:cxn>
                <a:cxn ang="T15">
                  <a:pos x="T6" y="T7"/>
                </a:cxn>
                <a:cxn ang="T16">
                  <a:pos x="T8" y="T9"/>
                </a:cxn>
                <a:cxn ang="T17">
                  <a:pos x="T10" y="T11"/>
                </a:cxn>
              </a:cxnLst>
              <a:rect l="T18" t="T19" r="T20" b="T21"/>
              <a:pathLst>
                <a:path w="864" h="898">
                  <a:moveTo>
                    <a:pt x="0" y="363"/>
                  </a:moveTo>
                  <a:cubicBezTo>
                    <a:pt x="23" y="426"/>
                    <a:pt x="51" y="661"/>
                    <a:pt x="140" y="744"/>
                  </a:cubicBezTo>
                  <a:cubicBezTo>
                    <a:pt x="229" y="827"/>
                    <a:pt x="429" y="898"/>
                    <a:pt x="536" y="864"/>
                  </a:cubicBezTo>
                  <a:cubicBezTo>
                    <a:pt x="643" y="830"/>
                    <a:pt x="729" y="648"/>
                    <a:pt x="782" y="540"/>
                  </a:cubicBezTo>
                  <a:cubicBezTo>
                    <a:pt x="835" y="432"/>
                    <a:pt x="844" y="306"/>
                    <a:pt x="854" y="216"/>
                  </a:cubicBezTo>
                  <a:cubicBezTo>
                    <a:pt x="864" y="126"/>
                    <a:pt x="844" y="45"/>
                    <a:pt x="842"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23" name="Freeform 48"/>
            <p:cNvSpPr>
              <a:spLocks/>
            </p:cNvSpPr>
            <p:nvPr/>
          </p:nvSpPr>
          <p:spPr bwMode="auto">
            <a:xfrm>
              <a:off x="4560" y="2304"/>
              <a:ext cx="423" cy="759"/>
            </a:xfrm>
            <a:custGeom>
              <a:avLst/>
              <a:gdLst>
                <a:gd name="T0" fmla="*/ 423 w 423"/>
                <a:gd name="T1" fmla="*/ 328 h 759"/>
                <a:gd name="T2" fmla="*/ 339 w 423"/>
                <a:gd name="T3" fmla="*/ 40 h 759"/>
                <a:gd name="T4" fmla="*/ 141 w 423"/>
                <a:gd name="T5" fmla="*/ 88 h 759"/>
                <a:gd name="T6" fmla="*/ 9 w 423"/>
                <a:gd name="T7" fmla="*/ 382 h 759"/>
                <a:gd name="T8" fmla="*/ 87 w 423"/>
                <a:gd name="T9" fmla="*/ 712 h 759"/>
                <a:gd name="T10" fmla="*/ 171 w 423"/>
                <a:gd name="T11" fmla="*/ 664 h 759"/>
                <a:gd name="T12" fmla="*/ 0 60000 65536"/>
                <a:gd name="T13" fmla="*/ 0 60000 65536"/>
                <a:gd name="T14" fmla="*/ 0 60000 65536"/>
                <a:gd name="T15" fmla="*/ 0 60000 65536"/>
                <a:gd name="T16" fmla="*/ 0 60000 65536"/>
                <a:gd name="T17" fmla="*/ 0 60000 65536"/>
                <a:gd name="T18" fmla="*/ 0 w 423"/>
                <a:gd name="T19" fmla="*/ 0 h 759"/>
                <a:gd name="T20" fmla="*/ 423 w 423"/>
                <a:gd name="T21" fmla="*/ 759 h 759"/>
              </a:gdLst>
              <a:ahLst/>
              <a:cxnLst>
                <a:cxn ang="T12">
                  <a:pos x="T0" y="T1"/>
                </a:cxn>
                <a:cxn ang="T13">
                  <a:pos x="T2" y="T3"/>
                </a:cxn>
                <a:cxn ang="T14">
                  <a:pos x="T4" y="T5"/>
                </a:cxn>
                <a:cxn ang="T15">
                  <a:pos x="T6" y="T7"/>
                </a:cxn>
                <a:cxn ang="T16">
                  <a:pos x="T8" y="T9"/>
                </a:cxn>
                <a:cxn ang="T17">
                  <a:pos x="T10" y="T11"/>
                </a:cxn>
              </a:cxnLst>
              <a:rect l="T18" t="T19" r="T20" b="T21"/>
              <a:pathLst>
                <a:path w="423" h="759">
                  <a:moveTo>
                    <a:pt x="423" y="328"/>
                  </a:moveTo>
                  <a:cubicBezTo>
                    <a:pt x="409" y="281"/>
                    <a:pt x="386" y="80"/>
                    <a:pt x="339" y="40"/>
                  </a:cubicBezTo>
                  <a:cubicBezTo>
                    <a:pt x="292" y="0"/>
                    <a:pt x="196" y="31"/>
                    <a:pt x="141" y="88"/>
                  </a:cubicBezTo>
                  <a:cubicBezTo>
                    <a:pt x="86" y="145"/>
                    <a:pt x="18" y="278"/>
                    <a:pt x="9" y="382"/>
                  </a:cubicBezTo>
                  <a:cubicBezTo>
                    <a:pt x="0" y="486"/>
                    <a:pt x="60" y="665"/>
                    <a:pt x="87" y="712"/>
                  </a:cubicBezTo>
                  <a:cubicBezTo>
                    <a:pt x="114" y="759"/>
                    <a:pt x="154" y="674"/>
                    <a:pt x="171" y="664"/>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24" name="Freeform 49"/>
            <p:cNvSpPr>
              <a:spLocks/>
            </p:cNvSpPr>
            <p:nvPr/>
          </p:nvSpPr>
          <p:spPr bwMode="auto">
            <a:xfrm>
              <a:off x="4216" y="2472"/>
              <a:ext cx="57" cy="150"/>
            </a:xfrm>
            <a:custGeom>
              <a:avLst/>
              <a:gdLst>
                <a:gd name="T0" fmla="*/ 0 w 57"/>
                <a:gd name="T1" fmla="*/ 150 h 150"/>
                <a:gd name="T2" fmla="*/ 24 w 57"/>
                <a:gd name="T3" fmla="*/ 66 h 150"/>
                <a:gd name="T4" fmla="*/ 57 w 57"/>
                <a:gd name="T5" fmla="*/ 0 h 150"/>
                <a:gd name="T6" fmla="*/ 0 60000 65536"/>
                <a:gd name="T7" fmla="*/ 0 60000 65536"/>
                <a:gd name="T8" fmla="*/ 0 60000 65536"/>
                <a:gd name="T9" fmla="*/ 0 w 57"/>
                <a:gd name="T10" fmla="*/ 0 h 150"/>
                <a:gd name="T11" fmla="*/ 57 w 57"/>
                <a:gd name="T12" fmla="*/ 150 h 150"/>
              </a:gdLst>
              <a:ahLst/>
              <a:cxnLst>
                <a:cxn ang="T6">
                  <a:pos x="T0" y="T1"/>
                </a:cxn>
                <a:cxn ang="T7">
                  <a:pos x="T2" y="T3"/>
                </a:cxn>
                <a:cxn ang="T8">
                  <a:pos x="T4" y="T5"/>
                </a:cxn>
              </a:cxnLst>
              <a:rect l="T9" t="T10" r="T11" b="T12"/>
              <a:pathLst>
                <a:path w="57" h="150">
                  <a:moveTo>
                    <a:pt x="0" y="150"/>
                  </a:moveTo>
                  <a:cubicBezTo>
                    <a:pt x="4" y="136"/>
                    <a:pt x="14" y="91"/>
                    <a:pt x="24" y="66"/>
                  </a:cubicBezTo>
                  <a:cubicBezTo>
                    <a:pt x="34" y="41"/>
                    <a:pt x="50" y="14"/>
                    <a:pt x="57" y="0"/>
                  </a:cubicBezTo>
                </a:path>
              </a:pathLst>
            </a:custGeom>
            <a:noFill/>
            <a:ln w="952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25" name="Freeform 50"/>
            <p:cNvSpPr>
              <a:spLocks/>
            </p:cNvSpPr>
            <p:nvPr/>
          </p:nvSpPr>
          <p:spPr bwMode="auto">
            <a:xfrm>
              <a:off x="4573" y="2444"/>
              <a:ext cx="92" cy="200"/>
            </a:xfrm>
            <a:custGeom>
              <a:avLst/>
              <a:gdLst>
                <a:gd name="T0" fmla="*/ 0 w 92"/>
                <a:gd name="T1" fmla="*/ 200 h 200"/>
                <a:gd name="T2" fmla="*/ 36 w 92"/>
                <a:gd name="T3" fmla="*/ 100 h 200"/>
                <a:gd name="T4" fmla="*/ 92 w 92"/>
                <a:gd name="T5" fmla="*/ 0 h 200"/>
                <a:gd name="T6" fmla="*/ 0 60000 65536"/>
                <a:gd name="T7" fmla="*/ 0 60000 65536"/>
                <a:gd name="T8" fmla="*/ 0 60000 65536"/>
                <a:gd name="T9" fmla="*/ 0 w 92"/>
                <a:gd name="T10" fmla="*/ 0 h 200"/>
                <a:gd name="T11" fmla="*/ 92 w 92"/>
                <a:gd name="T12" fmla="*/ 200 h 200"/>
              </a:gdLst>
              <a:ahLst/>
              <a:cxnLst>
                <a:cxn ang="T6">
                  <a:pos x="T0" y="T1"/>
                </a:cxn>
                <a:cxn ang="T7">
                  <a:pos x="T2" y="T3"/>
                </a:cxn>
                <a:cxn ang="T8">
                  <a:pos x="T4" y="T5"/>
                </a:cxn>
              </a:cxnLst>
              <a:rect l="T9" t="T10" r="T11" b="T12"/>
              <a:pathLst>
                <a:path w="92" h="200">
                  <a:moveTo>
                    <a:pt x="0" y="200"/>
                  </a:moveTo>
                  <a:cubicBezTo>
                    <a:pt x="6" y="183"/>
                    <a:pt x="21" y="133"/>
                    <a:pt x="36" y="100"/>
                  </a:cubicBezTo>
                  <a:cubicBezTo>
                    <a:pt x="51" y="67"/>
                    <a:pt x="80" y="21"/>
                    <a:pt x="92" y="0"/>
                  </a:cubicBezTo>
                </a:path>
              </a:pathLst>
            </a:custGeom>
            <a:noFill/>
            <a:ln w="952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26" name="Freeform 51"/>
            <p:cNvSpPr>
              <a:spLocks/>
            </p:cNvSpPr>
            <p:nvPr/>
          </p:nvSpPr>
          <p:spPr bwMode="auto">
            <a:xfrm>
              <a:off x="4941" y="2448"/>
              <a:ext cx="36" cy="168"/>
            </a:xfrm>
            <a:custGeom>
              <a:avLst/>
              <a:gdLst>
                <a:gd name="T0" fmla="*/ 0 w 36"/>
                <a:gd name="T1" fmla="*/ 0 h 168"/>
                <a:gd name="T2" fmla="*/ 12 w 36"/>
                <a:gd name="T3" fmla="*/ 48 h 168"/>
                <a:gd name="T4" fmla="*/ 36 w 36"/>
                <a:gd name="T5" fmla="*/ 168 h 168"/>
                <a:gd name="T6" fmla="*/ 0 60000 65536"/>
                <a:gd name="T7" fmla="*/ 0 60000 65536"/>
                <a:gd name="T8" fmla="*/ 0 60000 65536"/>
                <a:gd name="T9" fmla="*/ 0 w 36"/>
                <a:gd name="T10" fmla="*/ 0 h 168"/>
                <a:gd name="T11" fmla="*/ 36 w 36"/>
                <a:gd name="T12" fmla="*/ 168 h 168"/>
              </a:gdLst>
              <a:ahLst/>
              <a:cxnLst>
                <a:cxn ang="T6">
                  <a:pos x="T0" y="T1"/>
                </a:cxn>
                <a:cxn ang="T7">
                  <a:pos x="T2" y="T3"/>
                </a:cxn>
                <a:cxn ang="T8">
                  <a:pos x="T4" y="T5"/>
                </a:cxn>
              </a:cxnLst>
              <a:rect l="T9" t="T10" r="T11" b="T12"/>
              <a:pathLst>
                <a:path w="36" h="168">
                  <a:moveTo>
                    <a:pt x="0" y="0"/>
                  </a:moveTo>
                  <a:cubicBezTo>
                    <a:pt x="2" y="8"/>
                    <a:pt x="6" y="20"/>
                    <a:pt x="12" y="48"/>
                  </a:cubicBezTo>
                  <a:cubicBezTo>
                    <a:pt x="18" y="76"/>
                    <a:pt x="31" y="143"/>
                    <a:pt x="36" y="168"/>
                  </a:cubicBezTo>
                </a:path>
              </a:pathLst>
            </a:custGeom>
            <a:noFill/>
            <a:ln w="952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27" name="Freeform 52"/>
            <p:cNvSpPr>
              <a:spLocks/>
            </p:cNvSpPr>
            <p:nvPr/>
          </p:nvSpPr>
          <p:spPr bwMode="auto">
            <a:xfrm>
              <a:off x="4732" y="2472"/>
              <a:ext cx="65" cy="120"/>
            </a:xfrm>
            <a:custGeom>
              <a:avLst/>
              <a:gdLst>
                <a:gd name="T0" fmla="*/ 0 w 65"/>
                <a:gd name="T1" fmla="*/ 0 h 120"/>
                <a:gd name="T2" fmla="*/ 48 w 65"/>
                <a:gd name="T3" fmla="*/ 81 h 120"/>
                <a:gd name="T4" fmla="*/ 65 w 65"/>
                <a:gd name="T5" fmla="*/ 120 h 120"/>
                <a:gd name="T6" fmla="*/ 0 60000 65536"/>
                <a:gd name="T7" fmla="*/ 0 60000 65536"/>
                <a:gd name="T8" fmla="*/ 0 60000 65536"/>
                <a:gd name="T9" fmla="*/ 0 w 65"/>
                <a:gd name="T10" fmla="*/ 0 h 120"/>
                <a:gd name="T11" fmla="*/ 65 w 65"/>
                <a:gd name="T12" fmla="*/ 120 h 120"/>
              </a:gdLst>
              <a:ahLst/>
              <a:cxnLst>
                <a:cxn ang="T6">
                  <a:pos x="T0" y="T1"/>
                </a:cxn>
                <a:cxn ang="T7">
                  <a:pos x="T2" y="T3"/>
                </a:cxn>
                <a:cxn ang="T8">
                  <a:pos x="T4" y="T5"/>
                </a:cxn>
              </a:cxnLst>
              <a:rect l="T9" t="T10" r="T11" b="T12"/>
              <a:pathLst>
                <a:path w="65" h="120">
                  <a:moveTo>
                    <a:pt x="0" y="0"/>
                  </a:moveTo>
                  <a:cubicBezTo>
                    <a:pt x="8" y="14"/>
                    <a:pt x="37" y="61"/>
                    <a:pt x="48" y="81"/>
                  </a:cubicBezTo>
                  <a:cubicBezTo>
                    <a:pt x="59" y="101"/>
                    <a:pt x="62" y="112"/>
                    <a:pt x="65" y="120"/>
                  </a:cubicBezTo>
                </a:path>
              </a:pathLst>
            </a:custGeom>
            <a:noFill/>
            <a:ln w="9525" cap="rnd">
              <a:solidFill>
                <a:srgbClr val="000000"/>
              </a:solidFill>
              <a:prstDash val="sysDot"/>
              <a:round/>
              <a:headEnd/>
              <a:tailEnd type="arrow"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28" name="Text Box 53"/>
            <p:cNvSpPr txBox="1">
              <a:spLocks noChangeArrowheads="1"/>
            </p:cNvSpPr>
            <p:nvPr/>
          </p:nvSpPr>
          <p:spPr bwMode="auto">
            <a:xfrm>
              <a:off x="3964" y="257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t>a</a:t>
              </a:r>
            </a:p>
          </p:txBody>
        </p:sp>
        <p:sp>
          <p:nvSpPr>
            <p:cNvPr id="29729" name="Text Box 54"/>
            <p:cNvSpPr txBox="1">
              <a:spLocks noChangeArrowheads="1"/>
            </p:cNvSpPr>
            <p:nvPr/>
          </p:nvSpPr>
          <p:spPr bwMode="auto">
            <a:xfrm>
              <a:off x="4445" y="201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t>b</a:t>
              </a:r>
            </a:p>
          </p:txBody>
        </p:sp>
        <p:sp>
          <p:nvSpPr>
            <p:cNvPr id="29730" name="Text Box 55"/>
            <p:cNvSpPr txBox="1">
              <a:spLocks noChangeArrowheads="1"/>
            </p:cNvSpPr>
            <p:nvPr/>
          </p:nvSpPr>
          <p:spPr bwMode="auto">
            <a:xfrm>
              <a:off x="4845" y="207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t>d</a:t>
              </a:r>
            </a:p>
          </p:txBody>
        </p:sp>
        <p:sp>
          <p:nvSpPr>
            <p:cNvPr id="29731" name="Text Box 56"/>
            <p:cNvSpPr txBox="1">
              <a:spLocks noChangeArrowheads="1"/>
            </p:cNvSpPr>
            <p:nvPr/>
          </p:nvSpPr>
          <p:spPr bwMode="auto">
            <a:xfrm>
              <a:off x="5026" y="2765"/>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t>e</a:t>
              </a:r>
            </a:p>
          </p:txBody>
        </p:sp>
        <p:sp>
          <p:nvSpPr>
            <p:cNvPr id="29732" name="Text Box 57"/>
            <p:cNvSpPr txBox="1">
              <a:spLocks noChangeArrowheads="1"/>
            </p:cNvSpPr>
            <p:nvPr/>
          </p:nvSpPr>
          <p:spPr bwMode="auto">
            <a:xfrm>
              <a:off x="4670" y="3389"/>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t>f</a:t>
              </a:r>
            </a:p>
          </p:txBody>
        </p:sp>
      </p:grpSp>
      <p:sp>
        <p:nvSpPr>
          <p:cNvPr id="150586" name="Text Box 58"/>
          <p:cNvSpPr txBox="1">
            <a:spLocks noChangeArrowheads="1"/>
          </p:cNvSpPr>
          <p:nvPr/>
        </p:nvSpPr>
        <p:spPr bwMode="auto">
          <a:xfrm>
            <a:off x="914400" y="4770438"/>
            <a:ext cx="3298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a:t>N</a:t>
            </a:r>
            <a:r>
              <a:rPr lang="zh-CN" altLang="en-US" sz="2800"/>
              <a:t>匝电流与回路铰链</a:t>
            </a:r>
          </a:p>
        </p:txBody>
      </p:sp>
      <p:graphicFrame>
        <p:nvGraphicFramePr>
          <p:cNvPr id="150587" name="Object 59"/>
          <p:cNvGraphicFramePr>
            <a:graphicFrameLocks noChangeAspect="1"/>
          </p:cNvGraphicFramePr>
          <p:nvPr/>
        </p:nvGraphicFramePr>
        <p:xfrm>
          <a:off x="1066800" y="5638800"/>
          <a:ext cx="1981200" cy="762000"/>
        </p:xfrm>
        <a:graphic>
          <a:graphicData uri="http://schemas.openxmlformats.org/presentationml/2006/ole">
            <mc:AlternateContent xmlns:mc="http://schemas.openxmlformats.org/markup-compatibility/2006">
              <mc:Choice xmlns:v="urn:schemas-microsoft-com:vml" Requires="v">
                <p:oleObj spid="_x0000_s23641" name="公式" r:id="rId8" imgW="990170" imgH="380835" progId="Equation.3">
                  <p:embed/>
                </p:oleObj>
              </mc:Choice>
              <mc:Fallback>
                <p:oleObj name="公式" r:id="rId8" imgW="990170" imgH="380835"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5638800"/>
                        <a:ext cx="19812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0588" name="Freeform 60"/>
          <p:cNvSpPr>
            <a:spLocks/>
          </p:cNvSpPr>
          <p:nvPr/>
        </p:nvSpPr>
        <p:spPr bwMode="auto">
          <a:xfrm>
            <a:off x="7391400" y="4800600"/>
            <a:ext cx="114300" cy="790575"/>
          </a:xfrm>
          <a:custGeom>
            <a:avLst/>
            <a:gdLst>
              <a:gd name="T0" fmla="*/ 0 w 72"/>
              <a:gd name="T1" fmla="*/ 0 h 498"/>
              <a:gd name="T2" fmla="*/ 2147483646 w 72"/>
              <a:gd name="T3" fmla="*/ 2147483646 h 498"/>
              <a:gd name="T4" fmla="*/ 0 60000 65536"/>
              <a:gd name="T5" fmla="*/ 0 60000 65536"/>
              <a:gd name="T6" fmla="*/ 0 w 72"/>
              <a:gd name="T7" fmla="*/ 0 h 498"/>
              <a:gd name="T8" fmla="*/ 72 w 72"/>
              <a:gd name="T9" fmla="*/ 498 h 498"/>
            </a:gdLst>
            <a:ahLst/>
            <a:cxnLst>
              <a:cxn ang="T4">
                <a:pos x="T0" y="T1"/>
              </a:cxn>
              <a:cxn ang="T5">
                <a:pos x="T2" y="T3"/>
              </a:cxn>
            </a:cxnLst>
            <a:rect l="T6" t="T7" r="T8" b="T9"/>
            <a:pathLst>
              <a:path w="72" h="498">
                <a:moveTo>
                  <a:pt x="0" y="0"/>
                </a:moveTo>
                <a:lnTo>
                  <a:pt x="72" y="498"/>
                </a:ln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0589" name="Freeform 61"/>
          <p:cNvSpPr>
            <a:spLocks/>
          </p:cNvSpPr>
          <p:nvPr/>
        </p:nvSpPr>
        <p:spPr bwMode="auto">
          <a:xfrm>
            <a:off x="7315200" y="4953000"/>
            <a:ext cx="57150" cy="457200"/>
          </a:xfrm>
          <a:custGeom>
            <a:avLst/>
            <a:gdLst>
              <a:gd name="T0" fmla="*/ 2147483646 w 36"/>
              <a:gd name="T1" fmla="*/ 2147483646 h 288"/>
              <a:gd name="T2" fmla="*/ 0 w 36"/>
              <a:gd name="T3" fmla="*/ 0 h 288"/>
              <a:gd name="T4" fmla="*/ 0 60000 65536"/>
              <a:gd name="T5" fmla="*/ 0 60000 65536"/>
              <a:gd name="T6" fmla="*/ 0 w 36"/>
              <a:gd name="T7" fmla="*/ 0 h 288"/>
              <a:gd name="T8" fmla="*/ 36 w 36"/>
              <a:gd name="T9" fmla="*/ 288 h 288"/>
            </a:gdLst>
            <a:ahLst/>
            <a:cxnLst>
              <a:cxn ang="T4">
                <a:pos x="T0" y="T1"/>
              </a:cxn>
              <a:cxn ang="T5">
                <a:pos x="T2" y="T3"/>
              </a:cxn>
            </a:cxnLst>
            <a:rect l="T6" t="T7" r="T8" b="T9"/>
            <a:pathLst>
              <a:path w="36" h="288">
                <a:moveTo>
                  <a:pt x="36" y="288"/>
                </a:moveTo>
                <a:lnTo>
                  <a:pt x="0" y="0"/>
                </a:lnTo>
              </a:path>
            </a:pathLst>
          </a:custGeom>
          <a:noFill/>
          <a:ln w="3810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0590" name="Freeform 62"/>
          <p:cNvSpPr>
            <a:spLocks/>
          </p:cNvSpPr>
          <p:nvPr/>
        </p:nvSpPr>
        <p:spPr bwMode="auto">
          <a:xfrm>
            <a:off x="7543800" y="5029200"/>
            <a:ext cx="57150" cy="381000"/>
          </a:xfrm>
          <a:custGeom>
            <a:avLst/>
            <a:gdLst>
              <a:gd name="T0" fmla="*/ 2147483646 w 36"/>
              <a:gd name="T1" fmla="*/ 2147483646 h 240"/>
              <a:gd name="T2" fmla="*/ 0 w 36"/>
              <a:gd name="T3" fmla="*/ 0 h 240"/>
              <a:gd name="T4" fmla="*/ 0 60000 65536"/>
              <a:gd name="T5" fmla="*/ 0 60000 65536"/>
              <a:gd name="T6" fmla="*/ 0 w 36"/>
              <a:gd name="T7" fmla="*/ 0 h 240"/>
              <a:gd name="T8" fmla="*/ 36 w 36"/>
              <a:gd name="T9" fmla="*/ 240 h 240"/>
            </a:gdLst>
            <a:ahLst/>
            <a:cxnLst>
              <a:cxn ang="T4">
                <a:pos x="T0" y="T1"/>
              </a:cxn>
              <a:cxn ang="T5">
                <a:pos x="T2" y="T3"/>
              </a:cxn>
            </a:cxnLst>
            <a:rect l="T6" t="T7" r="T8" b="T9"/>
            <a:pathLst>
              <a:path w="36" h="240">
                <a:moveTo>
                  <a:pt x="36" y="240"/>
                </a:moveTo>
                <a:lnTo>
                  <a:pt x="0"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0591" name="Text Box 63"/>
          <p:cNvSpPr txBox="1">
            <a:spLocks noChangeArrowheads="1"/>
          </p:cNvSpPr>
          <p:nvPr/>
        </p:nvSpPr>
        <p:spPr bwMode="auto">
          <a:xfrm>
            <a:off x="7002463" y="5075238"/>
            <a:ext cx="3222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i="1"/>
              <a:t>I</a:t>
            </a:r>
            <a:endParaRPr lang="en-US" altLang="zh-CN" sz="2800" b="0"/>
          </a:p>
        </p:txBody>
      </p:sp>
      <p:sp>
        <p:nvSpPr>
          <p:cNvPr id="150592" name="Text Box 64"/>
          <p:cNvSpPr txBox="1">
            <a:spLocks noChangeArrowheads="1"/>
          </p:cNvSpPr>
          <p:nvPr/>
        </p:nvSpPr>
        <p:spPr bwMode="auto">
          <a:xfrm>
            <a:off x="7620000" y="4724400"/>
            <a:ext cx="322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i="1"/>
              <a:t>I</a:t>
            </a:r>
            <a:endParaRPr lang="en-US" altLang="zh-CN" sz="2800" b="0"/>
          </a:p>
        </p:txBody>
      </p:sp>
    </p:spTree>
    <p:extLst>
      <p:ext uri="{BB962C8B-B14F-4D97-AF65-F5344CB8AC3E}">
        <p14:creationId xmlns:p14="http://schemas.microsoft.com/office/powerpoint/2010/main" val="40788617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053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053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5054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0564"/>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150588"/>
                                        </p:tgtEl>
                                        <p:attrNameLst>
                                          <p:attrName>style.visibility</p:attrName>
                                        </p:attrNameLst>
                                      </p:cBhvr>
                                      <p:to>
                                        <p:strVal val="visible"/>
                                      </p:to>
                                    </p:set>
                                  </p:childTnLst>
                                </p:cTn>
                              </p:par>
                            </p:childTnLst>
                          </p:cTn>
                        </p:par>
                        <p:par>
                          <p:cTn id="53" fill="hold" nodeType="afterGroup">
                            <p:stCondLst>
                              <p:cond delay="500"/>
                            </p:stCondLst>
                            <p:childTnLst>
                              <p:par>
                                <p:cTn id="54" presetID="1" presetClass="entr" presetSubtype="0" fill="hold" grpId="0" nodeType="afterEffect">
                                  <p:stCondLst>
                                    <p:cond delay="0"/>
                                  </p:stCondLst>
                                  <p:childTnLst>
                                    <p:set>
                                      <p:cBhvr>
                                        <p:cTn id="55" dur="1" fill="hold">
                                          <p:stCondLst>
                                            <p:cond delay="499"/>
                                          </p:stCondLst>
                                        </p:cTn>
                                        <p:tgtEl>
                                          <p:spTgt spid="150589"/>
                                        </p:tgtEl>
                                        <p:attrNameLst>
                                          <p:attrName>style.visibility</p:attrName>
                                        </p:attrNameLst>
                                      </p:cBhvr>
                                      <p:to>
                                        <p:strVal val="visible"/>
                                      </p:to>
                                    </p:set>
                                  </p:childTnLst>
                                </p:cTn>
                              </p:par>
                            </p:childTnLst>
                          </p:cTn>
                        </p:par>
                        <p:par>
                          <p:cTn id="56" fill="hold" nodeType="afterGroup">
                            <p:stCondLst>
                              <p:cond delay="1000"/>
                            </p:stCondLst>
                            <p:childTnLst>
                              <p:par>
                                <p:cTn id="57" presetID="1" presetClass="entr" presetSubtype="0" fill="hold" grpId="0" nodeType="afterEffect">
                                  <p:stCondLst>
                                    <p:cond delay="0"/>
                                  </p:stCondLst>
                                  <p:childTnLst>
                                    <p:set>
                                      <p:cBhvr>
                                        <p:cTn id="58" dur="1" fill="hold">
                                          <p:stCondLst>
                                            <p:cond delay="499"/>
                                          </p:stCondLst>
                                        </p:cTn>
                                        <p:tgtEl>
                                          <p:spTgt spid="150590"/>
                                        </p:tgtEl>
                                        <p:attrNameLst>
                                          <p:attrName>style.visibility</p:attrName>
                                        </p:attrNameLst>
                                      </p:cBhvr>
                                      <p:to>
                                        <p:strVal val="visible"/>
                                      </p:to>
                                    </p:set>
                                  </p:childTnLst>
                                </p:cTn>
                              </p:par>
                            </p:childTnLst>
                          </p:cTn>
                        </p:par>
                        <p:par>
                          <p:cTn id="59" fill="hold" nodeType="afterGroup">
                            <p:stCondLst>
                              <p:cond delay="1500"/>
                            </p:stCondLst>
                            <p:childTnLst>
                              <p:par>
                                <p:cTn id="60" presetID="1" presetClass="entr" presetSubtype="0" fill="hold" grpId="0" nodeType="afterEffect">
                                  <p:stCondLst>
                                    <p:cond delay="0"/>
                                  </p:stCondLst>
                                  <p:childTnLst>
                                    <p:set>
                                      <p:cBhvr>
                                        <p:cTn id="61" dur="1" fill="hold">
                                          <p:stCondLst>
                                            <p:cond delay="499"/>
                                          </p:stCondLst>
                                        </p:cTn>
                                        <p:tgtEl>
                                          <p:spTgt spid="150591"/>
                                        </p:tgtEl>
                                        <p:attrNameLst>
                                          <p:attrName>style.visibility</p:attrName>
                                        </p:attrNameLst>
                                      </p:cBhvr>
                                      <p:to>
                                        <p:strVal val="visible"/>
                                      </p:to>
                                    </p:set>
                                  </p:childTnLst>
                                </p:cTn>
                              </p:par>
                            </p:childTnLst>
                          </p:cTn>
                        </p:par>
                        <p:par>
                          <p:cTn id="62" fill="hold" nodeType="afterGroup">
                            <p:stCondLst>
                              <p:cond delay="2000"/>
                            </p:stCondLst>
                            <p:childTnLst>
                              <p:par>
                                <p:cTn id="63" presetID="1" presetClass="entr" presetSubtype="0" fill="hold" grpId="0" nodeType="afterEffect">
                                  <p:stCondLst>
                                    <p:cond delay="0"/>
                                  </p:stCondLst>
                                  <p:childTnLst>
                                    <p:set>
                                      <p:cBhvr>
                                        <p:cTn id="64" dur="1" fill="hold">
                                          <p:stCondLst>
                                            <p:cond delay="499"/>
                                          </p:stCondLst>
                                        </p:cTn>
                                        <p:tgtEl>
                                          <p:spTgt spid="15059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150586"/>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1505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4" grpId="0" autoUpdateAnimBg="0"/>
      <p:bldP spid="150539" grpId="0" autoUpdateAnimBg="0"/>
      <p:bldP spid="150540" grpId="0" autoUpdateAnimBg="0"/>
      <p:bldP spid="150564" grpId="0" autoUpdateAnimBg="0"/>
      <p:bldP spid="150586" grpId="0" autoUpdateAnimBg="0"/>
      <p:bldP spid="150588" grpId="0" animBg="1"/>
      <p:bldP spid="150589" grpId="0" animBg="1"/>
      <p:bldP spid="150590" grpId="0" animBg="1"/>
      <p:bldP spid="150591" grpId="0" autoUpdateAnimBg="0"/>
      <p:bldP spid="15059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685800" y="495300"/>
            <a:ext cx="3656013" cy="2524125"/>
            <a:chOff x="432" y="312"/>
            <a:chExt cx="2303" cy="1590"/>
          </a:xfrm>
        </p:grpSpPr>
        <p:sp>
          <p:nvSpPr>
            <p:cNvPr id="30772" name="Oval 3"/>
            <p:cNvSpPr>
              <a:spLocks noChangeArrowheads="1"/>
            </p:cNvSpPr>
            <p:nvPr/>
          </p:nvSpPr>
          <p:spPr bwMode="auto">
            <a:xfrm>
              <a:off x="671" y="912"/>
              <a:ext cx="1440" cy="432"/>
            </a:xfrm>
            <a:prstGeom prst="ellipse">
              <a:avLst/>
            </a:prstGeom>
            <a:solidFill>
              <a:srgbClr val="FFFFFF"/>
            </a:solidFill>
            <a:ln w="38100">
              <a:solidFill>
                <a:srgbClr val="FF9933"/>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30773" name="Freeform 4"/>
            <p:cNvSpPr>
              <a:spLocks/>
            </p:cNvSpPr>
            <p:nvPr/>
          </p:nvSpPr>
          <p:spPr bwMode="auto">
            <a:xfrm>
              <a:off x="911" y="384"/>
              <a:ext cx="288" cy="636"/>
            </a:xfrm>
            <a:custGeom>
              <a:avLst/>
              <a:gdLst>
                <a:gd name="T0" fmla="*/ 0 w 288"/>
                <a:gd name="T1" fmla="*/ 0 h 636"/>
                <a:gd name="T2" fmla="*/ 192 w 288"/>
                <a:gd name="T3" fmla="*/ 300 h 636"/>
                <a:gd name="T4" fmla="*/ 288 w 288"/>
                <a:gd name="T5" fmla="*/ 636 h 636"/>
                <a:gd name="T6" fmla="*/ 0 60000 65536"/>
                <a:gd name="T7" fmla="*/ 0 60000 65536"/>
                <a:gd name="T8" fmla="*/ 0 60000 65536"/>
                <a:gd name="T9" fmla="*/ 0 w 288"/>
                <a:gd name="T10" fmla="*/ 0 h 636"/>
                <a:gd name="T11" fmla="*/ 288 w 288"/>
                <a:gd name="T12" fmla="*/ 636 h 636"/>
              </a:gdLst>
              <a:ahLst/>
              <a:cxnLst>
                <a:cxn ang="T6">
                  <a:pos x="T0" y="T1"/>
                </a:cxn>
                <a:cxn ang="T7">
                  <a:pos x="T2" y="T3"/>
                </a:cxn>
                <a:cxn ang="T8">
                  <a:pos x="T4" y="T5"/>
                </a:cxn>
              </a:cxnLst>
              <a:rect l="T9" t="T10" r="T11" b="T12"/>
              <a:pathLst>
                <a:path w="288" h="636">
                  <a:moveTo>
                    <a:pt x="0" y="0"/>
                  </a:moveTo>
                  <a:cubicBezTo>
                    <a:pt x="32" y="50"/>
                    <a:pt x="144" y="194"/>
                    <a:pt x="192" y="300"/>
                  </a:cubicBezTo>
                  <a:cubicBezTo>
                    <a:pt x="240" y="406"/>
                    <a:pt x="268" y="566"/>
                    <a:pt x="288" y="63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74" name="Freeform 5"/>
            <p:cNvSpPr>
              <a:spLocks/>
            </p:cNvSpPr>
            <p:nvPr/>
          </p:nvSpPr>
          <p:spPr bwMode="auto">
            <a:xfrm>
              <a:off x="1055" y="1344"/>
              <a:ext cx="180" cy="528"/>
            </a:xfrm>
            <a:custGeom>
              <a:avLst/>
              <a:gdLst>
                <a:gd name="T0" fmla="*/ 180 w 180"/>
                <a:gd name="T1" fmla="*/ 0 h 528"/>
                <a:gd name="T2" fmla="*/ 144 w 180"/>
                <a:gd name="T3" fmla="*/ 300 h 528"/>
                <a:gd name="T4" fmla="*/ 0 w 180"/>
                <a:gd name="T5" fmla="*/ 528 h 528"/>
                <a:gd name="T6" fmla="*/ 0 60000 65536"/>
                <a:gd name="T7" fmla="*/ 0 60000 65536"/>
                <a:gd name="T8" fmla="*/ 0 60000 65536"/>
                <a:gd name="T9" fmla="*/ 0 w 180"/>
                <a:gd name="T10" fmla="*/ 0 h 528"/>
                <a:gd name="T11" fmla="*/ 180 w 180"/>
                <a:gd name="T12" fmla="*/ 528 h 528"/>
              </a:gdLst>
              <a:ahLst/>
              <a:cxnLst>
                <a:cxn ang="T6">
                  <a:pos x="T0" y="T1"/>
                </a:cxn>
                <a:cxn ang="T7">
                  <a:pos x="T2" y="T3"/>
                </a:cxn>
                <a:cxn ang="T8">
                  <a:pos x="T4" y="T5"/>
                </a:cxn>
              </a:cxnLst>
              <a:rect l="T9" t="T10" r="T11" b="T12"/>
              <a:pathLst>
                <a:path w="180" h="528">
                  <a:moveTo>
                    <a:pt x="180" y="0"/>
                  </a:moveTo>
                  <a:cubicBezTo>
                    <a:pt x="174" y="50"/>
                    <a:pt x="174" y="212"/>
                    <a:pt x="144" y="300"/>
                  </a:cubicBezTo>
                  <a:cubicBezTo>
                    <a:pt x="114" y="388"/>
                    <a:pt x="30" y="481"/>
                    <a:pt x="0" y="528"/>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75" name="Freeform 6"/>
            <p:cNvSpPr>
              <a:spLocks/>
            </p:cNvSpPr>
            <p:nvPr/>
          </p:nvSpPr>
          <p:spPr bwMode="auto">
            <a:xfrm>
              <a:off x="1053" y="600"/>
              <a:ext cx="46" cy="100"/>
            </a:xfrm>
            <a:custGeom>
              <a:avLst/>
              <a:gdLst>
                <a:gd name="T0" fmla="*/ 0 w 46"/>
                <a:gd name="T1" fmla="*/ 0 h 100"/>
                <a:gd name="T2" fmla="*/ 46 w 46"/>
                <a:gd name="T3" fmla="*/ 100 h 100"/>
                <a:gd name="T4" fmla="*/ 0 60000 65536"/>
                <a:gd name="T5" fmla="*/ 0 60000 65536"/>
                <a:gd name="T6" fmla="*/ 0 w 46"/>
                <a:gd name="T7" fmla="*/ 0 h 100"/>
                <a:gd name="T8" fmla="*/ 46 w 46"/>
                <a:gd name="T9" fmla="*/ 100 h 100"/>
              </a:gdLst>
              <a:ahLst/>
              <a:cxnLst>
                <a:cxn ang="T4">
                  <a:pos x="T0" y="T1"/>
                </a:cxn>
                <a:cxn ang="T5">
                  <a:pos x="T2" y="T3"/>
                </a:cxn>
              </a:cxnLst>
              <a:rect l="T6" t="T7" r="T8" b="T9"/>
              <a:pathLst>
                <a:path w="46" h="100">
                  <a:moveTo>
                    <a:pt x="0" y="0"/>
                  </a:moveTo>
                  <a:lnTo>
                    <a:pt x="46" y="100"/>
                  </a:lnTo>
                </a:path>
              </a:pathLst>
            </a:custGeom>
            <a:noFill/>
            <a:ln w="38100">
              <a:solidFill>
                <a:schemeClr val="tx1"/>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76" name="Freeform 7"/>
            <p:cNvSpPr>
              <a:spLocks/>
            </p:cNvSpPr>
            <p:nvPr/>
          </p:nvSpPr>
          <p:spPr bwMode="auto">
            <a:xfrm>
              <a:off x="1451" y="1338"/>
              <a:ext cx="84" cy="6"/>
            </a:xfrm>
            <a:custGeom>
              <a:avLst/>
              <a:gdLst>
                <a:gd name="T0" fmla="*/ 0 w 84"/>
                <a:gd name="T1" fmla="*/ 6 h 6"/>
                <a:gd name="T2" fmla="*/ 84 w 84"/>
                <a:gd name="T3" fmla="*/ 0 h 6"/>
                <a:gd name="T4" fmla="*/ 0 60000 65536"/>
                <a:gd name="T5" fmla="*/ 0 60000 65536"/>
                <a:gd name="T6" fmla="*/ 0 w 84"/>
                <a:gd name="T7" fmla="*/ 0 h 6"/>
                <a:gd name="T8" fmla="*/ 84 w 84"/>
                <a:gd name="T9" fmla="*/ 6 h 6"/>
              </a:gdLst>
              <a:ahLst/>
              <a:cxnLst>
                <a:cxn ang="T4">
                  <a:pos x="T0" y="T1"/>
                </a:cxn>
                <a:cxn ang="T5">
                  <a:pos x="T2" y="T3"/>
                </a:cxn>
              </a:cxnLst>
              <a:rect l="T6" t="T7" r="T8" b="T9"/>
              <a:pathLst>
                <a:path w="84" h="6">
                  <a:moveTo>
                    <a:pt x="0" y="6"/>
                  </a:moveTo>
                  <a:lnTo>
                    <a:pt x="84" y="0"/>
                  </a:lnTo>
                </a:path>
              </a:pathLst>
            </a:custGeom>
            <a:noFill/>
            <a:ln w="38100">
              <a:solidFill>
                <a:srgbClr val="FF9933"/>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77" name="Freeform 8"/>
            <p:cNvSpPr>
              <a:spLocks/>
            </p:cNvSpPr>
            <p:nvPr/>
          </p:nvSpPr>
          <p:spPr bwMode="auto">
            <a:xfrm>
              <a:off x="1726" y="312"/>
              <a:ext cx="457" cy="792"/>
            </a:xfrm>
            <a:custGeom>
              <a:avLst/>
              <a:gdLst>
                <a:gd name="T0" fmla="*/ 1 w 457"/>
                <a:gd name="T1" fmla="*/ 792 h 792"/>
                <a:gd name="T2" fmla="*/ 49 w 457"/>
                <a:gd name="T3" fmla="*/ 456 h 792"/>
                <a:gd name="T4" fmla="*/ 295 w 457"/>
                <a:gd name="T5" fmla="*/ 138 h 792"/>
                <a:gd name="T6" fmla="*/ 457 w 457"/>
                <a:gd name="T7" fmla="*/ 0 h 792"/>
                <a:gd name="T8" fmla="*/ 0 60000 65536"/>
                <a:gd name="T9" fmla="*/ 0 60000 65536"/>
                <a:gd name="T10" fmla="*/ 0 60000 65536"/>
                <a:gd name="T11" fmla="*/ 0 60000 65536"/>
                <a:gd name="T12" fmla="*/ 0 w 457"/>
                <a:gd name="T13" fmla="*/ 0 h 792"/>
                <a:gd name="T14" fmla="*/ 457 w 457"/>
                <a:gd name="T15" fmla="*/ 792 h 792"/>
              </a:gdLst>
              <a:ahLst/>
              <a:cxnLst>
                <a:cxn ang="T8">
                  <a:pos x="T0" y="T1"/>
                </a:cxn>
                <a:cxn ang="T9">
                  <a:pos x="T2" y="T3"/>
                </a:cxn>
                <a:cxn ang="T10">
                  <a:pos x="T4" y="T5"/>
                </a:cxn>
                <a:cxn ang="T11">
                  <a:pos x="T6" y="T7"/>
                </a:cxn>
              </a:cxnLst>
              <a:rect l="T12" t="T13" r="T14" b="T15"/>
              <a:pathLst>
                <a:path w="457" h="792">
                  <a:moveTo>
                    <a:pt x="1" y="792"/>
                  </a:moveTo>
                  <a:cubicBezTo>
                    <a:pt x="5" y="672"/>
                    <a:pt x="0" y="565"/>
                    <a:pt x="49" y="456"/>
                  </a:cubicBezTo>
                  <a:cubicBezTo>
                    <a:pt x="98" y="347"/>
                    <a:pt x="227" y="214"/>
                    <a:pt x="295" y="138"/>
                  </a:cubicBezTo>
                  <a:cubicBezTo>
                    <a:pt x="363" y="62"/>
                    <a:pt x="423" y="29"/>
                    <a:pt x="457"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78" name="Freeform 9"/>
            <p:cNvSpPr>
              <a:spLocks/>
            </p:cNvSpPr>
            <p:nvPr/>
          </p:nvSpPr>
          <p:spPr bwMode="auto">
            <a:xfrm>
              <a:off x="1707" y="1338"/>
              <a:ext cx="98" cy="564"/>
            </a:xfrm>
            <a:custGeom>
              <a:avLst/>
              <a:gdLst>
                <a:gd name="T0" fmla="*/ 20 w 98"/>
                <a:gd name="T1" fmla="*/ 0 h 564"/>
                <a:gd name="T2" fmla="*/ 2 w 98"/>
                <a:gd name="T3" fmla="*/ 312 h 564"/>
                <a:gd name="T4" fmla="*/ 32 w 98"/>
                <a:gd name="T5" fmla="*/ 486 h 564"/>
                <a:gd name="T6" fmla="*/ 98 w 98"/>
                <a:gd name="T7" fmla="*/ 564 h 564"/>
                <a:gd name="T8" fmla="*/ 0 60000 65536"/>
                <a:gd name="T9" fmla="*/ 0 60000 65536"/>
                <a:gd name="T10" fmla="*/ 0 60000 65536"/>
                <a:gd name="T11" fmla="*/ 0 60000 65536"/>
                <a:gd name="T12" fmla="*/ 0 w 98"/>
                <a:gd name="T13" fmla="*/ 0 h 564"/>
                <a:gd name="T14" fmla="*/ 98 w 98"/>
                <a:gd name="T15" fmla="*/ 564 h 564"/>
              </a:gdLst>
              <a:ahLst/>
              <a:cxnLst>
                <a:cxn ang="T8">
                  <a:pos x="T0" y="T1"/>
                </a:cxn>
                <a:cxn ang="T9">
                  <a:pos x="T2" y="T3"/>
                </a:cxn>
                <a:cxn ang="T10">
                  <a:pos x="T4" y="T5"/>
                </a:cxn>
                <a:cxn ang="T11">
                  <a:pos x="T6" y="T7"/>
                </a:cxn>
              </a:cxnLst>
              <a:rect l="T12" t="T13" r="T14" b="T15"/>
              <a:pathLst>
                <a:path w="98" h="564">
                  <a:moveTo>
                    <a:pt x="20" y="0"/>
                  </a:moveTo>
                  <a:cubicBezTo>
                    <a:pt x="17" y="52"/>
                    <a:pt x="0" y="231"/>
                    <a:pt x="2" y="312"/>
                  </a:cubicBezTo>
                  <a:cubicBezTo>
                    <a:pt x="4" y="393"/>
                    <a:pt x="16" y="444"/>
                    <a:pt x="32" y="486"/>
                  </a:cubicBezTo>
                  <a:cubicBezTo>
                    <a:pt x="48" y="528"/>
                    <a:pt x="84" y="548"/>
                    <a:pt x="98" y="56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79" name="Freeform 10"/>
            <p:cNvSpPr>
              <a:spLocks/>
            </p:cNvSpPr>
            <p:nvPr/>
          </p:nvSpPr>
          <p:spPr bwMode="auto">
            <a:xfrm>
              <a:off x="1775" y="684"/>
              <a:ext cx="54" cy="84"/>
            </a:xfrm>
            <a:custGeom>
              <a:avLst/>
              <a:gdLst>
                <a:gd name="T0" fmla="*/ 0 w 54"/>
                <a:gd name="T1" fmla="*/ 84 h 84"/>
                <a:gd name="T2" fmla="*/ 54 w 54"/>
                <a:gd name="T3" fmla="*/ 0 h 84"/>
                <a:gd name="T4" fmla="*/ 0 60000 65536"/>
                <a:gd name="T5" fmla="*/ 0 60000 65536"/>
                <a:gd name="T6" fmla="*/ 0 w 54"/>
                <a:gd name="T7" fmla="*/ 0 h 84"/>
                <a:gd name="T8" fmla="*/ 54 w 54"/>
                <a:gd name="T9" fmla="*/ 84 h 84"/>
              </a:gdLst>
              <a:ahLst/>
              <a:cxnLst>
                <a:cxn ang="T4">
                  <a:pos x="T0" y="T1"/>
                </a:cxn>
                <a:cxn ang="T5">
                  <a:pos x="T2" y="T3"/>
                </a:cxn>
              </a:cxnLst>
              <a:rect l="T6" t="T7" r="T8" b="T9"/>
              <a:pathLst>
                <a:path w="54" h="84">
                  <a:moveTo>
                    <a:pt x="0" y="84"/>
                  </a:moveTo>
                  <a:lnTo>
                    <a:pt x="54" y="0"/>
                  </a:lnTo>
                </a:path>
              </a:pathLst>
            </a:custGeom>
            <a:noFill/>
            <a:ln w="38100">
              <a:solidFill>
                <a:schemeClr val="tx1"/>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80" name="Text Box 11"/>
            <p:cNvSpPr txBox="1">
              <a:spLocks noChangeArrowheads="1"/>
            </p:cNvSpPr>
            <p:nvPr/>
          </p:nvSpPr>
          <p:spPr bwMode="auto">
            <a:xfrm>
              <a:off x="1162" y="461"/>
              <a:ext cx="2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b="0" i="1"/>
                <a:t>I</a:t>
              </a:r>
              <a:r>
                <a:rPr lang="en-US" altLang="zh-CN" sz="2800" b="0" i="1" baseline="-25000"/>
                <a:t>1</a:t>
              </a:r>
              <a:endParaRPr lang="en-US" altLang="zh-CN" sz="2800" b="0" i="1"/>
            </a:p>
          </p:txBody>
        </p:sp>
        <p:sp>
          <p:nvSpPr>
            <p:cNvPr id="30781" name="Text Box 12"/>
            <p:cNvSpPr txBox="1">
              <a:spLocks noChangeArrowheads="1"/>
            </p:cNvSpPr>
            <p:nvPr/>
          </p:nvSpPr>
          <p:spPr bwMode="auto">
            <a:xfrm>
              <a:off x="1882" y="585"/>
              <a:ext cx="2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b="0" i="1"/>
                <a:t>I</a:t>
              </a:r>
              <a:r>
                <a:rPr lang="en-US" altLang="zh-CN" sz="2800" b="0" baseline="-25000"/>
                <a:t>2</a:t>
              </a:r>
              <a:endParaRPr lang="en-US" altLang="zh-CN" sz="2800" b="0"/>
            </a:p>
          </p:txBody>
        </p:sp>
        <p:sp>
          <p:nvSpPr>
            <p:cNvPr id="30782" name="Freeform 13"/>
            <p:cNvSpPr>
              <a:spLocks/>
            </p:cNvSpPr>
            <p:nvPr/>
          </p:nvSpPr>
          <p:spPr bwMode="auto">
            <a:xfrm>
              <a:off x="2303" y="672"/>
              <a:ext cx="432" cy="1152"/>
            </a:xfrm>
            <a:custGeom>
              <a:avLst/>
              <a:gdLst>
                <a:gd name="T0" fmla="*/ 0 w 432"/>
                <a:gd name="T1" fmla="*/ 0 h 1152"/>
                <a:gd name="T2" fmla="*/ 120 w 432"/>
                <a:gd name="T3" fmla="*/ 552 h 1152"/>
                <a:gd name="T4" fmla="*/ 432 w 432"/>
                <a:gd name="T5" fmla="*/ 1152 h 1152"/>
                <a:gd name="T6" fmla="*/ 0 60000 65536"/>
                <a:gd name="T7" fmla="*/ 0 60000 65536"/>
                <a:gd name="T8" fmla="*/ 0 60000 65536"/>
                <a:gd name="T9" fmla="*/ 0 w 432"/>
                <a:gd name="T10" fmla="*/ 0 h 1152"/>
                <a:gd name="T11" fmla="*/ 432 w 432"/>
                <a:gd name="T12" fmla="*/ 1152 h 1152"/>
              </a:gdLst>
              <a:ahLst/>
              <a:cxnLst>
                <a:cxn ang="T6">
                  <a:pos x="T0" y="T1"/>
                </a:cxn>
                <a:cxn ang="T7">
                  <a:pos x="T2" y="T3"/>
                </a:cxn>
                <a:cxn ang="T8">
                  <a:pos x="T4" y="T5"/>
                </a:cxn>
              </a:cxnLst>
              <a:rect l="T9" t="T10" r="T11" b="T12"/>
              <a:pathLst>
                <a:path w="432" h="1152">
                  <a:moveTo>
                    <a:pt x="0" y="0"/>
                  </a:moveTo>
                  <a:cubicBezTo>
                    <a:pt x="20" y="92"/>
                    <a:pt x="48" y="360"/>
                    <a:pt x="120" y="552"/>
                  </a:cubicBezTo>
                  <a:cubicBezTo>
                    <a:pt x="192" y="744"/>
                    <a:pt x="367" y="1027"/>
                    <a:pt x="432" y="115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83" name="Freeform 14"/>
            <p:cNvSpPr>
              <a:spLocks/>
            </p:cNvSpPr>
            <p:nvPr/>
          </p:nvSpPr>
          <p:spPr bwMode="auto">
            <a:xfrm>
              <a:off x="2447" y="1296"/>
              <a:ext cx="72" cy="132"/>
            </a:xfrm>
            <a:custGeom>
              <a:avLst/>
              <a:gdLst>
                <a:gd name="T0" fmla="*/ 72 w 72"/>
                <a:gd name="T1" fmla="*/ 132 h 132"/>
                <a:gd name="T2" fmla="*/ 0 w 72"/>
                <a:gd name="T3" fmla="*/ 0 h 132"/>
                <a:gd name="T4" fmla="*/ 0 60000 65536"/>
                <a:gd name="T5" fmla="*/ 0 60000 65536"/>
                <a:gd name="T6" fmla="*/ 0 w 72"/>
                <a:gd name="T7" fmla="*/ 0 h 132"/>
                <a:gd name="T8" fmla="*/ 72 w 72"/>
                <a:gd name="T9" fmla="*/ 132 h 132"/>
              </a:gdLst>
              <a:ahLst/>
              <a:cxnLst>
                <a:cxn ang="T4">
                  <a:pos x="T0" y="T1"/>
                </a:cxn>
                <a:cxn ang="T5">
                  <a:pos x="T2" y="T3"/>
                </a:cxn>
              </a:cxnLst>
              <a:rect l="T6" t="T7" r="T8" b="T9"/>
              <a:pathLst>
                <a:path w="72" h="132">
                  <a:moveTo>
                    <a:pt x="72" y="132"/>
                  </a:moveTo>
                  <a:lnTo>
                    <a:pt x="0" y="0"/>
                  </a:lnTo>
                </a:path>
              </a:pathLst>
            </a:custGeom>
            <a:noFill/>
            <a:ln w="3810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84" name="Text Box 15"/>
            <p:cNvSpPr txBox="1">
              <a:spLocks noChangeArrowheads="1"/>
            </p:cNvSpPr>
            <p:nvPr/>
          </p:nvSpPr>
          <p:spPr bwMode="auto">
            <a:xfrm>
              <a:off x="2064" y="1152"/>
              <a:ext cx="5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b="0" i="1"/>
                <a:t>I</a:t>
              </a:r>
              <a:r>
                <a:rPr lang="en-US" altLang="zh-CN" sz="2800" b="0" baseline="-25000"/>
                <a:t>3</a:t>
              </a:r>
              <a:endParaRPr lang="en-US" altLang="zh-CN" sz="2800" b="0"/>
            </a:p>
          </p:txBody>
        </p:sp>
        <p:sp>
          <p:nvSpPr>
            <p:cNvPr id="30785" name="Text Box 16"/>
            <p:cNvSpPr txBox="1">
              <a:spLocks noChangeArrowheads="1"/>
            </p:cNvSpPr>
            <p:nvPr/>
          </p:nvSpPr>
          <p:spPr bwMode="auto">
            <a:xfrm>
              <a:off x="432" y="816"/>
              <a:ext cx="2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a:solidFill>
                    <a:srgbClr val="FF9933"/>
                  </a:solidFill>
                </a:rPr>
                <a:t>L</a:t>
              </a:r>
            </a:p>
          </p:txBody>
        </p:sp>
      </p:grpSp>
      <p:graphicFrame>
        <p:nvGraphicFramePr>
          <p:cNvPr id="151569" name="Object 17"/>
          <p:cNvGraphicFramePr>
            <a:graphicFrameLocks noChangeAspect="1"/>
          </p:cNvGraphicFramePr>
          <p:nvPr/>
        </p:nvGraphicFramePr>
        <p:xfrm>
          <a:off x="4724400" y="762000"/>
          <a:ext cx="2581275" cy="838200"/>
        </p:xfrm>
        <a:graphic>
          <a:graphicData uri="http://schemas.openxmlformats.org/presentationml/2006/ole">
            <mc:AlternateContent xmlns:mc="http://schemas.openxmlformats.org/markup-compatibility/2006">
              <mc:Choice xmlns:v="urn:schemas-microsoft-com:vml" Requires="v">
                <p:oleObj spid="_x0000_s24620" name="公式" r:id="rId3" imgW="1040948" imgH="355446" progId="Equation.3">
                  <p:embed/>
                </p:oleObj>
              </mc:Choice>
              <mc:Fallback>
                <p:oleObj name="公式" r:id="rId3" imgW="1040948" imgH="3554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762000"/>
                        <a:ext cx="258127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8"/>
          <p:cNvGrpSpPr>
            <a:grpSpLocks/>
          </p:cNvGrpSpPr>
          <p:nvPr/>
        </p:nvGrpSpPr>
        <p:grpSpPr bwMode="auto">
          <a:xfrm>
            <a:off x="609600" y="1676400"/>
            <a:ext cx="1143000" cy="1905000"/>
            <a:chOff x="384" y="1056"/>
            <a:chExt cx="720" cy="1200"/>
          </a:xfrm>
        </p:grpSpPr>
        <p:grpSp>
          <p:nvGrpSpPr>
            <p:cNvPr id="30762" name="Group 19"/>
            <p:cNvGrpSpPr>
              <a:grpSpLocks/>
            </p:cNvGrpSpPr>
            <p:nvPr/>
          </p:nvGrpSpPr>
          <p:grpSpPr bwMode="auto">
            <a:xfrm>
              <a:off x="384" y="1056"/>
              <a:ext cx="720" cy="1200"/>
              <a:chOff x="540" y="1116"/>
              <a:chExt cx="450" cy="936"/>
            </a:xfrm>
          </p:grpSpPr>
          <p:sp>
            <p:nvSpPr>
              <p:cNvPr id="30764" name="Freeform 20"/>
              <p:cNvSpPr>
                <a:spLocks/>
              </p:cNvSpPr>
              <p:nvPr/>
            </p:nvSpPr>
            <p:spPr bwMode="auto">
              <a:xfrm>
                <a:off x="546" y="1116"/>
                <a:ext cx="336" cy="708"/>
              </a:xfrm>
              <a:custGeom>
                <a:avLst/>
                <a:gdLst>
                  <a:gd name="T0" fmla="*/ 336 w 336"/>
                  <a:gd name="T1" fmla="*/ 138 h 708"/>
                  <a:gd name="T2" fmla="*/ 210 w 336"/>
                  <a:gd name="T3" fmla="*/ 18 h 708"/>
                  <a:gd name="T4" fmla="*/ 54 w 336"/>
                  <a:gd name="T5" fmla="*/ 246 h 708"/>
                  <a:gd name="T6" fmla="*/ 0 w 336"/>
                  <a:gd name="T7" fmla="*/ 708 h 708"/>
                  <a:gd name="T8" fmla="*/ 0 60000 65536"/>
                  <a:gd name="T9" fmla="*/ 0 60000 65536"/>
                  <a:gd name="T10" fmla="*/ 0 60000 65536"/>
                  <a:gd name="T11" fmla="*/ 0 60000 65536"/>
                  <a:gd name="T12" fmla="*/ 0 w 336"/>
                  <a:gd name="T13" fmla="*/ 0 h 708"/>
                  <a:gd name="T14" fmla="*/ 336 w 336"/>
                  <a:gd name="T15" fmla="*/ 708 h 708"/>
                </a:gdLst>
                <a:ahLst/>
                <a:cxnLst>
                  <a:cxn ang="T8">
                    <a:pos x="T0" y="T1"/>
                  </a:cxn>
                  <a:cxn ang="T9">
                    <a:pos x="T2" y="T3"/>
                  </a:cxn>
                  <a:cxn ang="T10">
                    <a:pos x="T4" y="T5"/>
                  </a:cxn>
                  <a:cxn ang="T11">
                    <a:pos x="T6" y="T7"/>
                  </a:cxn>
                </a:cxnLst>
                <a:rect l="T12" t="T13" r="T14" b="T15"/>
                <a:pathLst>
                  <a:path w="336" h="708">
                    <a:moveTo>
                      <a:pt x="336" y="138"/>
                    </a:moveTo>
                    <a:cubicBezTo>
                      <a:pt x="315" y="118"/>
                      <a:pt x="257" y="0"/>
                      <a:pt x="210" y="18"/>
                    </a:cubicBezTo>
                    <a:cubicBezTo>
                      <a:pt x="163" y="36"/>
                      <a:pt x="89" y="131"/>
                      <a:pt x="54" y="246"/>
                    </a:cubicBezTo>
                    <a:cubicBezTo>
                      <a:pt x="19" y="361"/>
                      <a:pt x="11" y="612"/>
                      <a:pt x="0" y="708"/>
                    </a:cubicBezTo>
                  </a:path>
                </a:pathLst>
              </a:custGeom>
              <a:noFill/>
              <a:ln w="38100">
                <a:solidFill>
                  <a:srgbClr val="00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65" name="Freeform 21"/>
              <p:cNvSpPr>
                <a:spLocks/>
              </p:cNvSpPr>
              <p:nvPr/>
            </p:nvSpPr>
            <p:spPr bwMode="auto">
              <a:xfrm>
                <a:off x="730" y="1169"/>
                <a:ext cx="258" cy="378"/>
              </a:xfrm>
              <a:custGeom>
                <a:avLst/>
                <a:gdLst>
                  <a:gd name="T0" fmla="*/ 158 w 258"/>
                  <a:gd name="T1" fmla="*/ 157 h 378"/>
                  <a:gd name="T2" fmla="*/ 138 w 258"/>
                  <a:gd name="T3" fmla="*/ 255 h 378"/>
                  <a:gd name="T4" fmla="*/ 32 w 258"/>
                  <a:gd name="T5" fmla="*/ 361 h 378"/>
                  <a:gd name="T6" fmla="*/ 30 w 258"/>
                  <a:gd name="T7" fmla="*/ 151 h 378"/>
                  <a:gd name="T8" fmla="*/ 210 w 258"/>
                  <a:gd name="T9" fmla="*/ 7 h 378"/>
                  <a:gd name="T10" fmla="*/ 258 w 258"/>
                  <a:gd name="T11" fmla="*/ 107 h 378"/>
                  <a:gd name="T12" fmla="*/ 0 60000 65536"/>
                  <a:gd name="T13" fmla="*/ 0 60000 65536"/>
                  <a:gd name="T14" fmla="*/ 0 60000 65536"/>
                  <a:gd name="T15" fmla="*/ 0 60000 65536"/>
                  <a:gd name="T16" fmla="*/ 0 60000 65536"/>
                  <a:gd name="T17" fmla="*/ 0 60000 65536"/>
                  <a:gd name="T18" fmla="*/ 0 w 258"/>
                  <a:gd name="T19" fmla="*/ 0 h 378"/>
                  <a:gd name="T20" fmla="*/ 258 w 258"/>
                  <a:gd name="T21" fmla="*/ 378 h 378"/>
                </a:gdLst>
                <a:ahLst/>
                <a:cxnLst>
                  <a:cxn ang="T12">
                    <a:pos x="T0" y="T1"/>
                  </a:cxn>
                  <a:cxn ang="T13">
                    <a:pos x="T2" y="T3"/>
                  </a:cxn>
                  <a:cxn ang="T14">
                    <a:pos x="T4" y="T5"/>
                  </a:cxn>
                  <a:cxn ang="T15">
                    <a:pos x="T6" y="T7"/>
                  </a:cxn>
                  <a:cxn ang="T16">
                    <a:pos x="T8" y="T9"/>
                  </a:cxn>
                  <a:cxn ang="T17">
                    <a:pos x="T10" y="T11"/>
                  </a:cxn>
                </a:cxnLst>
                <a:rect l="T18" t="T19" r="T20" b="T21"/>
                <a:pathLst>
                  <a:path w="258" h="378">
                    <a:moveTo>
                      <a:pt x="158" y="157"/>
                    </a:moveTo>
                    <a:cubicBezTo>
                      <a:pt x="157" y="176"/>
                      <a:pt x="159" y="221"/>
                      <a:pt x="138" y="255"/>
                    </a:cubicBezTo>
                    <a:cubicBezTo>
                      <a:pt x="117" y="289"/>
                      <a:pt x="50" y="378"/>
                      <a:pt x="32" y="361"/>
                    </a:cubicBezTo>
                    <a:cubicBezTo>
                      <a:pt x="14" y="344"/>
                      <a:pt x="0" y="210"/>
                      <a:pt x="30" y="151"/>
                    </a:cubicBezTo>
                    <a:cubicBezTo>
                      <a:pt x="60" y="92"/>
                      <a:pt x="172" y="14"/>
                      <a:pt x="210" y="7"/>
                    </a:cubicBezTo>
                    <a:cubicBezTo>
                      <a:pt x="248" y="0"/>
                      <a:pt x="248" y="86"/>
                      <a:pt x="258" y="107"/>
                    </a:cubicBezTo>
                  </a:path>
                </a:pathLst>
              </a:custGeom>
              <a:noFill/>
              <a:ln w="38100">
                <a:solidFill>
                  <a:srgbClr val="00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66" name="Freeform 22"/>
              <p:cNvSpPr>
                <a:spLocks/>
              </p:cNvSpPr>
              <p:nvPr/>
            </p:nvSpPr>
            <p:spPr bwMode="auto">
              <a:xfrm>
                <a:off x="870" y="1344"/>
                <a:ext cx="120" cy="510"/>
              </a:xfrm>
              <a:custGeom>
                <a:avLst/>
                <a:gdLst>
                  <a:gd name="T0" fmla="*/ 120 w 120"/>
                  <a:gd name="T1" fmla="*/ 0 h 510"/>
                  <a:gd name="T2" fmla="*/ 84 w 120"/>
                  <a:gd name="T3" fmla="*/ 246 h 510"/>
                  <a:gd name="T4" fmla="*/ 0 w 120"/>
                  <a:gd name="T5" fmla="*/ 510 h 510"/>
                  <a:gd name="T6" fmla="*/ 0 60000 65536"/>
                  <a:gd name="T7" fmla="*/ 0 60000 65536"/>
                  <a:gd name="T8" fmla="*/ 0 60000 65536"/>
                  <a:gd name="T9" fmla="*/ 0 w 120"/>
                  <a:gd name="T10" fmla="*/ 0 h 510"/>
                  <a:gd name="T11" fmla="*/ 120 w 120"/>
                  <a:gd name="T12" fmla="*/ 510 h 510"/>
                </a:gdLst>
                <a:ahLst/>
                <a:cxnLst>
                  <a:cxn ang="T6">
                    <a:pos x="T0" y="T1"/>
                  </a:cxn>
                  <a:cxn ang="T7">
                    <a:pos x="T2" y="T3"/>
                  </a:cxn>
                  <a:cxn ang="T8">
                    <a:pos x="T4" y="T5"/>
                  </a:cxn>
                </a:cxnLst>
                <a:rect l="T9" t="T10" r="T11" b="T12"/>
                <a:pathLst>
                  <a:path w="120" h="510">
                    <a:moveTo>
                      <a:pt x="120" y="0"/>
                    </a:moveTo>
                    <a:cubicBezTo>
                      <a:pt x="114" y="41"/>
                      <a:pt x="104" y="161"/>
                      <a:pt x="84" y="246"/>
                    </a:cubicBezTo>
                    <a:cubicBezTo>
                      <a:pt x="64" y="331"/>
                      <a:pt x="18" y="455"/>
                      <a:pt x="0" y="510"/>
                    </a:cubicBezTo>
                  </a:path>
                </a:pathLst>
              </a:custGeom>
              <a:noFill/>
              <a:ln w="38100">
                <a:solidFill>
                  <a:srgbClr val="00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67" name="Freeform 23"/>
              <p:cNvSpPr>
                <a:spLocks/>
              </p:cNvSpPr>
              <p:nvPr/>
            </p:nvSpPr>
            <p:spPr bwMode="auto">
              <a:xfrm>
                <a:off x="540" y="1824"/>
                <a:ext cx="150" cy="18"/>
              </a:xfrm>
              <a:custGeom>
                <a:avLst/>
                <a:gdLst>
                  <a:gd name="T0" fmla="*/ 0 w 150"/>
                  <a:gd name="T1" fmla="*/ 0 h 18"/>
                  <a:gd name="T2" fmla="*/ 150 w 150"/>
                  <a:gd name="T3" fmla="*/ 18 h 18"/>
                  <a:gd name="T4" fmla="*/ 0 60000 65536"/>
                  <a:gd name="T5" fmla="*/ 0 60000 65536"/>
                  <a:gd name="T6" fmla="*/ 0 w 150"/>
                  <a:gd name="T7" fmla="*/ 0 h 18"/>
                  <a:gd name="T8" fmla="*/ 150 w 150"/>
                  <a:gd name="T9" fmla="*/ 18 h 18"/>
                </a:gdLst>
                <a:ahLst/>
                <a:cxnLst>
                  <a:cxn ang="T4">
                    <a:pos x="T0" y="T1"/>
                  </a:cxn>
                  <a:cxn ang="T5">
                    <a:pos x="T2" y="T3"/>
                  </a:cxn>
                </a:cxnLst>
                <a:rect l="T6" t="T7" r="T8" b="T9"/>
                <a:pathLst>
                  <a:path w="150" h="18">
                    <a:moveTo>
                      <a:pt x="0" y="0"/>
                    </a:moveTo>
                    <a:lnTo>
                      <a:pt x="150" y="18"/>
                    </a:lnTo>
                  </a:path>
                </a:pathLst>
              </a:custGeom>
              <a:noFill/>
              <a:ln w="38100">
                <a:solidFill>
                  <a:srgbClr val="00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68" name="Freeform 24"/>
              <p:cNvSpPr>
                <a:spLocks/>
              </p:cNvSpPr>
              <p:nvPr/>
            </p:nvSpPr>
            <p:spPr bwMode="auto">
              <a:xfrm>
                <a:off x="768" y="1836"/>
                <a:ext cx="108" cy="12"/>
              </a:xfrm>
              <a:custGeom>
                <a:avLst/>
                <a:gdLst>
                  <a:gd name="T0" fmla="*/ 0 w 108"/>
                  <a:gd name="T1" fmla="*/ 0 h 12"/>
                  <a:gd name="T2" fmla="*/ 108 w 108"/>
                  <a:gd name="T3" fmla="*/ 12 h 12"/>
                  <a:gd name="T4" fmla="*/ 0 60000 65536"/>
                  <a:gd name="T5" fmla="*/ 0 60000 65536"/>
                  <a:gd name="T6" fmla="*/ 0 w 108"/>
                  <a:gd name="T7" fmla="*/ 0 h 12"/>
                  <a:gd name="T8" fmla="*/ 108 w 108"/>
                  <a:gd name="T9" fmla="*/ 12 h 12"/>
                </a:gdLst>
                <a:ahLst/>
                <a:cxnLst>
                  <a:cxn ang="T4">
                    <a:pos x="T0" y="T1"/>
                  </a:cxn>
                  <a:cxn ang="T5">
                    <a:pos x="T2" y="T3"/>
                  </a:cxn>
                </a:cxnLst>
                <a:rect l="T6" t="T7" r="T8" b="T9"/>
                <a:pathLst>
                  <a:path w="108" h="12">
                    <a:moveTo>
                      <a:pt x="0" y="0"/>
                    </a:moveTo>
                    <a:lnTo>
                      <a:pt x="108" y="12"/>
                    </a:lnTo>
                  </a:path>
                </a:pathLst>
              </a:custGeom>
              <a:noFill/>
              <a:ln w="38100">
                <a:solidFill>
                  <a:srgbClr val="00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69" name="Freeform 25"/>
              <p:cNvSpPr>
                <a:spLocks/>
              </p:cNvSpPr>
              <p:nvPr/>
            </p:nvSpPr>
            <p:spPr bwMode="auto">
              <a:xfrm>
                <a:off x="678" y="1728"/>
                <a:ext cx="42" cy="198"/>
              </a:xfrm>
              <a:custGeom>
                <a:avLst/>
                <a:gdLst>
                  <a:gd name="T0" fmla="*/ 42 w 42"/>
                  <a:gd name="T1" fmla="*/ 0 h 198"/>
                  <a:gd name="T2" fmla="*/ 0 w 42"/>
                  <a:gd name="T3" fmla="*/ 198 h 198"/>
                  <a:gd name="T4" fmla="*/ 0 60000 65536"/>
                  <a:gd name="T5" fmla="*/ 0 60000 65536"/>
                  <a:gd name="T6" fmla="*/ 0 w 42"/>
                  <a:gd name="T7" fmla="*/ 0 h 198"/>
                  <a:gd name="T8" fmla="*/ 42 w 42"/>
                  <a:gd name="T9" fmla="*/ 198 h 198"/>
                </a:gdLst>
                <a:ahLst/>
                <a:cxnLst>
                  <a:cxn ang="T4">
                    <a:pos x="T0" y="T1"/>
                  </a:cxn>
                  <a:cxn ang="T5">
                    <a:pos x="T2" y="T3"/>
                  </a:cxn>
                </a:cxnLst>
                <a:rect l="T6" t="T7" r="T8" b="T9"/>
                <a:pathLst>
                  <a:path w="42" h="198">
                    <a:moveTo>
                      <a:pt x="42" y="0"/>
                    </a:moveTo>
                    <a:lnTo>
                      <a:pt x="0" y="198"/>
                    </a:lnTo>
                  </a:path>
                </a:pathLst>
              </a:custGeom>
              <a:noFill/>
              <a:ln w="38100">
                <a:solidFill>
                  <a:srgbClr val="00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70" name="Freeform 26"/>
              <p:cNvSpPr>
                <a:spLocks/>
              </p:cNvSpPr>
              <p:nvPr/>
            </p:nvSpPr>
            <p:spPr bwMode="auto">
              <a:xfrm>
                <a:off x="708" y="1656"/>
                <a:ext cx="84" cy="396"/>
              </a:xfrm>
              <a:custGeom>
                <a:avLst/>
                <a:gdLst>
                  <a:gd name="T0" fmla="*/ 84 w 84"/>
                  <a:gd name="T1" fmla="*/ 0 h 396"/>
                  <a:gd name="T2" fmla="*/ 0 w 84"/>
                  <a:gd name="T3" fmla="*/ 396 h 396"/>
                  <a:gd name="T4" fmla="*/ 0 60000 65536"/>
                  <a:gd name="T5" fmla="*/ 0 60000 65536"/>
                  <a:gd name="T6" fmla="*/ 0 w 84"/>
                  <a:gd name="T7" fmla="*/ 0 h 396"/>
                  <a:gd name="T8" fmla="*/ 84 w 84"/>
                  <a:gd name="T9" fmla="*/ 396 h 396"/>
                </a:gdLst>
                <a:ahLst/>
                <a:cxnLst>
                  <a:cxn ang="T4">
                    <a:pos x="T0" y="T1"/>
                  </a:cxn>
                  <a:cxn ang="T5">
                    <a:pos x="T2" y="T3"/>
                  </a:cxn>
                </a:cxnLst>
                <a:rect l="T6" t="T7" r="T8" b="T9"/>
                <a:pathLst>
                  <a:path w="84" h="396">
                    <a:moveTo>
                      <a:pt x="84" y="0"/>
                    </a:moveTo>
                    <a:lnTo>
                      <a:pt x="0" y="396"/>
                    </a:lnTo>
                  </a:path>
                </a:pathLst>
              </a:custGeom>
              <a:noFill/>
              <a:ln w="38100">
                <a:solidFill>
                  <a:srgbClr val="00CC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71" name="Freeform 27"/>
              <p:cNvSpPr>
                <a:spLocks/>
              </p:cNvSpPr>
              <p:nvPr/>
            </p:nvSpPr>
            <p:spPr bwMode="auto">
              <a:xfrm>
                <a:off x="954" y="1536"/>
                <a:ext cx="24" cy="60"/>
              </a:xfrm>
              <a:custGeom>
                <a:avLst/>
                <a:gdLst>
                  <a:gd name="T0" fmla="*/ 0 w 24"/>
                  <a:gd name="T1" fmla="*/ 60 h 60"/>
                  <a:gd name="T2" fmla="*/ 24 w 24"/>
                  <a:gd name="T3" fmla="*/ 0 h 60"/>
                  <a:gd name="T4" fmla="*/ 0 60000 65536"/>
                  <a:gd name="T5" fmla="*/ 0 60000 65536"/>
                  <a:gd name="T6" fmla="*/ 0 w 24"/>
                  <a:gd name="T7" fmla="*/ 0 h 60"/>
                  <a:gd name="T8" fmla="*/ 24 w 24"/>
                  <a:gd name="T9" fmla="*/ 60 h 60"/>
                </a:gdLst>
                <a:ahLst/>
                <a:cxnLst>
                  <a:cxn ang="T4">
                    <a:pos x="T0" y="T1"/>
                  </a:cxn>
                  <a:cxn ang="T5">
                    <a:pos x="T2" y="T3"/>
                  </a:cxn>
                </a:cxnLst>
                <a:rect l="T6" t="T7" r="T8" b="T9"/>
                <a:pathLst>
                  <a:path w="24" h="60">
                    <a:moveTo>
                      <a:pt x="0" y="60"/>
                    </a:moveTo>
                    <a:lnTo>
                      <a:pt x="24" y="0"/>
                    </a:lnTo>
                  </a:path>
                </a:pathLst>
              </a:custGeom>
              <a:noFill/>
              <a:ln w="38100">
                <a:solidFill>
                  <a:srgbClr val="00CC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30763" name="Text Box 28"/>
            <p:cNvSpPr txBox="1">
              <a:spLocks noChangeArrowheads="1"/>
            </p:cNvSpPr>
            <p:nvPr/>
          </p:nvSpPr>
          <p:spPr bwMode="auto">
            <a:xfrm>
              <a:off x="441" y="1421"/>
              <a:ext cx="2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i="1">
                  <a:solidFill>
                    <a:srgbClr val="33CC33"/>
                  </a:solidFill>
                </a:rPr>
                <a:t>I</a:t>
              </a:r>
              <a:r>
                <a:rPr lang="en-US" altLang="zh-CN" sz="2800" baseline="-25000">
                  <a:solidFill>
                    <a:srgbClr val="33CC33"/>
                  </a:solidFill>
                </a:rPr>
                <a:t>5</a:t>
              </a:r>
              <a:endParaRPr lang="en-US" altLang="zh-CN" sz="2800">
                <a:solidFill>
                  <a:srgbClr val="33CC33"/>
                </a:solidFill>
              </a:endParaRPr>
            </a:p>
          </p:txBody>
        </p:sp>
      </p:grpSp>
      <p:sp>
        <p:nvSpPr>
          <p:cNvPr id="151581" name="Text Box 29"/>
          <p:cNvSpPr txBox="1">
            <a:spLocks noChangeArrowheads="1"/>
          </p:cNvSpPr>
          <p:nvPr/>
        </p:nvSpPr>
        <p:spPr bwMode="auto">
          <a:xfrm>
            <a:off x="7239000" y="762000"/>
            <a:ext cx="10128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a:t>+2 </a:t>
            </a:r>
            <a:r>
              <a:rPr lang="en-US" altLang="zh-CN" i="1"/>
              <a:t>I</a:t>
            </a:r>
            <a:r>
              <a:rPr lang="en-US" altLang="zh-CN" baseline="-25000"/>
              <a:t>5</a:t>
            </a:r>
            <a:endParaRPr lang="en-US" altLang="zh-CN"/>
          </a:p>
        </p:txBody>
      </p:sp>
      <p:grpSp>
        <p:nvGrpSpPr>
          <p:cNvPr id="5" name="Group 30"/>
          <p:cNvGrpSpPr>
            <a:grpSpLocks/>
          </p:cNvGrpSpPr>
          <p:nvPr/>
        </p:nvGrpSpPr>
        <p:grpSpPr bwMode="auto">
          <a:xfrm>
            <a:off x="1981200" y="0"/>
            <a:ext cx="1147763" cy="3390900"/>
            <a:chOff x="1248" y="0"/>
            <a:chExt cx="723" cy="2136"/>
          </a:xfrm>
        </p:grpSpPr>
        <p:sp>
          <p:nvSpPr>
            <p:cNvPr id="30757" name="Freeform 31"/>
            <p:cNvSpPr>
              <a:spLocks/>
            </p:cNvSpPr>
            <p:nvPr/>
          </p:nvSpPr>
          <p:spPr bwMode="auto">
            <a:xfrm>
              <a:off x="1428" y="184"/>
              <a:ext cx="330" cy="932"/>
            </a:xfrm>
            <a:custGeom>
              <a:avLst/>
              <a:gdLst>
                <a:gd name="T0" fmla="*/ 0 w 330"/>
                <a:gd name="T1" fmla="*/ 932 h 932"/>
                <a:gd name="T2" fmla="*/ 72 w 330"/>
                <a:gd name="T3" fmla="*/ 488 h 932"/>
                <a:gd name="T4" fmla="*/ 24 w 330"/>
                <a:gd name="T5" fmla="*/ 200 h 932"/>
                <a:gd name="T6" fmla="*/ 168 w 330"/>
                <a:gd name="T7" fmla="*/ 8 h 932"/>
                <a:gd name="T8" fmla="*/ 312 w 330"/>
                <a:gd name="T9" fmla="*/ 152 h 932"/>
                <a:gd name="T10" fmla="*/ 276 w 330"/>
                <a:gd name="T11" fmla="*/ 392 h 932"/>
                <a:gd name="T12" fmla="*/ 216 w 330"/>
                <a:gd name="T13" fmla="*/ 872 h 932"/>
                <a:gd name="T14" fmla="*/ 0 60000 65536"/>
                <a:gd name="T15" fmla="*/ 0 60000 65536"/>
                <a:gd name="T16" fmla="*/ 0 60000 65536"/>
                <a:gd name="T17" fmla="*/ 0 60000 65536"/>
                <a:gd name="T18" fmla="*/ 0 60000 65536"/>
                <a:gd name="T19" fmla="*/ 0 60000 65536"/>
                <a:gd name="T20" fmla="*/ 0 60000 65536"/>
                <a:gd name="T21" fmla="*/ 0 w 330"/>
                <a:gd name="T22" fmla="*/ 0 h 932"/>
                <a:gd name="T23" fmla="*/ 330 w 330"/>
                <a:gd name="T24" fmla="*/ 932 h 9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0" h="932">
                  <a:moveTo>
                    <a:pt x="0" y="932"/>
                  </a:moveTo>
                  <a:cubicBezTo>
                    <a:pt x="12" y="858"/>
                    <a:pt x="68" y="610"/>
                    <a:pt x="72" y="488"/>
                  </a:cubicBezTo>
                  <a:cubicBezTo>
                    <a:pt x="76" y="366"/>
                    <a:pt x="8" y="280"/>
                    <a:pt x="24" y="200"/>
                  </a:cubicBezTo>
                  <a:cubicBezTo>
                    <a:pt x="40" y="120"/>
                    <a:pt x="120" y="16"/>
                    <a:pt x="168" y="8"/>
                  </a:cubicBezTo>
                  <a:cubicBezTo>
                    <a:pt x="216" y="0"/>
                    <a:pt x="294" y="88"/>
                    <a:pt x="312" y="152"/>
                  </a:cubicBezTo>
                  <a:cubicBezTo>
                    <a:pt x="330" y="216"/>
                    <a:pt x="292" y="272"/>
                    <a:pt x="276" y="392"/>
                  </a:cubicBezTo>
                  <a:cubicBezTo>
                    <a:pt x="260" y="512"/>
                    <a:pt x="228" y="772"/>
                    <a:pt x="216" y="872"/>
                  </a:cubicBezTo>
                </a:path>
              </a:pathLst>
            </a:custGeom>
            <a:noFill/>
            <a:ln w="38100">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8" name="Freeform 32"/>
            <p:cNvSpPr>
              <a:spLocks/>
            </p:cNvSpPr>
            <p:nvPr/>
          </p:nvSpPr>
          <p:spPr bwMode="auto">
            <a:xfrm>
              <a:off x="1248" y="1356"/>
              <a:ext cx="156" cy="672"/>
            </a:xfrm>
            <a:custGeom>
              <a:avLst/>
              <a:gdLst>
                <a:gd name="T0" fmla="*/ 156 w 156"/>
                <a:gd name="T1" fmla="*/ 0 h 672"/>
                <a:gd name="T2" fmla="*/ 120 w 156"/>
                <a:gd name="T3" fmla="*/ 396 h 672"/>
                <a:gd name="T4" fmla="*/ 0 w 156"/>
                <a:gd name="T5" fmla="*/ 672 h 672"/>
                <a:gd name="T6" fmla="*/ 0 60000 65536"/>
                <a:gd name="T7" fmla="*/ 0 60000 65536"/>
                <a:gd name="T8" fmla="*/ 0 60000 65536"/>
                <a:gd name="T9" fmla="*/ 0 w 156"/>
                <a:gd name="T10" fmla="*/ 0 h 672"/>
                <a:gd name="T11" fmla="*/ 156 w 156"/>
                <a:gd name="T12" fmla="*/ 672 h 672"/>
              </a:gdLst>
              <a:ahLst/>
              <a:cxnLst>
                <a:cxn ang="T6">
                  <a:pos x="T0" y="T1"/>
                </a:cxn>
                <a:cxn ang="T7">
                  <a:pos x="T2" y="T3"/>
                </a:cxn>
                <a:cxn ang="T8">
                  <a:pos x="T4" y="T5"/>
                </a:cxn>
              </a:cxnLst>
              <a:rect l="T9" t="T10" r="T11" b="T12"/>
              <a:pathLst>
                <a:path w="156" h="672">
                  <a:moveTo>
                    <a:pt x="156" y="0"/>
                  </a:moveTo>
                  <a:cubicBezTo>
                    <a:pt x="150" y="64"/>
                    <a:pt x="146" y="284"/>
                    <a:pt x="120" y="396"/>
                  </a:cubicBezTo>
                  <a:cubicBezTo>
                    <a:pt x="94" y="508"/>
                    <a:pt x="25" y="614"/>
                    <a:pt x="0" y="672"/>
                  </a:cubicBezTo>
                </a:path>
              </a:pathLst>
            </a:custGeom>
            <a:noFill/>
            <a:ln w="38100">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9" name="Freeform 33"/>
            <p:cNvSpPr>
              <a:spLocks/>
            </p:cNvSpPr>
            <p:nvPr/>
          </p:nvSpPr>
          <p:spPr bwMode="auto">
            <a:xfrm>
              <a:off x="1596" y="1344"/>
              <a:ext cx="132" cy="792"/>
            </a:xfrm>
            <a:custGeom>
              <a:avLst/>
              <a:gdLst>
                <a:gd name="T0" fmla="*/ 0 w 132"/>
                <a:gd name="T1" fmla="*/ 0 h 792"/>
                <a:gd name="T2" fmla="*/ 48 w 132"/>
                <a:gd name="T3" fmla="*/ 492 h 792"/>
                <a:gd name="T4" fmla="*/ 132 w 132"/>
                <a:gd name="T5" fmla="*/ 792 h 792"/>
                <a:gd name="T6" fmla="*/ 0 60000 65536"/>
                <a:gd name="T7" fmla="*/ 0 60000 65536"/>
                <a:gd name="T8" fmla="*/ 0 60000 65536"/>
                <a:gd name="T9" fmla="*/ 0 w 132"/>
                <a:gd name="T10" fmla="*/ 0 h 792"/>
                <a:gd name="T11" fmla="*/ 132 w 132"/>
                <a:gd name="T12" fmla="*/ 792 h 792"/>
              </a:gdLst>
              <a:ahLst/>
              <a:cxnLst>
                <a:cxn ang="T6">
                  <a:pos x="T0" y="T1"/>
                </a:cxn>
                <a:cxn ang="T7">
                  <a:pos x="T2" y="T3"/>
                </a:cxn>
                <a:cxn ang="T8">
                  <a:pos x="T4" y="T5"/>
                </a:cxn>
              </a:cxnLst>
              <a:rect l="T9" t="T10" r="T11" b="T12"/>
              <a:pathLst>
                <a:path w="132" h="792">
                  <a:moveTo>
                    <a:pt x="0" y="0"/>
                  </a:moveTo>
                  <a:cubicBezTo>
                    <a:pt x="8" y="84"/>
                    <a:pt x="26" y="360"/>
                    <a:pt x="48" y="492"/>
                  </a:cubicBezTo>
                  <a:cubicBezTo>
                    <a:pt x="70" y="624"/>
                    <a:pt x="114" y="730"/>
                    <a:pt x="132" y="792"/>
                  </a:cubicBezTo>
                </a:path>
              </a:pathLst>
            </a:custGeom>
            <a:noFill/>
            <a:ln w="38100">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60" name="Freeform 34"/>
            <p:cNvSpPr>
              <a:spLocks/>
            </p:cNvSpPr>
            <p:nvPr/>
          </p:nvSpPr>
          <p:spPr bwMode="auto">
            <a:xfrm>
              <a:off x="1452" y="300"/>
              <a:ext cx="36" cy="84"/>
            </a:xfrm>
            <a:custGeom>
              <a:avLst/>
              <a:gdLst>
                <a:gd name="T0" fmla="*/ 0 w 36"/>
                <a:gd name="T1" fmla="*/ 84 h 84"/>
                <a:gd name="T2" fmla="*/ 36 w 36"/>
                <a:gd name="T3" fmla="*/ 0 h 84"/>
                <a:gd name="T4" fmla="*/ 0 60000 65536"/>
                <a:gd name="T5" fmla="*/ 0 60000 65536"/>
                <a:gd name="T6" fmla="*/ 0 w 36"/>
                <a:gd name="T7" fmla="*/ 0 h 84"/>
                <a:gd name="T8" fmla="*/ 36 w 36"/>
                <a:gd name="T9" fmla="*/ 84 h 84"/>
              </a:gdLst>
              <a:ahLst/>
              <a:cxnLst>
                <a:cxn ang="T4">
                  <a:pos x="T0" y="T1"/>
                </a:cxn>
                <a:cxn ang="T5">
                  <a:pos x="T2" y="T3"/>
                </a:cxn>
              </a:cxnLst>
              <a:rect l="T6" t="T7" r="T8" b="T9"/>
              <a:pathLst>
                <a:path w="36" h="84">
                  <a:moveTo>
                    <a:pt x="0" y="84"/>
                  </a:moveTo>
                  <a:lnTo>
                    <a:pt x="36" y="0"/>
                  </a:lnTo>
                </a:path>
              </a:pathLst>
            </a:custGeom>
            <a:noFill/>
            <a:ln w="38100">
              <a:solidFill>
                <a:srgbClr val="FF33CC"/>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61" name="Text Box 35"/>
            <p:cNvSpPr txBox="1">
              <a:spLocks noChangeArrowheads="1"/>
            </p:cNvSpPr>
            <p:nvPr/>
          </p:nvSpPr>
          <p:spPr bwMode="auto">
            <a:xfrm>
              <a:off x="1692" y="0"/>
              <a:ext cx="2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i="1">
                  <a:solidFill>
                    <a:srgbClr val="FF33CC"/>
                  </a:solidFill>
                </a:rPr>
                <a:t>I</a:t>
              </a:r>
              <a:r>
                <a:rPr lang="en-US" altLang="zh-CN" sz="2800" baseline="-25000">
                  <a:solidFill>
                    <a:srgbClr val="FF33CC"/>
                  </a:solidFill>
                </a:rPr>
                <a:t>6</a:t>
              </a:r>
              <a:endParaRPr lang="en-US" altLang="zh-CN" sz="2800">
                <a:solidFill>
                  <a:srgbClr val="FF33CC"/>
                </a:solidFill>
              </a:endParaRPr>
            </a:p>
          </p:txBody>
        </p:sp>
      </p:grpSp>
      <p:grpSp>
        <p:nvGrpSpPr>
          <p:cNvPr id="6" name="Group 36"/>
          <p:cNvGrpSpPr>
            <a:grpSpLocks/>
          </p:cNvGrpSpPr>
          <p:nvPr/>
        </p:nvGrpSpPr>
        <p:grpSpPr bwMode="auto">
          <a:xfrm>
            <a:off x="1066800" y="3692525"/>
            <a:ext cx="2760663" cy="2708275"/>
            <a:chOff x="672" y="2326"/>
            <a:chExt cx="1739" cy="1706"/>
          </a:xfrm>
        </p:grpSpPr>
        <p:sp>
          <p:nvSpPr>
            <p:cNvPr id="30729" name="Freeform 37"/>
            <p:cNvSpPr>
              <a:spLocks/>
            </p:cNvSpPr>
            <p:nvPr/>
          </p:nvSpPr>
          <p:spPr bwMode="auto">
            <a:xfrm>
              <a:off x="672" y="2784"/>
              <a:ext cx="102" cy="1062"/>
            </a:xfrm>
            <a:custGeom>
              <a:avLst/>
              <a:gdLst>
                <a:gd name="T0" fmla="*/ 102 w 102"/>
                <a:gd name="T1" fmla="*/ 54 h 1062"/>
                <a:gd name="T2" fmla="*/ 64 w 102"/>
                <a:gd name="T3" fmla="*/ 18 h 1062"/>
                <a:gd name="T4" fmla="*/ 14 w 102"/>
                <a:gd name="T5" fmla="*/ 162 h 1062"/>
                <a:gd name="T6" fmla="*/ 1 w 102"/>
                <a:gd name="T7" fmla="*/ 446 h 1062"/>
                <a:gd name="T8" fmla="*/ 21 w 102"/>
                <a:gd name="T9" fmla="*/ 674 h 1062"/>
                <a:gd name="T10" fmla="*/ 72 w 102"/>
                <a:gd name="T11" fmla="*/ 786 h 1062"/>
                <a:gd name="T12" fmla="*/ 76 w 102"/>
                <a:gd name="T13" fmla="*/ 1062 h 1062"/>
                <a:gd name="T14" fmla="*/ 0 60000 65536"/>
                <a:gd name="T15" fmla="*/ 0 60000 65536"/>
                <a:gd name="T16" fmla="*/ 0 60000 65536"/>
                <a:gd name="T17" fmla="*/ 0 60000 65536"/>
                <a:gd name="T18" fmla="*/ 0 60000 65536"/>
                <a:gd name="T19" fmla="*/ 0 60000 65536"/>
                <a:gd name="T20" fmla="*/ 0 60000 65536"/>
                <a:gd name="T21" fmla="*/ 0 w 102"/>
                <a:gd name="T22" fmla="*/ 0 h 1062"/>
                <a:gd name="T23" fmla="*/ 102 w 102"/>
                <a:gd name="T24" fmla="*/ 1062 h 106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2" h="1062">
                  <a:moveTo>
                    <a:pt x="102" y="54"/>
                  </a:moveTo>
                  <a:cubicBezTo>
                    <a:pt x="95" y="48"/>
                    <a:pt x="79" y="0"/>
                    <a:pt x="64" y="18"/>
                  </a:cubicBezTo>
                  <a:cubicBezTo>
                    <a:pt x="50" y="36"/>
                    <a:pt x="25" y="91"/>
                    <a:pt x="14" y="162"/>
                  </a:cubicBezTo>
                  <a:cubicBezTo>
                    <a:pt x="3" y="233"/>
                    <a:pt x="0" y="361"/>
                    <a:pt x="1" y="446"/>
                  </a:cubicBezTo>
                  <a:cubicBezTo>
                    <a:pt x="3" y="531"/>
                    <a:pt x="9" y="617"/>
                    <a:pt x="21" y="674"/>
                  </a:cubicBezTo>
                  <a:cubicBezTo>
                    <a:pt x="33" y="731"/>
                    <a:pt x="63" y="721"/>
                    <a:pt x="72" y="786"/>
                  </a:cubicBezTo>
                  <a:cubicBezTo>
                    <a:pt x="81" y="851"/>
                    <a:pt x="75" y="1005"/>
                    <a:pt x="76" y="1062"/>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30" name="Freeform 38"/>
            <p:cNvSpPr>
              <a:spLocks/>
            </p:cNvSpPr>
            <p:nvPr/>
          </p:nvSpPr>
          <p:spPr bwMode="auto">
            <a:xfrm>
              <a:off x="745" y="2777"/>
              <a:ext cx="102" cy="799"/>
            </a:xfrm>
            <a:custGeom>
              <a:avLst/>
              <a:gdLst>
                <a:gd name="T0" fmla="*/ 4 w 162"/>
                <a:gd name="T1" fmla="*/ 54 h 799"/>
                <a:gd name="T2" fmla="*/ 3 w 162"/>
                <a:gd name="T3" fmla="*/ 18 h 799"/>
                <a:gd name="T4" fmla="*/ 1 w 162"/>
                <a:gd name="T5" fmla="*/ 162 h 799"/>
                <a:gd name="T6" fmla="*/ 1 w 162"/>
                <a:gd name="T7" fmla="*/ 446 h 799"/>
                <a:gd name="T8" fmla="*/ 1 w 162"/>
                <a:gd name="T9" fmla="*/ 674 h 799"/>
                <a:gd name="T10" fmla="*/ 3 w 162"/>
                <a:gd name="T11" fmla="*/ 786 h 799"/>
                <a:gd name="T12" fmla="*/ 4 w 162"/>
                <a:gd name="T13" fmla="*/ 754 h 799"/>
                <a:gd name="T14" fmla="*/ 0 60000 65536"/>
                <a:gd name="T15" fmla="*/ 0 60000 65536"/>
                <a:gd name="T16" fmla="*/ 0 60000 65536"/>
                <a:gd name="T17" fmla="*/ 0 60000 65536"/>
                <a:gd name="T18" fmla="*/ 0 60000 65536"/>
                <a:gd name="T19" fmla="*/ 0 60000 65536"/>
                <a:gd name="T20" fmla="*/ 0 60000 65536"/>
                <a:gd name="T21" fmla="*/ 0 w 162"/>
                <a:gd name="T22" fmla="*/ 0 h 799"/>
                <a:gd name="T23" fmla="*/ 162 w 162"/>
                <a:gd name="T24" fmla="*/ 799 h 7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799">
                  <a:moveTo>
                    <a:pt x="162" y="54"/>
                  </a:moveTo>
                  <a:cubicBezTo>
                    <a:pt x="151" y="48"/>
                    <a:pt x="125" y="0"/>
                    <a:pt x="102" y="18"/>
                  </a:cubicBezTo>
                  <a:cubicBezTo>
                    <a:pt x="79" y="36"/>
                    <a:pt x="39" y="91"/>
                    <a:pt x="22" y="162"/>
                  </a:cubicBezTo>
                  <a:cubicBezTo>
                    <a:pt x="5" y="233"/>
                    <a:pt x="0" y="361"/>
                    <a:pt x="2" y="446"/>
                  </a:cubicBezTo>
                  <a:cubicBezTo>
                    <a:pt x="4" y="531"/>
                    <a:pt x="19" y="617"/>
                    <a:pt x="34" y="674"/>
                  </a:cubicBezTo>
                  <a:cubicBezTo>
                    <a:pt x="49" y="731"/>
                    <a:pt x="70" y="773"/>
                    <a:pt x="90" y="786"/>
                  </a:cubicBezTo>
                  <a:cubicBezTo>
                    <a:pt x="110" y="799"/>
                    <a:pt x="141" y="761"/>
                    <a:pt x="154" y="75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31" name="Freeform 39"/>
            <p:cNvSpPr>
              <a:spLocks/>
            </p:cNvSpPr>
            <p:nvPr/>
          </p:nvSpPr>
          <p:spPr bwMode="auto">
            <a:xfrm>
              <a:off x="818" y="2777"/>
              <a:ext cx="102" cy="799"/>
            </a:xfrm>
            <a:custGeom>
              <a:avLst/>
              <a:gdLst>
                <a:gd name="T0" fmla="*/ 4 w 162"/>
                <a:gd name="T1" fmla="*/ 54 h 799"/>
                <a:gd name="T2" fmla="*/ 3 w 162"/>
                <a:gd name="T3" fmla="*/ 18 h 799"/>
                <a:gd name="T4" fmla="*/ 1 w 162"/>
                <a:gd name="T5" fmla="*/ 162 h 799"/>
                <a:gd name="T6" fmla="*/ 1 w 162"/>
                <a:gd name="T7" fmla="*/ 446 h 799"/>
                <a:gd name="T8" fmla="*/ 1 w 162"/>
                <a:gd name="T9" fmla="*/ 674 h 799"/>
                <a:gd name="T10" fmla="*/ 3 w 162"/>
                <a:gd name="T11" fmla="*/ 786 h 799"/>
                <a:gd name="T12" fmla="*/ 4 w 162"/>
                <a:gd name="T13" fmla="*/ 754 h 799"/>
                <a:gd name="T14" fmla="*/ 0 60000 65536"/>
                <a:gd name="T15" fmla="*/ 0 60000 65536"/>
                <a:gd name="T16" fmla="*/ 0 60000 65536"/>
                <a:gd name="T17" fmla="*/ 0 60000 65536"/>
                <a:gd name="T18" fmla="*/ 0 60000 65536"/>
                <a:gd name="T19" fmla="*/ 0 60000 65536"/>
                <a:gd name="T20" fmla="*/ 0 60000 65536"/>
                <a:gd name="T21" fmla="*/ 0 w 162"/>
                <a:gd name="T22" fmla="*/ 0 h 799"/>
                <a:gd name="T23" fmla="*/ 162 w 162"/>
                <a:gd name="T24" fmla="*/ 799 h 7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799">
                  <a:moveTo>
                    <a:pt x="162" y="54"/>
                  </a:moveTo>
                  <a:cubicBezTo>
                    <a:pt x="151" y="48"/>
                    <a:pt x="125" y="0"/>
                    <a:pt x="102" y="18"/>
                  </a:cubicBezTo>
                  <a:cubicBezTo>
                    <a:pt x="79" y="36"/>
                    <a:pt x="39" y="91"/>
                    <a:pt x="22" y="162"/>
                  </a:cubicBezTo>
                  <a:cubicBezTo>
                    <a:pt x="5" y="233"/>
                    <a:pt x="0" y="361"/>
                    <a:pt x="2" y="446"/>
                  </a:cubicBezTo>
                  <a:cubicBezTo>
                    <a:pt x="4" y="531"/>
                    <a:pt x="19" y="617"/>
                    <a:pt x="34" y="674"/>
                  </a:cubicBezTo>
                  <a:cubicBezTo>
                    <a:pt x="49" y="731"/>
                    <a:pt x="70" y="773"/>
                    <a:pt x="90" y="786"/>
                  </a:cubicBezTo>
                  <a:cubicBezTo>
                    <a:pt x="110" y="799"/>
                    <a:pt x="141" y="761"/>
                    <a:pt x="154" y="75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32" name="Freeform 40"/>
            <p:cNvSpPr>
              <a:spLocks/>
            </p:cNvSpPr>
            <p:nvPr/>
          </p:nvSpPr>
          <p:spPr bwMode="auto">
            <a:xfrm>
              <a:off x="891" y="2777"/>
              <a:ext cx="102" cy="799"/>
            </a:xfrm>
            <a:custGeom>
              <a:avLst/>
              <a:gdLst>
                <a:gd name="T0" fmla="*/ 4 w 162"/>
                <a:gd name="T1" fmla="*/ 54 h 799"/>
                <a:gd name="T2" fmla="*/ 3 w 162"/>
                <a:gd name="T3" fmla="*/ 18 h 799"/>
                <a:gd name="T4" fmla="*/ 1 w 162"/>
                <a:gd name="T5" fmla="*/ 162 h 799"/>
                <a:gd name="T6" fmla="*/ 1 w 162"/>
                <a:gd name="T7" fmla="*/ 446 h 799"/>
                <a:gd name="T8" fmla="*/ 1 w 162"/>
                <a:gd name="T9" fmla="*/ 674 h 799"/>
                <a:gd name="T10" fmla="*/ 3 w 162"/>
                <a:gd name="T11" fmla="*/ 786 h 799"/>
                <a:gd name="T12" fmla="*/ 4 w 162"/>
                <a:gd name="T13" fmla="*/ 754 h 799"/>
                <a:gd name="T14" fmla="*/ 0 60000 65536"/>
                <a:gd name="T15" fmla="*/ 0 60000 65536"/>
                <a:gd name="T16" fmla="*/ 0 60000 65536"/>
                <a:gd name="T17" fmla="*/ 0 60000 65536"/>
                <a:gd name="T18" fmla="*/ 0 60000 65536"/>
                <a:gd name="T19" fmla="*/ 0 60000 65536"/>
                <a:gd name="T20" fmla="*/ 0 60000 65536"/>
                <a:gd name="T21" fmla="*/ 0 w 162"/>
                <a:gd name="T22" fmla="*/ 0 h 799"/>
                <a:gd name="T23" fmla="*/ 162 w 162"/>
                <a:gd name="T24" fmla="*/ 799 h 7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799">
                  <a:moveTo>
                    <a:pt x="162" y="54"/>
                  </a:moveTo>
                  <a:cubicBezTo>
                    <a:pt x="151" y="48"/>
                    <a:pt x="125" y="0"/>
                    <a:pt x="102" y="18"/>
                  </a:cubicBezTo>
                  <a:cubicBezTo>
                    <a:pt x="79" y="36"/>
                    <a:pt x="39" y="91"/>
                    <a:pt x="22" y="162"/>
                  </a:cubicBezTo>
                  <a:cubicBezTo>
                    <a:pt x="5" y="233"/>
                    <a:pt x="0" y="361"/>
                    <a:pt x="2" y="446"/>
                  </a:cubicBezTo>
                  <a:cubicBezTo>
                    <a:pt x="4" y="531"/>
                    <a:pt x="19" y="617"/>
                    <a:pt x="34" y="674"/>
                  </a:cubicBezTo>
                  <a:cubicBezTo>
                    <a:pt x="49" y="731"/>
                    <a:pt x="70" y="773"/>
                    <a:pt x="90" y="786"/>
                  </a:cubicBezTo>
                  <a:cubicBezTo>
                    <a:pt x="110" y="799"/>
                    <a:pt x="141" y="761"/>
                    <a:pt x="154" y="75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33" name="Freeform 41"/>
            <p:cNvSpPr>
              <a:spLocks/>
            </p:cNvSpPr>
            <p:nvPr/>
          </p:nvSpPr>
          <p:spPr bwMode="auto">
            <a:xfrm>
              <a:off x="964" y="2777"/>
              <a:ext cx="102" cy="799"/>
            </a:xfrm>
            <a:custGeom>
              <a:avLst/>
              <a:gdLst>
                <a:gd name="T0" fmla="*/ 4 w 162"/>
                <a:gd name="T1" fmla="*/ 54 h 799"/>
                <a:gd name="T2" fmla="*/ 3 w 162"/>
                <a:gd name="T3" fmla="*/ 18 h 799"/>
                <a:gd name="T4" fmla="*/ 1 w 162"/>
                <a:gd name="T5" fmla="*/ 162 h 799"/>
                <a:gd name="T6" fmla="*/ 1 w 162"/>
                <a:gd name="T7" fmla="*/ 446 h 799"/>
                <a:gd name="T8" fmla="*/ 1 w 162"/>
                <a:gd name="T9" fmla="*/ 674 h 799"/>
                <a:gd name="T10" fmla="*/ 3 w 162"/>
                <a:gd name="T11" fmla="*/ 786 h 799"/>
                <a:gd name="T12" fmla="*/ 4 w 162"/>
                <a:gd name="T13" fmla="*/ 754 h 799"/>
                <a:gd name="T14" fmla="*/ 0 60000 65536"/>
                <a:gd name="T15" fmla="*/ 0 60000 65536"/>
                <a:gd name="T16" fmla="*/ 0 60000 65536"/>
                <a:gd name="T17" fmla="*/ 0 60000 65536"/>
                <a:gd name="T18" fmla="*/ 0 60000 65536"/>
                <a:gd name="T19" fmla="*/ 0 60000 65536"/>
                <a:gd name="T20" fmla="*/ 0 60000 65536"/>
                <a:gd name="T21" fmla="*/ 0 w 162"/>
                <a:gd name="T22" fmla="*/ 0 h 799"/>
                <a:gd name="T23" fmla="*/ 162 w 162"/>
                <a:gd name="T24" fmla="*/ 799 h 7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799">
                  <a:moveTo>
                    <a:pt x="162" y="54"/>
                  </a:moveTo>
                  <a:cubicBezTo>
                    <a:pt x="151" y="48"/>
                    <a:pt x="125" y="0"/>
                    <a:pt x="102" y="18"/>
                  </a:cubicBezTo>
                  <a:cubicBezTo>
                    <a:pt x="79" y="36"/>
                    <a:pt x="39" y="91"/>
                    <a:pt x="22" y="162"/>
                  </a:cubicBezTo>
                  <a:cubicBezTo>
                    <a:pt x="5" y="233"/>
                    <a:pt x="0" y="361"/>
                    <a:pt x="2" y="446"/>
                  </a:cubicBezTo>
                  <a:cubicBezTo>
                    <a:pt x="4" y="531"/>
                    <a:pt x="19" y="617"/>
                    <a:pt x="34" y="674"/>
                  </a:cubicBezTo>
                  <a:cubicBezTo>
                    <a:pt x="49" y="731"/>
                    <a:pt x="70" y="773"/>
                    <a:pt x="90" y="786"/>
                  </a:cubicBezTo>
                  <a:cubicBezTo>
                    <a:pt x="110" y="799"/>
                    <a:pt x="141" y="761"/>
                    <a:pt x="154" y="75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34" name="Freeform 42"/>
            <p:cNvSpPr>
              <a:spLocks/>
            </p:cNvSpPr>
            <p:nvPr/>
          </p:nvSpPr>
          <p:spPr bwMode="auto">
            <a:xfrm>
              <a:off x="1037" y="2777"/>
              <a:ext cx="102" cy="799"/>
            </a:xfrm>
            <a:custGeom>
              <a:avLst/>
              <a:gdLst>
                <a:gd name="T0" fmla="*/ 4 w 162"/>
                <a:gd name="T1" fmla="*/ 54 h 799"/>
                <a:gd name="T2" fmla="*/ 3 w 162"/>
                <a:gd name="T3" fmla="*/ 18 h 799"/>
                <a:gd name="T4" fmla="*/ 1 w 162"/>
                <a:gd name="T5" fmla="*/ 162 h 799"/>
                <a:gd name="T6" fmla="*/ 1 w 162"/>
                <a:gd name="T7" fmla="*/ 446 h 799"/>
                <a:gd name="T8" fmla="*/ 1 w 162"/>
                <a:gd name="T9" fmla="*/ 674 h 799"/>
                <a:gd name="T10" fmla="*/ 3 w 162"/>
                <a:gd name="T11" fmla="*/ 786 h 799"/>
                <a:gd name="T12" fmla="*/ 4 w 162"/>
                <a:gd name="T13" fmla="*/ 754 h 799"/>
                <a:gd name="T14" fmla="*/ 0 60000 65536"/>
                <a:gd name="T15" fmla="*/ 0 60000 65536"/>
                <a:gd name="T16" fmla="*/ 0 60000 65536"/>
                <a:gd name="T17" fmla="*/ 0 60000 65536"/>
                <a:gd name="T18" fmla="*/ 0 60000 65536"/>
                <a:gd name="T19" fmla="*/ 0 60000 65536"/>
                <a:gd name="T20" fmla="*/ 0 60000 65536"/>
                <a:gd name="T21" fmla="*/ 0 w 162"/>
                <a:gd name="T22" fmla="*/ 0 h 799"/>
                <a:gd name="T23" fmla="*/ 162 w 162"/>
                <a:gd name="T24" fmla="*/ 799 h 7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799">
                  <a:moveTo>
                    <a:pt x="162" y="54"/>
                  </a:moveTo>
                  <a:cubicBezTo>
                    <a:pt x="151" y="48"/>
                    <a:pt x="125" y="0"/>
                    <a:pt x="102" y="18"/>
                  </a:cubicBezTo>
                  <a:cubicBezTo>
                    <a:pt x="79" y="36"/>
                    <a:pt x="39" y="91"/>
                    <a:pt x="22" y="162"/>
                  </a:cubicBezTo>
                  <a:cubicBezTo>
                    <a:pt x="5" y="233"/>
                    <a:pt x="0" y="361"/>
                    <a:pt x="2" y="446"/>
                  </a:cubicBezTo>
                  <a:cubicBezTo>
                    <a:pt x="4" y="531"/>
                    <a:pt x="19" y="617"/>
                    <a:pt x="34" y="674"/>
                  </a:cubicBezTo>
                  <a:cubicBezTo>
                    <a:pt x="49" y="731"/>
                    <a:pt x="70" y="773"/>
                    <a:pt x="90" y="786"/>
                  </a:cubicBezTo>
                  <a:cubicBezTo>
                    <a:pt x="110" y="799"/>
                    <a:pt x="141" y="761"/>
                    <a:pt x="154" y="75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35" name="Freeform 43"/>
            <p:cNvSpPr>
              <a:spLocks/>
            </p:cNvSpPr>
            <p:nvPr/>
          </p:nvSpPr>
          <p:spPr bwMode="auto">
            <a:xfrm>
              <a:off x="1110" y="2777"/>
              <a:ext cx="102" cy="799"/>
            </a:xfrm>
            <a:custGeom>
              <a:avLst/>
              <a:gdLst>
                <a:gd name="T0" fmla="*/ 4 w 162"/>
                <a:gd name="T1" fmla="*/ 54 h 799"/>
                <a:gd name="T2" fmla="*/ 3 w 162"/>
                <a:gd name="T3" fmla="*/ 18 h 799"/>
                <a:gd name="T4" fmla="*/ 1 w 162"/>
                <a:gd name="T5" fmla="*/ 162 h 799"/>
                <a:gd name="T6" fmla="*/ 1 w 162"/>
                <a:gd name="T7" fmla="*/ 446 h 799"/>
                <a:gd name="T8" fmla="*/ 1 w 162"/>
                <a:gd name="T9" fmla="*/ 674 h 799"/>
                <a:gd name="T10" fmla="*/ 3 w 162"/>
                <a:gd name="T11" fmla="*/ 786 h 799"/>
                <a:gd name="T12" fmla="*/ 4 w 162"/>
                <a:gd name="T13" fmla="*/ 754 h 799"/>
                <a:gd name="T14" fmla="*/ 0 60000 65536"/>
                <a:gd name="T15" fmla="*/ 0 60000 65536"/>
                <a:gd name="T16" fmla="*/ 0 60000 65536"/>
                <a:gd name="T17" fmla="*/ 0 60000 65536"/>
                <a:gd name="T18" fmla="*/ 0 60000 65536"/>
                <a:gd name="T19" fmla="*/ 0 60000 65536"/>
                <a:gd name="T20" fmla="*/ 0 60000 65536"/>
                <a:gd name="T21" fmla="*/ 0 w 162"/>
                <a:gd name="T22" fmla="*/ 0 h 799"/>
                <a:gd name="T23" fmla="*/ 162 w 162"/>
                <a:gd name="T24" fmla="*/ 799 h 7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799">
                  <a:moveTo>
                    <a:pt x="162" y="54"/>
                  </a:moveTo>
                  <a:cubicBezTo>
                    <a:pt x="151" y="48"/>
                    <a:pt x="125" y="0"/>
                    <a:pt x="102" y="18"/>
                  </a:cubicBezTo>
                  <a:cubicBezTo>
                    <a:pt x="79" y="36"/>
                    <a:pt x="39" y="91"/>
                    <a:pt x="22" y="162"/>
                  </a:cubicBezTo>
                  <a:cubicBezTo>
                    <a:pt x="5" y="233"/>
                    <a:pt x="0" y="361"/>
                    <a:pt x="2" y="446"/>
                  </a:cubicBezTo>
                  <a:cubicBezTo>
                    <a:pt x="4" y="531"/>
                    <a:pt x="19" y="617"/>
                    <a:pt x="34" y="674"/>
                  </a:cubicBezTo>
                  <a:cubicBezTo>
                    <a:pt x="49" y="731"/>
                    <a:pt x="70" y="773"/>
                    <a:pt x="90" y="786"/>
                  </a:cubicBezTo>
                  <a:cubicBezTo>
                    <a:pt x="110" y="799"/>
                    <a:pt x="141" y="761"/>
                    <a:pt x="154" y="75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36" name="Freeform 44"/>
            <p:cNvSpPr>
              <a:spLocks/>
            </p:cNvSpPr>
            <p:nvPr/>
          </p:nvSpPr>
          <p:spPr bwMode="auto">
            <a:xfrm>
              <a:off x="1183" y="2777"/>
              <a:ext cx="102" cy="799"/>
            </a:xfrm>
            <a:custGeom>
              <a:avLst/>
              <a:gdLst>
                <a:gd name="T0" fmla="*/ 4 w 162"/>
                <a:gd name="T1" fmla="*/ 54 h 799"/>
                <a:gd name="T2" fmla="*/ 3 w 162"/>
                <a:gd name="T3" fmla="*/ 18 h 799"/>
                <a:gd name="T4" fmla="*/ 1 w 162"/>
                <a:gd name="T5" fmla="*/ 162 h 799"/>
                <a:gd name="T6" fmla="*/ 1 w 162"/>
                <a:gd name="T7" fmla="*/ 446 h 799"/>
                <a:gd name="T8" fmla="*/ 1 w 162"/>
                <a:gd name="T9" fmla="*/ 674 h 799"/>
                <a:gd name="T10" fmla="*/ 3 w 162"/>
                <a:gd name="T11" fmla="*/ 786 h 799"/>
                <a:gd name="T12" fmla="*/ 4 w 162"/>
                <a:gd name="T13" fmla="*/ 754 h 799"/>
                <a:gd name="T14" fmla="*/ 0 60000 65536"/>
                <a:gd name="T15" fmla="*/ 0 60000 65536"/>
                <a:gd name="T16" fmla="*/ 0 60000 65536"/>
                <a:gd name="T17" fmla="*/ 0 60000 65536"/>
                <a:gd name="T18" fmla="*/ 0 60000 65536"/>
                <a:gd name="T19" fmla="*/ 0 60000 65536"/>
                <a:gd name="T20" fmla="*/ 0 60000 65536"/>
                <a:gd name="T21" fmla="*/ 0 w 162"/>
                <a:gd name="T22" fmla="*/ 0 h 799"/>
                <a:gd name="T23" fmla="*/ 162 w 162"/>
                <a:gd name="T24" fmla="*/ 799 h 7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799">
                  <a:moveTo>
                    <a:pt x="162" y="54"/>
                  </a:moveTo>
                  <a:cubicBezTo>
                    <a:pt x="151" y="48"/>
                    <a:pt x="125" y="0"/>
                    <a:pt x="102" y="18"/>
                  </a:cubicBezTo>
                  <a:cubicBezTo>
                    <a:pt x="79" y="36"/>
                    <a:pt x="39" y="91"/>
                    <a:pt x="22" y="162"/>
                  </a:cubicBezTo>
                  <a:cubicBezTo>
                    <a:pt x="5" y="233"/>
                    <a:pt x="0" y="361"/>
                    <a:pt x="2" y="446"/>
                  </a:cubicBezTo>
                  <a:cubicBezTo>
                    <a:pt x="4" y="531"/>
                    <a:pt x="19" y="617"/>
                    <a:pt x="34" y="674"/>
                  </a:cubicBezTo>
                  <a:cubicBezTo>
                    <a:pt x="49" y="731"/>
                    <a:pt x="70" y="773"/>
                    <a:pt x="90" y="786"/>
                  </a:cubicBezTo>
                  <a:cubicBezTo>
                    <a:pt x="110" y="799"/>
                    <a:pt x="141" y="761"/>
                    <a:pt x="154" y="75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37" name="Freeform 45"/>
            <p:cNvSpPr>
              <a:spLocks/>
            </p:cNvSpPr>
            <p:nvPr/>
          </p:nvSpPr>
          <p:spPr bwMode="auto">
            <a:xfrm>
              <a:off x="1256" y="2777"/>
              <a:ext cx="102" cy="799"/>
            </a:xfrm>
            <a:custGeom>
              <a:avLst/>
              <a:gdLst>
                <a:gd name="T0" fmla="*/ 4 w 162"/>
                <a:gd name="T1" fmla="*/ 54 h 799"/>
                <a:gd name="T2" fmla="*/ 3 w 162"/>
                <a:gd name="T3" fmla="*/ 18 h 799"/>
                <a:gd name="T4" fmla="*/ 1 w 162"/>
                <a:gd name="T5" fmla="*/ 162 h 799"/>
                <a:gd name="T6" fmla="*/ 1 w 162"/>
                <a:gd name="T7" fmla="*/ 446 h 799"/>
                <a:gd name="T8" fmla="*/ 1 w 162"/>
                <a:gd name="T9" fmla="*/ 674 h 799"/>
                <a:gd name="T10" fmla="*/ 3 w 162"/>
                <a:gd name="T11" fmla="*/ 786 h 799"/>
                <a:gd name="T12" fmla="*/ 4 w 162"/>
                <a:gd name="T13" fmla="*/ 754 h 799"/>
                <a:gd name="T14" fmla="*/ 0 60000 65536"/>
                <a:gd name="T15" fmla="*/ 0 60000 65536"/>
                <a:gd name="T16" fmla="*/ 0 60000 65536"/>
                <a:gd name="T17" fmla="*/ 0 60000 65536"/>
                <a:gd name="T18" fmla="*/ 0 60000 65536"/>
                <a:gd name="T19" fmla="*/ 0 60000 65536"/>
                <a:gd name="T20" fmla="*/ 0 60000 65536"/>
                <a:gd name="T21" fmla="*/ 0 w 162"/>
                <a:gd name="T22" fmla="*/ 0 h 799"/>
                <a:gd name="T23" fmla="*/ 162 w 162"/>
                <a:gd name="T24" fmla="*/ 799 h 7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799">
                  <a:moveTo>
                    <a:pt x="162" y="54"/>
                  </a:moveTo>
                  <a:cubicBezTo>
                    <a:pt x="151" y="48"/>
                    <a:pt x="125" y="0"/>
                    <a:pt x="102" y="18"/>
                  </a:cubicBezTo>
                  <a:cubicBezTo>
                    <a:pt x="79" y="36"/>
                    <a:pt x="39" y="91"/>
                    <a:pt x="22" y="162"/>
                  </a:cubicBezTo>
                  <a:cubicBezTo>
                    <a:pt x="5" y="233"/>
                    <a:pt x="0" y="361"/>
                    <a:pt x="2" y="446"/>
                  </a:cubicBezTo>
                  <a:cubicBezTo>
                    <a:pt x="4" y="531"/>
                    <a:pt x="19" y="617"/>
                    <a:pt x="34" y="674"/>
                  </a:cubicBezTo>
                  <a:cubicBezTo>
                    <a:pt x="49" y="731"/>
                    <a:pt x="70" y="773"/>
                    <a:pt x="90" y="786"/>
                  </a:cubicBezTo>
                  <a:cubicBezTo>
                    <a:pt x="110" y="799"/>
                    <a:pt x="141" y="761"/>
                    <a:pt x="154" y="75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38" name="Freeform 46"/>
            <p:cNvSpPr>
              <a:spLocks/>
            </p:cNvSpPr>
            <p:nvPr/>
          </p:nvSpPr>
          <p:spPr bwMode="auto">
            <a:xfrm>
              <a:off x="1329" y="2777"/>
              <a:ext cx="102" cy="799"/>
            </a:xfrm>
            <a:custGeom>
              <a:avLst/>
              <a:gdLst>
                <a:gd name="T0" fmla="*/ 4 w 162"/>
                <a:gd name="T1" fmla="*/ 54 h 799"/>
                <a:gd name="T2" fmla="*/ 3 w 162"/>
                <a:gd name="T3" fmla="*/ 18 h 799"/>
                <a:gd name="T4" fmla="*/ 1 w 162"/>
                <a:gd name="T5" fmla="*/ 162 h 799"/>
                <a:gd name="T6" fmla="*/ 1 w 162"/>
                <a:gd name="T7" fmla="*/ 446 h 799"/>
                <a:gd name="T8" fmla="*/ 1 w 162"/>
                <a:gd name="T9" fmla="*/ 674 h 799"/>
                <a:gd name="T10" fmla="*/ 3 w 162"/>
                <a:gd name="T11" fmla="*/ 786 h 799"/>
                <a:gd name="T12" fmla="*/ 4 w 162"/>
                <a:gd name="T13" fmla="*/ 754 h 799"/>
                <a:gd name="T14" fmla="*/ 0 60000 65536"/>
                <a:gd name="T15" fmla="*/ 0 60000 65536"/>
                <a:gd name="T16" fmla="*/ 0 60000 65536"/>
                <a:gd name="T17" fmla="*/ 0 60000 65536"/>
                <a:gd name="T18" fmla="*/ 0 60000 65536"/>
                <a:gd name="T19" fmla="*/ 0 60000 65536"/>
                <a:gd name="T20" fmla="*/ 0 60000 65536"/>
                <a:gd name="T21" fmla="*/ 0 w 162"/>
                <a:gd name="T22" fmla="*/ 0 h 799"/>
                <a:gd name="T23" fmla="*/ 162 w 162"/>
                <a:gd name="T24" fmla="*/ 799 h 7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799">
                  <a:moveTo>
                    <a:pt x="162" y="54"/>
                  </a:moveTo>
                  <a:cubicBezTo>
                    <a:pt x="151" y="48"/>
                    <a:pt x="125" y="0"/>
                    <a:pt x="102" y="18"/>
                  </a:cubicBezTo>
                  <a:cubicBezTo>
                    <a:pt x="79" y="36"/>
                    <a:pt x="39" y="91"/>
                    <a:pt x="22" y="162"/>
                  </a:cubicBezTo>
                  <a:cubicBezTo>
                    <a:pt x="5" y="233"/>
                    <a:pt x="0" y="361"/>
                    <a:pt x="2" y="446"/>
                  </a:cubicBezTo>
                  <a:cubicBezTo>
                    <a:pt x="4" y="531"/>
                    <a:pt x="19" y="617"/>
                    <a:pt x="34" y="674"/>
                  </a:cubicBezTo>
                  <a:cubicBezTo>
                    <a:pt x="49" y="731"/>
                    <a:pt x="70" y="773"/>
                    <a:pt x="90" y="786"/>
                  </a:cubicBezTo>
                  <a:cubicBezTo>
                    <a:pt x="110" y="799"/>
                    <a:pt x="141" y="761"/>
                    <a:pt x="154" y="75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39" name="Freeform 47"/>
            <p:cNvSpPr>
              <a:spLocks/>
            </p:cNvSpPr>
            <p:nvPr/>
          </p:nvSpPr>
          <p:spPr bwMode="auto">
            <a:xfrm>
              <a:off x="1402" y="2777"/>
              <a:ext cx="102" cy="799"/>
            </a:xfrm>
            <a:custGeom>
              <a:avLst/>
              <a:gdLst>
                <a:gd name="T0" fmla="*/ 4 w 162"/>
                <a:gd name="T1" fmla="*/ 54 h 799"/>
                <a:gd name="T2" fmla="*/ 3 w 162"/>
                <a:gd name="T3" fmla="*/ 18 h 799"/>
                <a:gd name="T4" fmla="*/ 1 w 162"/>
                <a:gd name="T5" fmla="*/ 162 h 799"/>
                <a:gd name="T6" fmla="*/ 1 w 162"/>
                <a:gd name="T7" fmla="*/ 446 h 799"/>
                <a:gd name="T8" fmla="*/ 1 w 162"/>
                <a:gd name="T9" fmla="*/ 674 h 799"/>
                <a:gd name="T10" fmla="*/ 3 w 162"/>
                <a:gd name="T11" fmla="*/ 786 h 799"/>
                <a:gd name="T12" fmla="*/ 4 w 162"/>
                <a:gd name="T13" fmla="*/ 754 h 799"/>
                <a:gd name="T14" fmla="*/ 0 60000 65536"/>
                <a:gd name="T15" fmla="*/ 0 60000 65536"/>
                <a:gd name="T16" fmla="*/ 0 60000 65536"/>
                <a:gd name="T17" fmla="*/ 0 60000 65536"/>
                <a:gd name="T18" fmla="*/ 0 60000 65536"/>
                <a:gd name="T19" fmla="*/ 0 60000 65536"/>
                <a:gd name="T20" fmla="*/ 0 60000 65536"/>
                <a:gd name="T21" fmla="*/ 0 w 162"/>
                <a:gd name="T22" fmla="*/ 0 h 799"/>
                <a:gd name="T23" fmla="*/ 162 w 162"/>
                <a:gd name="T24" fmla="*/ 799 h 7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799">
                  <a:moveTo>
                    <a:pt x="162" y="54"/>
                  </a:moveTo>
                  <a:cubicBezTo>
                    <a:pt x="151" y="48"/>
                    <a:pt x="125" y="0"/>
                    <a:pt x="102" y="18"/>
                  </a:cubicBezTo>
                  <a:cubicBezTo>
                    <a:pt x="79" y="36"/>
                    <a:pt x="39" y="91"/>
                    <a:pt x="22" y="162"/>
                  </a:cubicBezTo>
                  <a:cubicBezTo>
                    <a:pt x="5" y="233"/>
                    <a:pt x="0" y="361"/>
                    <a:pt x="2" y="446"/>
                  </a:cubicBezTo>
                  <a:cubicBezTo>
                    <a:pt x="4" y="531"/>
                    <a:pt x="19" y="617"/>
                    <a:pt x="34" y="674"/>
                  </a:cubicBezTo>
                  <a:cubicBezTo>
                    <a:pt x="49" y="731"/>
                    <a:pt x="70" y="773"/>
                    <a:pt x="90" y="786"/>
                  </a:cubicBezTo>
                  <a:cubicBezTo>
                    <a:pt x="110" y="799"/>
                    <a:pt x="141" y="761"/>
                    <a:pt x="154" y="75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40" name="Freeform 48"/>
            <p:cNvSpPr>
              <a:spLocks/>
            </p:cNvSpPr>
            <p:nvPr/>
          </p:nvSpPr>
          <p:spPr bwMode="auto">
            <a:xfrm>
              <a:off x="1475" y="2777"/>
              <a:ext cx="102" cy="799"/>
            </a:xfrm>
            <a:custGeom>
              <a:avLst/>
              <a:gdLst>
                <a:gd name="T0" fmla="*/ 4 w 162"/>
                <a:gd name="T1" fmla="*/ 54 h 799"/>
                <a:gd name="T2" fmla="*/ 3 w 162"/>
                <a:gd name="T3" fmla="*/ 18 h 799"/>
                <a:gd name="T4" fmla="*/ 1 w 162"/>
                <a:gd name="T5" fmla="*/ 162 h 799"/>
                <a:gd name="T6" fmla="*/ 1 w 162"/>
                <a:gd name="T7" fmla="*/ 446 h 799"/>
                <a:gd name="T8" fmla="*/ 1 w 162"/>
                <a:gd name="T9" fmla="*/ 674 h 799"/>
                <a:gd name="T10" fmla="*/ 3 w 162"/>
                <a:gd name="T11" fmla="*/ 786 h 799"/>
                <a:gd name="T12" fmla="*/ 4 w 162"/>
                <a:gd name="T13" fmla="*/ 754 h 799"/>
                <a:gd name="T14" fmla="*/ 0 60000 65536"/>
                <a:gd name="T15" fmla="*/ 0 60000 65536"/>
                <a:gd name="T16" fmla="*/ 0 60000 65536"/>
                <a:gd name="T17" fmla="*/ 0 60000 65536"/>
                <a:gd name="T18" fmla="*/ 0 60000 65536"/>
                <a:gd name="T19" fmla="*/ 0 60000 65536"/>
                <a:gd name="T20" fmla="*/ 0 60000 65536"/>
                <a:gd name="T21" fmla="*/ 0 w 162"/>
                <a:gd name="T22" fmla="*/ 0 h 799"/>
                <a:gd name="T23" fmla="*/ 162 w 162"/>
                <a:gd name="T24" fmla="*/ 799 h 7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799">
                  <a:moveTo>
                    <a:pt x="162" y="54"/>
                  </a:moveTo>
                  <a:cubicBezTo>
                    <a:pt x="151" y="48"/>
                    <a:pt x="125" y="0"/>
                    <a:pt x="102" y="18"/>
                  </a:cubicBezTo>
                  <a:cubicBezTo>
                    <a:pt x="79" y="36"/>
                    <a:pt x="39" y="91"/>
                    <a:pt x="22" y="162"/>
                  </a:cubicBezTo>
                  <a:cubicBezTo>
                    <a:pt x="5" y="233"/>
                    <a:pt x="0" y="361"/>
                    <a:pt x="2" y="446"/>
                  </a:cubicBezTo>
                  <a:cubicBezTo>
                    <a:pt x="4" y="531"/>
                    <a:pt x="19" y="617"/>
                    <a:pt x="34" y="674"/>
                  </a:cubicBezTo>
                  <a:cubicBezTo>
                    <a:pt x="49" y="731"/>
                    <a:pt x="70" y="773"/>
                    <a:pt x="90" y="786"/>
                  </a:cubicBezTo>
                  <a:cubicBezTo>
                    <a:pt x="110" y="799"/>
                    <a:pt x="141" y="761"/>
                    <a:pt x="154" y="75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41" name="Freeform 49"/>
            <p:cNvSpPr>
              <a:spLocks/>
            </p:cNvSpPr>
            <p:nvPr/>
          </p:nvSpPr>
          <p:spPr bwMode="auto">
            <a:xfrm>
              <a:off x="1548" y="2777"/>
              <a:ext cx="102" cy="799"/>
            </a:xfrm>
            <a:custGeom>
              <a:avLst/>
              <a:gdLst>
                <a:gd name="T0" fmla="*/ 4 w 162"/>
                <a:gd name="T1" fmla="*/ 54 h 799"/>
                <a:gd name="T2" fmla="*/ 3 w 162"/>
                <a:gd name="T3" fmla="*/ 18 h 799"/>
                <a:gd name="T4" fmla="*/ 1 w 162"/>
                <a:gd name="T5" fmla="*/ 162 h 799"/>
                <a:gd name="T6" fmla="*/ 1 w 162"/>
                <a:gd name="T7" fmla="*/ 446 h 799"/>
                <a:gd name="T8" fmla="*/ 1 w 162"/>
                <a:gd name="T9" fmla="*/ 674 h 799"/>
                <a:gd name="T10" fmla="*/ 3 w 162"/>
                <a:gd name="T11" fmla="*/ 786 h 799"/>
                <a:gd name="T12" fmla="*/ 4 w 162"/>
                <a:gd name="T13" fmla="*/ 754 h 799"/>
                <a:gd name="T14" fmla="*/ 0 60000 65536"/>
                <a:gd name="T15" fmla="*/ 0 60000 65536"/>
                <a:gd name="T16" fmla="*/ 0 60000 65536"/>
                <a:gd name="T17" fmla="*/ 0 60000 65536"/>
                <a:gd name="T18" fmla="*/ 0 60000 65536"/>
                <a:gd name="T19" fmla="*/ 0 60000 65536"/>
                <a:gd name="T20" fmla="*/ 0 60000 65536"/>
                <a:gd name="T21" fmla="*/ 0 w 162"/>
                <a:gd name="T22" fmla="*/ 0 h 799"/>
                <a:gd name="T23" fmla="*/ 162 w 162"/>
                <a:gd name="T24" fmla="*/ 799 h 7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799">
                  <a:moveTo>
                    <a:pt x="162" y="54"/>
                  </a:moveTo>
                  <a:cubicBezTo>
                    <a:pt x="151" y="48"/>
                    <a:pt x="125" y="0"/>
                    <a:pt x="102" y="18"/>
                  </a:cubicBezTo>
                  <a:cubicBezTo>
                    <a:pt x="79" y="36"/>
                    <a:pt x="39" y="91"/>
                    <a:pt x="22" y="162"/>
                  </a:cubicBezTo>
                  <a:cubicBezTo>
                    <a:pt x="5" y="233"/>
                    <a:pt x="0" y="361"/>
                    <a:pt x="2" y="446"/>
                  </a:cubicBezTo>
                  <a:cubicBezTo>
                    <a:pt x="4" y="531"/>
                    <a:pt x="19" y="617"/>
                    <a:pt x="34" y="674"/>
                  </a:cubicBezTo>
                  <a:cubicBezTo>
                    <a:pt x="49" y="731"/>
                    <a:pt x="70" y="773"/>
                    <a:pt x="90" y="786"/>
                  </a:cubicBezTo>
                  <a:cubicBezTo>
                    <a:pt x="110" y="799"/>
                    <a:pt x="141" y="761"/>
                    <a:pt x="154" y="75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42" name="Freeform 50"/>
            <p:cNvSpPr>
              <a:spLocks/>
            </p:cNvSpPr>
            <p:nvPr/>
          </p:nvSpPr>
          <p:spPr bwMode="auto">
            <a:xfrm>
              <a:off x="1621" y="2777"/>
              <a:ext cx="102" cy="799"/>
            </a:xfrm>
            <a:custGeom>
              <a:avLst/>
              <a:gdLst>
                <a:gd name="T0" fmla="*/ 4 w 162"/>
                <a:gd name="T1" fmla="*/ 54 h 799"/>
                <a:gd name="T2" fmla="*/ 3 w 162"/>
                <a:gd name="T3" fmla="*/ 18 h 799"/>
                <a:gd name="T4" fmla="*/ 1 w 162"/>
                <a:gd name="T5" fmla="*/ 162 h 799"/>
                <a:gd name="T6" fmla="*/ 1 w 162"/>
                <a:gd name="T7" fmla="*/ 446 h 799"/>
                <a:gd name="T8" fmla="*/ 1 w 162"/>
                <a:gd name="T9" fmla="*/ 674 h 799"/>
                <a:gd name="T10" fmla="*/ 3 w 162"/>
                <a:gd name="T11" fmla="*/ 786 h 799"/>
                <a:gd name="T12" fmla="*/ 4 w 162"/>
                <a:gd name="T13" fmla="*/ 754 h 799"/>
                <a:gd name="T14" fmla="*/ 0 60000 65536"/>
                <a:gd name="T15" fmla="*/ 0 60000 65536"/>
                <a:gd name="T16" fmla="*/ 0 60000 65536"/>
                <a:gd name="T17" fmla="*/ 0 60000 65536"/>
                <a:gd name="T18" fmla="*/ 0 60000 65536"/>
                <a:gd name="T19" fmla="*/ 0 60000 65536"/>
                <a:gd name="T20" fmla="*/ 0 60000 65536"/>
                <a:gd name="T21" fmla="*/ 0 w 162"/>
                <a:gd name="T22" fmla="*/ 0 h 799"/>
                <a:gd name="T23" fmla="*/ 162 w 162"/>
                <a:gd name="T24" fmla="*/ 799 h 7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799">
                  <a:moveTo>
                    <a:pt x="162" y="54"/>
                  </a:moveTo>
                  <a:cubicBezTo>
                    <a:pt x="151" y="48"/>
                    <a:pt x="125" y="0"/>
                    <a:pt x="102" y="18"/>
                  </a:cubicBezTo>
                  <a:cubicBezTo>
                    <a:pt x="79" y="36"/>
                    <a:pt x="39" y="91"/>
                    <a:pt x="22" y="162"/>
                  </a:cubicBezTo>
                  <a:cubicBezTo>
                    <a:pt x="5" y="233"/>
                    <a:pt x="0" y="361"/>
                    <a:pt x="2" y="446"/>
                  </a:cubicBezTo>
                  <a:cubicBezTo>
                    <a:pt x="4" y="531"/>
                    <a:pt x="19" y="617"/>
                    <a:pt x="34" y="674"/>
                  </a:cubicBezTo>
                  <a:cubicBezTo>
                    <a:pt x="49" y="731"/>
                    <a:pt x="70" y="773"/>
                    <a:pt x="90" y="786"/>
                  </a:cubicBezTo>
                  <a:cubicBezTo>
                    <a:pt x="110" y="799"/>
                    <a:pt x="141" y="761"/>
                    <a:pt x="154" y="75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43" name="Freeform 51"/>
            <p:cNvSpPr>
              <a:spLocks/>
            </p:cNvSpPr>
            <p:nvPr/>
          </p:nvSpPr>
          <p:spPr bwMode="auto">
            <a:xfrm>
              <a:off x="1694" y="2777"/>
              <a:ext cx="102" cy="799"/>
            </a:xfrm>
            <a:custGeom>
              <a:avLst/>
              <a:gdLst>
                <a:gd name="T0" fmla="*/ 4 w 162"/>
                <a:gd name="T1" fmla="*/ 54 h 799"/>
                <a:gd name="T2" fmla="*/ 3 w 162"/>
                <a:gd name="T3" fmla="*/ 18 h 799"/>
                <a:gd name="T4" fmla="*/ 1 w 162"/>
                <a:gd name="T5" fmla="*/ 162 h 799"/>
                <a:gd name="T6" fmla="*/ 1 w 162"/>
                <a:gd name="T7" fmla="*/ 446 h 799"/>
                <a:gd name="T8" fmla="*/ 1 w 162"/>
                <a:gd name="T9" fmla="*/ 674 h 799"/>
                <a:gd name="T10" fmla="*/ 3 w 162"/>
                <a:gd name="T11" fmla="*/ 786 h 799"/>
                <a:gd name="T12" fmla="*/ 4 w 162"/>
                <a:gd name="T13" fmla="*/ 754 h 799"/>
                <a:gd name="T14" fmla="*/ 0 60000 65536"/>
                <a:gd name="T15" fmla="*/ 0 60000 65536"/>
                <a:gd name="T16" fmla="*/ 0 60000 65536"/>
                <a:gd name="T17" fmla="*/ 0 60000 65536"/>
                <a:gd name="T18" fmla="*/ 0 60000 65536"/>
                <a:gd name="T19" fmla="*/ 0 60000 65536"/>
                <a:gd name="T20" fmla="*/ 0 60000 65536"/>
                <a:gd name="T21" fmla="*/ 0 w 162"/>
                <a:gd name="T22" fmla="*/ 0 h 799"/>
                <a:gd name="T23" fmla="*/ 162 w 162"/>
                <a:gd name="T24" fmla="*/ 799 h 7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799">
                  <a:moveTo>
                    <a:pt x="162" y="54"/>
                  </a:moveTo>
                  <a:cubicBezTo>
                    <a:pt x="151" y="48"/>
                    <a:pt x="125" y="0"/>
                    <a:pt x="102" y="18"/>
                  </a:cubicBezTo>
                  <a:cubicBezTo>
                    <a:pt x="79" y="36"/>
                    <a:pt x="39" y="91"/>
                    <a:pt x="22" y="162"/>
                  </a:cubicBezTo>
                  <a:cubicBezTo>
                    <a:pt x="5" y="233"/>
                    <a:pt x="0" y="361"/>
                    <a:pt x="2" y="446"/>
                  </a:cubicBezTo>
                  <a:cubicBezTo>
                    <a:pt x="4" y="531"/>
                    <a:pt x="19" y="617"/>
                    <a:pt x="34" y="674"/>
                  </a:cubicBezTo>
                  <a:cubicBezTo>
                    <a:pt x="49" y="731"/>
                    <a:pt x="70" y="773"/>
                    <a:pt x="90" y="786"/>
                  </a:cubicBezTo>
                  <a:cubicBezTo>
                    <a:pt x="110" y="799"/>
                    <a:pt x="141" y="761"/>
                    <a:pt x="154" y="75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44" name="Freeform 52"/>
            <p:cNvSpPr>
              <a:spLocks/>
            </p:cNvSpPr>
            <p:nvPr/>
          </p:nvSpPr>
          <p:spPr bwMode="auto">
            <a:xfrm>
              <a:off x="1767" y="2777"/>
              <a:ext cx="102" cy="799"/>
            </a:xfrm>
            <a:custGeom>
              <a:avLst/>
              <a:gdLst>
                <a:gd name="T0" fmla="*/ 4 w 162"/>
                <a:gd name="T1" fmla="*/ 54 h 799"/>
                <a:gd name="T2" fmla="*/ 3 w 162"/>
                <a:gd name="T3" fmla="*/ 18 h 799"/>
                <a:gd name="T4" fmla="*/ 1 w 162"/>
                <a:gd name="T5" fmla="*/ 162 h 799"/>
                <a:gd name="T6" fmla="*/ 1 w 162"/>
                <a:gd name="T7" fmla="*/ 446 h 799"/>
                <a:gd name="T8" fmla="*/ 1 w 162"/>
                <a:gd name="T9" fmla="*/ 674 h 799"/>
                <a:gd name="T10" fmla="*/ 3 w 162"/>
                <a:gd name="T11" fmla="*/ 786 h 799"/>
                <a:gd name="T12" fmla="*/ 4 w 162"/>
                <a:gd name="T13" fmla="*/ 754 h 799"/>
                <a:gd name="T14" fmla="*/ 0 60000 65536"/>
                <a:gd name="T15" fmla="*/ 0 60000 65536"/>
                <a:gd name="T16" fmla="*/ 0 60000 65536"/>
                <a:gd name="T17" fmla="*/ 0 60000 65536"/>
                <a:gd name="T18" fmla="*/ 0 60000 65536"/>
                <a:gd name="T19" fmla="*/ 0 60000 65536"/>
                <a:gd name="T20" fmla="*/ 0 60000 65536"/>
                <a:gd name="T21" fmla="*/ 0 w 162"/>
                <a:gd name="T22" fmla="*/ 0 h 799"/>
                <a:gd name="T23" fmla="*/ 162 w 162"/>
                <a:gd name="T24" fmla="*/ 799 h 7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799">
                  <a:moveTo>
                    <a:pt x="162" y="54"/>
                  </a:moveTo>
                  <a:cubicBezTo>
                    <a:pt x="151" y="48"/>
                    <a:pt x="125" y="0"/>
                    <a:pt x="102" y="18"/>
                  </a:cubicBezTo>
                  <a:cubicBezTo>
                    <a:pt x="79" y="36"/>
                    <a:pt x="39" y="91"/>
                    <a:pt x="22" y="162"/>
                  </a:cubicBezTo>
                  <a:cubicBezTo>
                    <a:pt x="5" y="233"/>
                    <a:pt x="0" y="361"/>
                    <a:pt x="2" y="446"/>
                  </a:cubicBezTo>
                  <a:cubicBezTo>
                    <a:pt x="4" y="531"/>
                    <a:pt x="19" y="617"/>
                    <a:pt x="34" y="674"/>
                  </a:cubicBezTo>
                  <a:cubicBezTo>
                    <a:pt x="49" y="731"/>
                    <a:pt x="70" y="773"/>
                    <a:pt x="90" y="786"/>
                  </a:cubicBezTo>
                  <a:cubicBezTo>
                    <a:pt x="110" y="799"/>
                    <a:pt x="141" y="761"/>
                    <a:pt x="154" y="75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45" name="Freeform 53"/>
            <p:cNvSpPr>
              <a:spLocks/>
            </p:cNvSpPr>
            <p:nvPr/>
          </p:nvSpPr>
          <p:spPr bwMode="auto">
            <a:xfrm>
              <a:off x="1840" y="2777"/>
              <a:ext cx="102" cy="799"/>
            </a:xfrm>
            <a:custGeom>
              <a:avLst/>
              <a:gdLst>
                <a:gd name="T0" fmla="*/ 4 w 162"/>
                <a:gd name="T1" fmla="*/ 54 h 799"/>
                <a:gd name="T2" fmla="*/ 3 w 162"/>
                <a:gd name="T3" fmla="*/ 18 h 799"/>
                <a:gd name="T4" fmla="*/ 1 w 162"/>
                <a:gd name="T5" fmla="*/ 162 h 799"/>
                <a:gd name="T6" fmla="*/ 1 w 162"/>
                <a:gd name="T7" fmla="*/ 446 h 799"/>
                <a:gd name="T8" fmla="*/ 1 w 162"/>
                <a:gd name="T9" fmla="*/ 674 h 799"/>
                <a:gd name="T10" fmla="*/ 3 w 162"/>
                <a:gd name="T11" fmla="*/ 786 h 799"/>
                <a:gd name="T12" fmla="*/ 4 w 162"/>
                <a:gd name="T13" fmla="*/ 754 h 799"/>
                <a:gd name="T14" fmla="*/ 0 60000 65536"/>
                <a:gd name="T15" fmla="*/ 0 60000 65536"/>
                <a:gd name="T16" fmla="*/ 0 60000 65536"/>
                <a:gd name="T17" fmla="*/ 0 60000 65536"/>
                <a:gd name="T18" fmla="*/ 0 60000 65536"/>
                <a:gd name="T19" fmla="*/ 0 60000 65536"/>
                <a:gd name="T20" fmla="*/ 0 60000 65536"/>
                <a:gd name="T21" fmla="*/ 0 w 162"/>
                <a:gd name="T22" fmla="*/ 0 h 799"/>
                <a:gd name="T23" fmla="*/ 162 w 162"/>
                <a:gd name="T24" fmla="*/ 799 h 7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799">
                  <a:moveTo>
                    <a:pt x="162" y="54"/>
                  </a:moveTo>
                  <a:cubicBezTo>
                    <a:pt x="151" y="48"/>
                    <a:pt x="125" y="0"/>
                    <a:pt x="102" y="18"/>
                  </a:cubicBezTo>
                  <a:cubicBezTo>
                    <a:pt x="79" y="36"/>
                    <a:pt x="39" y="91"/>
                    <a:pt x="22" y="162"/>
                  </a:cubicBezTo>
                  <a:cubicBezTo>
                    <a:pt x="5" y="233"/>
                    <a:pt x="0" y="361"/>
                    <a:pt x="2" y="446"/>
                  </a:cubicBezTo>
                  <a:cubicBezTo>
                    <a:pt x="4" y="531"/>
                    <a:pt x="19" y="617"/>
                    <a:pt x="34" y="674"/>
                  </a:cubicBezTo>
                  <a:cubicBezTo>
                    <a:pt x="49" y="731"/>
                    <a:pt x="70" y="773"/>
                    <a:pt x="90" y="786"/>
                  </a:cubicBezTo>
                  <a:cubicBezTo>
                    <a:pt x="110" y="799"/>
                    <a:pt x="141" y="761"/>
                    <a:pt x="154" y="75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46" name="Freeform 54"/>
            <p:cNvSpPr>
              <a:spLocks/>
            </p:cNvSpPr>
            <p:nvPr/>
          </p:nvSpPr>
          <p:spPr bwMode="auto">
            <a:xfrm>
              <a:off x="1913" y="2777"/>
              <a:ext cx="102" cy="799"/>
            </a:xfrm>
            <a:custGeom>
              <a:avLst/>
              <a:gdLst>
                <a:gd name="T0" fmla="*/ 4 w 162"/>
                <a:gd name="T1" fmla="*/ 54 h 799"/>
                <a:gd name="T2" fmla="*/ 3 w 162"/>
                <a:gd name="T3" fmla="*/ 18 h 799"/>
                <a:gd name="T4" fmla="*/ 1 w 162"/>
                <a:gd name="T5" fmla="*/ 162 h 799"/>
                <a:gd name="T6" fmla="*/ 1 w 162"/>
                <a:gd name="T7" fmla="*/ 446 h 799"/>
                <a:gd name="T8" fmla="*/ 1 w 162"/>
                <a:gd name="T9" fmla="*/ 674 h 799"/>
                <a:gd name="T10" fmla="*/ 3 w 162"/>
                <a:gd name="T11" fmla="*/ 786 h 799"/>
                <a:gd name="T12" fmla="*/ 4 w 162"/>
                <a:gd name="T13" fmla="*/ 754 h 799"/>
                <a:gd name="T14" fmla="*/ 0 60000 65536"/>
                <a:gd name="T15" fmla="*/ 0 60000 65536"/>
                <a:gd name="T16" fmla="*/ 0 60000 65536"/>
                <a:gd name="T17" fmla="*/ 0 60000 65536"/>
                <a:gd name="T18" fmla="*/ 0 60000 65536"/>
                <a:gd name="T19" fmla="*/ 0 60000 65536"/>
                <a:gd name="T20" fmla="*/ 0 60000 65536"/>
                <a:gd name="T21" fmla="*/ 0 w 162"/>
                <a:gd name="T22" fmla="*/ 0 h 799"/>
                <a:gd name="T23" fmla="*/ 162 w 162"/>
                <a:gd name="T24" fmla="*/ 799 h 7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799">
                  <a:moveTo>
                    <a:pt x="162" y="54"/>
                  </a:moveTo>
                  <a:cubicBezTo>
                    <a:pt x="151" y="48"/>
                    <a:pt x="125" y="0"/>
                    <a:pt x="102" y="18"/>
                  </a:cubicBezTo>
                  <a:cubicBezTo>
                    <a:pt x="79" y="36"/>
                    <a:pt x="39" y="91"/>
                    <a:pt x="22" y="162"/>
                  </a:cubicBezTo>
                  <a:cubicBezTo>
                    <a:pt x="5" y="233"/>
                    <a:pt x="0" y="361"/>
                    <a:pt x="2" y="446"/>
                  </a:cubicBezTo>
                  <a:cubicBezTo>
                    <a:pt x="4" y="531"/>
                    <a:pt x="19" y="617"/>
                    <a:pt x="34" y="674"/>
                  </a:cubicBezTo>
                  <a:cubicBezTo>
                    <a:pt x="49" y="731"/>
                    <a:pt x="70" y="773"/>
                    <a:pt x="90" y="786"/>
                  </a:cubicBezTo>
                  <a:cubicBezTo>
                    <a:pt x="110" y="799"/>
                    <a:pt x="141" y="761"/>
                    <a:pt x="154" y="75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47" name="Freeform 55"/>
            <p:cNvSpPr>
              <a:spLocks/>
            </p:cNvSpPr>
            <p:nvPr/>
          </p:nvSpPr>
          <p:spPr bwMode="auto">
            <a:xfrm>
              <a:off x="1986" y="2777"/>
              <a:ext cx="102" cy="799"/>
            </a:xfrm>
            <a:custGeom>
              <a:avLst/>
              <a:gdLst>
                <a:gd name="T0" fmla="*/ 4 w 162"/>
                <a:gd name="T1" fmla="*/ 54 h 799"/>
                <a:gd name="T2" fmla="*/ 3 w 162"/>
                <a:gd name="T3" fmla="*/ 18 h 799"/>
                <a:gd name="T4" fmla="*/ 1 w 162"/>
                <a:gd name="T5" fmla="*/ 162 h 799"/>
                <a:gd name="T6" fmla="*/ 1 w 162"/>
                <a:gd name="T7" fmla="*/ 446 h 799"/>
                <a:gd name="T8" fmla="*/ 1 w 162"/>
                <a:gd name="T9" fmla="*/ 674 h 799"/>
                <a:gd name="T10" fmla="*/ 3 w 162"/>
                <a:gd name="T11" fmla="*/ 786 h 799"/>
                <a:gd name="T12" fmla="*/ 4 w 162"/>
                <a:gd name="T13" fmla="*/ 754 h 799"/>
                <a:gd name="T14" fmla="*/ 0 60000 65536"/>
                <a:gd name="T15" fmla="*/ 0 60000 65536"/>
                <a:gd name="T16" fmla="*/ 0 60000 65536"/>
                <a:gd name="T17" fmla="*/ 0 60000 65536"/>
                <a:gd name="T18" fmla="*/ 0 60000 65536"/>
                <a:gd name="T19" fmla="*/ 0 60000 65536"/>
                <a:gd name="T20" fmla="*/ 0 60000 65536"/>
                <a:gd name="T21" fmla="*/ 0 w 162"/>
                <a:gd name="T22" fmla="*/ 0 h 799"/>
                <a:gd name="T23" fmla="*/ 162 w 162"/>
                <a:gd name="T24" fmla="*/ 799 h 7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2" h="799">
                  <a:moveTo>
                    <a:pt x="162" y="54"/>
                  </a:moveTo>
                  <a:cubicBezTo>
                    <a:pt x="151" y="48"/>
                    <a:pt x="125" y="0"/>
                    <a:pt x="102" y="18"/>
                  </a:cubicBezTo>
                  <a:cubicBezTo>
                    <a:pt x="79" y="36"/>
                    <a:pt x="39" y="91"/>
                    <a:pt x="22" y="162"/>
                  </a:cubicBezTo>
                  <a:cubicBezTo>
                    <a:pt x="5" y="233"/>
                    <a:pt x="0" y="361"/>
                    <a:pt x="2" y="446"/>
                  </a:cubicBezTo>
                  <a:cubicBezTo>
                    <a:pt x="4" y="531"/>
                    <a:pt x="19" y="617"/>
                    <a:pt x="34" y="674"/>
                  </a:cubicBezTo>
                  <a:cubicBezTo>
                    <a:pt x="49" y="731"/>
                    <a:pt x="70" y="773"/>
                    <a:pt x="90" y="786"/>
                  </a:cubicBezTo>
                  <a:cubicBezTo>
                    <a:pt x="110" y="799"/>
                    <a:pt x="141" y="761"/>
                    <a:pt x="154" y="75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48" name="Freeform 56"/>
            <p:cNvSpPr>
              <a:spLocks/>
            </p:cNvSpPr>
            <p:nvPr/>
          </p:nvSpPr>
          <p:spPr bwMode="auto">
            <a:xfrm>
              <a:off x="2058" y="2778"/>
              <a:ext cx="151" cy="1019"/>
            </a:xfrm>
            <a:custGeom>
              <a:avLst/>
              <a:gdLst>
                <a:gd name="T0" fmla="*/ 132 w 151"/>
                <a:gd name="T1" fmla="*/ 1019 h 1019"/>
                <a:gd name="T2" fmla="*/ 142 w 151"/>
                <a:gd name="T3" fmla="*/ 333 h 1019"/>
                <a:gd name="T4" fmla="*/ 78 w 151"/>
                <a:gd name="T5" fmla="*/ 29 h 1019"/>
                <a:gd name="T6" fmla="*/ 14 w 151"/>
                <a:gd name="T7" fmla="*/ 161 h 1019"/>
                <a:gd name="T8" fmla="*/ 1 w 151"/>
                <a:gd name="T9" fmla="*/ 445 h 1019"/>
                <a:gd name="T10" fmla="*/ 21 w 151"/>
                <a:gd name="T11" fmla="*/ 673 h 1019"/>
                <a:gd name="T12" fmla="*/ 57 w 151"/>
                <a:gd name="T13" fmla="*/ 785 h 1019"/>
                <a:gd name="T14" fmla="*/ 97 w 151"/>
                <a:gd name="T15" fmla="*/ 753 h 1019"/>
                <a:gd name="T16" fmla="*/ 0 60000 65536"/>
                <a:gd name="T17" fmla="*/ 0 60000 65536"/>
                <a:gd name="T18" fmla="*/ 0 60000 65536"/>
                <a:gd name="T19" fmla="*/ 0 60000 65536"/>
                <a:gd name="T20" fmla="*/ 0 60000 65536"/>
                <a:gd name="T21" fmla="*/ 0 60000 65536"/>
                <a:gd name="T22" fmla="*/ 0 60000 65536"/>
                <a:gd name="T23" fmla="*/ 0 60000 65536"/>
                <a:gd name="T24" fmla="*/ 0 w 151"/>
                <a:gd name="T25" fmla="*/ 0 h 1019"/>
                <a:gd name="T26" fmla="*/ 151 w 151"/>
                <a:gd name="T27" fmla="*/ 1019 h 101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1" h="1019">
                  <a:moveTo>
                    <a:pt x="132" y="1019"/>
                  </a:moveTo>
                  <a:cubicBezTo>
                    <a:pt x="134" y="906"/>
                    <a:pt x="151" y="498"/>
                    <a:pt x="142" y="333"/>
                  </a:cubicBezTo>
                  <a:cubicBezTo>
                    <a:pt x="133" y="168"/>
                    <a:pt x="99" y="58"/>
                    <a:pt x="78" y="29"/>
                  </a:cubicBezTo>
                  <a:cubicBezTo>
                    <a:pt x="57" y="0"/>
                    <a:pt x="27" y="92"/>
                    <a:pt x="14" y="161"/>
                  </a:cubicBezTo>
                  <a:cubicBezTo>
                    <a:pt x="1" y="230"/>
                    <a:pt x="0" y="360"/>
                    <a:pt x="1" y="445"/>
                  </a:cubicBezTo>
                  <a:cubicBezTo>
                    <a:pt x="3" y="530"/>
                    <a:pt x="12" y="616"/>
                    <a:pt x="21" y="673"/>
                  </a:cubicBezTo>
                  <a:cubicBezTo>
                    <a:pt x="31" y="730"/>
                    <a:pt x="44" y="772"/>
                    <a:pt x="57" y="785"/>
                  </a:cubicBezTo>
                  <a:cubicBezTo>
                    <a:pt x="69" y="798"/>
                    <a:pt x="89" y="760"/>
                    <a:pt x="97" y="753"/>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49" name="Freeform 57"/>
            <p:cNvSpPr>
              <a:spLocks/>
            </p:cNvSpPr>
            <p:nvPr/>
          </p:nvSpPr>
          <p:spPr bwMode="auto">
            <a:xfrm>
              <a:off x="2112" y="2839"/>
              <a:ext cx="54" cy="713"/>
            </a:xfrm>
            <a:custGeom>
              <a:avLst/>
              <a:gdLst>
                <a:gd name="T0" fmla="*/ 0 w 54"/>
                <a:gd name="T1" fmla="*/ 0 h 713"/>
                <a:gd name="T2" fmla="*/ 36 w 54"/>
                <a:gd name="T3" fmla="*/ 84 h 713"/>
                <a:gd name="T4" fmla="*/ 52 w 54"/>
                <a:gd name="T5" fmla="*/ 280 h 713"/>
                <a:gd name="T6" fmla="*/ 48 w 54"/>
                <a:gd name="T7" fmla="*/ 428 h 713"/>
                <a:gd name="T8" fmla="*/ 48 w 54"/>
                <a:gd name="T9" fmla="*/ 596 h 713"/>
                <a:gd name="T10" fmla="*/ 36 w 54"/>
                <a:gd name="T11" fmla="*/ 696 h 713"/>
                <a:gd name="T12" fmla="*/ 40 w 54"/>
                <a:gd name="T13" fmla="*/ 700 h 713"/>
                <a:gd name="T14" fmla="*/ 0 60000 65536"/>
                <a:gd name="T15" fmla="*/ 0 60000 65536"/>
                <a:gd name="T16" fmla="*/ 0 60000 65536"/>
                <a:gd name="T17" fmla="*/ 0 60000 65536"/>
                <a:gd name="T18" fmla="*/ 0 60000 65536"/>
                <a:gd name="T19" fmla="*/ 0 60000 65536"/>
                <a:gd name="T20" fmla="*/ 0 60000 65536"/>
                <a:gd name="T21" fmla="*/ 0 w 54"/>
                <a:gd name="T22" fmla="*/ 0 h 713"/>
                <a:gd name="T23" fmla="*/ 54 w 54"/>
                <a:gd name="T24" fmla="*/ 713 h 7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4" h="713">
                  <a:moveTo>
                    <a:pt x="0" y="0"/>
                  </a:moveTo>
                  <a:cubicBezTo>
                    <a:pt x="6" y="14"/>
                    <a:pt x="27" y="37"/>
                    <a:pt x="36" y="84"/>
                  </a:cubicBezTo>
                  <a:cubicBezTo>
                    <a:pt x="45" y="131"/>
                    <a:pt x="50" y="223"/>
                    <a:pt x="52" y="280"/>
                  </a:cubicBezTo>
                  <a:cubicBezTo>
                    <a:pt x="54" y="337"/>
                    <a:pt x="49" y="375"/>
                    <a:pt x="48" y="428"/>
                  </a:cubicBezTo>
                  <a:cubicBezTo>
                    <a:pt x="47" y="481"/>
                    <a:pt x="50" y="551"/>
                    <a:pt x="48" y="596"/>
                  </a:cubicBezTo>
                  <a:cubicBezTo>
                    <a:pt x="46" y="641"/>
                    <a:pt x="37" y="679"/>
                    <a:pt x="36" y="696"/>
                  </a:cubicBezTo>
                  <a:cubicBezTo>
                    <a:pt x="35" y="713"/>
                    <a:pt x="39" y="699"/>
                    <a:pt x="40" y="70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0" name="Freeform 58"/>
            <p:cNvSpPr>
              <a:spLocks/>
            </p:cNvSpPr>
            <p:nvPr/>
          </p:nvSpPr>
          <p:spPr bwMode="auto">
            <a:xfrm>
              <a:off x="2100" y="2915"/>
              <a:ext cx="23" cy="580"/>
            </a:xfrm>
            <a:custGeom>
              <a:avLst/>
              <a:gdLst>
                <a:gd name="T0" fmla="*/ 0 w 23"/>
                <a:gd name="T1" fmla="*/ 0 h 580"/>
                <a:gd name="T2" fmla="*/ 20 w 23"/>
                <a:gd name="T3" fmla="*/ 264 h 580"/>
                <a:gd name="T4" fmla="*/ 16 w 23"/>
                <a:gd name="T5" fmla="*/ 452 h 580"/>
                <a:gd name="T6" fmla="*/ 0 w 23"/>
                <a:gd name="T7" fmla="*/ 580 h 580"/>
                <a:gd name="T8" fmla="*/ 0 60000 65536"/>
                <a:gd name="T9" fmla="*/ 0 60000 65536"/>
                <a:gd name="T10" fmla="*/ 0 60000 65536"/>
                <a:gd name="T11" fmla="*/ 0 60000 65536"/>
                <a:gd name="T12" fmla="*/ 0 w 23"/>
                <a:gd name="T13" fmla="*/ 0 h 580"/>
                <a:gd name="T14" fmla="*/ 23 w 23"/>
                <a:gd name="T15" fmla="*/ 580 h 580"/>
              </a:gdLst>
              <a:ahLst/>
              <a:cxnLst>
                <a:cxn ang="T8">
                  <a:pos x="T0" y="T1"/>
                </a:cxn>
                <a:cxn ang="T9">
                  <a:pos x="T2" y="T3"/>
                </a:cxn>
                <a:cxn ang="T10">
                  <a:pos x="T4" y="T5"/>
                </a:cxn>
                <a:cxn ang="T11">
                  <a:pos x="T6" y="T7"/>
                </a:cxn>
              </a:cxnLst>
              <a:rect l="T12" t="T13" r="T14" b="T15"/>
              <a:pathLst>
                <a:path w="23" h="580">
                  <a:moveTo>
                    <a:pt x="0" y="0"/>
                  </a:moveTo>
                  <a:cubicBezTo>
                    <a:pt x="3" y="44"/>
                    <a:pt x="17" y="189"/>
                    <a:pt x="20" y="264"/>
                  </a:cubicBezTo>
                  <a:cubicBezTo>
                    <a:pt x="23" y="339"/>
                    <a:pt x="19" y="399"/>
                    <a:pt x="16" y="452"/>
                  </a:cubicBezTo>
                  <a:cubicBezTo>
                    <a:pt x="13" y="505"/>
                    <a:pt x="3" y="553"/>
                    <a:pt x="0" y="58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1" name="Freeform 59"/>
            <p:cNvSpPr>
              <a:spLocks/>
            </p:cNvSpPr>
            <p:nvPr/>
          </p:nvSpPr>
          <p:spPr bwMode="auto">
            <a:xfrm>
              <a:off x="738" y="3707"/>
              <a:ext cx="6" cy="96"/>
            </a:xfrm>
            <a:custGeom>
              <a:avLst/>
              <a:gdLst>
                <a:gd name="T0" fmla="*/ 6 w 6"/>
                <a:gd name="T1" fmla="*/ 96 h 96"/>
                <a:gd name="T2" fmla="*/ 0 w 6"/>
                <a:gd name="T3" fmla="*/ 0 h 96"/>
                <a:gd name="T4" fmla="*/ 0 60000 65536"/>
                <a:gd name="T5" fmla="*/ 0 60000 65536"/>
                <a:gd name="T6" fmla="*/ 0 w 6"/>
                <a:gd name="T7" fmla="*/ 0 h 96"/>
                <a:gd name="T8" fmla="*/ 6 w 6"/>
                <a:gd name="T9" fmla="*/ 96 h 96"/>
              </a:gdLst>
              <a:ahLst/>
              <a:cxnLst>
                <a:cxn ang="T4">
                  <a:pos x="T0" y="T1"/>
                </a:cxn>
                <a:cxn ang="T5">
                  <a:pos x="T2" y="T3"/>
                </a:cxn>
              </a:cxnLst>
              <a:rect l="T6" t="T7" r="T8" b="T9"/>
              <a:pathLst>
                <a:path w="6" h="96">
                  <a:moveTo>
                    <a:pt x="6" y="96"/>
                  </a:moveTo>
                  <a:lnTo>
                    <a:pt x="0" y="0"/>
                  </a:lnTo>
                </a:path>
              </a:pathLst>
            </a:custGeom>
            <a:noFill/>
            <a:ln w="190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2" name="Freeform 60"/>
            <p:cNvSpPr>
              <a:spLocks/>
            </p:cNvSpPr>
            <p:nvPr/>
          </p:nvSpPr>
          <p:spPr bwMode="auto">
            <a:xfrm>
              <a:off x="2196" y="3623"/>
              <a:ext cx="1" cy="78"/>
            </a:xfrm>
            <a:custGeom>
              <a:avLst/>
              <a:gdLst>
                <a:gd name="T0" fmla="*/ 0 w 1"/>
                <a:gd name="T1" fmla="*/ 0 h 78"/>
                <a:gd name="T2" fmla="*/ 0 w 1"/>
                <a:gd name="T3" fmla="*/ 78 h 78"/>
                <a:gd name="T4" fmla="*/ 0 60000 65536"/>
                <a:gd name="T5" fmla="*/ 0 60000 65536"/>
                <a:gd name="T6" fmla="*/ 0 w 1"/>
                <a:gd name="T7" fmla="*/ 0 h 78"/>
                <a:gd name="T8" fmla="*/ 1 w 1"/>
                <a:gd name="T9" fmla="*/ 78 h 78"/>
              </a:gdLst>
              <a:ahLst/>
              <a:cxnLst>
                <a:cxn ang="T4">
                  <a:pos x="T0" y="T1"/>
                </a:cxn>
                <a:cxn ang="T5">
                  <a:pos x="T2" y="T3"/>
                </a:cxn>
              </a:cxnLst>
              <a:rect l="T6" t="T7" r="T8" b="T9"/>
              <a:pathLst>
                <a:path w="1" h="78">
                  <a:moveTo>
                    <a:pt x="0" y="0"/>
                  </a:moveTo>
                  <a:lnTo>
                    <a:pt x="0" y="78"/>
                  </a:lnTo>
                </a:path>
              </a:pathLst>
            </a:custGeom>
            <a:noFill/>
            <a:ln w="1905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3" name="Freeform 61"/>
            <p:cNvSpPr>
              <a:spLocks/>
            </p:cNvSpPr>
            <p:nvPr/>
          </p:nvSpPr>
          <p:spPr bwMode="auto">
            <a:xfrm>
              <a:off x="1344" y="2326"/>
              <a:ext cx="276" cy="1706"/>
            </a:xfrm>
            <a:custGeom>
              <a:avLst/>
              <a:gdLst>
                <a:gd name="T0" fmla="*/ 276 w 276"/>
                <a:gd name="T1" fmla="*/ 445 h 1706"/>
                <a:gd name="T2" fmla="*/ 204 w 276"/>
                <a:gd name="T3" fmla="*/ 115 h 1706"/>
                <a:gd name="T4" fmla="*/ 144 w 276"/>
                <a:gd name="T5" fmla="*/ 25 h 1706"/>
                <a:gd name="T6" fmla="*/ 48 w 276"/>
                <a:gd name="T7" fmla="*/ 265 h 1706"/>
                <a:gd name="T8" fmla="*/ 0 w 276"/>
                <a:gd name="T9" fmla="*/ 937 h 1706"/>
                <a:gd name="T10" fmla="*/ 48 w 276"/>
                <a:gd name="T11" fmla="*/ 1513 h 1706"/>
                <a:gd name="T12" fmla="*/ 144 w 276"/>
                <a:gd name="T13" fmla="*/ 1705 h 1706"/>
                <a:gd name="T14" fmla="*/ 228 w 276"/>
                <a:gd name="T15" fmla="*/ 1507 h 1706"/>
                <a:gd name="T16" fmla="*/ 276 w 276"/>
                <a:gd name="T17" fmla="*/ 1267 h 17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76"/>
                <a:gd name="T28" fmla="*/ 0 h 1706"/>
                <a:gd name="T29" fmla="*/ 276 w 276"/>
                <a:gd name="T30" fmla="*/ 1706 h 170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76" h="1706">
                  <a:moveTo>
                    <a:pt x="276" y="445"/>
                  </a:moveTo>
                  <a:cubicBezTo>
                    <a:pt x="264" y="390"/>
                    <a:pt x="226" y="185"/>
                    <a:pt x="204" y="115"/>
                  </a:cubicBezTo>
                  <a:cubicBezTo>
                    <a:pt x="182" y="45"/>
                    <a:pt x="170" y="0"/>
                    <a:pt x="144" y="25"/>
                  </a:cubicBezTo>
                  <a:cubicBezTo>
                    <a:pt x="118" y="50"/>
                    <a:pt x="72" y="113"/>
                    <a:pt x="48" y="265"/>
                  </a:cubicBezTo>
                  <a:cubicBezTo>
                    <a:pt x="24" y="417"/>
                    <a:pt x="0" y="729"/>
                    <a:pt x="0" y="937"/>
                  </a:cubicBezTo>
                  <a:cubicBezTo>
                    <a:pt x="0" y="1145"/>
                    <a:pt x="24" y="1385"/>
                    <a:pt x="48" y="1513"/>
                  </a:cubicBezTo>
                  <a:cubicBezTo>
                    <a:pt x="72" y="1641"/>
                    <a:pt x="114" y="1706"/>
                    <a:pt x="144" y="1705"/>
                  </a:cubicBezTo>
                  <a:cubicBezTo>
                    <a:pt x="174" y="1704"/>
                    <a:pt x="206" y="1580"/>
                    <a:pt x="228" y="1507"/>
                  </a:cubicBezTo>
                  <a:cubicBezTo>
                    <a:pt x="250" y="1434"/>
                    <a:pt x="266" y="1317"/>
                    <a:pt x="276" y="1267"/>
                  </a:cubicBezTo>
                </a:path>
              </a:pathLst>
            </a:custGeom>
            <a:noFill/>
            <a:ln w="7620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4" name="Freeform 62"/>
            <p:cNvSpPr>
              <a:spLocks/>
            </p:cNvSpPr>
            <p:nvPr/>
          </p:nvSpPr>
          <p:spPr bwMode="auto">
            <a:xfrm>
              <a:off x="1380" y="3749"/>
              <a:ext cx="13" cy="90"/>
            </a:xfrm>
            <a:custGeom>
              <a:avLst/>
              <a:gdLst>
                <a:gd name="T0" fmla="*/ 0 w 13"/>
                <a:gd name="T1" fmla="*/ 0 h 90"/>
                <a:gd name="T2" fmla="*/ 13 w 13"/>
                <a:gd name="T3" fmla="*/ 90 h 90"/>
                <a:gd name="T4" fmla="*/ 0 60000 65536"/>
                <a:gd name="T5" fmla="*/ 0 60000 65536"/>
                <a:gd name="T6" fmla="*/ 0 w 13"/>
                <a:gd name="T7" fmla="*/ 0 h 90"/>
                <a:gd name="T8" fmla="*/ 13 w 13"/>
                <a:gd name="T9" fmla="*/ 90 h 90"/>
              </a:gdLst>
              <a:ahLst/>
              <a:cxnLst>
                <a:cxn ang="T4">
                  <a:pos x="T0" y="T1"/>
                </a:cxn>
                <a:cxn ang="T5">
                  <a:pos x="T2" y="T3"/>
                </a:cxn>
              </a:cxnLst>
              <a:rect l="T6" t="T7" r="T8" b="T9"/>
              <a:pathLst>
                <a:path w="13" h="90">
                  <a:moveTo>
                    <a:pt x="0" y="0"/>
                  </a:moveTo>
                  <a:lnTo>
                    <a:pt x="13" y="90"/>
                  </a:lnTo>
                </a:path>
              </a:pathLst>
            </a:custGeom>
            <a:noFill/>
            <a:ln w="76200">
              <a:solidFill>
                <a:srgbClr val="FF9933"/>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0755" name="Text Box 63"/>
            <p:cNvSpPr txBox="1">
              <a:spLocks noChangeArrowheads="1"/>
            </p:cNvSpPr>
            <p:nvPr/>
          </p:nvSpPr>
          <p:spPr bwMode="auto">
            <a:xfrm>
              <a:off x="1548" y="2332"/>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a:solidFill>
                    <a:srgbClr val="FF9933"/>
                  </a:solidFill>
                </a:rPr>
                <a:t>L</a:t>
              </a:r>
            </a:p>
          </p:txBody>
        </p:sp>
        <p:sp>
          <p:nvSpPr>
            <p:cNvPr id="30756" name="Text Box 64"/>
            <p:cNvSpPr txBox="1">
              <a:spLocks noChangeArrowheads="1"/>
            </p:cNvSpPr>
            <p:nvPr/>
          </p:nvSpPr>
          <p:spPr bwMode="auto">
            <a:xfrm>
              <a:off x="2208" y="3504"/>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i="1"/>
                <a:t>I</a:t>
              </a:r>
            </a:p>
          </p:txBody>
        </p:sp>
      </p:grpSp>
      <p:graphicFrame>
        <p:nvGraphicFramePr>
          <p:cNvPr id="151617" name="Object 65"/>
          <p:cNvGraphicFramePr>
            <a:graphicFrameLocks noChangeAspect="1"/>
          </p:cNvGraphicFramePr>
          <p:nvPr/>
        </p:nvGraphicFramePr>
        <p:xfrm>
          <a:off x="4557713" y="4800600"/>
          <a:ext cx="1995487" cy="838200"/>
        </p:xfrm>
        <a:graphic>
          <a:graphicData uri="http://schemas.openxmlformats.org/presentationml/2006/ole">
            <mc:AlternateContent xmlns:mc="http://schemas.openxmlformats.org/markup-compatibility/2006">
              <mc:Choice xmlns:v="urn:schemas-microsoft-com:vml" Requires="v">
                <p:oleObj spid="_x0000_s24621" name="公式" r:id="rId5" imgW="698197" imgH="355446" progId="Equation.3">
                  <p:embed/>
                </p:oleObj>
              </mc:Choice>
              <mc:Fallback>
                <p:oleObj name="公式" r:id="rId5" imgW="698197" imgH="35544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7713" y="4800600"/>
                        <a:ext cx="1995487"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378667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515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58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516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8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734569637"/>
              </p:ext>
            </p:extLst>
          </p:nvPr>
        </p:nvGraphicFramePr>
        <p:xfrm>
          <a:off x="2010942" y="12106"/>
          <a:ext cx="1945505" cy="752598"/>
        </p:xfrm>
        <a:graphic>
          <a:graphicData uri="http://schemas.openxmlformats.org/presentationml/2006/ole">
            <mc:AlternateContent xmlns:mc="http://schemas.openxmlformats.org/markup-compatibility/2006">
              <mc:Choice xmlns:v="urn:schemas-microsoft-com:vml" Requires="v">
                <p:oleObj spid="_x0000_s25801" name="Equation" r:id="rId3" imgW="558720" imgH="215640" progId="Equation.DSMT4">
                  <p:embed/>
                </p:oleObj>
              </mc:Choice>
              <mc:Fallback>
                <p:oleObj name="Equation" r:id="rId3" imgW="558720" imgH="215640" progId="Equation.DSMT4">
                  <p:embed/>
                  <p:pic>
                    <p:nvPicPr>
                      <p:cNvPr id="0" name=""/>
                      <p:cNvPicPr>
                        <a:picLocks noChangeAspect="1" noChangeArrowheads="1"/>
                      </p:cNvPicPr>
                      <p:nvPr/>
                    </p:nvPicPr>
                    <p:blipFill>
                      <a:blip r:embed="rId4"/>
                      <a:srcRect/>
                      <a:stretch>
                        <a:fillRect/>
                      </a:stretch>
                    </p:blipFill>
                    <p:spPr bwMode="auto">
                      <a:xfrm>
                        <a:off x="2010942" y="12106"/>
                        <a:ext cx="1945505" cy="752598"/>
                      </a:xfrm>
                      <a:prstGeom prst="rect">
                        <a:avLst/>
                      </a:prstGeom>
                      <a:noFill/>
                      <a:ln>
                        <a:noFill/>
                      </a:ln>
                      <a:effectLst/>
                    </p:spPr>
                  </p:pic>
                </p:oleObj>
              </mc:Fallback>
            </mc:AlternateContent>
          </a:graphicData>
        </a:graphic>
      </p:graphicFrame>
      <p:sp>
        <p:nvSpPr>
          <p:cNvPr id="3" name="矩形 2"/>
          <p:cNvSpPr/>
          <p:nvPr/>
        </p:nvSpPr>
        <p:spPr>
          <a:xfrm>
            <a:off x="4705342" y="56818"/>
            <a:ext cx="2242922" cy="707886"/>
          </a:xfrm>
          <a:prstGeom prst="rect">
            <a:avLst/>
          </a:prstGeom>
        </p:spPr>
        <p:txBody>
          <a:bodyPr wrap="none">
            <a:spAutoFit/>
          </a:bodyPr>
          <a:lstStyle/>
          <a:p>
            <a:r>
              <a:rPr lang="zh-CN" altLang="en-US" sz="4000" dirty="0"/>
              <a:t>磁场无源</a:t>
            </a:r>
          </a:p>
        </p:txBody>
      </p:sp>
      <p:graphicFrame>
        <p:nvGraphicFramePr>
          <p:cNvPr id="4" name="对象 3"/>
          <p:cNvGraphicFramePr>
            <a:graphicFrameLocks noChangeAspect="1"/>
          </p:cNvGraphicFramePr>
          <p:nvPr>
            <p:extLst>
              <p:ext uri="{D42A27DB-BD31-4B8C-83A1-F6EECF244321}">
                <p14:modId xmlns:p14="http://schemas.microsoft.com/office/powerpoint/2010/main" val="508063521"/>
              </p:ext>
            </p:extLst>
          </p:nvPr>
        </p:nvGraphicFramePr>
        <p:xfrm>
          <a:off x="1475656" y="836712"/>
          <a:ext cx="2886630" cy="902072"/>
        </p:xfrm>
        <a:graphic>
          <a:graphicData uri="http://schemas.openxmlformats.org/presentationml/2006/ole">
            <mc:AlternateContent xmlns:mc="http://schemas.openxmlformats.org/markup-compatibility/2006">
              <mc:Choice xmlns:v="urn:schemas-microsoft-com:vml" Requires="v">
                <p:oleObj spid="_x0000_s25802" name="Equation" r:id="rId5" imgW="812520" imgH="253800" progId="Equation.DSMT4">
                  <p:embed/>
                </p:oleObj>
              </mc:Choice>
              <mc:Fallback>
                <p:oleObj name="Equation" r:id="rId5" imgW="812520" imgH="253800" progId="Equation.DSMT4">
                  <p:embed/>
                  <p:pic>
                    <p:nvPicPr>
                      <p:cNvPr id="0" name=""/>
                      <p:cNvPicPr/>
                      <p:nvPr/>
                    </p:nvPicPr>
                    <p:blipFill>
                      <a:blip r:embed="rId6"/>
                      <a:stretch>
                        <a:fillRect/>
                      </a:stretch>
                    </p:blipFill>
                    <p:spPr>
                      <a:xfrm>
                        <a:off x="1475656" y="836712"/>
                        <a:ext cx="2886630" cy="902072"/>
                      </a:xfrm>
                      <a:prstGeom prst="rect">
                        <a:avLst/>
                      </a:prstGeom>
                    </p:spPr>
                  </p:pic>
                </p:oleObj>
              </mc:Fallback>
            </mc:AlternateContent>
          </a:graphicData>
        </a:graphic>
      </p:graphicFrame>
      <p:sp>
        <p:nvSpPr>
          <p:cNvPr id="5" name="TextBox 4"/>
          <p:cNvSpPr txBox="1"/>
          <p:nvPr/>
        </p:nvSpPr>
        <p:spPr>
          <a:xfrm>
            <a:off x="4788024" y="908720"/>
            <a:ext cx="4104456" cy="707886"/>
          </a:xfrm>
          <a:prstGeom prst="rect">
            <a:avLst/>
          </a:prstGeom>
          <a:noFill/>
        </p:spPr>
        <p:txBody>
          <a:bodyPr wrap="square" rtlCol="0">
            <a:spAutoFit/>
          </a:bodyPr>
          <a:lstStyle/>
          <a:p>
            <a:r>
              <a:rPr lang="zh-CN" altLang="en-US" sz="4000" dirty="0">
                <a:solidFill>
                  <a:schemeClr val="accent6"/>
                </a:solidFill>
              </a:rPr>
              <a:t>稳恒电流下成立</a:t>
            </a:r>
          </a:p>
        </p:txBody>
      </p:sp>
      <p:graphicFrame>
        <p:nvGraphicFramePr>
          <p:cNvPr id="6" name="对象 5"/>
          <p:cNvGraphicFramePr>
            <a:graphicFrameLocks noChangeAspect="1"/>
          </p:cNvGraphicFramePr>
          <p:nvPr>
            <p:extLst>
              <p:ext uri="{D42A27DB-BD31-4B8C-83A1-F6EECF244321}">
                <p14:modId xmlns:p14="http://schemas.microsoft.com/office/powerpoint/2010/main" val="2407183650"/>
              </p:ext>
            </p:extLst>
          </p:nvPr>
        </p:nvGraphicFramePr>
        <p:xfrm>
          <a:off x="1214438" y="2073275"/>
          <a:ext cx="6251575" cy="1165225"/>
        </p:xfrm>
        <a:graphic>
          <a:graphicData uri="http://schemas.openxmlformats.org/presentationml/2006/ole">
            <mc:AlternateContent xmlns:mc="http://schemas.openxmlformats.org/markup-compatibility/2006">
              <mc:Choice xmlns:v="urn:schemas-microsoft-com:vml" Requires="v">
                <p:oleObj spid="_x0000_s25803" name="Equation" r:id="rId7" imgW="2705040" imgH="457200" progId="Equation.DSMT4">
                  <p:embed/>
                </p:oleObj>
              </mc:Choice>
              <mc:Fallback>
                <p:oleObj name="Equation" r:id="rId7" imgW="2705040" imgH="457200" progId="Equation.DSMT4">
                  <p:embed/>
                  <p:pic>
                    <p:nvPicPr>
                      <p:cNvPr id="0" name="对象 1"/>
                      <p:cNvPicPr>
                        <a:picLocks noChangeAspect="1" noChangeArrowheads="1"/>
                      </p:cNvPicPr>
                      <p:nvPr/>
                    </p:nvPicPr>
                    <p:blipFill>
                      <a:blip r:embed="rId8"/>
                      <a:srcRect/>
                      <a:stretch>
                        <a:fillRect/>
                      </a:stretch>
                    </p:blipFill>
                    <p:spPr bwMode="auto">
                      <a:xfrm>
                        <a:off x="1214438" y="2073275"/>
                        <a:ext cx="6251575"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733276387"/>
              </p:ext>
            </p:extLst>
          </p:nvPr>
        </p:nvGraphicFramePr>
        <p:xfrm>
          <a:off x="5304432" y="3206517"/>
          <a:ext cx="1839913" cy="536575"/>
        </p:xfrm>
        <a:graphic>
          <a:graphicData uri="http://schemas.openxmlformats.org/presentationml/2006/ole">
            <mc:AlternateContent xmlns:mc="http://schemas.openxmlformats.org/markup-compatibility/2006">
              <mc:Choice xmlns:v="urn:schemas-microsoft-com:vml" Requires="v">
                <p:oleObj spid="_x0000_s25804" name="Equation" r:id="rId9" imgW="609480" imgH="177480" progId="Equation.DSMT4">
                  <p:embed/>
                </p:oleObj>
              </mc:Choice>
              <mc:Fallback>
                <p:oleObj name="Equation" r:id="rId9" imgW="609480" imgH="177480" progId="Equation.DSMT4">
                  <p:embed/>
                  <p:pic>
                    <p:nvPicPr>
                      <p:cNvPr id="0" name="对象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04432" y="3206517"/>
                        <a:ext cx="18399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p:cNvSpPr/>
          <p:nvPr/>
        </p:nvSpPr>
        <p:spPr bwMode="auto">
          <a:xfrm>
            <a:off x="0" y="1844824"/>
            <a:ext cx="9144000" cy="84202"/>
          </a:xfrm>
          <a:prstGeom prst="rect">
            <a:avLst/>
          </a:prstGeom>
          <a:solidFill>
            <a:schemeClr val="accent6"/>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3654002102"/>
              </p:ext>
            </p:extLst>
          </p:nvPr>
        </p:nvGraphicFramePr>
        <p:xfrm>
          <a:off x="251520" y="3501008"/>
          <a:ext cx="2730500" cy="1165225"/>
        </p:xfrm>
        <a:graphic>
          <a:graphicData uri="http://schemas.openxmlformats.org/presentationml/2006/ole">
            <mc:AlternateContent xmlns:mc="http://schemas.openxmlformats.org/markup-compatibility/2006">
              <mc:Choice xmlns:v="urn:schemas-microsoft-com:vml" Requires="v">
                <p:oleObj spid="_x0000_s25805" name="Equation" r:id="rId11" imgW="1180800" imgH="457200" progId="Equation.DSMT4">
                  <p:embed/>
                </p:oleObj>
              </mc:Choice>
              <mc:Fallback>
                <p:oleObj name="Equation" r:id="rId11" imgW="1180800" imgH="457200" progId="Equation.DSMT4">
                  <p:embed/>
                  <p:pic>
                    <p:nvPicPr>
                      <p:cNvPr id="0" name="对象 5"/>
                      <p:cNvPicPr>
                        <a:picLocks noChangeAspect="1" noChangeArrowheads="1"/>
                      </p:cNvPicPr>
                      <p:nvPr/>
                    </p:nvPicPr>
                    <p:blipFill>
                      <a:blip r:embed="rId12"/>
                      <a:srcRect/>
                      <a:stretch>
                        <a:fillRect/>
                      </a:stretch>
                    </p:blipFill>
                    <p:spPr bwMode="auto">
                      <a:xfrm>
                        <a:off x="251520" y="3501008"/>
                        <a:ext cx="2730500" cy="1165225"/>
                      </a:xfrm>
                      <a:prstGeom prst="rect">
                        <a:avLst/>
                      </a:prstGeom>
                      <a:noFill/>
                      <a:ln>
                        <a:noFill/>
                      </a:ln>
                    </p:spPr>
                  </p:pic>
                </p:oleObj>
              </mc:Fallback>
            </mc:AlternateContent>
          </a:graphicData>
        </a:graphic>
      </p:graphicFrame>
      <p:sp>
        <p:nvSpPr>
          <p:cNvPr id="10" name="矩形 9"/>
          <p:cNvSpPr/>
          <p:nvPr/>
        </p:nvSpPr>
        <p:spPr>
          <a:xfrm>
            <a:off x="3223426" y="3719226"/>
            <a:ext cx="1420582" cy="584775"/>
          </a:xfrm>
          <a:prstGeom prst="rect">
            <a:avLst/>
          </a:prstGeom>
        </p:spPr>
        <p:txBody>
          <a:bodyPr wrap="none">
            <a:spAutoFit/>
          </a:bodyPr>
          <a:lstStyle/>
          <a:p>
            <a:r>
              <a:rPr lang="zh-CN" altLang="en-US" sz="3200" dirty="0"/>
              <a:t>磁矢势</a:t>
            </a:r>
          </a:p>
        </p:txBody>
      </p:sp>
      <p:graphicFrame>
        <p:nvGraphicFramePr>
          <p:cNvPr id="11" name="对象 10"/>
          <p:cNvGraphicFramePr>
            <a:graphicFrameLocks noChangeAspect="1"/>
          </p:cNvGraphicFramePr>
          <p:nvPr>
            <p:extLst>
              <p:ext uri="{D42A27DB-BD31-4B8C-83A1-F6EECF244321}">
                <p14:modId xmlns:p14="http://schemas.microsoft.com/office/powerpoint/2010/main" val="3877431620"/>
              </p:ext>
            </p:extLst>
          </p:nvPr>
        </p:nvGraphicFramePr>
        <p:xfrm>
          <a:off x="251520" y="4725144"/>
          <a:ext cx="5285462" cy="601340"/>
        </p:xfrm>
        <a:graphic>
          <a:graphicData uri="http://schemas.openxmlformats.org/presentationml/2006/ole">
            <mc:AlternateContent xmlns:mc="http://schemas.openxmlformats.org/markup-compatibility/2006">
              <mc:Choice xmlns:v="urn:schemas-microsoft-com:vml" Requires="v">
                <p:oleObj spid="_x0000_s25806" name="Equation" r:id="rId13" imgW="2120760" imgH="241200" progId="Equation.DSMT4">
                  <p:embed/>
                </p:oleObj>
              </mc:Choice>
              <mc:Fallback>
                <p:oleObj name="Equation" r:id="rId13" imgW="2120760" imgH="241200" progId="Equation.DSMT4">
                  <p:embed/>
                  <p:pic>
                    <p:nvPicPr>
                      <p:cNvPr id="0" name=""/>
                      <p:cNvPicPr/>
                      <p:nvPr/>
                    </p:nvPicPr>
                    <p:blipFill>
                      <a:blip r:embed="rId14"/>
                      <a:stretch>
                        <a:fillRect/>
                      </a:stretch>
                    </p:blipFill>
                    <p:spPr>
                      <a:xfrm>
                        <a:off x="251520" y="4725144"/>
                        <a:ext cx="5285462" cy="601340"/>
                      </a:xfrm>
                      <a:prstGeom prst="rect">
                        <a:avLst/>
                      </a:prstGeom>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493886058"/>
              </p:ext>
            </p:extLst>
          </p:nvPr>
        </p:nvGraphicFramePr>
        <p:xfrm>
          <a:off x="270544" y="5398393"/>
          <a:ext cx="6389688" cy="633413"/>
        </p:xfrm>
        <a:graphic>
          <a:graphicData uri="http://schemas.openxmlformats.org/presentationml/2006/ole">
            <mc:AlternateContent xmlns:mc="http://schemas.openxmlformats.org/markup-compatibility/2006">
              <mc:Choice xmlns:v="urn:schemas-microsoft-com:vml" Requires="v">
                <p:oleObj spid="_x0000_s25807" name="Equation" r:id="rId15" imgW="2565360" imgH="253800" progId="Equation.DSMT4">
                  <p:embed/>
                </p:oleObj>
              </mc:Choice>
              <mc:Fallback>
                <p:oleObj name="Equation" r:id="rId15" imgW="2565360" imgH="253800" progId="Equation.DSMT4">
                  <p:embed/>
                  <p:pic>
                    <p:nvPicPr>
                      <p:cNvPr id="0" name="对象 10"/>
                      <p:cNvPicPr>
                        <a:picLocks noChangeAspect="1" noChangeArrowheads="1"/>
                      </p:cNvPicPr>
                      <p:nvPr/>
                    </p:nvPicPr>
                    <p:blipFill>
                      <a:blip r:embed="rId16"/>
                      <a:srcRect/>
                      <a:stretch>
                        <a:fillRect/>
                      </a:stretch>
                    </p:blipFill>
                    <p:spPr bwMode="auto">
                      <a:xfrm>
                        <a:off x="270544" y="5398393"/>
                        <a:ext cx="6389688"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498994191"/>
              </p:ext>
            </p:extLst>
          </p:nvPr>
        </p:nvGraphicFramePr>
        <p:xfrm>
          <a:off x="5220072" y="4017258"/>
          <a:ext cx="3374587" cy="537545"/>
        </p:xfrm>
        <a:graphic>
          <a:graphicData uri="http://schemas.openxmlformats.org/presentationml/2006/ole">
            <mc:AlternateContent xmlns:mc="http://schemas.openxmlformats.org/markup-compatibility/2006">
              <mc:Choice xmlns:v="urn:schemas-microsoft-com:vml" Requires="v">
                <p:oleObj spid="_x0000_s25808" name="Equation" r:id="rId17" imgW="1434960" imgH="228600" progId="Equation.DSMT4">
                  <p:embed/>
                </p:oleObj>
              </mc:Choice>
              <mc:Fallback>
                <p:oleObj name="Equation" r:id="rId17" imgW="1434960" imgH="228600" progId="Equation.DSMT4">
                  <p:embed/>
                  <p:pic>
                    <p:nvPicPr>
                      <p:cNvPr id="0" name=""/>
                      <p:cNvPicPr/>
                      <p:nvPr/>
                    </p:nvPicPr>
                    <p:blipFill>
                      <a:blip r:embed="rId18"/>
                      <a:stretch>
                        <a:fillRect/>
                      </a:stretch>
                    </p:blipFill>
                    <p:spPr>
                      <a:xfrm>
                        <a:off x="5220072" y="4017258"/>
                        <a:ext cx="3374587" cy="537545"/>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219746189"/>
              </p:ext>
            </p:extLst>
          </p:nvPr>
        </p:nvGraphicFramePr>
        <p:xfrm>
          <a:off x="3933717" y="6021288"/>
          <a:ext cx="2160240" cy="685791"/>
        </p:xfrm>
        <a:graphic>
          <a:graphicData uri="http://schemas.openxmlformats.org/presentationml/2006/ole">
            <mc:AlternateContent xmlns:mc="http://schemas.openxmlformats.org/markup-compatibility/2006">
              <mc:Choice xmlns:v="urn:schemas-microsoft-com:vml" Requires="v">
                <p:oleObj spid="_x0000_s25809" name="Equation" r:id="rId19" imgW="799920" imgH="253800" progId="Equation.DSMT4">
                  <p:embed/>
                </p:oleObj>
              </mc:Choice>
              <mc:Fallback>
                <p:oleObj name="Equation" r:id="rId19" imgW="799920" imgH="253800" progId="Equation.DSMT4">
                  <p:embed/>
                  <p:pic>
                    <p:nvPicPr>
                      <p:cNvPr id="0" name=""/>
                      <p:cNvPicPr/>
                      <p:nvPr/>
                    </p:nvPicPr>
                    <p:blipFill>
                      <a:blip r:embed="rId20"/>
                      <a:stretch>
                        <a:fillRect/>
                      </a:stretch>
                    </p:blipFill>
                    <p:spPr>
                      <a:xfrm>
                        <a:off x="3933717" y="6021288"/>
                        <a:ext cx="2160240" cy="685791"/>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72570006"/>
              </p:ext>
            </p:extLst>
          </p:nvPr>
        </p:nvGraphicFramePr>
        <p:xfrm>
          <a:off x="395536" y="5877272"/>
          <a:ext cx="2245250" cy="881264"/>
        </p:xfrm>
        <a:graphic>
          <a:graphicData uri="http://schemas.openxmlformats.org/presentationml/2006/ole">
            <mc:AlternateContent xmlns:mc="http://schemas.openxmlformats.org/markup-compatibility/2006">
              <mc:Choice xmlns:v="urn:schemas-microsoft-com:vml" Requires="v">
                <p:oleObj spid="_x0000_s25810" name="Equation" r:id="rId21" imgW="1002960" imgH="393480" progId="Equation.DSMT4">
                  <p:embed/>
                </p:oleObj>
              </mc:Choice>
              <mc:Fallback>
                <p:oleObj name="Equation" r:id="rId21" imgW="1002960" imgH="393480" progId="Equation.DSMT4">
                  <p:embed/>
                  <p:pic>
                    <p:nvPicPr>
                      <p:cNvPr id="0" name="对象 14"/>
                      <p:cNvPicPr>
                        <a:picLocks noChangeAspect="1" noChangeArrowheads="1"/>
                      </p:cNvPicPr>
                      <p:nvPr/>
                    </p:nvPicPr>
                    <p:blipFill>
                      <a:blip r:embed="rId22"/>
                      <a:srcRect/>
                      <a:stretch>
                        <a:fillRect/>
                      </a:stretch>
                    </p:blipFill>
                    <p:spPr bwMode="auto">
                      <a:xfrm>
                        <a:off x="395536" y="5877272"/>
                        <a:ext cx="2245250" cy="881264"/>
                      </a:xfrm>
                      <a:prstGeom prst="rect">
                        <a:avLst/>
                      </a:prstGeom>
                      <a:noFill/>
                      <a:ln>
                        <a:noFill/>
                      </a:ln>
                    </p:spPr>
                  </p:pic>
                </p:oleObj>
              </mc:Fallback>
            </mc:AlternateContent>
          </a:graphicData>
        </a:graphic>
      </p:graphicFrame>
      <p:sp>
        <p:nvSpPr>
          <p:cNvPr id="17" name="TextBox 16"/>
          <p:cNvSpPr txBox="1"/>
          <p:nvPr/>
        </p:nvSpPr>
        <p:spPr>
          <a:xfrm>
            <a:off x="6541814" y="6093296"/>
            <a:ext cx="2376264" cy="584775"/>
          </a:xfrm>
          <a:prstGeom prst="rect">
            <a:avLst/>
          </a:prstGeom>
          <a:noFill/>
        </p:spPr>
        <p:txBody>
          <a:bodyPr wrap="square" rtlCol="0">
            <a:spAutoFit/>
          </a:bodyPr>
          <a:lstStyle/>
          <a:p>
            <a:r>
              <a:rPr lang="zh-CN" altLang="en-US" sz="3200" dirty="0"/>
              <a:t>泊松方程</a:t>
            </a:r>
          </a:p>
        </p:txBody>
      </p:sp>
      <p:sp>
        <p:nvSpPr>
          <p:cNvPr id="18" name="TextBox 17"/>
          <p:cNvSpPr txBox="1"/>
          <p:nvPr/>
        </p:nvSpPr>
        <p:spPr>
          <a:xfrm>
            <a:off x="5887714" y="4797152"/>
            <a:ext cx="3024336" cy="461665"/>
          </a:xfrm>
          <a:prstGeom prst="rect">
            <a:avLst/>
          </a:prstGeom>
          <a:noFill/>
        </p:spPr>
        <p:txBody>
          <a:bodyPr wrap="square" rtlCol="0">
            <a:spAutoFit/>
          </a:bodyPr>
          <a:lstStyle/>
          <a:p>
            <a:r>
              <a:rPr lang="zh-CN" altLang="en-US" dirty="0"/>
              <a:t>求导只对</a:t>
            </a:r>
            <a:r>
              <a:rPr lang="en-US" altLang="zh-CN" dirty="0"/>
              <a:t>X</a:t>
            </a:r>
            <a:r>
              <a:rPr lang="zh-CN" altLang="en-US" dirty="0"/>
              <a:t>，不对</a:t>
            </a:r>
            <a:r>
              <a:rPr lang="en-US" altLang="zh-CN" dirty="0"/>
              <a:t>X’</a:t>
            </a:r>
            <a:endParaRPr lang="zh-CN" altLang="en-US" dirty="0"/>
          </a:p>
        </p:txBody>
      </p:sp>
    </p:spTree>
    <p:extLst>
      <p:ext uri="{BB962C8B-B14F-4D97-AF65-F5344CB8AC3E}">
        <p14:creationId xmlns:p14="http://schemas.microsoft.com/office/powerpoint/2010/main" val="3110690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0-#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2" presetClass="entr" presetSubtype="4"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circle(in)">
                                      <p:cBhvr>
                                        <p:cTn id="41" dur="2000"/>
                                        <p:tgtEl>
                                          <p:spTgt spid="15"/>
                                        </p:tgtEl>
                                      </p:cBhvr>
                                    </p:animEffect>
                                  </p:childTnLst>
                                </p:cTn>
                              </p:par>
                              <p:par>
                                <p:cTn id="42" presetID="1"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7" grpId="0"/>
      <p:bldP spid="1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ChangeArrowheads="1"/>
          </p:cNvSpPr>
          <p:nvPr/>
        </p:nvSpPr>
        <p:spPr bwMode="auto">
          <a:xfrm>
            <a:off x="395288" y="2349500"/>
            <a:ext cx="849788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nSpc>
                <a:spcPct val="120000"/>
              </a:lnSpc>
              <a:spcBef>
                <a:spcPct val="50000"/>
              </a:spcBef>
              <a:buFontTx/>
              <a:buNone/>
            </a:pPr>
            <a:r>
              <a:rPr lang="en-US" altLang="zh-CN" sz="2800">
                <a:latin typeface="宋体" pitchFamily="2" charset="-122"/>
              </a:rPr>
              <a:t>    </a:t>
            </a:r>
            <a:r>
              <a:rPr lang="zh-CN" altLang="en-US" sz="2800">
                <a:latin typeface="宋体" pitchFamily="2" charset="-122"/>
              </a:rPr>
              <a:t>对于一些对称分布的电流，可以通过取合适的环路</a:t>
            </a:r>
            <a:r>
              <a:rPr lang="en-US" altLang="zh-CN" sz="2800" i="1">
                <a:latin typeface="宋体" pitchFamily="2" charset="-122"/>
              </a:rPr>
              <a:t>L</a:t>
            </a:r>
            <a:r>
              <a:rPr lang="zh-CN" altLang="en-US" sz="2800">
                <a:latin typeface="宋体" pitchFamily="2" charset="-122"/>
              </a:rPr>
              <a:t>，利用磁场的安培环路定理比较方便地求解场量</a:t>
            </a:r>
          </a:p>
        </p:txBody>
      </p:sp>
      <p:sp>
        <p:nvSpPr>
          <p:cNvPr id="4099" name="Text Box 3"/>
          <p:cNvSpPr txBox="1">
            <a:spLocks noChangeArrowheads="1"/>
          </p:cNvSpPr>
          <p:nvPr/>
        </p:nvSpPr>
        <p:spPr bwMode="auto">
          <a:xfrm>
            <a:off x="304800" y="688975"/>
            <a:ext cx="7191375"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nSpc>
                <a:spcPct val="75000"/>
              </a:lnSpc>
              <a:spcBef>
                <a:spcPct val="50000"/>
              </a:spcBef>
              <a:buFontTx/>
              <a:buNone/>
            </a:pPr>
            <a:r>
              <a:rPr lang="zh-CN" altLang="en-US">
                <a:solidFill>
                  <a:srgbClr val="0000CC"/>
                </a:solidFill>
                <a:latin typeface="宋体" pitchFamily="2" charset="-122"/>
              </a:rPr>
              <a:t>**三</a:t>
            </a:r>
            <a:r>
              <a:rPr lang="en-US" altLang="zh-CN">
                <a:solidFill>
                  <a:srgbClr val="0000CC"/>
                </a:solidFill>
                <a:latin typeface="宋体" pitchFamily="2" charset="-122"/>
              </a:rPr>
              <a:t>. </a:t>
            </a:r>
            <a:r>
              <a:rPr lang="zh-CN" altLang="en-US">
                <a:solidFill>
                  <a:srgbClr val="0000CC"/>
                </a:solidFill>
                <a:latin typeface="宋体" pitchFamily="2" charset="-122"/>
              </a:rPr>
              <a:t>安培环路定理在解场方面的应用</a:t>
            </a:r>
          </a:p>
          <a:p>
            <a:pPr>
              <a:spcBef>
                <a:spcPct val="50000"/>
              </a:spcBef>
              <a:buFontTx/>
              <a:buNone/>
            </a:pPr>
            <a:r>
              <a:rPr lang="en-US" altLang="zh-CN">
                <a:solidFill>
                  <a:srgbClr val="0000CC"/>
                </a:solidFill>
              </a:rPr>
              <a:t>Applications of</a:t>
            </a:r>
            <a:r>
              <a:rPr lang="en-US" altLang="zh-CN">
                <a:solidFill>
                  <a:srgbClr val="0000CC"/>
                </a:solidFill>
                <a:latin typeface="宋体" pitchFamily="2" charset="-122"/>
              </a:rPr>
              <a:t> </a:t>
            </a:r>
            <a:r>
              <a:rPr lang="en-US" altLang="zh-CN">
                <a:solidFill>
                  <a:schemeClr val="accent2"/>
                </a:solidFill>
              </a:rPr>
              <a:t>Ampère’s Law</a:t>
            </a:r>
            <a:r>
              <a:rPr lang="en-US" altLang="zh-CN">
                <a:solidFill>
                  <a:srgbClr val="0000CC"/>
                </a:solidFill>
                <a:latin typeface="宋体" pitchFamily="2" charset="-122"/>
              </a:rPr>
              <a:t> </a:t>
            </a:r>
          </a:p>
        </p:txBody>
      </p:sp>
      <p:sp>
        <p:nvSpPr>
          <p:cNvPr id="152580" name="Text Box 4"/>
          <p:cNvSpPr txBox="1">
            <a:spLocks noChangeArrowheads="1"/>
          </p:cNvSpPr>
          <p:nvPr/>
        </p:nvSpPr>
        <p:spPr bwMode="auto">
          <a:xfrm>
            <a:off x="539750" y="4581525"/>
            <a:ext cx="8324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524000" indent="-1524000">
              <a:spcBef>
                <a:spcPct val="20000"/>
              </a:spcBef>
              <a:buChar char="•"/>
              <a:tabLst>
                <a:tab pos="1524000" algn="l"/>
              </a:tabLst>
              <a:defRPr kumimoji="1" sz="3200">
                <a:solidFill>
                  <a:schemeClr val="tx1"/>
                </a:solidFill>
                <a:latin typeface="Times New Roman" pitchFamily="18" charset="0"/>
                <a:ea typeface="宋体" pitchFamily="2" charset="-122"/>
              </a:defRPr>
            </a:lvl1pPr>
            <a:lvl2pPr marL="742950" indent="-285750">
              <a:spcBef>
                <a:spcPct val="20000"/>
              </a:spcBef>
              <a:buChar char="–"/>
              <a:tabLst>
                <a:tab pos="1524000" algn="l"/>
              </a:tabLst>
              <a:defRPr kumimoji="1" sz="2800">
                <a:solidFill>
                  <a:schemeClr val="tx1"/>
                </a:solidFill>
                <a:latin typeface="Times New Roman" pitchFamily="18" charset="0"/>
                <a:ea typeface="宋体" pitchFamily="2" charset="-122"/>
              </a:defRPr>
            </a:lvl2pPr>
            <a:lvl3pPr marL="1143000" indent="-228600">
              <a:spcBef>
                <a:spcPct val="20000"/>
              </a:spcBef>
              <a:buChar char="•"/>
              <a:tabLst>
                <a:tab pos="1524000" algn="l"/>
              </a:tabLst>
              <a:defRPr kumimoji="1" sz="2400">
                <a:solidFill>
                  <a:schemeClr val="tx1"/>
                </a:solidFill>
                <a:latin typeface="Times New Roman" pitchFamily="18" charset="0"/>
                <a:ea typeface="宋体" pitchFamily="2" charset="-122"/>
              </a:defRPr>
            </a:lvl3pPr>
            <a:lvl4pPr marL="1600200" indent="-228600">
              <a:spcBef>
                <a:spcPct val="20000"/>
              </a:spcBef>
              <a:buChar char="–"/>
              <a:tabLst>
                <a:tab pos="1524000" algn="l"/>
              </a:tabLst>
              <a:defRPr kumimoji="1" sz="2000">
                <a:solidFill>
                  <a:schemeClr val="tx1"/>
                </a:solidFill>
                <a:latin typeface="Times New Roman" pitchFamily="18" charset="0"/>
                <a:ea typeface="宋体" pitchFamily="2" charset="-122"/>
              </a:defRPr>
            </a:lvl4pPr>
            <a:lvl5pPr marL="2057400" indent="-228600">
              <a:spcBef>
                <a:spcPct val="20000"/>
              </a:spcBef>
              <a:buChar char="»"/>
              <a:tabLst>
                <a:tab pos="1524000" algn="l"/>
              </a:tabLst>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tabLst>
                <a:tab pos="1524000" algn="l"/>
              </a:tabLst>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tabLst>
                <a:tab pos="1524000" algn="l"/>
              </a:tabLst>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tabLst>
                <a:tab pos="1524000" algn="l"/>
              </a:tabLst>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tabLst>
                <a:tab pos="1524000" algn="l"/>
              </a:tabLst>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rgbClr val="0000CC"/>
                </a:solidFill>
              </a:rPr>
              <a:t>1. </a:t>
            </a:r>
            <a:r>
              <a:rPr lang="zh-CN" altLang="en-US" sz="2800">
                <a:solidFill>
                  <a:srgbClr val="0000CC"/>
                </a:solidFill>
              </a:rPr>
              <a:t>根据电流分布的对称性分析磁场分布的对称性。</a:t>
            </a:r>
          </a:p>
        </p:txBody>
      </p:sp>
      <p:sp>
        <p:nvSpPr>
          <p:cNvPr id="152581" name="Text Box 5"/>
          <p:cNvSpPr txBox="1">
            <a:spLocks noChangeArrowheads="1"/>
          </p:cNvSpPr>
          <p:nvPr/>
        </p:nvSpPr>
        <p:spPr bwMode="auto">
          <a:xfrm>
            <a:off x="539750" y="5129213"/>
            <a:ext cx="800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rgbClr val="0000CC"/>
                </a:solidFill>
              </a:rPr>
              <a:t>2. </a:t>
            </a:r>
            <a:r>
              <a:rPr lang="zh-CN" altLang="en-US" sz="2800">
                <a:solidFill>
                  <a:srgbClr val="0000CC"/>
                </a:solidFill>
              </a:rPr>
              <a:t>根据磁场分布的对称性选择合适的积分路径。</a:t>
            </a:r>
            <a:endParaRPr lang="zh-CN" altLang="en-US" sz="2400"/>
          </a:p>
        </p:txBody>
      </p:sp>
      <p:sp>
        <p:nvSpPr>
          <p:cNvPr id="152582" name="Text Box 6"/>
          <p:cNvSpPr txBox="1">
            <a:spLocks noChangeArrowheads="1"/>
          </p:cNvSpPr>
          <p:nvPr/>
        </p:nvSpPr>
        <p:spPr bwMode="auto">
          <a:xfrm>
            <a:off x="468313" y="3789363"/>
            <a:ext cx="125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solidFill>
                  <a:srgbClr val="CC3300"/>
                </a:solidFill>
              </a:rPr>
              <a:t>步骤：</a:t>
            </a:r>
            <a:endParaRPr lang="en-US" altLang="zh-CN" sz="2800">
              <a:solidFill>
                <a:srgbClr val="CC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7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5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52580"/>
                                        </p:tgtEl>
                                        <p:attrNameLst>
                                          <p:attrName>style.visibility</p:attrName>
                                        </p:attrNameLst>
                                      </p:cBhvr>
                                      <p:to>
                                        <p:strVal val="visible"/>
                                      </p:to>
                                    </p:set>
                                    <p:animEffect transition="in" filter="wipe(up)">
                                      <p:cBhvr>
                                        <p:cTn id="15" dur="500"/>
                                        <p:tgtEl>
                                          <p:spTgt spid="15258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52581"/>
                                        </p:tgtEl>
                                        <p:attrNameLst>
                                          <p:attrName>style.visibility</p:attrName>
                                        </p:attrNameLst>
                                      </p:cBhvr>
                                      <p:to>
                                        <p:strVal val="visible"/>
                                      </p:to>
                                    </p:set>
                                    <p:animEffect transition="in" filter="wipe(up)">
                                      <p:cBhvr>
                                        <p:cTn id="20" dur="500"/>
                                        <p:tgtEl>
                                          <p:spTgt spid="152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build="p" autoUpdateAnimBg="0"/>
      <p:bldP spid="152580" grpId="0" autoUpdateAnimBg="0"/>
      <p:bldP spid="152581" grpId="0" autoUpdateAnimBg="0"/>
      <p:bldP spid="15258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217488" y="204788"/>
            <a:ext cx="88392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nSpc>
                <a:spcPct val="110000"/>
              </a:lnSpc>
              <a:spcBef>
                <a:spcPct val="0"/>
              </a:spcBef>
              <a:buFontTx/>
              <a:buNone/>
            </a:pPr>
            <a:r>
              <a:rPr lang="zh-CN" altLang="en-US" sz="2800"/>
              <a:t>例：求无限长均匀载流圆柱面</a:t>
            </a:r>
            <a:r>
              <a:rPr lang="en-US" altLang="zh-CN" sz="2800"/>
              <a:t>( </a:t>
            </a:r>
            <a:r>
              <a:rPr lang="en-US" altLang="zh-CN" sz="2800" i="1"/>
              <a:t>I</a:t>
            </a:r>
            <a:r>
              <a:rPr lang="en-US" altLang="zh-CN" sz="2800"/>
              <a:t>, </a:t>
            </a:r>
            <a:r>
              <a:rPr lang="en-US" altLang="zh-CN" sz="2800" i="1"/>
              <a:t>R </a:t>
            </a:r>
            <a:r>
              <a:rPr lang="en-US" altLang="zh-CN" sz="2800"/>
              <a:t>)</a:t>
            </a:r>
            <a:r>
              <a:rPr lang="zh-CN" altLang="en-US" sz="2800"/>
              <a:t>的磁场。</a:t>
            </a:r>
          </a:p>
        </p:txBody>
      </p:sp>
      <p:grpSp>
        <p:nvGrpSpPr>
          <p:cNvPr id="2" name="Group 3"/>
          <p:cNvGrpSpPr>
            <a:grpSpLocks/>
          </p:cNvGrpSpPr>
          <p:nvPr/>
        </p:nvGrpSpPr>
        <p:grpSpPr bwMode="auto">
          <a:xfrm>
            <a:off x="7086600" y="1700213"/>
            <a:ext cx="685800" cy="2209800"/>
            <a:chOff x="4464" y="1200"/>
            <a:chExt cx="432" cy="1392"/>
          </a:xfrm>
        </p:grpSpPr>
        <p:sp>
          <p:nvSpPr>
            <p:cNvPr id="5160" name="AutoShape 4"/>
            <p:cNvSpPr>
              <a:spLocks noChangeArrowheads="1"/>
            </p:cNvSpPr>
            <p:nvPr/>
          </p:nvSpPr>
          <p:spPr bwMode="auto">
            <a:xfrm>
              <a:off x="4464" y="1200"/>
              <a:ext cx="432" cy="1392"/>
            </a:xfrm>
            <a:prstGeom prst="can">
              <a:avLst>
                <a:gd name="adj" fmla="val 47229"/>
              </a:avLst>
            </a:prstGeom>
            <a:solidFill>
              <a:schemeClr val="bg2"/>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5161" name="AutoShape 5"/>
            <p:cNvSpPr>
              <a:spLocks noChangeArrowheads="1"/>
            </p:cNvSpPr>
            <p:nvPr/>
          </p:nvSpPr>
          <p:spPr bwMode="auto">
            <a:xfrm>
              <a:off x="4704" y="2064"/>
              <a:ext cx="144" cy="480"/>
            </a:xfrm>
            <a:prstGeom prst="upArrow">
              <a:avLst>
                <a:gd name="adj1" fmla="val 50000"/>
                <a:gd name="adj2" fmla="val 83333"/>
              </a:avLst>
            </a:prstGeom>
            <a:solidFill>
              <a:srgbClr val="FFFF00"/>
            </a:solidFill>
            <a:ln w="9525">
              <a:solidFill>
                <a:srgbClr val="FFFF00"/>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5162" name="Text Box 6"/>
            <p:cNvSpPr txBox="1">
              <a:spLocks noChangeArrowheads="1"/>
            </p:cNvSpPr>
            <p:nvPr/>
          </p:nvSpPr>
          <p:spPr bwMode="auto">
            <a:xfrm>
              <a:off x="4488" y="2131"/>
              <a:ext cx="2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i="1">
                  <a:solidFill>
                    <a:srgbClr val="FFFF00"/>
                  </a:solidFill>
                </a:rPr>
                <a:t>I</a:t>
              </a:r>
            </a:p>
          </p:txBody>
        </p:sp>
      </p:grpSp>
      <p:grpSp>
        <p:nvGrpSpPr>
          <p:cNvPr id="3" name="Group 7"/>
          <p:cNvGrpSpPr>
            <a:grpSpLocks/>
          </p:cNvGrpSpPr>
          <p:nvPr/>
        </p:nvGrpSpPr>
        <p:grpSpPr bwMode="auto">
          <a:xfrm>
            <a:off x="3259138" y="1784350"/>
            <a:ext cx="638175" cy="1295400"/>
            <a:chOff x="5166" y="2592"/>
            <a:chExt cx="402" cy="816"/>
          </a:xfrm>
        </p:grpSpPr>
        <p:graphicFrame>
          <p:nvGraphicFramePr>
            <p:cNvPr id="5158" name="Object 8"/>
            <p:cNvGraphicFramePr>
              <a:graphicFrameLocks noChangeAspect="1"/>
            </p:cNvGraphicFramePr>
            <p:nvPr/>
          </p:nvGraphicFramePr>
          <p:xfrm>
            <a:off x="5232" y="2592"/>
            <a:ext cx="336" cy="296"/>
          </p:xfrm>
          <a:graphic>
            <a:graphicData uri="http://schemas.openxmlformats.org/presentationml/2006/ole">
              <mc:AlternateContent xmlns:mc="http://schemas.openxmlformats.org/markup-compatibility/2006">
                <mc:Choice xmlns:v="urn:schemas-microsoft-com:vml" Requires="v">
                  <p:oleObj spid="_x0000_s5229" name="公式" r:id="rId3" imgW="228501" imgH="203112" progId="Equation.3">
                    <p:embed/>
                  </p:oleObj>
                </mc:Choice>
                <mc:Fallback>
                  <p:oleObj name="公式" r:id="rId3" imgW="228501" imgH="203112"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 y="2592"/>
                          <a:ext cx="336"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9" name="Freeform 9"/>
            <p:cNvSpPr>
              <a:spLocks/>
            </p:cNvSpPr>
            <p:nvPr/>
          </p:nvSpPr>
          <p:spPr bwMode="auto">
            <a:xfrm>
              <a:off x="5166" y="2790"/>
              <a:ext cx="1" cy="618"/>
            </a:xfrm>
            <a:custGeom>
              <a:avLst/>
              <a:gdLst>
                <a:gd name="T0" fmla="*/ 0 w 1"/>
                <a:gd name="T1" fmla="*/ 618 h 618"/>
                <a:gd name="T2" fmla="*/ 0 w 1"/>
                <a:gd name="T3" fmla="*/ 0 h 618"/>
                <a:gd name="T4" fmla="*/ 0 60000 65536"/>
                <a:gd name="T5" fmla="*/ 0 60000 65536"/>
                <a:gd name="T6" fmla="*/ 0 w 1"/>
                <a:gd name="T7" fmla="*/ 0 h 618"/>
                <a:gd name="T8" fmla="*/ 1 w 1"/>
                <a:gd name="T9" fmla="*/ 618 h 618"/>
              </a:gdLst>
              <a:ahLst/>
              <a:cxnLst>
                <a:cxn ang="T4">
                  <a:pos x="T0" y="T1"/>
                </a:cxn>
                <a:cxn ang="T5">
                  <a:pos x="T2" y="T3"/>
                </a:cxn>
              </a:cxnLst>
              <a:rect l="T6" t="T7" r="T8" b="T9"/>
              <a:pathLst>
                <a:path w="1" h="618">
                  <a:moveTo>
                    <a:pt x="0" y="618"/>
                  </a:moveTo>
                  <a:lnTo>
                    <a:pt x="0" y="0"/>
                  </a:lnTo>
                </a:path>
              </a:pathLst>
            </a:custGeom>
            <a:noFill/>
            <a:ln w="57150">
              <a:solidFill>
                <a:srgbClr val="FF66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 name="Group 10"/>
          <p:cNvGrpSpPr>
            <a:grpSpLocks/>
          </p:cNvGrpSpPr>
          <p:nvPr/>
        </p:nvGrpSpPr>
        <p:grpSpPr bwMode="auto">
          <a:xfrm>
            <a:off x="3246438" y="2241550"/>
            <a:ext cx="965200" cy="838200"/>
            <a:chOff x="5158" y="2880"/>
            <a:chExt cx="608" cy="528"/>
          </a:xfrm>
        </p:grpSpPr>
        <p:sp>
          <p:nvSpPr>
            <p:cNvPr id="5156" name="Freeform 11"/>
            <p:cNvSpPr>
              <a:spLocks/>
            </p:cNvSpPr>
            <p:nvPr/>
          </p:nvSpPr>
          <p:spPr bwMode="auto">
            <a:xfrm>
              <a:off x="5158" y="3120"/>
              <a:ext cx="170" cy="288"/>
            </a:xfrm>
            <a:custGeom>
              <a:avLst/>
              <a:gdLst>
                <a:gd name="T0" fmla="*/ 0 w 170"/>
                <a:gd name="T1" fmla="*/ 288 h 288"/>
                <a:gd name="T2" fmla="*/ 56 w 170"/>
                <a:gd name="T3" fmla="*/ 186 h 288"/>
                <a:gd name="T4" fmla="*/ 170 w 170"/>
                <a:gd name="T5" fmla="*/ 0 h 288"/>
                <a:gd name="T6" fmla="*/ 0 60000 65536"/>
                <a:gd name="T7" fmla="*/ 0 60000 65536"/>
                <a:gd name="T8" fmla="*/ 0 60000 65536"/>
                <a:gd name="T9" fmla="*/ 0 w 170"/>
                <a:gd name="T10" fmla="*/ 0 h 288"/>
                <a:gd name="T11" fmla="*/ 170 w 170"/>
                <a:gd name="T12" fmla="*/ 288 h 288"/>
              </a:gdLst>
              <a:ahLst/>
              <a:cxnLst>
                <a:cxn ang="T6">
                  <a:pos x="T0" y="T1"/>
                </a:cxn>
                <a:cxn ang="T7">
                  <a:pos x="T2" y="T3"/>
                </a:cxn>
                <a:cxn ang="T8">
                  <a:pos x="T4" y="T5"/>
                </a:cxn>
              </a:cxnLst>
              <a:rect l="T9" t="T10" r="T11" b="T12"/>
              <a:pathLst>
                <a:path w="170" h="288">
                  <a:moveTo>
                    <a:pt x="0" y="288"/>
                  </a:moveTo>
                  <a:lnTo>
                    <a:pt x="56" y="186"/>
                  </a:lnTo>
                  <a:lnTo>
                    <a:pt x="170" y="0"/>
                  </a:lnTo>
                </a:path>
              </a:pathLst>
            </a:custGeom>
            <a:noFill/>
            <a:ln w="952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157" name="Object 12"/>
            <p:cNvGraphicFramePr>
              <a:graphicFrameLocks noChangeAspect="1"/>
            </p:cNvGraphicFramePr>
            <p:nvPr/>
          </p:nvGraphicFramePr>
          <p:xfrm>
            <a:off x="5376" y="2880"/>
            <a:ext cx="390" cy="296"/>
          </p:xfrm>
          <a:graphic>
            <a:graphicData uri="http://schemas.openxmlformats.org/presentationml/2006/ole">
              <mc:AlternateContent xmlns:mc="http://schemas.openxmlformats.org/markup-compatibility/2006">
                <mc:Choice xmlns:v="urn:schemas-microsoft-com:vml" Requires="v">
                  <p:oleObj spid="_x0000_s5230" name="公式" r:id="rId5" imgW="266469" imgH="203024" progId="Equation.3">
                    <p:embed/>
                  </p:oleObj>
                </mc:Choice>
                <mc:Fallback>
                  <p:oleObj name="公式" r:id="rId5" imgW="266469" imgH="203024"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6" y="2880"/>
                          <a:ext cx="390"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3"/>
          <p:cNvGrpSpPr>
            <a:grpSpLocks/>
          </p:cNvGrpSpPr>
          <p:nvPr/>
        </p:nvGrpSpPr>
        <p:grpSpPr bwMode="auto">
          <a:xfrm>
            <a:off x="1652588" y="2262188"/>
            <a:ext cx="6654800" cy="2092325"/>
            <a:chOff x="1041" y="1554"/>
            <a:chExt cx="4192" cy="1318"/>
          </a:xfrm>
        </p:grpSpPr>
        <p:sp>
          <p:nvSpPr>
            <p:cNvPr id="5149" name="Oval 14"/>
            <p:cNvSpPr>
              <a:spLocks noChangeArrowheads="1"/>
            </p:cNvSpPr>
            <p:nvPr/>
          </p:nvSpPr>
          <p:spPr bwMode="auto">
            <a:xfrm>
              <a:off x="1041" y="1554"/>
              <a:ext cx="1029" cy="1029"/>
            </a:xfrm>
            <a:prstGeom prst="ellipse">
              <a:avLst/>
            </a:prstGeom>
            <a:solidFill>
              <a:srgbClr val="FFFFFF"/>
            </a:solidFill>
            <a:ln w="57150">
              <a:solidFill>
                <a:srgbClr val="0000FF"/>
              </a:solidFill>
              <a:prstDash val="sysDot"/>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5150" name="Freeform 15"/>
            <p:cNvSpPr>
              <a:spLocks/>
            </p:cNvSpPr>
            <p:nvPr/>
          </p:nvSpPr>
          <p:spPr bwMode="auto">
            <a:xfrm>
              <a:off x="1337" y="2496"/>
              <a:ext cx="362" cy="98"/>
            </a:xfrm>
            <a:custGeom>
              <a:avLst/>
              <a:gdLst>
                <a:gd name="T0" fmla="*/ 0 w 300"/>
                <a:gd name="T1" fmla="*/ 0 h 62"/>
                <a:gd name="T2" fmla="*/ 204 w 300"/>
                <a:gd name="T3" fmla="*/ 335 h 62"/>
                <a:gd name="T4" fmla="*/ 636 w 300"/>
                <a:gd name="T5" fmla="*/ 300 h 62"/>
                <a:gd name="T6" fmla="*/ 0 60000 65536"/>
                <a:gd name="T7" fmla="*/ 0 60000 65536"/>
                <a:gd name="T8" fmla="*/ 0 60000 65536"/>
                <a:gd name="T9" fmla="*/ 0 w 300"/>
                <a:gd name="T10" fmla="*/ 0 h 62"/>
                <a:gd name="T11" fmla="*/ 300 w 300"/>
                <a:gd name="T12" fmla="*/ 62 h 62"/>
              </a:gdLst>
              <a:ahLst/>
              <a:cxnLst>
                <a:cxn ang="T6">
                  <a:pos x="T0" y="T1"/>
                </a:cxn>
                <a:cxn ang="T7">
                  <a:pos x="T2" y="T3"/>
                </a:cxn>
                <a:cxn ang="T8">
                  <a:pos x="T4" y="T5"/>
                </a:cxn>
              </a:cxnLst>
              <a:rect l="T9" t="T10" r="T11" b="T12"/>
              <a:pathLst>
                <a:path w="300" h="62">
                  <a:moveTo>
                    <a:pt x="0" y="0"/>
                  </a:moveTo>
                  <a:cubicBezTo>
                    <a:pt x="16" y="10"/>
                    <a:pt x="46" y="46"/>
                    <a:pt x="96" y="54"/>
                  </a:cubicBezTo>
                  <a:cubicBezTo>
                    <a:pt x="146" y="62"/>
                    <a:pt x="258" y="49"/>
                    <a:pt x="300" y="48"/>
                  </a:cubicBezTo>
                </a:path>
              </a:pathLst>
            </a:custGeom>
            <a:noFill/>
            <a:ln w="57150">
              <a:solidFill>
                <a:srgbClr val="0000FF"/>
              </a:solidFill>
              <a:prstDash val="sysDot"/>
              <a:round/>
              <a:headEnd/>
              <a:tailEnd type="arrow"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51" name="Text Box 16"/>
            <p:cNvSpPr txBox="1">
              <a:spLocks noChangeArrowheads="1"/>
            </p:cNvSpPr>
            <p:nvPr/>
          </p:nvSpPr>
          <p:spPr bwMode="auto">
            <a:xfrm>
              <a:off x="1777" y="2545"/>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solidFill>
                    <a:srgbClr val="0000FF"/>
                  </a:solidFill>
                </a:rPr>
                <a:t>l</a:t>
              </a:r>
            </a:p>
          </p:txBody>
        </p:sp>
        <p:sp>
          <p:nvSpPr>
            <p:cNvPr id="5152" name="Oval 17"/>
            <p:cNvSpPr>
              <a:spLocks noChangeArrowheads="1"/>
            </p:cNvSpPr>
            <p:nvPr/>
          </p:nvSpPr>
          <p:spPr bwMode="auto">
            <a:xfrm>
              <a:off x="4129" y="1612"/>
              <a:ext cx="1104" cy="384"/>
            </a:xfrm>
            <a:prstGeom prst="ellipse">
              <a:avLst/>
            </a:pr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5153" name="Rectangle 18"/>
            <p:cNvSpPr>
              <a:spLocks noChangeArrowheads="1"/>
            </p:cNvSpPr>
            <p:nvPr/>
          </p:nvSpPr>
          <p:spPr bwMode="auto">
            <a:xfrm>
              <a:off x="4465" y="1564"/>
              <a:ext cx="432" cy="14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5154" name="Freeform 19"/>
            <p:cNvSpPr>
              <a:spLocks/>
            </p:cNvSpPr>
            <p:nvPr/>
          </p:nvSpPr>
          <p:spPr bwMode="auto">
            <a:xfrm>
              <a:off x="4513" y="1923"/>
              <a:ext cx="192" cy="56"/>
            </a:xfrm>
            <a:custGeom>
              <a:avLst/>
              <a:gdLst>
                <a:gd name="T0" fmla="*/ 0 w 192"/>
                <a:gd name="T1" fmla="*/ 0 h 56"/>
                <a:gd name="T2" fmla="*/ 96 w 192"/>
                <a:gd name="T3" fmla="*/ 48 h 56"/>
                <a:gd name="T4" fmla="*/ 192 w 192"/>
                <a:gd name="T5" fmla="*/ 48 h 56"/>
                <a:gd name="T6" fmla="*/ 0 60000 65536"/>
                <a:gd name="T7" fmla="*/ 0 60000 65536"/>
                <a:gd name="T8" fmla="*/ 0 60000 65536"/>
                <a:gd name="T9" fmla="*/ 0 w 192"/>
                <a:gd name="T10" fmla="*/ 0 h 56"/>
                <a:gd name="T11" fmla="*/ 192 w 192"/>
                <a:gd name="T12" fmla="*/ 56 h 56"/>
              </a:gdLst>
              <a:ahLst/>
              <a:cxnLst>
                <a:cxn ang="T6">
                  <a:pos x="T0" y="T1"/>
                </a:cxn>
                <a:cxn ang="T7">
                  <a:pos x="T2" y="T3"/>
                </a:cxn>
                <a:cxn ang="T8">
                  <a:pos x="T4" y="T5"/>
                </a:cxn>
              </a:cxnLst>
              <a:rect l="T9" t="T10" r="T11" b="T12"/>
              <a:pathLst>
                <a:path w="192" h="56">
                  <a:moveTo>
                    <a:pt x="0" y="0"/>
                  </a:moveTo>
                  <a:cubicBezTo>
                    <a:pt x="32" y="20"/>
                    <a:pt x="64" y="40"/>
                    <a:pt x="96" y="48"/>
                  </a:cubicBezTo>
                  <a:cubicBezTo>
                    <a:pt x="128" y="56"/>
                    <a:pt x="176" y="48"/>
                    <a:pt x="192" y="48"/>
                  </a:cubicBezTo>
                </a:path>
              </a:pathLst>
            </a:custGeom>
            <a:noFill/>
            <a:ln w="38100">
              <a:solidFill>
                <a:srgbClr val="0000FF"/>
              </a:solidFill>
              <a:round/>
              <a:headEn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55" name="Text Box 20"/>
            <p:cNvSpPr txBox="1">
              <a:spLocks noChangeArrowheads="1"/>
            </p:cNvSpPr>
            <p:nvPr/>
          </p:nvSpPr>
          <p:spPr bwMode="auto">
            <a:xfrm>
              <a:off x="4090" y="1888"/>
              <a:ext cx="1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3600" i="1">
                  <a:solidFill>
                    <a:srgbClr val="0000FF"/>
                  </a:solidFill>
                </a:rPr>
                <a:t>l</a:t>
              </a:r>
            </a:p>
          </p:txBody>
        </p:sp>
      </p:grpSp>
      <p:grpSp>
        <p:nvGrpSpPr>
          <p:cNvPr id="6" name="Group 21"/>
          <p:cNvGrpSpPr>
            <a:grpSpLocks/>
          </p:cNvGrpSpPr>
          <p:nvPr/>
        </p:nvGrpSpPr>
        <p:grpSpPr bwMode="auto">
          <a:xfrm>
            <a:off x="2525713" y="2035175"/>
            <a:ext cx="749300" cy="1425575"/>
            <a:chOff x="4704" y="2750"/>
            <a:chExt cx="472" cy="898"/>
          </a:xfrm>
        </p:grpSpPr>
        <p:sp>
          <p:nvSpPr>
            <p:cNvPr id="5145" name="Oval 22"/>
            <p:cNvSpPr>
              <a:spLocks noChangeArrowheads="1"/>
            </p:cNvSpPr>
            <p:nvPr/>
          </p:nvSpPr>
          <p:spPr bwMode="auto">
            <a:xfrm>
              <a:off x="4704" y="3625"/>
              <a:ext cx="23" cy="23"/>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5146" name="Freeform 23"/>
            <p:cNvSpPr>
              <a:spLocks/>
            </p:cNvSpPr>
            <p:nvPr/>
          </p:nvSpPr>
          <p:spPr bwMode="auto">
            <a:xfrm>
              <a:off x="4728" y="3402"/>
              <a:ext cx="444" cy="234"/>
            </a:xfrm>
            <a:custGeom>
              <a:avLst/>
              <a:gdLst>
                <a:gd name="T0" fmla="*/ 0 w 444"/>
                <a:gd name="T1" fmla="*/ 234 h 234"/>
                <a:gd name="T2" fmla="*/ 444 w 444"/>
                <a:gd name="T3" fmla="*/ 0 h 234"/>
                <a:gd name="T4" fmla="*/ 0 60000 65536"/>
                <a:gd name="T5" fmla="*/ 0 60000 65536"/>
                <a:gd name="T6" fmla="*/ 0 w 444"/>
                <a:gd name="T7" fmla="*/ 0 h 234"/>
                <a:gd name="T8" fmla="*/ 444 w 444"/>
                <a:gd name="T9" fmla="*/ 234 h 234"/>
              </a:gdLst>
              <a:ahLst/>
              <a:cxnLst>
                <a:cxn ang="T4">
                  <a:pos x="T0" y="T1"/>
                </a:cxn>
                <a:cxn ang="T5">
                  <a:pos x="T2" y="T3"/>
                </a:cxn>
              </a:cxnLst>
              <a:rect l="T6" t="T7" r="T8" b="T9"/>
              <a:pathLst>
                <a:path w="444" h="234">
                  <a:moveTo>
                    <a:pt x="0" y="234"/>
                  </a:moveTo>
                  <a:lnTo>
                    <a:pt x="444"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47" name="Freeform 24"/>
            <p:cNvSpPr>
              <a:spLocks/>
            </p:cNvSpPr>
            <p:nvPr/>
          </p:nvSpPr>
          <p:spPr bwMode="auto">
            <a:xfrm>
              <a:off x="4992" y="3126"/>
              <a:ext cx="180" cy="282"/>
            </a:xfrm>
            <a:custGeom>
              <a:avLst/>
              <a:gdLst>
                <a:gd name="T0" fmla="*/ 180 w 180"/>
                <a:gd name="T1" fmla="*/ 282 h 282"/>
                <a:gd name="T2" fmla="*/ 0 w 180"/>
                <a:gd name="T3" fmla="*/ 0 h 282"/>
                <a:gd name="T4" fmla="*/ 0 60000 65536"/>
                <a:gd name="T5" fmla="*/ 0 60000 65536"/>
                <a:gd name="T6" fmla="*/ 0 w 180"/>
                <a:gd name="T7" fmla="*/ 0 h 282"/>
                <a:gd name="T8" fmla="*/ 180 w 180"/>
                <a:gd name="T9" fmla="*/ 282 h 282"/>
              </a:gdLst>
              <a:ahLst/>
              <a:cxnLst>
                <a:cxn ang="T4">
                  <a:pos x="T0" y="T1"/>
                </a:cxn>
                <a:cxn ang="T5">
                  <a:pos x="T2" y="T3"/>
                </a:cxn>
              </a:cxnLst>
              <a:rect l="T6" t="T7" r="T8" b="T9"/>
              <a:pathLst>
                <a:path w="180" h="282">
                  <a:moveTo>
                    <a:pt x="180" y="282"/>
                  </a:moveTo>
                  <a:lnTo>
                    <a:pt x="0" y="0"/>
                  </a:lnTo>
                </a:path>
              </a:pathLst>
            </a:custGeom>
            <a:noFill/>
            <a:ln w="952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148" name="Object 25"/>
            <p:cNvGraphicFramePr>
              <a:graphicFrameLocks noChangeAspect="1"/>
            </p:cNvGraphicFramePr>
            <p:nvPr/>
          </p:nvGraphicFramePr>
          <p:xfrm>
            <a:off x="4749" y="2750"/>
            <a:ext cx="427" cy="296"/>
          </p:xfrm>
          <a:graphic>
            <a:graphicData uri="http://schemas.openxmlformats.org/presentationml/2006/ole">
              <mc:AlternateContent xmlns:mc="http://schemas.openxmlformats.org/markup-compatibility/2006">
                <mc:Choice xmlns:v="urn:schemas-microsoft-com:vml" Requires="v">
                  <p:oleObj spid="_x0000_s5231" name="公式" r:id="rId7" imgW="291973" imgH="203112" progId="Equation.3">
                    <p:embed/>
                  </p:oleObj>
                </mc:Choice>
                <mc:Fallback>
                  <p:oleObj name="公式" r:id="rId7" imgW="291973" imgH="203112" progId="Equation.3">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9" y="2750"/>
                          <a:ext cx="427"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26"/>
          <p:cNvGrpSpPr>
            <a:grpSpLocks/>
          </p:cNvGrpSpPr>
          <p:nvPr/>
        </p:nvGrpSpPr>
        <p:grpSpPr bwMode="auto">
          <a:xfrm>
            <a:off x="2525713" y="2662238"/>
            <a:ext cx="1039812" cy="830262"/>
            <a:chOff x="4704" y="3145"/>
            <a:chExt cx="655" cy="523"/>
          </a:xfrm>
        </p:grpSpPr>
        <p:sp>
          <p:nvSpPr>
            <p:cNvPr id="5142" name="Oval 27"/>
            <p:cNvSpPr>
              <a:spLocks noChangeArrowheads="1"/>
            </p:cNvSpPr>
            <p:nvPr/>
          </p:nvSpPr>
          <p:spPr bwMode="auto">
            <a:xfrm>
              <a:off x="4704" y="3145"/>
              <a:ext cx="23" cy="23"/>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5143" name="Freeform 28"/>
            <p:cNvSpPr>
              <a:spLocks/>
            </p:cNvSpPr>
            <p:nvPr/>
          </p:nvSpPr>
          <p:spPr bwMode="auto">
            <a:xfrm>
              <a:off x="4728" y="3150"/>
              <a:ext cx="426" cy="252"/>
            </a:xfrm>
            <a:custGeom>
              <a:avLst/>
              <a:gdLst>
                <a:gd name="T0" fmla="*/ 0 w 426"/>
                <a:gd name="T1" fmla="*/ 0 h 252"/>
                <a:gd name="T2" fmla="*/ 426 w 426"/>
                <a:gd name="T3" fmla="*/ 252 h 252"/>
                <a:gd name="T4" fmla="*/ 0 60000 65536"/>
                <a:gd name="T5" fmla="*/ 0 60000 65536"/>
                <a:gd name="T6" fmla="*/ 0 w 426"/>
                <a:gd name="T7" fmla="*/ 0 h 252"/>
                <a:gd name="T8" fmla="*/ 426 w 426"/>
                <a:gd name="T9" fmla="*/ 252 h 252"/>
              </a:gdLst>
              <a:ahLst/>
              <a:cxnLst>
                <a:cxn ang="T4">
                  <a:pos x="T0" y="T1"/>
                </a:cxn>
                <a:cxn ang="T5">
                  <a:pos x="T2" y="T3"/>
                </a:cxn>
              </a:cxnLst>
              <a:rect l="T6" t="T7" r="T8" b="T9"/>
              <a:pathLst>
                <a:path w="426" h="252">
                  <a:moveTo>
                    <a:pt x="0" y="0"/>
                  </a:moveTo>
                  <a:lnTo>
                    <a:pt x="426" y="252"/>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44" name="Text Box 29"/>
            <p:cNvSpPr txBox="1">
              <a:spLocks noChangeArrowheads="1"/>
            </p:cNvSpPr>
            <p:nvPr/>
          </p:nvSpPr>
          <p:spPr bwMode="auto">
            <a:xfrm>
              <a:off x="5106" y="3341"/>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t>P</a:t>
              </a:r>
            </a:p>
          </p:txBody>
        </p:sp>
      </p:grpSp>
      <p:grpSp>
        <p:nvGrpSpPr>
          <p:cNvPr id="8" name="Group 30"/>
          <p:cNvGrpSpPr>
            <a:grpSpLocks/>
          </p:cNvGrpSpPr>
          <p:nvPr/>
        </p:nvGrpSpPr>
        <p:grpSpPr bwMode="auto">
          <a:xfrm>
            <a:off x="2011363" y="2640013"/>
            <a:ext cx="1809750" cy="838200"/>
            <a:chOff x="4380" y="3131"/>
            <a:chExt cx="1140" cy="528"/>
          </a:xfrm>
        </p:grpSpPr>
        <p:sp>
          <p:nvSpPr>
            <p:cNvPr id="5139" name="Oval 31"/>
            <p:cNvSpPr>
              <a:spLocks noChangeArrowheads="1"/>
            </p:cNvSpPr>
            <p:nvPr/>
          </p:nvSpPr>
          <p:spPr bwMode="auto">
            <a:xfrm>
              <a:off x="4380" y="3131"/>
              <a:ext cx="526" cy="52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5140" name="Oval 32"/>
            <p:cNvSpPr>
              <a:spLocks noChangeArrowheads="1"/>
            </p:cNvSpPr>
            <p:nvPr/>
          </p:nvSpPr>
          <p:spPr bwMode="auto">
            <a:xfrm>
              <a:off x="4631" y="3383"/>
              <a:ext cx="23" cy="23"/>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5141" name="Freeform 33"/>
            <p:cNvSpPr>
              <a:spLocks/>
            </p:cNvSpPr>
            <p:nvPr/>
          </p:nvSpPr>
          <p:spPr bwMode="auto">
            <a:xfrm>
              <a:off x="4668" y="3402"/>
              <a:ext cx="852" cy="1"/>
            </a:xfrm>
            <a:custGeom>
              <a:avLst/>
              <a:gdLst>
                <a:gd name="T0" fmla="*/ 0 w 852"/>
                <a:gd name="T1" fmla="*/ 0 h 1"/>
                <a:gd name="T2" fmla="*/ 852 w 852"/>
                <a:gd name="T3" fmla="*/ 0 h 1"/>
                <a:gd name="T4" fmla="*/ 0 60000 65536"/>
                <a:gd name="T5" fmla="*/ 0 60000 65536"/>
                <a:gd name="T6" fmla="*/ 0 w 852"/>
                <a:gd name="T7" fmla="*/ 0 h 1"/>
                <a:gd name="T8" fmla="*/ 852 w 852"/>
                <a:gd name="T9" fmla="*/ 1 h 1"/>
              </a:gdLst>
              <a:ahLst/>
              <a:cxnLst>
                <a:cxn ang="T4">
                  <a:pos x="T0" y="T1"/>
                </a:cxn>
                <a:cxn ang="T5">
                  <a:pos x="T2" y="T3"/>
                </a:cxn>
              </a:cxnLst>
              <a:rect l="T6" t="T7" r="T8" b="T9"/>
              <a:pathLst>
                <a:path w="852" h="1">
                  <a:moveTo>
                    <a:pt x="0" y="0"/>
                  </a:moveTo>
                  <a:lnTo>
                    <a:pt x="852"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1" name="Group 54"/>
          <p:cNvGrpSpPr>
            <a:grpSpLocks/>
          </p:cNvGrpSpPr>
          <p:nvPr/>
        </p:nvGrpSpPr>
        <p:grpSpPr bwMode="auto">
          <a:xfrm>
            <a:off x="7467600" y="2247900"/>
            <a:ext cx="801688" cy="519113"/>
            <a:chOff x="4704" y="1545"/>
            <a:chExt cx="505" cy="327"/>
          </a:xfrm>
        </p:grpSpPr>
        <p:sp>
          <p:nvSpPr>
            <p:cNvPr id="5136" name="Line 55"/>
            <p:cNvSpPr>
              <a:spLocks noChangeShapeType="1"/>
            </p:cNvSpPr>
            <p:nvPr/>
          </p:nvSpPr>
          <p:spPr bwMode="auto">
            <a:xfrm>
              <a:off x="4704" y="1824"/>
              <a:ext cx="192"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7" name="Freeform 56"/>
            <p:cNvSpPr>
              <a:spLocks/>
            </p:cNvSpPr>
            <p:nvPr/>
          </p:nvSpPr>
          <p:spPr bwMode="auto">
            <a:xfrm>
              <a:off x="4896" y="1818"/>
              <a:ext cx="313" cy="7"/>
            </a:xfrm>
            <a:custGeom>
              <a:avLst/>
              <a:gdLst>
                <a:gd name="T0" fmla="*/ 0 w 312"/>
                <a:gd name="T1" fmla="*/ 29 h 6"/>
                <a:gd name="T2" fmla="*/ 322 w 312"/>
                <a:gd name="T3" fmla="*/ 0 h 6"/>
                <a:gd name="T4" fmla="*/ 0 60000 65536"/>
                <a:gd name="T5" fmla="*/ 0 60000 65536"/>
                <a:gd name="T6" fmla="*/ 0 w 312"/>
                <a:gd name="T7" fmla="*/ 0 h 6"/>
                <a:gd name="T8" fmla="*/ 312 w 312"/>
                <a:gd name="T9" fmla="*/ 6 h 6"/>
              </a:gdLst>
              <a:ahLst/>
              <a:cxnLst>
                <a:cxn ang="T4">
                  <a:pos x="T0" y="T1"/>
                </a:cxn>
                <a:cxn ang="T5">
                  <a:pos x="T2" y="T3"/>
                </a:cxn>
              </a:cxnLst>
              <a:rect l="T6" t="T7" r="T8" b="T9"/>
              <a:pathLst>
                <a:path w="312" h="6">
                  <a:moveTo>
                    <a:pt x="0" y="6"/>
                  </a:moveTo>
                  <a:lnTo>
                    <a:pt x="312"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38" name="Text Box 57"/>
            <p:cNvSpPr txBox="1">
              <a:spLocks noChangeArrowheads="1"/>
            </p:cNvSpPr>
            <p:nvPr/>
          </p:nvSpPr>
          <p:spPr bwMode="auto">
            <a:xfrm>
              <a:off x="4896" y="1545"/>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b="0" i="1"/>
                <a:t>r</a:t>
              </a:r>
            </a:p>
          </p:txBody>
        </p:sp>
      </p:grpSp>
      <p:sp>
        <p:nvSpPr>
          <p:cNvPr id="5131" name="Text Box 58"/>
          <p:cNvSpPr txBox="1">
            <a:spLocks noChangeArrowheads="1"/>
          </p:cNvSpPr>
          <p:nvPr/>
        </p:nvSpPr>
        <p:spPr bwMode="auto">
          <a:xfrm>
            <a:off x="95250" y="217963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t>解：</a:t>
            </a:r>
          </a:p>
        </p:txBody>
      </p:sp>
      <p:sp>
        <p:nvSpPr>
          <p:cNvPr id="12" name="TextBox 11"/>
          <p:cNvSpPr txBox="1">
            <a:spLocks noChangeArrowheads="1"/>
          </p:cNvSpPr>
          <p:nvPr/>
        </p:nvSpPr>
        <p:spPr bwMode="auto">
          <a:xfrm>
            <a:off x="42863" y="4221163"/>
            <a:ext cx="91868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400"/>
              <a:t>分析</a:t>
            </a:r>
            <a:r>
              <a:rPr lang="en-US" altLang="zh-CN" sz="2400"/>
              <a:t>: </a:t>
            </a:r>
            <a:r>
              <a:rPr lang="en-US" altLang="zh-CN" sz="2400">
                <a:sym typeface="Wingdings" pitchFamily="2" charset="2"/>
              </a:rPr>
              <a:t>(1)</a:t>
            </a:r>
            <a:r>
              <a:rPr lang="zh-CN" altLang="en-US" sz="2400"/>
              <a:t>电流具有轴对称性，圆柱面电流可分为无穷多关于轴对称的载流直导线</a:t>
            </a:r>
          </a:p>
        </p:txBody>
      </p:sp>
      <p:sp>
        <p:nvSpPr>
          <p:cNvPr id="60" name="TextBox 59"/>
          <p:cNvSpPr txBox="1">
            <a:spLocks noChangeArrowheads="1"/>
          </p:cNvSpPr>
          <p:nvPr/>
        </p:nvSpPr>
        <p:spPr bwMode="auto">
          <a:xfrm>
            <a:off x="-6350" y="5127625"/>
            <a:ext cx="9186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a:sym typeface="Wingdings" pitchFamily="2" charset="2"/>
              </a:rPr>
              <a:t>(2)</a:t>
            </a:r>
            <a:r>
              <a:rPr lang="zh-CN" altLang="en-US" sz="2400">
                <a:sym typeface="Wingdings" pitchFamily="2" charset="2"/>
              </a:rPr>
              <a:t> 任取一对相对于</a:t>
            </a:r>
            <a:r>
              <a:rPr lang="en-US" altLang="zh-CN" sz="2400" i="1">
                <a:sym typeface="Wingdings" pitchFamily="2" charset="2"/>
              </a:rPr>
              <a:t>r</a:t>
            </a:r>
            <a:r>
              <a:rPr lang="zh-CN" altLang="en-US" sz="2400">
                <a:sym typeface="Wingdings" pitchFamily="2" charset="2"/>
              </a:rPr>
              <a:t>对称的电流，其产生的合磁场</a:t>
            </a:r>
            <a:r>
              <a:rPr lang="en-US" altLang="zh-CN" sz="2400" i="1">
                <a:sym typeface="Wingdings" pitchFamily="2" charset="2"/>
              </a:rPr>
              <a:t>dB</a:t>
            </a:r>
            <a:r>
              <a:rPr lang="zh-CN" altLang="en-US" sz="2400">
                <a:sym typeface="Wingdings" pitchFamily="2" charset="2"/>
              </a:rPr>
              <a:t>方向垂直于</a:t>
            </a:r>
            <a:r>
              <a:rPr lang="en-US" altLang="zh-CN" sz="2400" i="1">
                <a:sym typeface="Wingdings" pitchFamily="2" charset="2"/>
              </a:rPr>
              <a:t>r</a:t>
            </a:r>
            <a:endParaRPr lang="zh-CN" altLang="en-US" sz="2400" i="1"/>
          </a:p>
        </p:txBody>
      </p:sp>
      <p:sp>
        <p:nvSpPr>
          <p:cNvPr id="61" name="TextBox 60"/>
          <p:cNvSpPr txBox="1">
            <a:spLocks noChangeArrowheads="1"/>
          </p:cNvSpPr>
          <p:nvPr/>
        </p:nvSpPr>
        <p:spPr bwMode="auto">
          <a:xfrm>
            <a:off x="-6350" y="5732463"/>
            <a:ext cx="9186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a:sym typeface="Wingdings" pitchFamily="2" charset="2"/>
              </a:rPr>
              <a:t>(3)</a:t>
            </a:r>
            <a:r>
              <a:rPr lang="zh-CN" altLang="en-US" sz="2400">
                <a:sym typeface="Wingdings" pitchFamily="2" charset="2"/>
              </a:rPr>
              <a:t> 整个圆柱面在</a:t>
            </a:r>
            <a:r>
              <a:rPr lang="en-US" altLang="zh-CN" sz="2400">
                <a:sym typeface="Wingdings" pitchFamily="2" charset="2"/>
              </a:rPr>
              <a:t>P</a:t>
            </a:r>
            <a:r>
              <a:rPr lang="zh-CN" altLang="en-US" sz="2400">
                <a:sym typeface="Wingdings" pitchFamily="2" charset="2"/>
              </a:rPr>
              <a:t>点的总磁场方向也</a:t>
            </a:r>
            <a:r>
              <a:rPr lang="zh-CN" altLang="en-US" sz="2400">
                <a:solidFill>
                  <a:srgbClr val="FF0000"/>
                </a:solidFill>
                <a:sym typeface="Wingdings" pitchFamily="2" charset="2"/>
              </a:rPr>
              <a:t>垂直</a:t>
            </a:r>
            <a:r>
              <a:rPr lang="zh-CN" altLang="en-US" sz="2400">
                <a:sym typeface="Wingdings" pitchFamily="2" charset="2"/>
              </a:rPr>
              <a:t>于</a:t>
            </a:r>
            <a:r>
              <a:rPr lang="en-US" altLang="zh-CN" sz="2400" i="1">
                <a:sym typeface="Wingdings" pitchFamily="2" charset="2"/>
              </a:rPr>
              <a:t>r</a:t>
            </a:r>
            <a:endParaRPr lang="zh-CN" altLang="en-US" sz="2400" i="1"/>
          </a:p>
        </p:txBody>
      </p:sp>
      <p:sp>
        <p:nvSpPr>
          <p:cNvPr id="62" name="TextBox 61"/>
          <p:cNvSpPr txBox="1">
            <a:spLocks noChangeArrowheads="1"/>
          </p:cNvSpPr>
          <p:nvPr/>
        </p:nvSpPr>
        <p:spPr bwMode="auto">
          <a:xfrm>
            <a:off x="34925" y="6308725"/>
            <a:ext cx="9186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a:sym typeface="Wingdings" pitchFamily="2" charset="2"/>
              </a:rPr>
              <a:t>(4)</a:t>
            </a:r>
            <a:r>
              <a:rPr lang="zh-CN" altLang="en-US" sz="2400">
                <a:sym typeface="Wingdings" pitchFamily="2" charset="2"/>
              </a:rPr>
              <a:t> </a:t>
            </a:r>
            <a:r>
              <a:rPr lang="en-US" altLang="zh-CN" sz="2400">
                <a:sym typeface="Wingdings" pitchFamily="2" charset="2"/>
              </a:rPr>
              <a:t>P</a:t>
            </a:r>
            <a:r>
              <a:rPr lang="zh-CN" altLang="en-US" sz="2400">
                <a:sym typeface="Wingdings" pitchFamily="2" charset="2"/>
              </a:rPr>
              <a:t>点是任意选择的，轴线距离相等的各场点磁感应强度</a:t>
            </a:r>
            <a:r>
              <a:rPr lang="zh-CN" altLang="en-US" sz="2400">
                <a:solidFill>
                  <a:srgbClr val="FF0000"/>
                </a:solidFill>
                <a:sym typeface="Wingdings" pitchFamily="2" charset="2"/>
              </a:rPr>
              <a:t>大小相等</a:t>
            </a:r>
            <a:endParaRPr lang="zh-CN" altLang="en-US" sz="2400" i="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
                                        </p:tgtEl>
                                        <p:attrNameLst>
                                          <p:attrName>style.visibility</p:attrName>
                                        </p:attrNameLst>
                                      </p:cBhvr>
                                      <p:to>
                                        <p:strVal val="visible"/>
                                      </p:to>
                                    </p:set>
                                  </p:childTnLst>
                                </p:cTn>
                              </p:par>
                            </p:childTnLst>
                          </p:cTn>
                        </p:par>
                        <p:par>
                          <p:cTn id="31" fill="hold" nodeType="afterGroup">
                            <p:stCondLst>
                              <p:cond delay="500"/>
                            </p:stCondLst>
                            <p:childTnLst>
                              <p:par>
                                <p:cTn id="32" presetID="1" presetClass="entr" presetSubtype="0" fill="hold" nodeType="afterEffect">
                                  <p:stCondLst>
                                    <p:cond delay="0"/>
                                  </p:stCondLst>
                                  <p:childTnLst>
                                    <p:set>
                                      <p:cBhvr>
                                        <p:cTn id="33" dur="1" fill="hold">
                                          <p:stCondLst>
                                            <p:cond delay="499"/>
                                          </p:stCondLst>
                                        </p:cTn>
                                        <p:tgtEl>
                                          <p:spTgt spid="11"/>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fade">
                                      <p:cBhvr>
                                        <p:cTn id="45" dur="1000"/>
                                        <p:tgtEl>
                                          <p:spTgt spid="60"/>
                                        </p:tgtEl>
                                      </p:cBhvr>
                                    </p:animEffect>
                                    <p:anim calcmode="lin" valueType="num">
                                      <p:cBhvr>
                                        <p:cTn id="46" dur="1000" fill="hold"/>
                                        <p:tgtEl>
                                          <p:spTgt spid="60"/>
                                        </p:tgtEl>
                                        <p:attrNameLst>
                                          <p:attrName>ppt_x</p:attrName>
                                        </p:attrNameLst>
                                      </p:cBhvr>
                                      <p:tavLst>
                                        <p:tav tm="0">
                                          <p:val>
                                            <p:strVal val="#ppt_x"/>
                                          </p:val>
                                        </p:tav>
                                        <p:tav tm="100000">
                                          <p:val>
                                            <p:strVal val="#ppt_x"/>
                                          </p:val>
                                        </p:tav>
                                      </p:tavLst>
                                    </p:anim>
                                    <p:anim calcmode="lin" valueType="num">
                                      <p:cBhvr>
                                        <p:cTn id="47"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61"/>
                                        </p:tgtEl>
                                        <p:attrNameLst>
                                          <p:attrName>style.visibility</p:attrName>
                                        </p:attrNameLst>
                                      </p:cBhvr>
                                      <p:to>
                                        <p:strVal val="visible"/>
                                      </p:to>
                                    </p:set>
                                    <p:animEffect transition="in" filter="fade">
                                      <p:cBhvr>
                                        <p:cTn id="52" dur="1000"/>
                                        <p:tgtEl>
                                          <p:spTgt spid="61"/>
                                        </p:tgtEl>
                                      </p:cBhvr>
                                    </p:animEffect>
                                    <p:anim calcmode="lin" valueType="num">
                                      <p:cBhvr>
                                        <p:cTn id="53" dur="1000" fill="hold"/>
                                        <p:tgtEl>
                                          <p:spTgt spid="61"/>
                                        </p:tgtEl>
                                        <p:attrNameLst>
                                          <p:attrName>ppt_x</p:attrName>
                                        </p:attrNameLst>
                                      </p:cBhvr>
                                      <p:tavLst>
                                        <p:tav tm="0">
                                          <p:val>
                                            <p:strVal val="#ppt_x"/>
                                          </p:val>
                                        </p:tav>
                                        <p:tav tm="100000">
                                          <p:val>
                                            <p:strVal val="#ppt_x"/>
                                          </p:val>
                                        </p:tav>
                                      </p:tavLst>
                                    </p:anim>
                                    <p:anim calcmode="lin" valueType="num">
                                      <p:cBhvr>
                                        <p:cTn id="54"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62"/>
                                        </p:tgtEl>
                                        <p:attrNameLst>
                                          <p:attrName>style.visibility</p:attrName>
                                        </p:attrNameLst>
                                      </p:cBhvr>
                                      <p:to>
                                        <p:strVal val="visible"/>
                                      </p:to>
                                    </p:set>
                                    <p:animEffect transition="in" filter="fade">
                                      <p:cBhvr>
                                        <p:cTn id="59" dur="1000"/>
                                        <p:tgtEl>
                                          <p:spTgt spid="62"/>
                                        </p:tgtEl>
                                      </p:cBhvr>
                                    </p:animEffect>
                                    <p:anim calcmode="lin" valueType="num">
                                      <p:cBhvr>
                                        <p:cTn id="60" dur="1000" fill="hold"/>
                                        <p:tgtEl>
                                          <p:spTgt spid="62"/>
                                        </p:tgtEl>
                                        <p:attrNameLst>
                                          <p:attrName>ppt_x</p:attrName>
                                        </p:attrNameLst>
                                      </p:cBhvr>
                                      <p:tavLst>
                                        <p:tav tm="0">
                                          <p:val>
                                            <p:strVal val="#ppt_x"/>
                                          </p:val>
                                        </p:tav>
                                        <p:tav tm="100000">
                                          <p:val>
                                            <p:strVal val="#ppt_x"/>
                                          </p:val>
                                        </p:tav>
                                      </p:tavLst>
                                    </p:anim>
                                    <p:anim calcmode="lin" valueType="num">
                                      <p:cBhvr>
                                        <p:cTn id="61"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0" grpId="0"/>
      <p:bldP spid="61" grpId="0"/>
      <p:bldP spid="6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4"/>
          <p:cNvSpPr txBox="1">
            <a:spLocks noChangeArrowheads="1"/>
          </p:cNvSpPr>
          <p:nvPr/>
        </p:nvSpPr>
        <p:spPr bwMode="auto">
          <a:xfrm>
            <a:off x="239713" y="511175"/>
            <a:ext cx="13239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t>柱外：</a:t>
            </a:r>
            <a:r>
              <a:rPr lang="en-US" altLang="zh-CN" sz="2800"/>
              <a:t>r &gt; R</a:t>
            </a:r>
          </a:p>
        </p:txBody>
      </p:sp>
      <p:graphicFrame>
        <p:nvGraphicFramePr>
          <p:cNvPr id="3" name="对象 2"/>
          <p:cNvGraphicFramePr>
            <a:graphicFrameLocks noChangeAspect="1"/>
          </p:cNvGraphicFramePr>
          <p:nvPr/>
        </p:nvGraphicFramePr>
        <p:xfrm>
          <a:off x="1535113" y="546100"/>
          <a:ext cx="2209800" cy="788988"/>
        </p:xfrm>
        <a:graphic>
          <a:graphicData uri="http://schemas.openxmlformats.org/presentationml/2006/ole">
            <mc:AlternateContent xmlns:mc="http://schemas.openxmlformats.org/markup-compatibility/2006">
              <mc:Choice xmlns:v="urn:schemas-microsoft-com:vml" Requires="v">
                <p:oleObj spid="_x0000_s6287" name="公式" r:id="rId3" imgW="977900" imgH="381000" progId="Equation.3">
                  <p:embed/>
                </p:oleObj>
              </mc:Choice>
              <mc:Fallback>
                <p:oleObj name="公式" r:id="rId3" imgW="977900" imgH="381000"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5113" y="546100"/>
                        <a:ext cx="22098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nvGraphicFramePr>
        <p:xfrm>
          <a:off x="3700463" y="612775"/>
          <a:ext cx="1263650" cy="519113"/>
        </p:xfrm>
        <a:graphic>
          <a:graphicData uri="http://schemas.openxmlformats.org/presentationml/2006/ole">
            <mc:AlternateContent xmlns:mc="http://schemas.openxmlformats.org/markup-compatibility/2006">
              <mc:Choice xmlns:v="urn:schemas-microsoft-com:vml" Requires="v">
                <p:oleObj spid="_x0000_s6288" name="公式" r:id="rId5" imgW="583947" imgH="241195" progId="Equation.3">
                  <p:embed/>
                </p:oleObj>
              </mc:Choice>
              <mc:Fallback>
                <p:oleObj name="公式" r:id="rId5" imgW="583947" imgH="241195" progId="Equation.3">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0463" y="612775"/>
                        <a:ext cx="12636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对象 4"/>
          <p:cNvGraphicFramePr>
            <a:graphicFrameLocks noChangeAspect="1"/>
          </p:cNvGraphicFramePr>
          <p:nvPr/>
        </p:nvGraphicFramePr>
        <p:xfrm>
          <a:off x="4964113" y="573088"/>
          <a:ext cx="914400" cy="515937"/>
        </p:xfrm>
        <a:graphic>
          <a:graphicData uri="http://schemas.openxmlformats.org/presentationml/2006/ole">
            <mc:AlternateContent xmlns:mc="http://schemas.openxmlformats.org/markup-compatibility/2006">
              <mc:Choice xmlns:v="urn:schemas-microsoft-com:vml" Requires="v">
                <p:oleObj spid="_x0000_s6289" name="公式" r:id="rId7" imgW="406224" imgH="228501" progId="Equation.3">
                  <p:embed/>
                </p:oleObj>
              </mc:Choice>
              <mc:Fallback>
                <p:oleObj name="公式" r:id="rId7" imgW="406224" imgH="228501" progId="Equation.3">
                  <p:embed/>
                  <p:pic>
                    <p:nvPicPr>
                      <p:cNvPr id="0"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4113" y="573088"/>
                        <a:ext cx="914400"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对象 5"/>
          <p:cNvGraphicFramePr>
            <a:graphicFrameLocks noChangeAspect="1"/>
          </p:cNvGraphicFramePr>
          <p:nvPr/>
        </p:nvGraphicFramePr>
        <p:xfrm>
          <a:off x="2366963" y="1804988"/>
          <a:ext cx="1371600" cy="1017587"/>
        </p:xfrm>
        <a:graphic>
          <a:graphicData uri="http://schemas.openxmlformats.org/presentationml/2006/ole">
            <mc:AlternateContent xmlns:mc="http://schemas.openxmlformats.org/markup-compatibility/2006">
              <mc:Choice xmlns:v="urn:schemas-microsoft-com:vml" Requires="v">
                <p:oleObj spid="_x0000_s6290" name="公式" r:id="rId9" imgW="634725" imgH="469696" progId="Equation.3">
                  <p:embed/>
                </p:oleObj>
              </mc:Choice>
              <mc:Fallback>
                <p:oleObj name="公式" r:id="rId9" imgW="634725" imgH="469696" progId="Equation.3">
                  <p:embed/>
                  <p:pic>
                    <p:nvPicPr>
                      <p:cNvPr id="0" name="对象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66963" y="1804988"/>
                        <a:ext cx="1371600" cy="1017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39"/>
          <p:cNvSpPr txBox="1">
            <a:spLocks noChangeArrowheads="1"/>
          </p:cNvSpPr>
          <p:nvPr/>
        </p:nvSpPr>
        <p:spPr bwMode="auto">
          <a:xfrm>
            <a:off x="309563" y="2562225"/>
            <a:ext cx="12557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t>柱内：</a:t>
            </a:r>
          </a:p>
          <a:p>
            <a:pPr>
              <a:spcBef>
                <a:spcPct val="0"/>
              </a:spcBef>
              <a:buFontTx/>
              <a:buNone/>
            </a:pPr>
            <a:r>
              <a:rPr lang="en-US" altLang="zh-CN" sz="2800"/>
              <a:t>r &lt; R</a:t>
            </a:r>
          </a:p>
        </p:txBody>
      </p:sp>
      <p:graphicFrame>
        <p:nvGraphicFramePr>
          <p:cNvPr id="8" name="对象 7"/>
          <p:cNvGraphicFramePr>
            <a:graphicFrameLocks noChangeAspect="1"/>
          </p:cNvGraphicFramePr>
          <p:nvPr/>
        </p:nvGraphicFramePr>
        <p:xfrm>
          <a:off x="1544638" y="3792538"/>
          <a:ext cx="2209800" cy="788987"/>
        </p:xfrm>
        <a:graphic>
          <a:graphicData uri="http://schemas.openxmlformats.org/presentationml/2006/ole">
            <mc:AlternateContent xmlns:mc="http://schemas.openxmlformats.org/markup-compatibility/2006">
              <mc:Choice xmlns:v="urn:schemas-microsoft-com:vml" Requires="v">
                <p:oleObj spid="_x0000_s6291" name="公式" r:id="rId11" imgW="977900" imgH="381000" progId="Equation.3">
                  <p:embed/>
                </p:oleObj>
              </mc:Choice>
              <mc:Fallback>
                <p:oleObj name="公式" r:id="rId11" imgW="977900" imgH="381000" progId="Equation.3">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4638" y="3792538"/>
                        <a:ext cx="2209800"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41"/>
          <p:cNvSpPr txBox="1">
            <a:spLocks noChangeArrowheads="1"/>
          </p:cNvSpPr>
          <p:nvPr/>
        </p:nvSpPr>
        <p:spPr bwMode="auto">
          <a:xfrm>
            <a:off x="3649663" y="3806825"/>
            <a:ext cx="561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a:t>=0</a:t>
            </a:r>
          </a:p>
        </p:txBody>
      </p:sp>
      <p:sp>
        <p:nvSpPr>
          <p:cNvPr id="10" name="Text Box 42"/>
          <p:cNvSpPr txBox="1">
            <a:spLocks noChangeArrowheads="1"/>
          </p:cNvSpPr>
          <p:nvPr/>
        </p:nvSpPr>
        <p:spPr bwMode="auto">
          <a:xfrm>
            <a:off x="2573338" y="5329238"/>
            <a:ext cx="801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t>B=0</a:t>
            </a:r>
          </a:p>
        </p:txBody>
      </p:sp>
      <p:grpSp>
        <p:nvGrpSpPr>
          <p:cNvPr id="11" name="Group 43"/>
          <p:cNvGrpSpPr>
            <a:grpSpLocks/>
          </p:cNvGrpSpPr>
          <p:nvPr/>
        </p:nvGrpSpPr>
        <p:grpSpPr bwMode="auto">
          <a:xfrm>
            <a:off x="5318125" y="3732213"/>
            <a:ext cx="2619375" cy="2576512"/>
            <a:chOff x="2142" y="2765"/>
            <a:chExt cx="1650" cy="1623"/>
          </a:xfrm>
        </p:grpSpPr>
        <p:sp>
          <p:nvSpPr>
            <p:cNvPr id="6171" name="Line 44"/>
            <p:cNvSpPr>
              <a:spLocks noChangeShapeType="1"/>
            </p:cNvSpPr>
            <p:nvPr/>
          </p:nvSpPr>
          <p:spPr bwMode="auto">
            <a:xfrm>
              <a:off x="2400" y="2880"/>
              <a:ext cx="0" cy="1248"/>
            </a:xfrm>
            <a:prstGeom prst="line">
              <a:avLst/>
            </a:prstGeom>
            <a:noFill/>
            <a:ln w="38100">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2" name="Freeform 45"/>
            <p:cNvSpPr>
              <a:spLocks/>
            </p:cNvSpPr>
            <p:nvPr/>
          </p:nvSpPr>
          <p:spPr bwMode="auto">
            <a:xfrm>
              <a:off x="2406" y="4098"/>
              <a:ext cx="1182" cy="1"/>
            </a:xfrm>
            <a:custGeom>
              <a:avLst/>
              <a:gdLst>
                <a:gd name="T0" fmla="*/ 0 w 1182"/>
                <a:gd name="T1" fmla="*/ 0 h 1"/>
                <a:gd name="T2" fmla="*/ 1182 w 1182"/>
                <a:gd name="T3" fmla="*/ 0 h 1"/>
                <a:gd name="T4" fmla="*/ 0 60000 65536"/>
                <a:gd name="T5" fmla="*/ 0 60000 65536"/>
                <a:gd name="T6" fmla="*/ 0 w 1182"/>
                <a:gd name="T7" fmla="*/ 0 h 1"/>
                <a:gd name="T8" fmla="*/ 1182 w 1182"/>
                <a:gd name="T9" fmla="*/ 1 h 1"/>
              </a:gdLst>
              <a:ahLst/>
              <a:cxnLst>
                <a:cxn ang="T4">
                  <a:pos x="T0" y="T1"/>
                </a:cxn>
                <a:cxn ang="T5">
                  <a:pos x="T2" y="T3"/>
                </a:cxn>
              </a:cxnLst>
              <a:rect l="T6" t="T7" r="T8" b="T9"/>
              <a:pathLst>
                <a:path w="1182" h="1">
                  <a:moveTo>
                    <a:pt x="0" y="0"/>
                  </a:moveTo>
                  <a:lnTo>
                    <a:pt x="1182" y="0"/>
                  </a:lnTo>
                </a:path>
              </a:pathLst>
            </a:custGeom>
            <a:noFill/>
            <a:ln w="3810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73" name="Text Box 46"/>
            <p:cNvSpPr txBox="1">
              <a:spLocks noChangeArrowheads="1"/>
            </p:cNvSpPr>
            <p:nvPr/>
          </p:nvSpPr>
          <p:spPr bwMode="auto">
            <a:xfrm>
              <a:off x="2142" y="396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b="0"/>
                <a:t>0</a:t>
              </a:r>
            </a:p>
          </p:txBody>
        </p:sp>
        <p:sp>
          <p:nvSpPr>
            <p:cNvPr id="6174" name="Text Box 47"/>
            <p:cNvSpPr txBox="1">
              <a:spLocks noChangeArrowheads="1"/>
            </p:cNvSpPr>
            <p:nvPr/>
          </p:nvSpPr>
          <p:spPr bwMode="auto">
            <a:xfrm>
              <a:off x="2429" y="2765"/>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i="1"/>
                <a:t>B</a:t>
              </a:r>
            </a:p>
          </p:txBody>
        </p:sp>
        <p:sp>
          <p:nvSpPr>
            <p:cNvPr id="6175" name="Text Box 48"/>
            <p:cNvSpPr txBox="1">
              <a:spLocks noChangeArrowheads="1"/>
            </p:cNvSpPr>
            <p:nvPr/>
          </p:nvSpPr>
          <p:spPr bwMode="auto">
            <a:xfrm>
              <a:off x="3589" y="3936"/>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i="1"/>
                <a:t>r</a:t>
              </a:r>
            </a:p>
          </p:txBody>
        </p:sp>
        <p:sp>
          <p:nvSpPr>
            <p:cNvPr id="6176" name="Text Box 49"/>
            <p:cNvSpPr txBox="1">
              <a:spLocks noChangeArrowheads="1"/>
            </p:cNvSpPr>
            <p:nvPr/>
          </p:nvSpPr>
          <p:spPr bwMode="auto">
            <a:xfrm>
              <a:off x="2604" y="4061"/>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i="1"/>
                <a:t>R</a:t>
              </a:r>
            </a:p>
          </p:txBody>
        </p:sp>
      </p:grpSp>
      <p:grpSp>
        <p:nvGrpSpPr>
          <p:cNvPr id="18" name="Group 50"/>
          <p:cNvGrpSpPr>
            <a:grpSpLocks/>
          </p:cNvGrpSpPr>
          <p:nvPr/>
        </p:nvGrpSpPr>
        <p:grpSpPr bwMode="auto">
          <a:xfrm>
            <a:off x="5727700" y="4600575"/>
            <a:ext cx="1822450" cy="1219200"/>
            <a:chOff x="2400" y="3312"/>
            <a:chExt cx="1148" cy="768"/>
          </a:xfrm>
        </p:grpSpPr>
        <p:sp>
          <p:nvSpPr>
            <p:cNvPr id="6168" name="Line 51"/>
            <p:cNvSpPr>
              <a:spLocks noChangeShapeType="1"/>
            </p:cNvSpPr>
            <p:nvPr/>
          </p:nvSpPr>
          <p:spPr bwMode="auto">
            <a:xfrm>
              <a:off x="2400" y="4080"/>
              <a:ext cx="336"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9" name="Freeform 52"/>
            <p:cNvSpPr>
              <a:spLocks/>
            </p:cNvSpPr>
            <p:nvPr/>
          </p:nvSpPr>
          <p:spPr bwMode="auto">
            <a:xfrm>
              <a:off x="2736" y="3360"/>
              <a:ext cx="812" cy="656"/>
            </a:xfrm>
            <a:custGeom>
              <a:avLst/>
              <a:gdLst>
                <a:gd name="T0" fmla="*/ 0 w 812"/>
                <a:gd name="T1" fmla="*/ 0 h 656"/>
                <a:gd name="T2" fmla="*/ 96 w 812"/>
                <a:gd name="T3" fmla="*/ 192 h 656"/>
                <a:gd name="T4" fmla="*/ 240 w 812"/>
                <a:gd name="T5" fmla="*/ 384 h 656"/>
                <a:gd name="T6" fmla="*/ 384 w 812"/>
                <a:gd name="T7" fmla="*/ 528 h 656"/>
                <a:gd name="T8" fmla="*/ 576 w 812"/>
                <a:gd name="T9" fmla="*/ 606 h 656"/>
                <a:gd name="T10" fmla="*/ 720 w 812"/>
                <a:gd name="T11" fmla="*/ 644 h 656"/>
                <a:gd name="T12" fmla="*/ 812 w 812"/>
                <a:gd name="T13" fmla="*/ 656 h 656"/>
                <a:gd name="T14" fmla="*/ 0 60000 65536"/>
                <a:gd name="T15" fmla="*/ 0 60000 65536"/>
                <a:gd name="T16" fmla="*/ 0 60000 65536"/>
                <a:gd name="T17" fmla="*/ 0 60000 65536"/>
                <a:gd name="T18" fmla="*/ 0 60000 65536"/>
                <a:gd name="T19" fmla="*/ 0 60000 65536"/>
                <a:gd name="T20" fmla="*/ 0 60000 65536"/>
                <a:gd name="T21" fmla="*/ 0 w 812"/>
                <a:gd name="T22" fmla="*/ 0 h 656"/>
                <a:gd name="T23" fmla="*/ 812 w 812"/>
                <a:gd name="T24" fmla="*/ 656 h 6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12" h="656">
                  <a:moveTo>
                    <a:pt x="0" y="0"/>
                  </a:moveTo>
                  <a:cubicBezTo>
                    <a:pt x="28" y="64"/>
                    <a:pt x="56" y="128"/>
                    <a:pt x="96" y="192"/>
                  </a:cubicBezTo>
                  <a:cubicBezTo>
                    <a:pt x="136" y="256"/>
                    <a:pt x="192" y="328"/>
                    <a:pt x="240" y="384"/>
                  </a:cubicBezTo>
                  <a:cubicBezTo>
                    <a:pt x="288" y="440"/>
                    <a:pt x="328" y="491"/>
                    <a:pt x="384" y="528"/>
                  </a:cubicBezTo>
                  <a:cubicBezTo>
                    <a:pt x="440" y="565"/>
                    <a:pt x="520" y="587"/>
                    <a:pt x="576" y="606"/>
                  </a:cubicBezTo>
                  <a:cubicBezTo>
                    <a:pt x="632" y="625"/>
                    <a:pt x="681" y="636"/>
                    <a:pt x="720" y="644"/>
                  </a:cubicBezTo>
                  <a:cubicBezTo>
                    <a:pt x="759" y="652"/>
                    <a:pt x="793" y="654"/>
                    <a:pt x="812" y="656"/>
                  </a:cubicBezTo>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70" name="Line 53"/>
            <p:cNvSpPr>
              <a:spLocks noChangeShapeType="1"/>
            </p:cNvSpPr>
            <p:nvPr/>
          </p:nvSpPr>
          <p:spPr bwMode="auto">
            <a:xfrm>
              <a:off x="2736" y="3312"/>
              <a:ext cx="0" cy="768"/>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 name="Group 3"/>
          <p:cNvGrpSpPr>
            <a:grpSpLocks/>
          </p:cNvGrpSpPr>
          <p:nvPr/>
        </p:nvGrpSpPr>
        <p:grpSpPr bwMode="auto">
          <a:xfrm>
            <a:off x="7239000" y="765175"/>
            <a:ext cx="685800" cy="2209800"/>
            <a:chOff x="4464" y="1200"/>
            <a:chExt cx="432" cy="1392"/>
          </a:xfrm>
        </p:grpSpPr>
        <p:sp>
          <p:nvSpPr>
            <p:cNvPr id="6165" name="AutoShape 4"/>
            <p:cNvSpPr>
              <a:spLocks noChangeArrowheads="1"/>
            </p:cNvSpPr>
            <p:nvPr/>
          </p:nvSpPr>
          <p:spPr bwMode="auto">
            <a:xfrm>
              <a:off x="4464" y="1200"/>
              <a:ext cx="432" cy="1392"/>
            </a:xfrm>
            <a:prstGeom prst="can">
              <a:avLst>
                <a:gd name="adj" fmla="val 47229"/>
              </a:avLst>
            </a:prstGeom>
            <a:solidFill>
              <a:schemeClr val="bg2"/>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6166" name="AutoShape 5"/>
            <p:cNvSpPr>
              <a:spLocks noChangeArrowheads="1"/>
            </p:cNvSpPr>
            <p:nvPr/>
          </p:nvSpPr>
          <p:spPr bwMode="auto">
            <a:xfrm>
              <a:off x="4704" y="2064"/>
              <a:ext cx="144" cy="480"/>
            </a:xfrm>
            <a:prstGeom prst="upArrow">
              <a:avLst>
                <a:gd name="adj1" fmla="val 50000"/>
                <a:gd name="adj2" fmla="val 83333"/>
              </a:avLst>
            </a:prstGeom>
            <a:solidFill>
              <a:srgbClr val="FFFF00"/>
            </a:solidFill>
            <a:ln w="9525">
              <a:solidFill>
                <a:srgbClr val="FFFF00"/>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6167" name="Text Box 6"/>
            <p:cNvSpPr txBox="1">
              <a:spLocks noChangeArrowheads="1"/>
            </p:cNvSpPr>
            <p:nvPr/>
          </p:nvSpPr>
          <p:spPr bwMode="auto">
            <a:xfrm>
              <a:off x="4488" y="2131"/>
              <a:ext cx="2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i="1">
                  <a:solidFill>
                    <a:srgbClr val="FFFF00"/>
                  </a:solidFill>
                </a:rPr>
                <a:t>I</a:t>
              </a:r>
            </a:p>
          </p:txBody>
        </p:sp>
      </p:grpSp>
      <p:grpSp>
        <p:nvGrpSpPr>
          <p:cNvPr id="26" name="Group 54"/>
          <p:cNvGrpSpPr>
            <a:grpSpLocks/>
          </p:cNvGrpSpPr>
          <p:nvPr/>
        </p:nvGrpSpPr>
        <p:grpSpPr bwMode="auto">
          <a:xfrm>
            <a:off x="7620000" y="1312863"/>
            <a:ext cx="801688" cy="519112"/>
            <a:chOff x="4704" y="1545"/>
            <a:chExt cx="505" cy="327"/>
          </a:xfrm>
        </p:grpSpPr>
        <p:sp>
          <p:nvSpPr>
            <p:cNvPr id="6162" name="Line 55"/>
            <p:cNvSpPr>
              <a:spLocks noChangeShapeType="1"/>
            </p:cNvSpPr>
            <p:nvPr/>
          </p:nvSpPr>
          <p:spPr bwMode="auto">
            <a:xfrm>
              <a:off x="4704" y="1824"/>
              <a:ext cx="192" cy="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3" name="Freeform 56"/>
            <p:cNvSpPr>
              <a:spLocks/>
            </p:cNvSpPr>
            <p:nvPr/>
          </p:nvSpPr>
          <p:spPr bwMode="auto">
            <a:xfrm>
              <a:off x="4896" y="1818"/>
              <a:ext cx="313" cy="7"/>
            </a:xfrm>
            <a:custGeom>
              <a:avLst/>
              <a:gdLst>
                <a:gd name="T0" fmla="*/ 0 w 312"/>
                <a:gd name="T1" fmla="*/ 29 h 6"/>
                <a:gd name="T2" fmla="*/ 322 w 312"/>
                <a:gd name="T3" fmla="*/ 0 h 6"/>
                <a:gd name="T4" fmla="*/ 0 60000 65536"/>
                <a:gd name="T5" fmla="*/ 0 60000 65536"/>
                <a:gd name="T6" fmla="*/ 0 w 312"/>
                <a:gd name="T7" fmla="*/ 0 h 6"/>
                <a:gd name="T8" fmla="*/ 312 w 312"/>
                <a:gd name="T9" fmla="*/ 6 h 6"/>
              </a:gdLst>
              <a:ahLst/>
              <a:cxnLst>
                <a:cxn ang="T4">
                  <a:pos x="T0" y="T1"/>
                </a:cxn>
                <a:cxn ang="T5">
                  <a:pos x="T2" y="T3"/>
                </a:cxn>
              </a:cxnLst>
              <a:rect l="T6" t="T7" r="T8" b="T9"/>
              <a:pathLst>
                <a:path w="312" h="6">
                  <a:moveTo>
                    <a:pt x="0" y="6"/>
                  </a:moveTo>
                  <a:lnTo>
                    <a:pt x="312" y="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64" name="Text Box 57"/>
            <p:cNvSpPr txBox="1">
              <a:spLocks noChangeArrowheads="1"/>
            </p:cNvSpPr>
            <p:nvPr/>
          </p:nvSpPr>
          <p:spPr bwMode="auto">
            <a:xfrm>
              <a:off x="4896" y="1545"/>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b="0" i="1"/>
                <a:t>r</a:t>
              </a:r>
            </a:p>
          </p:txBody>
        </p:sp>
      </p:grpSp>
      <p:sp>
        <p:nvSpPr>
          <p:cNvPr id="30" name="Text Box 20"/>
          <p:cNvSpPr txBox="1">
            <a:spLocks noChangeArrowheads="1"/>
          </p:cNvSpPr>
          <p:nvPr/>
        </p:nvSpPr>
        <p:spPr bwMode="auto">
          <a:xfrm>
            <a:off x="6707188" y="1870075"/>
            <a:ext cx="311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3600" i="1">
                <a:solidFill>
                  <a:srgbClr val="0000FF"/>
                </a:solidFill>
              </a:rPr>
              <a:t>l</a:t>
            </a:r>
          </a:p>
        </p:txBody>
      </p:sp>
      <p:sp>
        <p:nvSpPr>
          <p:cNvPr id="31" name="Oval 17"/>
          <p:cNvSpPr>
            <a:spLocks noChangeArrowheads="1"/>
          </p:cNvSpPr>
          <p:nvPr/>
        </p:nvSpPr>
        <p:spPr bwMode="auto">
          <a:xfrm>
            <a:off x="6707188" y="1419225"/>
            <a:ext cx="1752600" cy="609600"/>
          </a:xfrm>
          <a:prstGeom prst="ellipse">
            <a:avLst/>
          </a:pr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32" name="Freeform 19"/>
          <p:cNvSpPr>
            <a:spLocks/>
          </p:cNvSpPr>
          <p:nvPr/>
        </p:nvSpPr>
        <p:spPr bwMode="auto">
          <a:xfrm>
            <a:off x="7083425" y="1882775"/>
            <a:ext cx="304800" cy="88900"/>
          </a:xfrm>
          <a:custGeom>
            <a:avLst/>
            <a:gdLst>
              <a:gd name="T0" fmla="*/ 0 w 192"/>
              <a:gd name="T1" fmla="*/ 0 h 56"/>
              <a:gd name="T2" fmla="*/ 2147483646 w 192"/>
              <a:gd name="T3" fmla="*/ 2147483646 h 56"/>
              <a:gd name="T4" fmla="*/ 2147483646 w 192"/>
              <a:gd name="T5" fmla="*/ 2147483646 h 56"/>
              <a:gd name="T6" fmla="*/ 0 60000 65536"/>
              <a:gd name="T7" fmla="*/ 0 60000 65536"/>
              <a:gd name="T8" fmla="*/ 0 60000 65536"/>
              <a:gd name="T9" fmla="*/ 0 w 192"/>
              <a:gd name="T10" fmla="*/ 0 h 56"/>
              <a:gd name="T11" fmla="*/ 192 w 192"/>
              <a:gd name="T12" fmla="*/ 56 h 56"/>
            </a:gdLst>
            <a:ahLst/>
            <a:cxnLst>
              <a:cxn ang="T6">
                <a:pos x="T0" y="T1"/>
              </a:cxn>
              <a:cxn ang="T7">
                <a:pos x="T2" y="T3"/>
              </a:cxn>
              <a:cxn ang="T8">
                <a:pos x="T4" y="T5"/>
              </a:cxn>
            </a:cxnLst>
            <a:rect l="T9" t="T10" r="T11" b="T12"/>
            <a:pathLst>
              <a:path w="192" h="56">
                <a:moveTo>
                  <a:pt x="0" y="0"/>
                </a:moveTo>
                <a:cubicBezTo>
                  <a:pt x="32" y="20"/>
                  <a:pt x="64" y="40"/>
                  <a:pt x="96" y="48"/>
                </a:cubicBezTo>
                <a:cubicBezTo>
                  <a:pt x="128" y="56"/>
                  <a:pt x="176" y="48"/>
                  <a:pt x="192" y="48"/>
                </a:cubicBezTo>
              </a:path>
            </a:pathLst>
          </a:custGeom>
          <a:noFill/>
          <a:ln w="38100">
            <a:solidFill>
              <a:srgbClr val="0000FF"/>
            </a:solidFill>
            <a:round/>
            <a:headEn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1000"/>
                                        <p:tgtEl>
                                          <p:spTgt spid="31"/>
                                        </p:tgtEl>
                                      </p:cBhvr>
                                    </p:animEffect>
                                    <p:anim calcmode="lin" valueType="num">
                                      <p:cBhvr>
                                        <p:cTn id="23" dur="1000" fill="hold"/>
                                        <p:tgtEl>
                                          <p:spTgt spid="31"/>
                                        </p:tgtEl>
                                        <p:attrNameLst>
                                          <p:attrName>ppt_x</p:attrName>
                                        </p:attrNameLst>
                                      </p:cBhvr>
                                      <p:tavLst>
                                        <p:tav tm="0">
                                          <p:val>
                                            <p:strVal val="#ppt_x"/>
                                          </p:val>
                                        </p:tav>
                                        <p:tav tm="100000">
                                          <p:val>
                                            <p:strVal val="#ppt_x"/>
                                          </p:val>
                                        </p:tav>
                                      </p:tavLst>
                                    </p:anim>
                                    <p:anim calcmode="lin" valueType="num">
                                      <p:cBhvr>
                                        <p:cTn id="24" dur="1000" fill="hold"/>
                                        <p:tgtEl>
                                          <p:spTgt spid="3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1000"/>
                                        <p:tgtEl>
                                          <p:spTgt spid="32"/>
                                        </p:tgtEl>
                                      </p:cBhvr>
                                    </p:animEffect>
                                    <p:anim calcmode="lin" valueType="num">
                                      <p:cBhvr>
                                        <p:cTn id="28" dur="1000" fill="hold"/>
                                        <p:tgtEl>
                                          <p:spTgt spid="32"/>
                                        </p:tgtEl>
                                        <p:attrNameLst>
                                          <p:attrName>ppt_x</p:attrName>
                                        </p:attrNameLst>
                                      </p:cBhvr>
                                      <p:tavLst>
                                        <p:tav tm="0">
                                          <p:val>
                                            <p:strVal val="#ppt_x"/>
                                          </p:val>
                                        </p:tav>
                                        <p:tav tm="100000">
                                          <p:val>
                                            <p:strVal val="#ppt_x"/>
                                          </p:val>
                                        </p:tav>
                                      </p:tavLst>
                                    </p:anim>
                                    <p:anim calcmode="lin" valueType="num">
                                      <p:cBhvr>
                                        <p:cTn id="2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2">
                                            <p:txEl>
                                              <p:pRg st="0" end="0"/>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4"/>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5"/>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6"/>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7">
                                            <p:txEl>
                                              <p:pRg st="1" end="1"/>
                                            </p:txEl>
                                          </p:spTgt>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499"/>
                                          </p:stCondLst>
                                        </p:cTn>
                                        <p:tgtEl>
                                          <p:spTgt spid="8"/>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9"/>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10"/>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499"/>
                                          </p:stCondLst>
                                        </p:cTn>
                                        <p:tgtEl>
                                          <p:spTgt spid="11"/>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nodeType="clickEffect">
                                  <p:stCondLst>
                                    <p:cond delay="0"/>
                                  </p:stCondLst>
                                  <p:childTnLst>
                                    <p:set>
                                      <p:cBhvr>
                                        <p:cTn id="77"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7" grpId="0" build="p" autoUpdateAnimBg="0"/>
      <p:bldP spid="9" grpId="0" autoUpdateAnimBg="0"/>
      <p:bldP spid="10" grpId="0" autoUpdateAnimBg="0"/>
      <p:bldP spid="30" grpId="0"/>
      <p:bldP spid="31"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2"/>
          <p:cNvSpPr txBox="1">
            <a:spLocks noChangeArrowheads="1"/>
          </p:cNvSpPr>
          <p:nvPr/>
        </p:nvSpPr>
        <p:spPr bwMode="auto">
          <a:xfrm>
            <a:off x="76200" y="152400"/>
            <a:ext cx="72612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t>例：求无限长均匀载流圆柱体 </a:t>
            </a:r>
            <a:r>
              <a:rPr lang="en-US" altLang="zh-CN" sz="2800"/>
              <a:t>( </a:t>
            </a:r>
            <a:r>
              <a:rPr lang="en-US" altLang="zh-CN" sz="2800" i="1"/>
              <a:t>I</a:t>
            </a:r>
            <a:r>
              <a:rPr lang="en-US" altLang="zh-CN" sz="2800"/>
              <a:t>, </a:t>
            </a:r>
            <a:r>
              <a:rPr lang="en-US" altLang="zh-CN" sz="2800" i="1"/>
              <a:t>R </a:t>
            </a:r>
            <a:r>
              <a:rPr lang="en-US" altLang="zh-CN" sz="2800"/>
              <a:t>)</a:t>
            </a:r>
            <a:r>
              <a:rPr lang="zh-CN" altLang="en-US" sz="2800"/>
              <a:t>的磁场。</a:t>
            </a:r>
          </a:p>
        </p:txBody>
      </p:sp>
      <p:grpSp>
        <p:nvGrpSpPr>
          <p:cNvPr id="2" name="Group 3"/>
          <p:cNvGrpSpPr>
            <a:grpSpLocks/>
          </p:cNvGrpSpPr>
          <p:nvPr/>
        </p:nvGrpSpPr>
        <p:grpSpPr bwMode="auto">
          <a:xfrm>
            <a:off x="7353300" y="685800"/>
            <a:ext cx="723900" cy="2895600"/>
            <a:chOff x="4440" y="768"/>
            <a:chExt cx="456" cy="1824"/>
          </a:xfrm>
        </p:grpSpPr>
        <p:sp>
          <p:nvSpPr>
            <p:cNvPr id="7210" name="AutoShape 4"/>
            <p:cNvSpPr>
              <a:spLocks noChangeArrowheads="1"/>
            </p:cNvSpPr>
            <p:nvPr/>
          </p:nvSpPr>
          <p:spPr bwMode="auto">
            <a:xfrm>
              <a:off x="4464" y="1200"/>
              <a:ext cx="432" cy="1392"/>
            </a:xfrm>
            <a:prstGeom prst="can">
              <a:avLst>
                <a:gd name="adj" fmla="val 47229"/>
              </a:avLst>
            </a:prstGeom>
            <a:solidFill>
              <a:schemeClr val="bg2"/>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11" name="AutoShape 5"/>
            <p:cNvSpPr>
              <a:spLocks noChangeArrowheads="1"/>
            </p:cNvSpPr>
            <p:nvPr/>
          </p:nvSpPr>
          <p:spPr bwMode="auto">
            <a:xfrm>
              <a:off x="4608" y="864"/>
              <a:ext cx="144" cy="480"/>
            </a:xfrm>
            <a:prstGeom prst="upArrow">
              <a:avLst>
                <a:gd name="adj1" fmla="val 50000"/>
                <a:gd name="adj2" fmla="val 83333"/>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12" name="Text Box 6"/>
            <p:cNvSpPr txBox="1">
              <a:spLocks noChangeArrowheads="1"/>
            </p:cNvSpPr>
            <p:nvPr/>
          </p:nvSpPr>
          <p:spPr bwMode="auto">
            <a:xfrm>
              <a:off x="4440" y="768"/>
              <a:ext cx="2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i="1">
                  <a:solidFill>
                    <a:srgbClr val="0000FF"/>
                  </a:solidFill>
                </a:rPr>
                <a:t>I</a:t>
              </a:r>
            </a:p>
          </p:txBody>
        </p:sp>
      </p:grpSp>
      <p:grpSp>
        <p:nvGrpSpPr>
          <p:cNvPr id="3" name="Group 7"/>
          <p:cNvGrpSpPr>
            <a:grpSpLocks/>
          </p:cNvGrpSpPr>
          <p:nvPr/>
        </p:nvGrpSpPr>
        <p:grpSpPr bwMode="auto">
          <a:xfrm>
            <a:off x="6780213" y="2057400"/>
            <a:ext cx="1830387" cy="4375150"/>
            <a:chOff x="4079" y="1536"/>
            <a:chExt cx="1153" cy="2756"/>
          </a:xfrm>
        </p:grpSpPr>
        <p:sp>
          <p:nvSpPr>
            <p:cNvPr id="7203" name="Oval 8"/>
            <p:cNvSpPr>
              <a:spLocks noChangeArrowheads="1"/>
            </p:cNvSpPr>
            <p:nvPr/>
          </p:nvSpPr>
          <p:spPr bwMode="auto">
            <a:xfrm>
              <a:off x="4128" y="2880"/>
              <a:ext cx="1029" cy="1029"/>
            </a:xfrm>
            <a:prstGeom prst="ellipse">
              <a:avLst/>
            </a:prstGeom>
            <a:solidFill>
              <a:srgbClr val="FFFFFF"/>
            </a:solidFill>
            <a:ln w="57150">
              <a:solidFill>
                <a:srgbClr val="0000FF"/>
              </a:solidFill>
              <a:prstDash val="sysDot"/>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04" name="Freeform 9"/>
            <p:cNvSpPr>
              <a:spLocks/>
            </p:cNvSpPr>
            <p:nvPr/>
          </p:nvSpPr>
          <p:spPr bwMode="auto">
            <a:xfrm>
              <a:off x="4422" y="3852"/>
              <a:ext cx="300" cy="62"/>
            </a:xfrm>
            <a:custGeom>
              <a:avLst/>
              <a:gdLst>
                <a:gd name="T0" fmla="*/ 0 w 300"/>
                <a:gd name="T1" fmla="*/ 0 h 62"/>
                <a:gd name="T2" fmla="*/ 96 w 300"/>
                <a:gd name="T3" fmla="*/ 54 h 62"/>
                <a:gd name="T4" fmla="*/ 300 w 300"/>
                <a:gd name="T5" fmla="*/ 48 h 62"/>
                <a:gd name="T6" fmla="*/ 0 60000 65536"/>
                <a:gd name="T7" fmla="*/ 0 60000 65536"/>
                <a:gd name="T8" fmla="*/ 0 60000 65536"/>
                <a:gd name="T9" fmla="*/ 0 w 300"/>
                <a:gd name="T10" fmla="*/ 0 h 62"/>
                <a:gd name="T11" fmla="*/ 300 w 300"/>
                <a:gd name="T12" fmla="*/ 62 h 62"/>
              </a:gdLst>
              <a:ahLst/>
              <a:cxnLst>
                <a:cxn ang="T6">
                  <a:pos x="T0" y="T1"/>
                </a:cxn>
                <a:cxn ang="T7">
                  <a:pos x="T2" y="T3"/>
                </a:cxn>
                <a:cxn ang="T8">
                  <a:pos x="T4" y="T5"/>
                </a:cxn>
              </a:cxnLst>
              <a:rect l="T9" t="T10" r="T11" b="T12"/>
              <a:pathLst>
                <a:path w="300" h="62">
                  <a:moveTo>
                    <a:pt x="0" y="0"/>
                  </a:moveTo>
                  <a:cubicBezTo>
                    <a:pt x="16" y="10"/>
                    <a:pt x="46" y="46"/>
                    <a:pt x="96" y="54"/>
                  </a:cubicBezTo>
                  <a:cubicBezTo>
                    <a:pt x="146" y="62"/>
                    <a:pt x="258" y="49"/>
                    <a:pt x="300" y="48"/>
                  </a:cubicBezTo>
                </a:path>
              </a:pathLst>
            </a:custGeom>
            <a:noFill/>
            <a:ln w="57150">
              <a:solidFill>
                <a:srgbClr val="0000FF"/>
              </a:solidFill>
              <a:prstDash val="sysDot"/>
              <a:round/>
              <a:headEnd/>
              <a:tailEnd type="arrow"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05" name="Text Box 10"/>
            <p:cNvSpPr txBox="1">
              <a:spLocks noChangeArrowheads="1"/>
            </p:cNvSpPr>
            <p:nvPr/>
          </p:nvSpPr>
          <p:spPr bwMode="auto">
            <a:xfrm>
              <a:off x="4488" y="3965"/>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solidFill>
                    <a:srgbClr val="0000FF"/>
                  </a:solidFill>
                </a:rPr>
                <a:t>L</a:t>
              </a:r>
            </a:p>
          </p:txBody>
        </p:sp>
        <p:sp>
          <p:nvSpPr>
            <p:cNvPr id="7206" name="Oval 11"/>
            <p:cNvSpPr>
              <a:spLocks noChangeArrowheads="1"/>
            </p:cNvSpPr>
            <p:nvPr/>
          </p:nvSpPr>
          <p:spPr bwMode="auto">
            <a:xfrm>
              <a:off x="4128" y="1584"/>
              <a:ext cx="1104" cy="384"/>
            </a:xfrm>
            <a:prstGeom prst="ellipse">
              <a:avLst/>
            </a:pr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07" name="Rectangle 12"/>
            <p:cNvSpPr>
              <a:spLocks noChangeArrowheads="1"/>
            </p:cNvSpPr>
            <p:nvPr/>
          </p:nvSpPr>
          <p:spPr bwMode="auto">
            <a:xfrm>
              <a:off x="4464" y="1536"/>
              <a:ext cx="432" cy="14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08" name="Freeform 13"/>
            <p:cNvSpPr>
              <a:spLocks/>
            </p:cNvSpPr>
            <p:nvPr/>
          </p:nvSpPr>
          <p:spPr bwMode="auto">
            <a:xfrm>
              <a:off x="4176" y="1872"/>
              <a:ext cx="192" cy="56"/>
            </a:xfrm>
            <a:custGeom>
              <a:avLst/>
              <a:gdLst>
                <a:gd name="T0" fmla="*/ 0 w 192"/>
                <a:gd name="T1" fmla="*/ 0 h 56"/>
                <a:gd name="T2" fmla="*/ 96 w 192"/>
                <a:gd name="T3" fmla="*/ 48 h 56"/>
                <a:gd name="T4" fmla="*/ 192 w 192"/>
                <a:gd name="T5" fmla="*/ 48 h 56"/>
                <a:gd name="T6" fmla="*/ 0 60000 65536"/>
                <a:gd name="T7" fmla="*/ 0 60000 65536"/>
                <a:gd name="T8" fmla="*/ 0 60000 65536"/>
                <a:gd name="T9" fmla="*/ 0 w 192"/>
                <a:gd name="T10" fmla="*/ 0 h 56"/>
                <a:gd name="T11" fmla="*/ 192 w 192"/>
                <a:gd name="T12" fmla="*/ 56 h 56"/>
              </a:gdLst>
              <a:ahLst/>
              <a:cxnLst>
                <a:cxn ang="T6">
                  <a:pos x="T0" y="T1"/>
                </a:cxn>
                <a:cxn ang="T7">
                  <a:pos x="T2" y="T3"/>
                </a:cxn>
                <a:cxn ang="T8">
                  <a:pos x="T4" y="T5"/>
                </a:cxn>
              </a:cxnLst>
              <a:rect l="T9" t="T10" r="T11" b="T12"/>
              <a:pathLst>
                <a:path w="192" h="56">
                  <a:moveTo>
                    <a:pt x="0" y="0"/>
                  </a:moveTo>
                  <a:cubicBezTo>
                    <a:pt x="32" y="20"/>
                    <a:pt x="64" y="40"/>
                    <a:pt x="96" y="48"/>
                  </a:cubicBezTo>
                  <a:cubicBezTo>
                    <a:pt x="128" y="56"/>
                    <a:pt x="176" y="48"/>
                    <a:pt x="192" y="48"/>
                  </a:cubicBezTo>
                </a:path>
              </a:pathLst>
            </a:custGeom>
            <a:noFill/>
            <a:ln w="38100">
              <a:solidFill>
                <a:srgbClr val="0000FF"/>
              </a:solidFill>
              <a:round/>
              <a:headEn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09" name="Text Box 14"/>
            <p:cNvSpPr txBox="1">
              <a:spLocks noChangeArrowheads="1"/>
            </p:cNvSpPr>
            <p:nvPr/>
          </p:nvSpPr>
          <p:spPr bwMode="auto">
            <a:xfrm>
              <a:off x="4079" y="1929"/>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b="0" i="1"/>
                <a:t>L</a:t>
              </a:r>
            </a:p>
          </p:txBody>
        </p:sp>
      </p:grpSp>
      <p:sp>
        <p:nvSpPr>
          <p:cNvPr id="154639" name="Text Box 15"/>
          <p:cNvSpPr txBox="1">
            <a:spLocks noChangeArrowheads="1"/>
          </p:cNvSpPr>
          <p:nvPr/>
        </p:nvSpPr>
        <p:spPr bwMode="auto">
          <a:xfrm>
            <a:off x="1000125" y="762000"/>
            <a:ext cx="1679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400"/>
              <a:t>柱外：</a:t>
            </a:r>
            <a:r>
              <a:rPr lang="en-US" altLang="zh-CN" sz="2400" i="1"/>
              <a:t>r </a:t>
            </a:r>
            <a:r>
              <a:rPr lang="en-US" altLang="zh-CN" sz="2400"/>
              <a:t>&gt;</a:t>
            </a:r>
            <a:r>
              <a:rPr lang="en-US" altLang="zh-CN" sz="2400" i="1"/>
              <a:t>R</a:t>
            </a:r>
            <a:endParaRPr lang="en-US" altLang="zh-CN" sz="2400"/>
          </a:p>
        </p:txBody>
      </p:sp>
      <p:graphicFrame>
        <p:nvGraphicFramePr>
          <p:cNvPr id="154640" name="Object 16"/>
          <p:cNvGraphicFramePr>
            <a:graphicFrameLocks noChangeAspect="1"/>
          </p:cNvGraphicFramePr>
          <p:nvPr/>
        </p:nvGraphicFramePr>
        <p:xfrm>
          <a:off x="685800" y="1295400"/>
          <a:ext cx="2209800" cy="788988"/>
        </p:xfrm>
        <a:graphic>
          <a:graphicData uri="http://schemas.openxmlformats.org/presentationml/2006/ole">
            <mc:AlternateContent xmlns:mc="http://schemas.openxmlformats.org/markup-compatibility/2006">
              <mc:Choice xmlns:v="urn:schemas-microsoft-com:vml" Requires="v">
                <p:oleObj spid="_x0000_s7433" name="公式" r:id="rId3" imgW="977900" imgH="381000" progId="Equation.3">
                  <p:embed/>
                </p:oleObj>
              </mc:Choice>
              <mc:Fallback>
                <p:oleObj name="公式" r:id="rId3" imgW="977900" imgH="3810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295400"/>
                        <a:ext cx="22098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41" name="Object 17"/>
          <p:cNvGraphicFramePr>
            <a:graphicFrameLocks noChangeAspect="1"/>
          </p:cNvGraphicFramePr>
          <p:nvPr/>
        </p:nvGraphicFramePr>
        <p:xfrm>
          <a:off x="2774950" y="1362075"/>
          <a:ext cx="1263650" cy="519113"/>
        </p:xfrm>
        <a:graphic>
          <a:graphicData uri="http://schemas.openxmlformats.org/presentationml/2006/ole">
            <mc:AlternateContent xmlns:mc="http://schemas.openxmlformats.org/markup-compatibility/2006">
              <mc:Choice xmlns:v="urn:schemas-microsoft-com:vml" Requires="v">
                <p:oleObj spid="_x0000_s7434" name="公式" r:id="rId5" imgW="583947" imgH="241195" progId="Equation.3">
                  <p:embed/>
                </p:oleObj>
              </mc:Choice>
              <mc:Fallback>
                <p:oleObj name="公式" r:id="rId5" imgW="583947" imgH="241195"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4950" y="1362075"/>
                        <a:ext cx="12636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42" name="Object 18"/>
          <p:cNvGraphicFramePr>
            <a:graphicFrameLocks noChangeAspect="1"/>
          </p:cNvGraphicFramePr>
          <p:nvPr/>
        </p:nvGraphicFramePr>
        <p:xfrm>
          <a:off x="2286000" y="1905000"/>
          <a:ext cx="1593850" cy="1017588"/>
        </p:xfrm>
        <a:graphic>
          <a:graphicData uri="http://schemas.openxmlformats.org/presentationml/2006/ole">
            <mc:AlternateContent xmlns:mc="http://schemas.openxmlformats.org/markup-compatibility/2006">
              <mc:Choice xmlns:v="urn:schemas-microsoft-com:vml" Requires="v">
                <p:oleObj spid="_x0000_s7435" name="公式" r:id="rId7" imgW="736600" imgH="469900" progId="Equation.3">
                  <p:embed/>
                </p:oleObj>
              </mc:Choice>
              <mc:Fallback>
                <p:oleObj name="公式" r:id="rId7" imgW="736600" imgH="4699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0" y="1905000"/>
                        <a:ext cx="1593850" cy="1017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643" name="Text Box 19"/>
          <p:cNvSpPr txBox="1">
            <a:spLocks noChangeArrowheads="1"/>
          </p:cNvSpPr>
          <p:nvPr/>
        </p:nvSpPr>
        <p:spPr bwMode="auto">
          <a:xfrm>
            <a:off x="320675" y="2925763"/>
            <a:ext cx="1660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400"/>
              <a:t>柱内：</a:t>
            </a:r>
            <a:r>
              <a:rPr lang="en-US" altLang="zh-CN" sz="2400" i="1"/>
              <a:t>r </a:t>
            </a:r>
            <a:r>
              <a:rPr lang="en-US" altLang="zh-CN" sz="2400"/>
              <a:t>&lt;</a:t>
            </a:r>
            <a:r>
              <a:rPr lang="en-US" altLang="zh-CN" sz="2400" i="1"/>
              <a:t>R</a:t>
            </a:r>
            <a:endParaRPr lang="en-US" altLang="zh-CN" sz="2400"/>
          </a:p>
        </p:txBody>
      </p:sp>
      <p:sp>
        <p:nvSpPr>
          <p:cNvPr id="154644" name="Oval 20" descr="5%"/>
          <p:cNvSpPr>
            <a:spLocks noChangeArrowheads="1"/>
          </p:cNvSpPr>
          <p:nvPr/>
        </p:nvSpPr>
        <p:spPr bwMode="auto">
          <a:xfrm>
            <a:off x="7315200" y="4648200"/>
            <a:ext cx="762000" cy="762000"/>
          </a:xfrm>
          <a:prstGeom prst="ellipse">
            <a:avLst/>
          </a:prstGeom>
          <a:pattFill prst="pct5">
            <a:fgClr>
              <a:srgbClr val="0000FF"/>
            </a:fgClr>
            <a:bgClr>
              <a:schemeClr val="folHlink"/>
            </a:bgClr>
          </a:patt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nvGrpSpPr>
          <p:cNvPr id="4" name="Group 21"/>
          <p:cNvGrpSpPr>
            <a:grpSpLocks/>
          </p:cNvGrpSpPr>
          <p:nvPr/>
        </p:nvGrpSpPr>
        <p:grpSpPr bwMode="auto">
          <a:xfrm>
            <a:off x="8458200" y="3581400"/>
            <a:ext cx="392113" cy="1447800"/>
            <a:chOff x="5328" y="2256"/>
            <a:chExt cx="247" cy="912"/>
          </a:xfrm>
        </p:grpSpPr>
        <p:sp>
          <p:nvSpPr>
            <p:cNvPr id="7201" name="Line 22"/>
            <p:cNvSpPr>
              <a:spLocks noChangeShapeType="1"/>
            </p:cNvSpPr>
            <p:nvPr/>
          </p:nvSpPr>
          <p:spPr bwMode="auto">
            <a:xfrm flipV="1">
              <a:off x="5376" y="2640"/>
              <a:ext cx="0" cy="52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202" name="Object 23"/>
            <p:cNvGraphicFramePr>
              <a:graphicFrameLocks noChangeAspect="1"/>
            </p:cNvGraphicFramePr>
            <p:nvPr/>
          </p:nvGraphicFramePr>
          <p:xfrm>
            <a:off x="5328" y="2256"/>
            <a:ext cx="247" cy="288"/>
          </p:xfrm>
          <a:graphic>
            <a:graphicData uri="http://schemas.openxmlformats.org/presentationml/2006/ole">
              <mc:AlternateContent xmlns:mc="http://schemas.openxmlformats.org/markup-compatibility/2006">
                <mc:Choice xmlns:v="urn:schemas-microsoft-com:vml" Requires="v">
                  <p:oleObj spid="_x0000_s7436" name="公式" r:id="rId9" imgW="164957" imgH="190335" progId="Equation.3">
                    <p:embed/>
                  </p:oleObj>
                </mc:Choice>
                <mc:Fallback>
                  <p:oleObj name="公式" r:id="rId9" imgW="164957" imgH="190335"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28" y="2256"/>
                          <a:ext cx="24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4"/>
          <p:cNvGrpSpPr>
            <a:grpSpLocks/>
          </p:cNvGrpSpPr>
          <p:nvPr/>
        </p:nvGrpSpPr>
        <p:grpSpPr bwMode="auto">
          <a:xfrm>
            <a:off x="7491413" y="4824413"/>
            <a:ext cx="409575" cy="419100"/>
            <a:chOff x="4719" y="3039"/>
            <a:chExt cx="258" cy="264"/>
          </a:xfrm>
        </p:grpSpPr>
        <p:sp>
          <p:nvSpPr>
            <p:cNvPr id="7199" name="Oval 25"/>
            <p:cNvSpPr>
              <a:spLocks noChangeArrowheads="1"/>
            </p:cNvSpPr>
            <p:nvPr/>
          </p:nvSpPr>
          <p:spPr bwMode="auto">
            <a:xfrm>
              <a:off x="4719" y="3039"/>
              <a:ext cx="258" cy="258"/>
            </a:xfrm>
            <a:prstGeom prst="ellipse">
              <a:avLst/>
            </a:prstGeom>
            <a:noFill/>
            <a:ln w="5715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7200" name="Freeform 26"/>
            <p:cNvSpPr>
              <a:spLocks/>
            </p:cNvSpPr>
            <p:nvPr/>
          </p:nvSpPr>
          <p:spPr bwMode="auto">
            <a:xfrm>
              <a:off x="4719" y="3189"/>
              <a:ext cx="138" cy="114"/>
            </a:xfrm>
            <a:custGeom>
              <a:avLst/>
              <a:gdLst>
                <a:gd name="T0" fmla="*/ 0 w 138"/>
                <a:gd name="T1" fmla="*/ 0 h 114"/>
                <a:gd name="T2" fmla="*/ 33 w 138"/>
                <a:gd name="T3" fmla="*/ 69 h 114"/>
                <a:gd name="T4" fmla="*/ 138 w 138"/>
                <a:gd name="T5" fmla="*/ 114 h 114"/>
                <a:gd name="T6" fmla="*/ 0 60000 65536"/>
                <a:gd name="T7" fmla="*/ 0 60000 65536"/>
                <a:gd name="T8" fmla="*/ 0 60000 65536"/>
                <a:gd name="T9" fmla="*/ 0 w 138"/>
                <a:gd name="T10" fmla="*/ 0 h 114"/>
                <a:gd name="T11" fmla="*/ 138 w 138"/>
                <a:gd name="T12" fmla="*/ 114 h 114"/>
              </a:gdLst>
              <a:ahLst/>
              <a:cxnLst>
                <a:cxn ang="T6">
                  <a:pos x="T0" y="T1"/>
                </a:cxn>
                <a:cxn ang="T7">
                  <a:pos x="T2" y="T3"/>
                </a:cxn>
                <a:cxn ang="T8">
                  <a:pos x="T4" y="T5"/>
                </a:cxn>
              </a:cxnLst>
              <a:rect l="T9" t="T10" r="T11" b="T12"/>
              <a:pathLst>
                <a:path w="138" h="114">
                  <a:moveTo>
                    <a:pt x="0" y="0"/>
                  </a:moveTo>
                  <a:lnTo>
                    <a:pt x="33" y="69"/>
                  </a:lnTo>
                  <a:lnTo>
                    <a:pt x="138" y="114"/>
                  </a:lnTo>
                </a:path>
              </a:pathLst>
            </a:custGeom>
            <a:noFill/>
            <a:ln w="38100">
              <a:solidFill>
                <a:srgbClr val="FF66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154651" name="Object 27"/>
          <p:cNvGraphicFramePr>
            <a:graphicFrameLocks noChangeAspect="1"/>
          </p:cNvGraphicFramePr>
          <p:nvPr/>
        </p:nvGraphicFramePr>
        <p:xfrm>
          <a:off x="488950" y="3657600"/>
          <a:ext cx="2209800" cy="788988"/>
        </p:xfrm>
        <a:graphic>
          <a:graphicData uri="http://schemas.openxmlformats.org/presentationml/2006/ole">
            <mc:AlternateContent xmlns:mc="http://schemas.openxmlformats.org/markup-compatibility/2006">
              <mc:Choice xmlns:v="urn:schemas-microsoft-com:vml" Requires="v">
                <p:oleObj spid="_x0000_s7437" name="公式" r:id="rId11" imgW="977900" imgH="381000" progId="Equation.3">
                  <p:embed/>
                </p:oleObj>
              </mc:Choice>
              <mc:Fallback>
                <p:oleObj name="公式" r:id="rId11" imgW="977900" imgH="381000" progId="Equation.3">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8950" y="3657600"/>
                        <a:ext cx="22098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52" name="Object 28"/>
          <p:cNvGraphicFramePr>
            <a:graphicFrameLocks noChangeAspect="1"/>
          </p:cNvGraphicFramePr>
          <p:nvPr/>
        </p:nvGraphicFramePr>
        <p:xfrm>
          <a:off x="3962400" y="1371600"/>
          <a:ext cx="914400" cy="515938"/>
        </p:xfrm>
        <a:graphic>
          <a:graphicData uri="http://schemas.openxmlformats.org/presentationml/2006/ole">
            <mc:AlternateContent xmlns:mc="http://schemas.openxmlformats.org/markup-compatibility/2006">
              <mc:Choice xmlns:v="urn:schemas-microsoft-com:vml" Requires="v">
                <p:oleObj spid="_x0000_s7438" name="公式" r:id="rId13" imgW="406224" imgH="228501" progId="Equation.3">
                  <p:embed/>
                </p:oleObj>
              </mc:Choice>
              <mc:Fallback>
                <p:oleObj name="公式" r:id="rId13" imgW="406224" imgH="228501"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2400" y="1371600"/>
                        <a:ext cx="91440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53" name="Object 29"/>
          <p:cNvGraphicFramePr>
            <a:graphicFrameLocks noChangeAspect="1"/>
          </p:cNvGraphicFramePr>
          <p:nvPr/>
        </p:nvGraphicFramePr>
        <p:xfrm>
          <a:off x="784225" y="4648200"/>
          <a:ext cx="1062038" cy="515938"/>
        </p:xfrm>
        <a:graphic>
          <a:graphicData uri="http://schemas.openxmlformats.org/presentationml/2006/ole">
            <mc:AlternateContent xmlns:mc="http://schemas.openxmlformats.org/markup-compatibility/2006">
              <mc:Choice xmlns:v="urn:schemas-microsoft-com:vml" Requires="v">
                <p:oleObj spid="_x0000_s7439" name="公式" r:id="rId15" imgW="469900" imgH="228600" progId="Equation.3">
                  <p:embed/>
                </p:oleObj>
              </mc:Choice>
              <mc:Fallback>
                <p:oleObj name="公式" r:id="rId15" imgW="469900" imgH="228600" progId="Equation.3">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4225" y="4648200"/>
                        <a:ext cx="1062038"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54" name="Object 30"/>
          <p:cNvGraphicFramePr>
            <a:graphicFrameLocks noChangeAspect="1"/>
          </p:cNvGraphicFramePr>
          <p:nvPr/>
        </p:nvGraphicFramePr>
        <p:xfrm>
          <a:off x="1927225" y="4343400"/>
          <a:ext cx="1806575" cy="1114425"/>
        </p:xfrm>
        <a:graphic>
          <a:graphicData uri="http://schemas.openxmlformats.org/presentationml/2006/ole">
            <mc:AlternateContent xmlns:mc="http://schemas.openxmlformats.org/markup-compatibility/2006">
              <mc:Choice xmlns:v="urn:schemas-microsoft-com:vml" Requires="v">
                <p:oleObj spid="_x0000_s7440" name="公式" r:id="rId17" imgW="799753" imgH="495085" progId="Equation.3">
                  <p:embed/>
                </p:oleObj>
              </mc:Choice>
              <mc:Fallback>
                <p:oleObj name="公式" r:id="rId17" imgW="799753" imgH="495085" progId="Equation.3">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27225" y="4343400"/>
                        <a:ext cx="1806575"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55" name="Object 31"/>
          <p:cNvGraphicFramePr>
            <a:graphicFrameLocks noChangeAspect="1"/>
          </p:cNvGraphicFramePr>
          <p:nvPr/>
        </p:nvGraphicFramePr>
        <p:xfrm>
          <a:off x="2774950" y="3671888"/>
          <a:ext cx="1263650" cy="519112"/>
        </p:xfrm>
        <a:graphic>
          <a:graphicData uri="http://schemas.openxmlformats.org/presentationml/2006/ole">
            <mc:AlternateContent xmlns:mc="http://schemas.openxmlformats.org/markup-compatibility/2006">
              <mc:Choice xmlns:v="urn:schemas-microsoft-com:vml" Requires="v">
                <p:oleObj spid="_x0000_s7441" name="公式" r:id="rId19" imgW="583947" imgH="241195" progId="Equation.3">
                  <p:embed/>
                </p:oleObj>
              </mc:Choice>
              <mc:Fallback>
                <p:oleObj name="公式" r:id="rId19" imgW="583947" imgH="241195"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4950" y="3671888"/>
                        <a:ext cx="126365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656" name="Object 32"/>
          <p:cNvGraphicFramePr>
            <a:graphicFrameLocks noChangeAspect="1"/>
          </p:cNvGraphicFramePr>
          <p:nvPr/>
        </p:nvGraphicFramePr>
        <p:xfrm>
          <a:off x="533400" y="5559425"/>
          <a:ext cx="2133600" cy="1012825"/>
        </p:xfrm>
        <a:graphic>
          <a:graphicData uri="http://schemas.openxmlformats.org/presentationml/2006/ole">
            <mc:AlternateContent xmlns:mc="http://schemas.openxmlformats.org/markup-compatibility/2006">
              <mc:Choice xmlns:v="urn:schemas-microsoft-com:vml" Requires="v">
                <p:oleObj spid="_x0000_s7442" name="公式" r:id="rId20" imgW="850531" imgH="406224" progId="Equation.3">
                  <p:embed/>
                </p:oleObj>
              </mc:Choice>
              <mc:Fallback>
                <p:oleObj name="公式" r:id="rId20" imgW="850531" imgH="406224" progId="Equation.3">
                  <p:embed/>
                  <p:pic>
                    <p:nvPicPr>
                      <p:cNvPr id="0" name="Object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3400" y="5559425"/>
                        <a:ext cx="2133600"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33"/>
          <p:cNvGrpSpPr>
            <a:grpSpLocks/>
          </p:cNvGrpSpPr>
          <p:nvPr/>
        </p:nvGrpSpPr>
        <p:grpSpPr bwMode="auto">
          <a:xfrm>
            <a:off x="4800600" y="4883150"/>
            <a:ext cx="1631950" cy="679450"/>
            <a:chOff x="2736" y="3076"/>
            <a:chExt cx="1028" cy="428"/>
          </a:xfrm>
        </p:grpSpPr>
        <p:sp>
          <p:nvSpPr>
            <p:cNvPr id="7197" name="Freeform 34"/>
            <p:cNvSpPr>
              <a:spLocks/>
            </p:cNvSpPr>
            <p:nvPr/>
          </p:nvSpPr>
          <p:spPr bwMode="auto">
            <a:xfrm>
              <a:off x="2736" y="3080"/>
              <a:ext cx="436" cy="424"/>
            </a:xfrm>
            <a:custGeom>
              <a:avLst/>
              <a:gdLst>
                <a:gd name="T0" fmla="*/ 436 w 436"/>
                <a:gd name="T1" fmla="*/ 0 h 424"/>
                <a:gd name="T2" fmla="*/ 0 w 436"/>
                <a:gd name="T3" fmla="*/ 424 h 424"/>
                <a:gd name="T4" fmla="*/ 0 60000 65536"/>
                <a:gd name="T5" fmla="*/ 0 60000 65536"/>
                <a:gd name="T6" fmla="*/ 0 w 436"/>
                <a:gd name="T7" fmla="*/ 0 h 424"/>
                <a:gd name="T8" fmla="*/ 436 w 436"/>
                <a:gd name="T9" fmla="*/ 424 h 424"/>
              </a:gdLst>
              <a:ahLst/>
              <a:cxnLst>
                <a:cxn ang="T4">
                  <a:pos x="T0" y="T1"/>
                </a:cxn>
                <a:cxn ang="T5">
                  <a:pos x="T2" y="T3"/>
                </a:cxn>
              </a:cxnLst>
              <a:rect l="T6" t="T7" r="T8" b="T9"/>
              <a:pathLst>
                <a:path w="436" h="424">
                  <a:moveTo>
                    <a:pt x="436" y="0"/>
                  </a:moveTo>
                  <a:lnTo>
                    <a:pt x="0" y="424"/>
                  </a:lnTo>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98" name="Freeform 35"/>
            <p:cNvSpPr>
              <a:spLocks/>
            </p:cNvSpPr>
            <p:nvPr/>
          </p:nvSpPr>
          <p:spPr bwMode="auto">
            <a:xfrm>
              <a:off x="3180" y="3076"/>
              <a:ext cx="584" cy="408"/>
            </a:xfrm>
            <a:custGeom>
              <a:avLst/>
              <a:gdLst>
                <a:gd name="T0" fmla="*/ 0 w 584"/>
                <a:gd name="T1" fmla="*/ 0 h 408"/>
                <a:gd name="T2" fmla="*/ 76 w 584"/>
                <a:gd name="T3" fmla="*/ 168 h 408"/>
                <a:gd name="T4" fmla="*/ 200 w 584"/>
                <a:gd name="T5" fmla="*/ 300 h 408"/>
                <a:gd name="T6" fmla="*/ 420 w 584"/>
                <a:gd name="T7" fmla="*/ 384 h 408"/>
                <a:gd name="T8" fmla="*/ 584 w 584"/>
                <a:gd name="T9" fmla="*/ 408 h 408"/>
                <a:gd name="T10" fmla="*/ 0 60000 65536"/>
                <a:gd name="T11" fmla="*/ 0 60000 65536"/>
                <a:gd name="T12" fmla="*/ 0 60000 65536"/>
                <a:gd name="T13" fmla="*/ 0 60000 65536"/>
                <a:gd name="T14" fmla="*/ 0 60000 65536"/>
                <a:gd name="T15" fmla="*/ 0 w 584"/>
                <a:gd name="T16" fmla="*/ 0 h 408"/>
                <a:gd name="T17" fmla="*/ 584 w 584"/>
                <a:gd name="T18" fmla="*/ 408 h 408"/>
              </a:gdLst>
              <a:ahLst/>
              <a:cxnLst>
                <a:cxn ang="T10">
                  <a:pos x="T0" y="T1"/>
                </a:cxn>
                <a:cxn ang="T11">
                  <a:pos x="T2" y="T3"/>
                </a:cxn>
                <a:cxn ang="T12">
                  <a:pos x="T4" y="T5"/>
                </a:cxn>
                <a:cxn ang="T13">
                  <a:pos x="T6" y="T7"/>
                </a:cxn>
                <a:cxn ang="T14">
                  <a:pos x="T8" y="T9"/>
                </a:cxn>
              </a:cxnLst>
              <a:rect l="T15" t="T16" r="T17" b="T18"/>
              <a:pathLst>
                <a:path w="584" h="408">
                  <a:moveTo>
                    <a:pt x="0" y="0"/>
                  </a:moveTo>
                  <a:cubicBezTo>
                    <a:pt x="13" y="28"/>
                    <a:pt x="43" y="118"/>
                    <a:pt x="76" y="168"/>
                  </a:cubicBezTo>
                  <a:cubicBezTo>
                    <a:pt x="109" y="218"/>
                    <a:pt x="143" y="264"/>
                    <a:pt x="200" y="300"/>
                  </a:cubicBezTo>
                  <a:cubicBezTo>
                    <a:pt x="257" y="336"/>
                    <a:pt x="356" y="366"/>
                    <a:pt x="420" y="384"/>
                  </a:cubicBezTo>
                  <a:cubicBezTo>
                    <a:pt x="484" y="402"/>
                    <a:pt x="550" y="403"/>
                    <a:pt x="584" y="408"/>
                  </a:cubicBezTo>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 name="Group 36"/>
          <p:cNvGrpSpPr>
            <a:grpSpLocks/>
          </p:cNvGrpSpPr>
          <p:nvPr/>
        </p:nvGrpSpPr>
        <p:grpSpPr bwMode="auto">
          <a:xfrm>
            <a:off x="4446588" y="3657600"/>
            <a:ext cx="2335212" cy="2424113"/>
            <a:chOff x="2513" y="2304"/>
            <a:chExt cx="1471" cy="1527"/>
          </a:xfrm>
        </p:grpSpPr>
        <p:sp>
          <p:nvSpPr>
            <p:cNvPr id="7190" name="Text Box 37"/>
            <p:cNvSpPr txBox="1">
              <a:spLocks noChangeArrowheads="1"/>
            </p:cNvSpPr>
            <p:nvPr/>
          </p:nvSpPr>
          <p:spPr bwMode="auto">
            <a:xfrm>
              <a:off x="3781" y="3456"/>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t>r</a:t>
              </a:r>
            </a:p>
          </p:txBody>
        </p:sp>
        <p:sp>
          <p:nvSpPr>
            <p:cNvPr id="7191" name="Line 38"/>
            <p:cNvSpPr>
              <a:spLocks noChangeShapeType="1"/>
            </p:cNvSpPr>
            <p:nvPr/>
          </p:nvSpPr>
          <p:spPr bwMode="auto">
            <a:xfrm>
              <a:off x="2748" y="3504"/>
              <a:ext cx="1104" cy="0"/>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2" name="Line 39"/>
            <p:cNvSpPr>
              <a:spLocks noChangeShapeType="1"/>
            </p:cNvSpPr>
            <p:nvPr/>
          </p:nvSpPr>
          <p:spPr bwMode="auto">
            <a:xfrm flipV="1">
              <a:off x="2748" y="2592"/>
              <a:ext cx="0" cy="912"/>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3" name="Line 40"/>
            <p:cNvSpPr>
              <a:spLocks noChangeShapeType="1"/>
            </p:cNvSpPr>
            <p:nvPr/>
          </p:nvSpPr>
          <p:spPr bwMode="auto">
            <a:xfrm>
              <a:off x="3180" y="2880"/>
              <a:ext cx="0" cy="624"/>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4" name="Text Box 41"/>
            <p:cNvSpPr txBox="1">
              <a:spLocks noChangeArrowheads="1"/>
            </p:cNvSpPr>
            <p:nvPr/>
          </p:nvSpPr>
          <p:spPr bwMode="auto">
            <a:xfrm>
              <a:off x="3006" y="3504"/>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t>R</a:t>
              </a:r>
            </a:p>
          </p:txBody>
        </p:sp>
        <p:sp>
          <p:nvSpPr>
            <p:cNvPr id="7195" name="Text Box 42"/>
            <p:cNvSpPr txBox="1">
              <a:spLocks noChangeArrowheads="1"/>
            </p:cNvSpPr>
            <p:nvPr/>
          </p:nvSpPr>
          <p:spPr bwMode="auto">
            <a:xfrm>
              <a:off x="2796" y="2304"/>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t>B</a:t>
              </a:r>
            </a:p>
          </p:txBody>
        </p:sp>
        <p:sp>
          <p:nvSpPr>
            <p:cNvPr id="7196" name="Text Box 43"/>
            <p:cNvSpPr txBox="1">
              <a:spLocks noChangeArrowheads="1"/>
            </p:cNvSpPr>
            <p:nvPr/>
          </p:nvSpPr>
          <p:spPr bwMode="auto">
            <a:xfrm>
              <a:off x="2513" y="3485"/>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t>O</a:t>
              </a:r>
            </a:p>
          </p:txBody>
        </p:sp>
      </p:grpSp>
      <p:sp>
        <p:nvSpPr>
          <p:cNvPr id="154668" name="Text Box 44"/>
          <p:cNvSpPr txBox="1">
            <a:spLocks noChangeArrowheads="1"/>
          </p:cNvSpPr>
          <p:nvPr/>
        </p:nvSpPr>
        <p:spPr bwMode="auto">
          <a:xfrm>
            <a:off x="92075" y="73183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zh-CN" altLang="en-US" sz="2800"/>
              <a:t>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6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466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46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46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5464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5464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5465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5464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5464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154651"/>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15465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154653"/>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154654"/>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154656"/>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7"/>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6" grpId="0" autoUpdateAnimBg="0"/>
      <p:bldP spid="154639" grpId="0" autoUpdateAnimBg="0"/>
      <p:bldP spid="154643" grpId="0" autoUpdateAnimBg="0"/>
      <p:bldP spid="154644" grpId="0" animBg="1"/>
      <p:bldP spid="15466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71"/>
          <p:cNvSpPr txBox="1">
            <a:spLocks noChangeArrowheads="1"/>
          </p:cNvSpPr>
          <p:nvPr/>
        </p:nvSpPr>
        <p:spPr bwMode="auto">
          <a:xfrm>
            <a:off x="76200" y="76200"/>
            <a:ext cx="9067800" cy="946150"/>
          </a:xfrm>
          <a:prstGeom prst="rect">
            <a:avLst/>
          </a:prstGeom>
          <a:solidFill>
            <a:srgbClr val="FFCC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latin typeface="宋体" pitchFamily="2" charset="-122"/>
              </a:rPr>
              <a:t>例 求均匀密绕长直螺线管的磁感强度。设单位长度的匝数为 </a:t>
            </a:r>
            <a:r>
              <a:rPr lang="en-US" altLang="zh-CN" sz="2800" i="1"/>
              <a:t>n</a:t>
            </a:r>
            <a:r>
              <a:rPr lang="en-US" altLang="zh-CN" sz="2800" i="1">
                <a:latin typeface="宋体" pitchFamily="2" charset="-122"/>
              </a:rPr>
              <a:t> </a:t>
            </a:r>
            <a:r>
              <a:rPr lang="en-US" altLang="zh-CN" sz="2800">
                <a:latin typeface="宋体" pitchFamily="2" charset="-122"/>
              </a:rPr>
              <a:t>,</a:t>
            </a:r>
            <a:r>
              <a:rPr lang="zh-CN" altLang="en-US" sz="2800">
                <a:latin typeface="宋体" pitchFamily="2" charset="-122"/>
              </a:rPr>
              <a:t>稳恒电流强度为</a:t>
            </a:r>
            <a:r>
              <a:rPr lang="en-US" altLang="zh-CN" sz="2800" i="1">
                <a:latin typeface="宋体" pitchFamily="2" charset="-122"/>
              </a:rPr>
              <a:t>I.</a:t>
            </a:r>
            <a:endParaRPr lang="en-US" altLang="zh-CN" sz="2800">
              <a:latin typeface="宋体" pitchFamily="2" charset="-122"/>
            </a:endParaRPr>
          </a:p>
        </p:txBody>
      </p:sp>
      <p:grpSp>
        <p:nvGrpSpPr>
          <p:cNvPr id="6" name="Group 72"/>
          <p:cNvGrpSpPr>
            <a:grpSpLocks/>
          </p:cNvGrpSpPr>
          <p:nvPr/>
        </p:nvGrpSpPr>
        <p:grpSpPr bwMode="auto">
          <a:xfrm>
            <a:off x="2590800" y="1143000"/>
            <a:ext cx="2743200" cy="2438400"/>
            <a:chOff x="3888" y="480"/>
            <a:chExt cx="1728" cy="1536"/>
          </a:xfrm>
        </p:grpSpPr>
        <p:grpSp>
          <p:nvGrpSpPr>
            <p:cNvPr id="8198" name="Group 73"/>
            <p:cNvGrpSpPr>
              <a:grpSpLocks/>
            </p:cNvGrpSpPr>
            <p:nvPr/>
          </p:nvGrpSpPr>
          <p:grpSpPr bwMode="auto">
            <a:xfrm>
              <a:off x="3888" y="816"/>
              <a:ext cx="1728" cy="480"/>
              <a:chOff x="3888" y="2256"/>
              <a:chExt cx="1728" cy="480"/>
            </a:xfrm>
          </p:grpSpPr>
          <p:grpSp>
            <p:nvGrpSpPr>
              <p:cNvPr id="8209" name="Group 74"/>
              <p:cNvGrpSpPr>
                <a:grpSpLocks/>
              </p:cNvGrpSpPr>
              <p:nvPr/>
            </p:nvGrpSpPr>
            <p:grpSpPr bwMode="auto">
              <a:xfrm>
                <a:off x="4032" y="2256"/>
                <a:ext cx="1477" cy="480"/>
                <a:chOff x="3552" y="2592"/>
                <a:chExt cx="1477" cy="480"/>
              </a:xfrm>
            </p:grpSpPr>
            <p:sp>
              <p:nvSpPr>
                <p:cNvPr id="8211" name="Freeform 75"/>
                <p:cNvSpPr>
                  <a:spLocks/>
                </p:cNvSpPr>
                <p:nvPr/>
              </p:nvSpPr>
              <p:spPr bwMode="auto">
                <a:xfrm>
                  <a:off x="4272"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2" name="Freeform 76"/>
                <p:cNvSpPr>
                  <a:spLocks/>
                </p:cNvSpPr>
                <p:nvPr/>
              </p:nvSpPr>
              <p:spPr bwMode="auto">
                <a:xfrm>
                  <a:off x="3696"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3" name="Freeform 77"/>
                <p:cNvSpPr>
                  <a:spLocks/>
                </p:cNvSpPr>
                <p:nvPr/>
              </p:nvSpPr>
              <p:spPr bwMode="auto">
                <a:xfrm>
                  <a:off x="3840"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4" name="Freeform 78"/>
                <p:cNvSpPr>
                  <a:spLocks/>
                </p:cNvSpPr>
                <p:nvPr/>
              </p:nvSpPr>
              <p:spPr bwMode="auto">
                <a:xfrm>
                  <a:off x="3984"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5" name="Freeform 79"/>
                <p:cNvSpPr>
                  <a:spLocks/>
                </p:cNvSpPr>
                <p:nvPr/>
              </p:nvSpPr>
              <p:spPr bwMode="auto">
                <a:xfrm>
                  <a:off x="4128"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6" name="Freeform 80"/>
                <p:cNvSpPr>
                  <a:spLocks/>
                </p:cNvSpPr>
                <p:nvPr/>
              </p:nvSpPr>
              <p:spPr bwMode="auto">
                <a:xfrm>
                  <a:off x="4560"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7" name="Freeform 81"/>
                <p:cNvSpPr>
                  <a:spLocks/>
                </p:cNvSpPr>
                <p:nvPr/>
              </p:nvSpPr>
              <p:spPr bwMode="auto">
                <a:xfrm>
                  <a:off x="4416"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8" name="Freeform 82"/>
                <p:cNvSpPr>
                  <a:spLocks/>
                </p:cNvSpPr>
                <p:nvPr/>
              </p:nvSpPr>
              <p:spPr bwMode="auto">
                <a:xfrm>
                  <a:off x="3552"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9" name="Freeform 83"/>
                <p:cNvSpPr>
                  <a:spLocks/>
                </p:cNvSpPr>
                <p:nvPr/>
              </p:nvSpPr>
              <p:spPr bwMode="auto">
                <a:xfrm>
                  <a:off x="4704"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210" name="AutoShape 84"/>
              <p:cNvSpPr>
                <a:spLocks noChangeArrowheads="1"/>
              </p:cNvSpPr>
              <p:nvPr/>
            </p:nvSpPr>
            <p:spPr bwMode="auto">
              <a:xfrm rot="16200000" flipH="1">
                <a:off x="4584" y="1656"/>
                <a:ext cx="336" cy="1728"/>
              </a:xfrm>
              <a:prstGeom prst="can">
                <a:avLst>
                  <a:gd name="adj" fmla="val 58571"/>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sp>
          <p:nvSpPr>
            <p:cNvPr id="8199" name="Line 85"/>
            <p:cNvSpPr>
              <a:spLocks noChangeShapeType="1"/>
            </p:cNvSpPr>
            <p:nvPr/>
          </p:nvSpPr>
          <p:spPr bwMode="auto">
            <a:xfrm>
              <a:off x="4032" y="624"/>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0" name="Line 86"/>
            <p:cNvSpPr>
              <a:spLocks noChangeShapeType="1"/>
            </p:cNvSpPr>
            <p:nvPr/>
          </p:nvSpPr>
          <p:spPr bwMode="auto">
            <a:xfrm>
              <a:off x="5568" y="576"/>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1" name="Line 87"/>
            <p:cNvSpPr>
              <a:spLocks noChangeShapeType="1"/>
            </p:cNvSpPr>
            <p:nvPr/>
          </p:nvSpPr>
          <p:spPr bwMode="auto">
            <a:xfrm>
              <a:off x="4032" y="672"/>
              <a:ext cx="480" cy="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2" name="Line 88"/>
            <p:cNvSpPr>
              <a:spLocks noChangeShapeType="1"/>
            </p:cNvSpPr>
            <p:nvPr/>
          </p:nvSpPr>
          <p:spPr bwMode="auto">
            <a:xfrm>
              <a:off x="5136" y="672"/>
              <a:ext cx="432"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3" name="Freeform 89"/>
            <p:cNvSpPr>
              <a:spLocks/>
            </p:cNvSpPr>
            <p:nvPr/>
          </p:nvSpPr>
          <p:spPr bwMode="auto">
            <a:xfrm>
              <a:off x="5424" y="816"/>
              <a:ext cx="96" cy="1200"/>
            </a:xfrm>
            <a:custGeom>
              <a:avLst/>
              <a:gdLst>
                <a:gd name="T0" fmla="*/ 0 w 117"/>
                <a:gd name="T1" fmla="*/ 37 h 1259"/>
                <a:gd name="T2" fmla="*/ 11 w 117"/>
                <a:gd name="T3" fmla="*/ 45 h 1259"/>
                <a:gd name="T4" fmla="*/ 16 w 117"/>
                <a:gd name="T5" fmla="*/ 160 h 1259"/>
                <a:gd name="T6" fmla="*/ 16 w 117"/>
                <a:gd name="T7" fmla="*/ 780 h 1259"/>
                <a:gd name="T8" fmla="*/ 0 60000 65536"/>
                <a:gd name="T9" fmla="*/ 0 60000 65536"/>
                <a:gd name="T10" fmla="*/ 0 60000 65536"/>
                <a:gd name="T11" fmla="*/ 0 60000 65536"/>
                <a:gd name="T12" fmla="*/ 0 w 117"/>
                <a:gd name="T13" fmla="*/ 0 h 1259"/>
                <a:gd name="T14" fmla="*/ 117 w 117"/>
                <a:gd name="T15" fmla="*/ 1259 h 1259"/>
              </a:gdLst>
              <a:ahLst/>
              <a:cxnLst>
                <a:cxn ang="T8">
                  <a:pos x="T0" y="T1"/>
                </a:cxn>
                <a:cxn ang="T9">
                  <a:pos x="T2" y="T3"/>
                </a:cxn>
                <a:cxn ang="T10">
                  <a:pos x="T4" y="T5"/>
                </a:cxn>
                <a:cxn ang="T11">
                  <a:pos x="T6" y="T7"/>
                </a:cxn>
              </a:cxnLst>
              <a:rect l="T12" t="T13" r="T14" b="T15"/>
              <a:pathLst>
                <a:path w="117" h="1259">
                  <a:moveTo>
                    <a:pt x="0" y="59"/>
                  </a:moveTo>
                  <a:cubicBezTo>
                    <a:pt x="21" y="0"/>
                    <a:pt x="51" y="24"/>
                    <a:pt x="75" y="72"/>
                  </a:cubicBezTo>
                  <a:cubicBezTo>
                    <a:pt x="100" y="122"/>
                    <a:pt x="112" y="208"/>
                    <a:pt x="113" y="259"/>
                  </a:cubicBezTo>
                  <a:cubicBezTo>
                    <a:pt x="117" y="592"/>
                    <a:pt x="113" y="926"/>
                    <a:pt x="113" y="1259"/>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04" name="Line 90"/>
            <p:cNvSpPr>
              <a:spLocks noChangeShapeType="1"/>
            </p:cNvSpPr>
            <p:nvPr/>
          </p:nvSpPr>
          <p:spPr bwMode="auto">
            <a:xfrm>
              <a:off x="4032" y="1248"/>
              <a:ext cx="0"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5" name="Line 91"/>
            <p:cNvSpPr>
              <a:spLocks noChangeShapeType="1"/>
            </p:cNvSpPr>
            <p:nvPr/>
          </p:nvSpPr>
          <p:spPr bwMode="auto">
            <a:xfrm flipV="1">
              <a:off x="5520" y="1440"/>
              <a:ext cx="0" cy="24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6" name="Line 92"/>
            <p:cNvSpPr>
              <a:spLocks noChangeShapeType="1"/>
            </p:cNvSpPr>
            <p:nvPr/>
          </p:nvSpPr>
          <p:spPr bwMode="auto">
            <a:xfrm>
              <a:off x="4032" y="1488"/>
              <a:ext cx="0" cy="192"/>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207" name="Object 93"/>
            <p:cNvGraphicFramePr>
              <a:graphicFrameLocks noChangeAspect="1"/>
            </p:cNvGraphicFramePr>
            <p:nvPr/>
          </p:nvGraphicFramePr>
          <p:xfrm>
            <a:off x="5232" y="1392"/>
            <a:ext cx="220" cy="288"/>
          </p:xfrm>
          <a:graphic>
            <a:graphicData uri="http://schemas.openxmlformats.org/presentationml/2006/ole">
              <mc:AlternateContent xmlns:mc="http://schemas.openxmlformats.org/markup-compatibility/2006">
                <mc:Choice xmlns:v="urn:schemas-microsoft-com:vml" Requires="v">
                  <p:oleObj spid="_x0000_s8242" name="公式" r:id="rId3" imgW="126780" imgH="164814" progId="Equation.3">
                    <p:embed/>
                  </p:oleObj>
                </mc:Choice>
                <mc:Fallback>
                  <p:oleObj name="公式" r:id="rId3" imgW="126780" imgH="164814" progId="Equation.3">
                    <p:embed/>
                    <p:pic>
                      <p:nvPicPr>
                        <p:cNvPr id="0" name="Object 9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2" y="1392"/>
                          <a:ext cx="2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8" name="Text Box 94"/>
            <p:cNvSpPr txBox="1">
              <a:spLocks noChangeArrowheads="1"/>
            </p:cNvSpPr>
            <p:nvPr/>
          </p:nvSpPr>
          <p:spPr bwMode="auto">
            <a:xfrm>
              <a:off x="4643" y="48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t>L</a:t>
              </a:r>
            </a:p>
          </p:txBody>
        </p:sp>
      </p:grpSp>
      <p:sp>
        <p:nvSpPr>
          <p:cNvPr id="155743" name="Text Box 95"/>
          <p:cNvSpPr txBox="1">
            <a:spLocks noChangeArrowheads="1"/>
          </p:cNvSpPr>
          <p:nvPr/>
        </p:nvSpPr>
        <p:spPr bwMode="auto">
          <a:xfrm>
            <a:off x="96838" y="1219200"/>
            <a:ext cx="893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zh-CN" altLang="en-US" sz="2800"/>
              <a:t>解：</a:t>
            </a:r>
          </a:p>
        </p:txBody>
      </p:sp>
      <p:sp>
        <p:nvSpPr>
          <p:cNvPr id="7" name="TextBox 6"/>
          <p:cNvSpPr txBox="1"/>
          <p:nvPr/>
        </p:nvSpPr>
        <p:spPr>
          <a:xfrm>
            <a:off x="549275" y="4068763"/>
            <a:ext cx="6470650" cy="2308225"/>
          </a:xfrm>
          <a:prstGeom prst="rect">
            <a:avLst/>
          </a:prstGeom>
          <a:noFill/>
        </p:spPr>
        <p:txBody>
          <a:bodyPr wrap="none">
            <a:spAutoFit/>
          </a:bodyPr>
          <a:lstStyle/>
          <a:p>
            <a:pPr>
              <a:defRPr/>
            </a:pPr>
            <a:r>
              <a:rPr lang="zh-CN" altLang="en-US" dirty="0"/>
              <a:t>分析： </a:t>
            </a:r>
            <a:endParaRPr lang="en-US" altLang="zh-CN" dirty="0"/>
          </a:p>
          <a:p>
            <a:pPr marL="514350" indent="-514350">
              <a:buFontTx/>
              <a:buAutoNum type="arabicPeriod"/>
              <a:defRPr/>
            </a:pPr>
            <a:r>
              <a:rPr lang="zh-CN" altLang="en-US" sz="3200" dirty="0"/>
              <a:t>管内磁感应强度均与轴线平行，</a:t>
            </a:r>
            <a:endParaRPr lang="en-US" altLang="zh-CN" sz="3200" dirty="0"/>
          </a:p>
          <a:p>
            <a:pPr marL="514350" indent="-514350">
              <a:buFontTx/>
              <a:buAutoNum type="arabicPeriod"/>
              <a:defRPr/>
            </a:pPr>
            <a:endParaRPr lang="en-US" altLang="zh-CN" sz="3200" dirty="0"/>
          </a:p>
          <a:p>
            <a:pPr marL="514350" indent="-514350">
              <a:buFontTx/>
              <a:buAutoNum type="arabicPeriod"/>
              <a:defRPr/>
            </a:pPr>
            <a:r>
              <a:rPr lang="zh-CN" altLang="en-US" sz="3200" dirty="0"/>
              <a:t>离轴线等距离的各点</a:t>
            </a:r>
            <a:r>
              <a:rPr lang="en-US" altLang="zh-CN" sz="3200" i="1" dirty="0"/>
              <a:t>B</a:t>
            </a:r>
            <a:r>
              <a:rPr lang="zh-CN" altLang="en-US" sz="3200" dirty="0"/>
              <a:t>大小相等</a:t>
            </a:r>
            <a:endParaRPr lang="en-US" altLang="zh-CN" sz="3200" dirty="0"/>
          </a:p>
          <a:p>
            <a:pPr>
              <a:defRPr/>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574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743" grpId="0" autoUpdateAnimBg="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447800" y="1385888"/>
            <a:ext cx="3276600" cy="1281112"/>
            <a:chOff x="624" y="720"/>
            <a:chExt cx="2064" cy="807"/>
          </a:xfrm>
        </p:grpSpPr>
        <p:sp>
          <p:nvSpPr>
            <p:cNvPr id="9271" name="AutoShape 3"/>
            <p:cNvSpPr>
              <a:spLocks noChangeArrowheads="1"/>
            </p:cNvSpPr>
            <p:nvPr/>
          </p:nvSpPr>
          <p:spPr bwMode="auto">
            <a:xfrm>
              <a:off x="1920" y="720"/>
              <a:ext cx="768" cy="672"/>
            </a:xfrm>
            <a:prstGeom prst="wedgeEllipseCallout">
              <a:avLst>
                <a:gd name="adj1" fmla="val -58593"/>
                <a:gd name="adj2" fmla="val 59972"/>
              </a:avLst>
            </a:prstGeom>
            <a:solidFill>
              <a:srgbClr val="FFFFFF"/>
            </a:solidFill>
            <a:ln w="38100">
              <a:solidFill>
                <a:srgbClr val="008000"/>
              </a:solidFill>
              <a:miter lim="800000"/>
              <a:headEnd/>
              <a:tailEnd/>
            </a:ln>
          </p:spPr>
          <p:txBody>
            <a:bodyPr wrap="none" anchor="ct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800" b="0"/>
            </a:p>
          </p:txBody>
        </p:sp>
        <p:sp>
          <p:nvSpPr>
            <p:cNvPr id="9272" name="AutoShape 4"/>
            <p:cNvSpPr>
              <a:spLocks noChangeArrowheads="1"/>
            </p:cNvSpPr>
            <p:nvPr/>
          </p:nvSpPr>
          <p:spPr bwMode="auto">
            <a:xfrm>
              <a:off x="624" y="720"/>
              <a:ext cx="672" cy="672"/>
            </a:xfrm>
            <a:prstGeom prst="wedgeEllipseCallout">
              <a:avLst>
                <a:gd name="adj1" fmla="val 79019"/>
                <a:gd name="adj2" fmla="val 56102"/>
              </a:avLst>
            </a:prstGeom>
            <a:solidFill>
              <a:srgbClr val="FFFFFF"/>
            </a:solidFill>
            <a:ln w="38100">
              <a:solidFill>
                <a:srgbClr val="008000"/>
              </a:solidFill>
              <a:miter lim="800000"/>
              <a:headEnd/>
              <a:tailEnd/>
            </a:ln>
          </p:spPr>
          <p:txBody>
            <a:bodyPr wrap="none" anchor="ct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800" b="0"/>
            </a:p>
          </p:txBody>
        </p:sp>
        <p:sp>
          <p:nvSpPr>
            <p:cNvPr id="9273" name="Text Box 5"/>
            <p:cNvSpPr txBox="1">
              <a:spLocks noChangeArrowheads="1"/>
            </p:cNvSpPr>
            <p:nvPr/>
          </p:nvSpPr>
          <p:spPr bwMode="auto">
            <a:xfrm>
              <a:off x="1517" y="1200"/>
              <a:ext cx="3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a:solidFill>
                    <a:srgbClr val="CC0000"/>
                  </a:solidFill>
                </a:rPr>
                <a:t>=0</a:t>
              </a:r>
            </a:p>
          </p:txBody>
        </p:sp>
      </p:grpSp>
      <p:sp>
        <p:nvSpPr>
          <p:cNvPr id="9219" name="Text Box 6"/>
          <p:cNvSpPr txBox="1">
            <a:spLocks noChangeArrowheads="1"/>
          </p:cNvSpPr>
          <p:nvPr/>
        </p:nvSpPr>
        <p:spPr bwMode="auto">
          <a:xfrm>
            <a:off x="76200" y="76200"/>
            <a:ext cx="9067800" cy="822325"/>
          </a:xfrm>
          <a:prstGeom prst="rect">
            <a:avLst/>
          </a:prstGeom>
          <a:solidFill>
            <a:srgbClr val="FFCCCC"/>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400">
                <a:latin typeface="宋体" pitchFamily="2" charset="-122"/>
              </a:rPr>
              <a:t>例 求均匀密绕长直螺线管的磁感强度。设单位长度的匝数为</a:t>
            </a:r>
            <a:r>
              <a:rPr lang="en-US" altLang="zh-CN" sz="2400" i="1"/>
              <a:t>n</a:t>
            </a:r>
            <a:r>
              <a:rPr lang="en-US" altLang="zh-CN" sz="2400" i="1">
                <a:latin typeface="宋体" pitchFamily="2" charset="-122"/>
              </a:rPr>
              <a:t> </a:t>
            </a:r>
            <a:r>
              <a:rPr lang="en-US" altLang="zh-CN" sz="2400">
                <a:latin typeface="宋体" pitchFamily="2" charset="-122"/>
              </a:rPr>
              <a:t>,</a:t>
            </a:r>
            <a:r>
              <a:rPr lang="zh-CN" altLang="en-US" sz="2400">
                <a:latin typeface="宋体" pitchFamily="2" charset="-122"/>
              </a:rPr>
              <a:t>稳恒电流强度为</a:t>
            </a:r>
            <a:r>
              <a:rPr lang="en-US" altLang="zh-CN" sz="2400" i="1">
                <a:latin typeface="宋体" pitchFamily="2" charset="-122"/>
              </a:rPr>
              <a:t>I.</a:t>
            </a:r>
            <a:endParaRPr lang="en-US" altLang="zh-CN" sz="2400">
              <a:latin typeface="宋体" pitchFamily="2" charset="-122"/>
            </a:endParaRPr>
          </a:p>
        </p:txBody>
      </p:sp>
      <p:grpSp>
        <p:nvGrpSpPr>
          <p:cNvPr id="3" name="Group 7"/>
          <p:cNvGrpSpPr>
            <a:grpSpLocks/>
          </p:cNvGrpSpPr>
          <p:nvPr/>
        </p:nvGrpSpPr>
        <p:grpSpPr bwMode="auto">
          <a:xfrm>
            <a:off x="4191000" y="2895600"/>
            <a:ext cx="4800600" cy="2286000"/>
            <a:chOff x="3696" y="2544"/>
            <a:chExt cx="1968" cy="772"/>
          </a:xfrm>
        </p:grpSpPr>
        <p:sp>
          <p:nvSpPr>
            <p:cNvPr id="9242" name="Oval 8"/>
            <p:cNvSpPr>
              <a:spLocks noChangeArrowheads="1"/>
            </p:cNvSpPr>
            <p:nvPr/>
          </p:nvSpPr>
          <p:spPr bwMode="auto">
            <a:xfrm>
              <a:off x="3936" y="3216"/>
              <a:ext cx="100" cy="100"/>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43" name="Oval 9"/>
            <p:cNvSpPr>
              <a:spLocks noChangeArrowheads="1"/>
            </p:cNvSpPr>
            <p:nvPr/>
          </p:nvSpPr>
          <p:spPr bwMode="auto">
            <a:xfrm>
              <a:off x="3981" y="3261"/>
              <a:ext cx="10" cy="10"/>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44" name="AutoShape 10"/>
            <p:cNvSpPr>
              <a:spLocks noChangeArrowheads="1"/>
            </p:cNvSpPr>
            <p:nvPr/>
          </p:nvSpPr>
          <p:spPr bwMode="auto">
            <a:xfrm>
              <a:off x="3936" y="2544"/>
              <a:ext cx="104" cy="104"/>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45" name="Rectangle 11"/>
            <p:cNvSpPr>
              <a:spLocks noChangeArrowheads="1"/>
            </p:cNvSpPr>
            <p:nvPr/>
          </p:nvSpPr>
          <p:spPr bwMode="auto">
            <a:xfrm>
              <a:off x="3984" y="2688"/>
              <a:ext cx="1440" cy="48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46" name="AutoShape 12"/>
            <p:cNvSpPr>
              <a:spLocks noChangeArrowheads="1"/>
            </p:cNvSpPr>
            <p:nvPr/>
          </p:nvSpPr>
          <p:spPr bwMode="auto">
            <a:xfrm>
              <a:off x="4455" y="2544"/>
              <a:ext cx="104" cy="104"/>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47" name="AutoShape 13"/>
            <p:cNvSpPr>
              <a:spLocks noChangeArrowheads="1"/>
            </p:cNvSpPr>
            <p:nvPr/>
          </p:nvSpPr>
          <p:spPr bwMode="auto">
            <a:xfrm>
              <a:off x="4628" y="2544"/>
              <a:ext cx="104" cy="104"/>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48" name="AutoShape 14"/>
            <p:cNvSpPr>
              <a:spLocks noChangeArrowheads="1"/>
            </p:cNvSpPr>
            <p:nvPr/>
          </p:nvSpPr>
          <p:spPr bwMode="auto">
            <a:xfrm>
              <a:off x="4974" y="2544"/>
              <a:ext cx="104" cy="104"/>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49" name="AutoShape 15"/>
            <p:cNvSpPr>
              <a:spLocks noChangeArrowheads="1"/>
            </p:cNvSpPr>
            <p:nvPr/>
          </p:nvSpPr>
          <p:spPr bwMode="auto">
            <a:xfrm>
              <a:off x="5320" y="2544"/>
              <a:ext cx="104" cy="104"/>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50" name="AutoShape 16"/>
            <p:cNvSpPr>
              <a:spLocks noChangeArrowheads="1"/>
            </p:cNvSpPr>
            <p:nvPr/>
          </p:nvSpPr>
          <p:spPr bwMode="auto">
            <a:xfrm>
              <a:off x="4109" y="2544"/>
              <a:ext cx="104" cy="104"/>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51" name="AutoShape 17"/>
            <p:cNvSpPr>
              <a:spLocks noChangeArrowheads="1"/>
            </p:cNvSpPr>
            <p:nvPr/>
          </p:nvSpPr>
          <p:spPr bwMode="auto">
            <a:xfrm>
              <a:off x="4282" y="2544"/>
              <a:ext cx="104" cy="104"/>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52" name="AutoShape 18"/>
            <p:cNvSpPr>
              <a:spLocks noChangeArrowheads="1"/>
            </p:cNvSpPr>
            <p:nvPr/>
          </p:nvSpPr>
          <p:spPr bwMode="auto">
            <a:xfrm>
              <a:off x="4801" y="2544"/>
              <a:ext cx="104" cy="104"/>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53" name="AutoShape 19"/>
            <p:cNvSpPr>
              <a:spLocks noChangeArrowheads="1"/>
            </p:cNvSpPr>
            <p:nvPr/>
          </p:nvSpPr>
          <p:spPr bwMode="auto">
            <a:xfrm>
              <a:off x="5147" y="2544"/>
              <a:ext cx="104" cy="104"/>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54" name="Oval 20"/>
            <p:cNvSpPr>
              <a:spLocks noChangeArrowheads="1"/>
            </p:cNvSpPr>
            <p:nvPr/>
          </p:nvSpPr>
          <p:spPr bwMode="auto">
            <a:xfrm>
              <a:off x="4283" y="3216"/>
              <a:ext cx="100" cy="100"/>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55" name="Oval 21"/>
            <p:cNvSpPr>
              <a:spLocks noChangeArrowheads="1"/>
            </p:cNvSpPr>
            <p:nvPr/>
          </p:nvSpPr>
          <p:spPr bwMode="auto">
            <a:xfrm>
              <a:off x="4328" y="3261"/>
              <a:ext cx="10" cy="10"/>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56" name="Oval 22"/>
            <p:cNvSpPr>
              <a:spLocks noChangeArrowheads="1"/>
            </p:cNvSpPr>
            <p:nvPr/>
          </p:nvSpPr>
          <p:spPr bwMode="auto">
            <a:xfrm>
              <a:off x="4456" y="3216"/>
              <a:ext cx="100" cy="100"/>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57" name="Oval 23"/>
            <p:cNvSpPr>
              <a:spLocks noChangeArrowheads="1"/>
            </p:cNvSpPr>
            <p:nvPr/>
          </p:nvSpPr>
          <p:spPr bwMode="auto">
            <a:xfrm>
              <a:off x="4501" y="3261"/>
              <a:ext cx="10" cy="10"/>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58" name="Oval 24"/>
            <p:cNvSpPr>
              <a:spLocks noChangeArrowheads="1"/>
            </p:cNvSpPr>
            <p:nvPr/>
          </p:nvSpPr>
          <p:spPr bwMode="auto">
            <a:xfrm>
              <a:off x="4630" y="3216"/>
              <a:ext cx="100" cy="96"/>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59" name="Oval 25"/>
            <p:cNvSpPr>
              <a:spLocks noChangeArrowheads="1"/>
            </p:cNvSpPr>
            <p:nvPr/>
          </p:nvSpPr>
          <p:spPr bwMode="auto">
            <a:xfrm>
              <a:off x="4675" y="3259"/>
              <a:ext cx="10" cy="10"/>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60" name="Oval 26"/>
            <p:cNvSpPr>
              <a:spLocks noChangeArrowheads="1"/>
            </p:cNvSpPr>
            <p:nvPr/>
          </p:nvSpPr>
          <p:spPr bwMode="auto">
            <a:xfrm>
              <a:off x="4803" y="3216"/>
              <a:ext cx="100" cy="100"/>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61" name="Oval 27"/>
            <p:cNvSpPr>
              <a:spLocks noChangeArrowheads="1"/>
            </p:cNvSpPr>
            <p:nvPr/>
          </p:nvSpPr>
          <p:spPr bwMode="auto">
            <a:xfrm>
              <a:off x="4848" y="3261"/>
              <a:ext cx="10" cy="10"/>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62" name="Oval 28"/>
            <p:cNvSpPr>
              <a:spLocks noChangeArrowheads="1"/>
            </p:cNvSpPr>
            <p:nvPr/>
          </p:nvSpPr>
          <p:spPr bwMode="auto">
            <a:xfrm>
              <a:off x="4977" y="3216"/>
              <a:ext cx="111" cy="96"/>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63" name="Oval 29"/>
            <p:cNvSpPr>
              <a:spLocks noChangeArrowheads="1"/>
            </p:cNvSpPr>
            <p:nvPr/>
          </p:nvSpPr>
          <p:spPr bwMode="auto">
            <a:xfrm>
              <a:off x="5027" y="3259"/>
              <a:ext cx="11" cy="10"/>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64" name="Oval 30"/>
            <p:cNvSpPr>
              <a:spLocks noChangeArrowheads="1"/>
            </p:cNvSpPr>
            <p:nvPr/>
          </p:nvSpPr>
          <p:spPr bwMode="auto">
            <a:xfrm>
              <a:off x="5324" y="3216"/>
              <a:ext cx="100" cy="100"/>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65" name="Oval 31"/>
            <p:cNvSpPr>
              <a:spLocks noChangeArrowheads="1"/>
            </p:cNvSpPr>
            <p:nvPr/>
          </p:nvSpPr>
          <p:spPr bwMode="auto">
            <a:xfrm>
              <a:off x="5369" y="3261"/>
              <a:ext cx="10" cy="10"/>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66" name="Oval 32"/>
            <p:cNvSpPr>
              <a:spLocks noChangeArrowheads="1"/>
            </p:cNvSpPr>
            <p:nvPr/>
          </p:nvSpPr>
          <p:spPr bwMode="auto">
            <a:xfrm>
              <a:off x="4109" y="3216"/>
              <a:ext cx="100" cy="100"/>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67" name="Oval 33"/>
            <p:cNvSpPr>
              <a:spLocks noChangeArrowheads="1"/>
            </p:cNvSpPr>
            <p:nvPr/>
          </p:nvSpPr>
          <p:spPr bwMode="auto">
            <a:xfrm>
              <a:off x="4154" y="3261"/>
              <a:ext cx="10" cy="10"/>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68" name="Oval 34"/>
            <p:cNvSpPr>
              <a:spLocks noChangeArrowheads="1"/>
            </p:cNvSpPr>
            <p:nvPr/>
          </p:nvSpPr>
          <p:spPr bwMode="auto">
            <a:xfrm>
              <a:off x="5150" y="3216"/>
              <a:ext cx="100" cy="100"/>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69" name="Oval 35"/>
            <p:cNvSpPr>
              <a:spLocks noChangeArrowheads="1"/>
            </p:cNvSpPr>
            <p:nvPr/>
          </p:nvSpPr>
          <p:spPr bwMode="auto">
            <a:xfrm>
              <a:off x="5195" y="3261"/>
              <a:ext cx="10" cy="10"/>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70" name="Line 36"/>
            <p:cNvSpPr>
              <a:spLocks noChangeShapeType="1"/>
            </p:cNvSpPr>
            <p:nvPr/>
          </p:nvSpPr>
          <p:spPr bwMode="auto">
            <a:xfrm>
              <a:off x="3696" y="2930"/>
              <a:ext cx="1968" cy="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56709" name="Object 37"/>
          <p:cNvGraphicFramePr>
            <a:graphicFrameLocks noChangeAspect="1"/>
          </p:cNvGraphicFramePr>
          <p:nvPr/>
        </p:nvGraphicFramePr>
        <p:xfrm>
          <a:off x="304800" y="1457325"/>
          <a:ext cx="5562600" cy="969963"/>
        </p:xfrm>
        <a:graphic>
          <a:graphicData uri="http://schemas.openxmlformats.org/presentationml/2006/ole">
            <mc:AlternateContent xmlns:mc="http://schemas.openxmlformats.org/markup-compatibility/2006">
              <mc:Choice xmlns:v="urn:schemas-microsoft-com:vml" Requires="v">
                <p:oleObj spid="_x0000_s9428" name="公式" r:id="rId3" imgW="2806700" imgH="469900" progId="Equation.3">
                  <p:embed/>
                </p:oleObj>
              </mc:Choice>
              <mc:Fallback>
                <p:oleObj name="公式" r:id="rId3" imgW="2806700" imgH="469900" progId="Equation.3">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457325"/>
                        <a:ext cx="5562600"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710" name="Text Box 38"/>
          <p:cNvSpPr txBox="1">
            <a:spLocks noChangeArrowheads="1"/>
          </p:cNvSpPr>
          <p:nvPr/>
        </p:nvSpPr>
        <p:spPr bwMode="auto">
          <a:xfrm>
            <a:off x="5794375" y="1660525"/>
            <a:ext cx="6508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a:t>= 0</a:t>
            </a:r>
          </a:p>
        </p:txBody>
      </p:sp>
      <p:graphicFrame>
        <p:nvGraphicFramePr>
          <p:cNvPr id="156711" name="Object 39"/>
          <p:cNvGraphicFramePr>
            <a:graphicFrameLocks noChangeAspect="1"/>
          </p:cNvGraphicFramePr>
          <p:nvPr/>
        </p:nvGraphicFramePr>
        <p:xfrm>
          <a:off x="304800" y="2743200"/>
          <a:ext cx="3962400" cy="962025"/>
        </p:xfrm>
        <a:graphic>
          <a:graphicData uri="http://schemas.openxmlformats.org/presentationml/2006/ole">
            <mc:AlternateContent xmlns:mc="http://schemas.openxmlformats.org/markup-compatibility/2006">
              <mc:Choice xmlns:v="urn:schemas-microsoft-com:vml" Requires="v">
                <p:oleObj spid="_x0000_s9429" name="公式" r:id="rId5" imgW="1879600" imgH="469900" progId="Equation.3">
                  <p:embed/>
                </p:oleObj>
              </mc:Choice>
              <mc:Fallback>
                <p:oleObj name="公式" r:id="rId5" imgW="1879600" imgH="46990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2743200"/>
                        <a:ext cx="396240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6712" name="Object 40"/>
          <p:cNvGraphicFramePr>
            <a:graphicFrameLocks noChangeAspect="1"/>
          </p:cNvGraphicFramePr>
          <p:nvPr/>
        </p:nvGraphicFramePr>
        <p:xfrm>
          <a:off x="685800" y="5029200"/>
          <a:ext cx="1905000" cy="498475"/>
        </p:xfrm>
        <a:graphic>
          <a:graphicData uri="http://schemas.openxmlformats.org/presentationml/2006/ole">
            <mc:AlternateContent xmlns:mc="http://schemas.openxmlformats.org/markup-compatibility/2006">
              <mc:Choice xmlns:v="urn:schemas-microsoft-com:vml" Requires="v">
                <p:oleObj spid="_x0000_s9430" name="公式" r:id="rId7" imgW="1002865" imgH="228501" progId="Equation.3">
                  <p:embed/>
                </p:oleObj>
              </mc:Choice>
              <mc:Fallback>
                <p:oleObj name="公式" r:id="rId7" imgW="1002865" imgH="228501" progId="Equation.3">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5029200"/>
                        <a:ext cx="190500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6713" name="Text Box 41"/>
          <p:cNvSpPr txBox="1">
            <a:spLocks noChangeArrowheads="1"/>
          </p:cNvSpPr>
          <p:nvPr/>
        </p:nvSpPr>
        <p:spPr bwMode="auto">
          <a:xfrm>
            <a:off x="114300" y="990600"/>
            <a:ext cx="218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400"/>
              <a:t>解：</a:t>
            </a:r>
            <a:r>
              <a:rPr lang="zh-CN" altLang="en-US" sz="2400">
                <a:solidFill>
                  <a:schemeClr val="accent2"/>
                </a:solidFill>
              </a:rPr>
              <a:t>（</a:t>
            </a:r>
            <a:r>
              <a:rPr lang="en-US" altLang="zh-CN" sz="2400">
                <a:solidFill>
                  <a:schemeClr val="accent2"/>
                </a:solidFill>
              </a:rPr>
              <a:t>1</a:t>
            </a:r>
            <a:r>
              <a:rPr lang="zh-CN" altLang="en-US" sz="2400">
                <a:solidFill>
                  <a:schemeClr val="accent2"/>
                </a:solidFill>
              </a:rPr>
              <a:t>）管内</a:t>
            </a:r>
          </a:p>
        </p:txBody>
      </p:sp>
      <p:grpSp>
        <p:nvGrpSpPr>
          <p:cNvPr id="4" name="Group 42"/>
          <p:cNvGrpSpPr>
            <a:grpSpLocks/>
          </p:cNvGrpSpPr>
          <p:nvPr/>
        </p:nvGrpSpPr>
        <p:grpSpPr bwMode="auto">
          <a:xfrm>
            <a:off x="5257800" y="4019550"/>
            <a:ext cx="685800" cy="628650"/>
            <a:chOff x="4452" y="3504"/>
            <a:chExt cx="432" cy="396"/>
          </a:xfrm>
        </p:grpSpPr>
        <p:sp>
          <p:nvSpPr>
            <p:cNvPr id="9240" name="Line 43"/>
            <p:cNvSpPr>
              <a:spLocks noChangeShapeType="1"/>
            </p:cNvSpPr>
            <p:nvPr/>
          </p:nvSpPr>
          <p:spPr bwMode="auto">
            <a:xfrm>
              <a:off x="4452" y="3504"/>
              <a:ext cx="432" cy="0"/>
            </a:xfrm>
            <a:prstGeom prst="line">
              <a:avLst/>
            </a:prstGeom>
            <a:noFill/>
            <a:ln w="57150">
              <a:solidFill>
                <a:srgbClr val="0000FF"/>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41" name="Object 44"/>
            <p:cNvGraphicFramePr>
              <a:graphicFrameLocks noChangeAspect="1"/>
            </p:cNvGraphicFramePr>
            <p:nvPr/>
          </p:nvGraphicFramePr>
          <p:xfrm>
            <a:off x="4464" y="3600"/>
            <a:ext cx="258" cy="300"/>
          </p:xfrm>
          <a:graphic>
            <a:graphicData uri="http://schemas.openxmlformats.org/presentationml/2006/ole">
              <mc:AlternateContent xmlns:mc="http://schemas.openxmlformats.org/markup-compatibility/2006">
                <mc:Choice xmlns:v="urn:schemas-microsoft-com:vml" Requires="v">
                  <p:oleObj spid="_x0000_s9431" name="公式" r:id="rId9" imgW="164957" imgH="190335" progId="Equation.3">
                    <p:embed/>
                  </p:oleObj>
                </mc:Choice>
                <mc:Fallback>
                  <p:oleObj name="公式" r:id="rId9" imgW="164957" imgH="190335" progId="Equation.3">
                    <p:embed/>
                    <p:pic>
                      <p:nvPicPr>
                        <p:cNvPr id="0" name="Object 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4" y="3600"/>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45"/>
          <p:cNvGrpSpPr>
            <a:grpSpLocks/>
          </p:cNvGrpSpPr>
          <p:nvPr/>
        </p:nvGrpSpPr>
        <p:grpSpPr bwMode="auto">
          <a:xfrm>
            <a:off x="5886450" y="3124200"/>
            <a:ext cx="2179638" cy="1371600"/>
            <a:chOff x="3132" y="2736"/>
            <a:chExt cx="1373" cy="864"/>
          </a:xfrm>
        </p:grpSpPr>
        <p:sp>
          <p:nvSpPr>
            <p:cNvPr id="9233" name="Freeform 46"/>
            <p:cNvSpPr>
              <a:spLocks/>
            </p:cNvSpPr>
            <p:nvPr/>
          </p:nvSpPr>
          <p:spPr bwMode="auto">
            <a:xfrm>
              <a:off x="3660" y="3023"/>
              <a:ext cx="234" cy="1"/>
            </a:xfrm>
            <a:custGeom>
              <a:avLst/>
              <a:gdLst>
                <a:gd name="T0" fmla="*/ 234 w 234"/>
                <a:gd name="T1" fmla="*/ 0 h 1"/>
                <a:gd name="T2" fmla="*/ 0 w 234"/>
                <a:gd name="T3" fmla="*/ 0 h 1"/>
                <a:gd name="T4" fmla="*/ 0 60000 65536"/>
                <a:gd name="T5" fmla="*/ 0 60000 65536"/>
                <a:gd name="T6" fmla="*/ 0 w 234"/>
                <a:gd name="T7" fmla="*/ 0 h 1"/>
                <a:gd name="T8" fmla="*/ 234 w 234"/>
                <a:gd name="T9" fmla="*/ 1 h 1"/>
              </a:gdLst>
              <a:ahLst/>
              <a:cxnLst>
                <a:cxn ang="T4">
                  <a:pos x="T0" y="T1"/>
                </a:cxn>
                <a:cxn ang="T5">
                  <a:pos x="T2" y="T3"/>
                </a:cxn>
              </a:cxnLst>
              <a:rect l="T6" t="T7" r="T8" b="T9"/>
              <a:pathLst>
                <a:path w="234" h="1">
                  <a:moveTo>
                    <a:pt x="234" y="0"/>
                  </a:moveTo>
                  <a:lnTo>
                    <a:pt x="0" y="0"/>
                  </a:lnTo>
                </a:path>
              </a:pathLst>
            </a:custGeom>
            <a:noFill/>
            <a:ln w="38100">
              <a:solidFill>
                <a:srgbClr val="FF33CC"/>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34" name="Text Box 47"/>
            <p:cNvSpPr txBox="1">
              <a:spLocks noChangeArrowheads="1"/>
            </p:cNvSpPr>
            <p:nvPr/>
          </p:nvSpPr>
          <p:spPr bwMode="auto">
            <a:xfrm>
              <a:off x="3180" y="274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t>a</a:t>
              </a:r>
            </a:p>
          </p:txBody>
        </p:sp>
        <p:sp>
          <p:nvSpPr>
            <p:cNvPr id="9235" name="Text Box 48"/>
            <p:cNvSpPr txBox="1">
              <a:spLocks noChangeArrowheads="1"/>
            </p:cNvSpPr>
            <p:nvPr/>
          </p:nvSpPr>
          <p:spPr bwMode="auto">
            <a:xfrm>
              <a:off x="3132" y="327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t>b</a:t>
              </a:r>
            </a:p>
          </p:txBody>
        </p:sp>
        <p:sp>
          <p:nvSpPr>
            <p:cNvPr id="9236" name="Text Box 49"/>
            <p:cNvSpPr txBox="1">
              <a:spLocks noChangeArrowheads="1"/>
            </p:cNvSpPr>
            <p:nvPr/>
          </p:nvSpPr>
          <p:spPr bwMode="auto">
            <a:xfrm>
              <a:off x="4105" y="3264"/>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t>c</a:t>
              </a:r>
            </a:p>
          </p:txBody>
        </p:sp>
        <p:sp>
          <p:nvSpPr>
            <p:cNvPr id="9237" name="Text Box 50"/>
            <p:cNvSpPr txBox="1">
              <a:spLocks noChangeArrowheads="1"/>
            </p:cNvSpPr>
            <p:nvPr/>
          </p:nvSpPr>
          <p:spPr bwMode="auto">
            <a:xfrm>
              <a:off x="4128" y="273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t>d</a:t>
              </a:r>
            </a:p>
          </p:txBody>
        </p:sp>
        <p:sp>
          <p:nvSpPr>
            <p:cNvPr id="9238" name="Text Box 51"/>
            <p:cNvSpPr txBox="1">
              <a:spLocks noChangeArrowheads="1"/>
            </p:cNvSpPr>
            <p:nvPr/>
          </p:nvSpPr>
          <p:spPr bwMode="auto">
            <a:xfrm>
              <a:off x="4224" y="2976"/>
              <a:ext cx="2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i="1"/>
                <a:t>l</a:t>
              </a:r>
            </a:p>
          </p:txBody>
        </p:sp>
        <p:sp>
          <p:nvSpPr>
            <p:cNvPr id="9239" name="Rectangle 52"/>
            <p:cNvSpPr>
              <a:spLocks noChangeArrowheads="1"/>
            </p:cNvSpPr>
            <p:nvPr/>
          </p:nvSpPr>
          <p:spPr bwMode="auto">
            <a:xfrm>
              <a:off x="3216" y="3024"/>
              <a:ext cx="1056" cy="288"/>
            </a:xfrm>
            <a:prstGeom prst="rect">
              <a:avLst/>
            </a:prstGeom>
            <a:noFill/>
            <a:ln w="57150">
              <a:solidFill>
                <a:srgbClr val="FF33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graphicFrame>
        <p:nvGraphicFramePr>
          <p:cNvPr id="156725" name="Object 53"/>
          <p:cNvGraphicFramePr>
            <a:graphicFrameLocks noChangeAspect="1"/>
          </p:cNvGraphicFramePr>
          <p:nvPr/>
        </p:nvGraphicFramePr>
        <p:xfrm>
          <a:off x="304800" y="3810000"/>
          <a:ext cx="3810000" cy="962025"/>
        </p:xfrm>
        <a:graphic>
          <a:graphicData uri="http://schemas.openxmlformats.org/presentationml/2006/ole">
            <mc:AlternateContent xmlns:mc="http://schemas.openxmlformats.org/markup-compatibility/2006">
              <mc:Choice xmlns:v="urn:schemas-microsoft-com:vml" Requires="v">
                <p:oleObj spid="_x0000_s9432" name="公式" r:id="rId11" imgW="1879600" imgH="469900" progId="Equation.3">
                  <p:embed/>
                </p:oleObj>
              </mc:Choice>
              <mc:Fallback>
                <p:oleObj name="公式" r:id="rId11" imgW="1879600" imgH="469900" progId="Equation.3">
                  <p:embed/>
                  <p:pic>
                    <p:nvPicPr>
                      <p:cNvPr id="0" name="Object 5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 y="3810000"/>
                        <a:ext cx="381000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4"/>
          <p:cNvGrpSpPr>
            <a:grpSpLocks/>
          </p:cNvGrpSpPr>
          <p:nvPr/>
        </p:nvGrpSpPr>
        <p:grpSpPr bwMode="auto">
          <a:xfrm>
            <a:off x="6399213" y="4038600"/>
            <a:ext cx="458787" cy="609600"/>
            <a:chOff x="4031" y="2544"/>
            <a:chExt cx="289" cy="384"/>
          </a:xfrm>
        </p:grpSpPr>
        <p:sp>
          <p:nvSpPr>
            <p:cNvPr id="9231" name="Line 55"/>
            <p:cNvSpPr>
              <a:spLocks noChangeShapeType="1"/>
            </p:cNvSpPr>
            <p:nvPr/>
          </p:nvSpPr>
          <p:spPr bwMode="auto">
            <a:xfrm>
              <a:off x="4032" y="2544"/>
              <a:ext cx="288" cy="0"/>
            </a:xfrm>
            <a:prstGeom prst="line">
              <a:avLst/>
            </a:prstGeom>
            <a:noFill/>
            <a:ln w="57150">
              <a:solidFill>
                <a:srgbClr val="9900CC"/>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32" name="Object 56"/>
            <p:cNvGraphicFramePr>
              <a:graphicFrameLocks noChangeAspect="1"/>
            </p:cNvGraphicFramePr>
            <p:nvPr/>
          </p:nvGraphicFramePr>
          <p:xfrm>
            <a:off x="4031" y="2640"/>
            <a:ext cx="272" cy="288"/>
          </p:xfrm>
          <a:graphic>
            <a:graphicData uri="http://schemas.openxmlformats.org/presentationml/2006/ole">
              <mc:AlternateContent xmlns:mc="http://schemas.openxmlformats.org/markup-compatibility/2006">
                <mc:Choice xmlns:v="urn:schemas-microsoft-com:vml" Requires="v">
                  <p:oleObj spid="_x0000_s9433" name="公式" r:id="rId13" imgW="190417" imgH="203112" progId="Equation.3">
                    <p:embed/>
                  </p:oleObj>
                </mc:Choice>
                <mc:Fallback>
                  <p:oleObj name="公式" r:id="rId13" imgW="190417" imgH="203112" progId="Equation.3">
                    <p:embed/>
                    <p:pic>
                      <p:nvPicPr>
                        <p:cNvPr id="0" name="Object 5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1" y="2640"/>
                          <a:ext cx="27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6729" name="Object 57"/>
          <p:cNvGraphicFramePr>
            <a:graphicFrameLocks noChangeAspect="1"/>
          </p:cNvGraphicFramePr>
          <p:nvPr/>
        </p:nvGraphicFramePr>
        <p:xfrm>
          <a:off x="2254250" y="5657850"/>
          <a:ext cx="2165350" cy="895350"/>
        </p:xfrm>
        <a:graphic>
          <a:graphicData uri="http://schemas.openxmlformats.org/presentationml/2006/ole">
            <mc:AlternateContent xmlns:mc="http://schemas.openxmlformats.org/markup-compatibility/2006">
              <mc:Choice xmlns:v="urn:schemas-microsoft-com:vml" Requires="v">
                <p:oleObj spid="_x0000_s9434" name="公式" r:id="rId15" imgW="634725" imgH="228501" progId="Equation.3">
                  <p:embed/>
                </p:oleObj>
              </mc:Choice>
              <mc:Fallback>
                <p:oleObj name="公式" r:id="rId15" imgW="634725" imgH="228501" progId="Equation.3">
                  <p:embed/>
                  <p:pic>
                    <p:nvPicPr>
                      <p:cNvPr id="0" name="Object 5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54250" y="5657850"/>
                        <a:ext cx="2165350" cy="895350"/>
                      </a:xfrm>
                      <a:prstGeom prst="rect">
                        <a:avLst/>
                      </a:prstGeom>
                      <a:noFill/>
                      <a:ln w="57150">
                        <a:solidFill>
                          <a:srgbClr val="CC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67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5670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67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5671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5672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5671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16" fill="hold" nodeType="clickEffect">
                                  <p:stCondLst>
                                    <p:cond delay="0"/>
                                  </p:stCondLst>
                                  <p:childTnLst>
                                    <p:set>
                                      <p:cBhvr>
                                        <p:cTn id="50" dur="1" fill="hold">
                                          <p:stCondLst>
                                            <p:cond delay="0"/>
                                          </p:stCondLst>
                                        </p:cTn>
                                        <p:tgtEl>
                                          <p:spTgt spid="156729"/>
                                        </p:tgtEl>
                                        <p:attrNameLst>
                                          <p:attrName>style.visibility</p:attrName>
                                        </p:attrNameLst>
                                      </p:cBhvr>
                                      <p:to>
                                        <p:strVal val="visible"/>
                                      </p:to>
                                    </p:set>
                                    <p:anim calcmode="lin" valueType="num">
                                      <p:cBhvr>
                                        <p:cTn id="51" dur="500" fill="hold"/>
                                        <p:tgtEl>
                                          <p:spTgt spid="156729"/>
                                        </p:tgtEl>
                                        <p:attrNameLst>
                                          <p:attrName>ppt_w</p:attrName>
                                        </p:attrNameLst>
                                      </p:cBhvr>
                                      <p:tavLst>
                                        <p:tav tm="0">
                                          <p:val>
                                            <p:fltVal val="0"/>
                                          </p:val>
                                        </p:tav>
                                        <p:tav tm="100000">
                                          <p:val>
                                            <p:strVal val="#ppt_w"/>
                                          </p:val>
                                        </p:tav>
                                      </p:tavLst>
                                    </p:anim>
                                    <p:anim calcmode="lin" valueType="num">
                                      <p:cBhvr>
                                        <p:cTn id="52" dur="500" fill="hold"/>
                                        <p:tgtEl>
                                          <p:spTgt spid="1567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10" grpId="0" autoUpdateAnimBg="0"/>
      <p:bldP spid="15671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4572000" y="1295400"/>
            <a:ext cx="4800600" cy="2286000"/>
            <a:chOff x="3696" y="2544"/>
            <a:chExt cx="1968" cy="772"/>
          </a:xfrm>
        </p:grpSpPr>
        <p:sp>
          <p:nvSpPr>
            <p:cNvPr id="10308" name="Oval 3"/>
            <p:cNvSpPr>
              <a:spLocks noChangeArrowheads="1"/>
            </p:cNvSpPr>
            <p:nvPr/>
          </p:nvSpPr>
          <p:spPr bwMode="auto">
            <a:xfrm>
              <a:off x="3936" y="3216"/>
              <a:ext cx="100" cy="100"/>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09" name="Oval 4"/>
            <p:cNvSpPr>
              <a:spLocks noChangeArrowheads="1"/>
            </p:cNvSpPr>
            <p:nvPr/>
          </p:nvSpPr>
          <p:spPr bwMode="auto">
            <a:xfrm>
              <a:off x="3981" y="3261"/>
              <a:ext cx="10" cy="10"/>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10" name="AutoShape 5"/>
            <p:cNvSpPr>
              <a:spLocks noChangeArrowheads="1"/>
            </p:cNvSpPr>
            <p:nvPr/>
          </p:nvSpPr>
          <p:spPr bwMode="auto">
            <a:xfrm>
              <a:off x="3936" y="2544"/>
              <a:ext cx="104" cy="104"/>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11" name="Rectangle 6"/>
            <p:cNvSpPr>
              <a:spLocks noChangeArrowheads="1"/>
            </p:cNvSpPr>
            <p:nvPr/>
          </p:nvSpPr>
          <p:spPr bwMode="auto">
            <a:xfrm>
              <a:off x="3984" y="2688"/>
              <a:ext cx="1440" cy="48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12" name="AutoShape 7"/>
            <p:cNvSpPr>
              <a:spLocks noChangeArrowheads="1"/>
            </p:cNvSpPr>
            <p:nvPr/>
          </p:nvSpPr>
          <p:spPr bwMode="auto">
            <a:xfrm>
              <a:off x="4455" y="2544"/>
              <a:ext cx="104" cy="104"/>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13" name="AutoShape 8"/>
            <p:cNvSpPr>
              <a:spLocks noChangeArrowheads="1"/>
            </p:cNvSpPr>
            <p:nvPr/>
          </p:nvSpPr>
          <p:spPr bwMode="auto">
            <a:xfrm>
              <a:off x="4628" y="2544"/>
              <a:ext cx="104" cy="104"/>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14" name="AutoShape 9"/>
            <p:cNvSpPr>
              <a:spLocks noChangeArrowheads="1"/>
            </p:cNvSpPr>
            <p:nvPr/>
          </p:nvSpPr>
          <p:spPr bwMode="auto">
            <a:xfrm>
              <a:off x="4974" y="2544"/>
              <a:ext cx="104" cy="104"/>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15" name="AutoShape 10"/>
            <p:cNvSpPr>
              <a:spLocks noChangeArrowheads="1"/>
            </p:cNvSpPr>
            <p:nvPr/>
          </p:nvSpPr>
          <p:spPr bwMode="auto">
            <a:xfrm>
              <a:off x="5320" y="2544"/>
              <a:ext cx="104" cy="104"/>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16" name="AutoShape 11"/>
            <p:cNvSpPr>
              <a:spLocks noChangeArrowheads="1"/>
            </p:cNvSpPr>
            <p:nvPr/>
          </p:nvSpPr>
          <p:spPr bwMode="auto">
            <a:xfrm>
              <a:off x="4109" y="2544"/>
              <a:ext cx="104" cy="104"/>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17" name="AutoShape 12"/>
            <p:cNvSpPr>
              <a:spLocks noChangeArrowheads="1"/>
            </p:cNvSpPr>
            <p:nvPr/>
          </p:nvSpPr>
          <p:spPr bwMode="auto">
            <a:xfrm>
              <a:off x="4282" y="2544"/>
              <a:ext cx="104" cy="104"/>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18" name="AutoShape 13"/>
            <p:cNvSpPr>
              <a:spLocks noChangeArrowheads="1"/>
            </p:cNvSpPr>
            <p:nvPr/>
          </p:nvSpPr>
          <p:spPr bwMode="auto">
            <a:xfrm>
              <a:off x="4801" y="2544"/>
              <a:ext cx="104" cy="104"/>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19" name="AutoShape 14"/>
            <p:cNvSpPr>
              <a:spLocks noChangeArrowheads="1"/>
            </p:cNvSpPr>
            <p:nvPr/>
          </p:nvSpPr>
          <p:spPr bwMode="auto">
            <a:xfrm>
              <a:off x="5147" y="2544"/>
              <a:ext cx="104" cy="104"/>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20" name="Oval 15"/>
            <p:cNvSpPr>
              <a:spLocks noChangeArrowheads="1"/>
            </p:cNvSpPr>
            <p:nvPr/>
          </p:nvSpPr>
          <p:spPr bwMode="auto">
            <a:xfrm>
              <a:off x="4283" y="3216"/>
              <a:ext cx="100" cy="100"/>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21" name="Oval 16"/>
            <p:cNvSpPr>
              <a:spLocks noChangeArrowheads="1"/>
            </p:cNvSpPr>
            <p:nvPr/>
          </p:nvSpPr>
          <p:spPr bwMode="auto">
            <a:xfrm>
              <a:off x="4328" y="3261"/>
              <a:ext cx="10" cy="10"/>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22" name="Oval 17"/>
            <p:cNvSpPr>
              <a:spLocks noChangeArrowheads="1"/>
            </p:cNvSpPr>
            <p:nvPr/>
          </p:nvSpPr>
          <p:spPr bwMode="auto">
            <a:xfrm>
              <a:off x="4456" y="3216"/>
              <a:ext cx="100" cy="100"/>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23" name="Oval 18"/>
            <p:cNvSpPr>
              <a:spLocks noChangeArrowheads="1"/>
            </p:cNvSpPr>
            <p:nvPr/>
          </p:nvSpPr>
          <p:spPr bwMode="auto">
            <a:xfrm>
              <a:off x="4501" y="3261"/>
              <a:ext cx="10" cy="10"/>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24" name="Oval 19"/>
            <p:cNvSpPr>
              <a:spLocks noChangeArrowheads="1"/>
            </p:cNvSpPr>
            <p:nvPr/>
          </p:nvSpPr>
          <p:spPr bwMode="auto">
            <a:xfrm>
              <a:off x="4630" y="3216"/>
              <a:ext cx="100" cy="96"/>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25" name="Oval 20"/>
            <p:cNvSpPr>
              <a:spLocks noChangeArrowheads="1"/>
            </p:cNvSpPr>
            <p:nvPr/>
          </p:nvSpPr>
          <p:spPr bwMode="auto">
            <a:xfrm>
              <a:off x="4675" y="3259"/>
              <a:ext cx="10" cy="10"/>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26" name="Oval 21"/>
            <p:cNvSpPr>
              <a:spLocks noChangeArrowheads="1"/>
            </p:cNvSpPr>
            <p:nvPr/>
          </p:nvSpPr>
          <p:spPr bwMode="auto">
            <a:xfrm>
              <a:off x="4803" y="3216"/>
              <a:ext cx="100" cy="100"/>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27" name="Oval 22"/>
            <p:cNvSpPr>
              <a:spLocks noChangeArrowheads="1"/>
            </p:cNvSpPr>
            <p:nvPr/>
          </p:nvSpPr>
          <p:spPr bwMode="auto">
            <a:xfrm>
              <a:off x="4848" y="3261"/>
              <a:ext cx="10" cy="10"/>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28" name="Oval 23"/>
            <p:cNvSpPr>
              <a:spLocks noChangeArrowheads="1"/>
            </p:cNvSpPr>
            <p:nvPr/>
          </p:nvSpPr>
          <p:spPr bwMode="auto">
            <a:xfrm>
              <a:off x="4977" y="3216"/>
              <a:ext cx="111" cy="96"/>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29" name="Oval 24"/>
            <p:cNvSpPr>
              <a:spLocks noChangeArrowheads="1"/>
            </p:cNvSpPr>
            <p:nvPr/>
          </p:nvSpPr>
          <p:spPr bwMode="auto">
            <a:xfrm>
              <a:off x="5027" y="3259"/>
              <a:ext cx="11" cy="10"/>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30" name="Oval 25"/>
            <p:cNvSpPr>
              <a:spLocks noChangeArrowheads="1"/>
            </p:cNvSpPr>
            <p:nvPr/>
          </p:nvSpPr>
          <p:spPr bwMode="auto">
            <a:xfrm>
              <a:off x="5324" y="3216"/>
              <a:ext cx="100" cy="100"/>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31" name="Oval 26"/>
            <p:cNvSpPr>
              <a:spLocks noChangeArrowheads="1"/>
            </p:cNvSpPr>
            <p:nvPr/>
          </p:nvSpPr>
          <p:spPr bwMode="auto">
            <a:xfrm>
              <a:off x="5369" y="3261"/>
              <a:ext cx="10" cy="10"/>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32" name="Oval 27"/>
            <p:cNvSpPr>
              <a:spLocks noChangeArrowheads="1"/>
            </p:cNvSpPr>
            <p:nvPr/>
          </p:nvSpPr>
          <p:spPr bwMode="auto">
            <a:xfrm>
              <a:off x="4109" y="3216"/>
              <a:ext cx="100" cy="100"/>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33" name="Oval 28"/>
            <p:cNvSpPr>
              <a:spLocks noChangeArrowheads="1"/>
            </p:cNvSpPr>
            <p:nvPr/>
          </p:nvSpPr>
          <p:spPr bwMode="auto">
            <a:xfrm>
              <a:off x="4154" y="3261"/>
              <a:ext cx="10" cy="10"/>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34" name="Oval 29"/>
            <p:cNvSpPr>
              <a:spLocks noChangeArrowheads="1"/>
            </p:cNvSpPr>
            <p:nvPr/>
          </p:nvSpPr>
          <p:spPr bwMode="auto">
            <a:xfrm>
              <a:off x="5150" y="3216"/>
              <a:ext cx="100" cy="100"/>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35" name="Oval 30"/>
            <p:cNvSpPr>
              <a:spLocks noChangeArrowheads="1"/>
            </p:cNvSpPr>
            <p:nvPr/>
          </p:nvSpPr>
          <p:spPr bwMode="auto">
            <a:xfrm>
              <a:off x="5195" y="3261"/>
              <a:ext cx="10" cy="10"/>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36" name="Line 31"/>
            <p:cNvSpPr>
              <a:spLocks noChangeShapeType="1"/>
            </p:cNvSpPr>
            <p:nvPr/>
          </p:nvSpPr>
          <p:spPr bwMode="auto">
            <a:xfrm>
              <a:off x="3696" y="2930"/>
              <a:ext cx="1968" cy="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57728" name="Object 32"/>
          <p:cNvGraphicFramePr>
            <a:graphicFrameLocks noChangeAspect="1"/>
          </p:cNvGraphicFramePr>
          <p:nvPr/>
        </p:nvGraphicFramePr>
        <p:xfrm>
          <a:off x="76200" y="1600200"/>
          <a:ext cx="4419600" cy="1019175"/>
        </p:xfrm>
        <a:graphic>
          <a:graphicData uri="http://schemas.openxmlformats.org/presentationml/2006/ole">
            <mc:AlternateContent xmlns:mc="http://schemas.openxmlformats.org/markup-compatibility/2006">
              <mc:Choice xmlns:v="urn:schemas-microsoft-com:vml" Requires="v">
                <p:oleObj spid="_x0000_s10557" name="公式" r:id="rId4" imgW="2260600" imgH="495300" progId="Equation.3">
                  <p:embed/>
                </p:oleObj>
              </mc:Choice>
              <mc:Fallback>
                <p:oleObj name="公式" r:id="rId4" imgW="2260600" imgH="495300" progId="Equation.3">
                  <p:embed/>
                  <p:pic>
                    <p:nvPicPr>
                      <p:cNvPr id="0" name="Object 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 y="1600200"/>
                        <a:ext cx="4419600"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29" name="Object 33"/>
          <p:cNvGraphicFramePr>
            <a:graphicFrameLocks noChangeAspect="1"/>
          </p:cNvGraphicFramePr>
          <p:nvPr/>
        </p:nvGraphicFramePr>
        <p:xfrm>
          <a:off x="152400" y="2514600"/>
          <a:ext cx="3276600" cy="969963"/>
        </p:xfrm>
        <a:graphic>
          <a:graphicData uri="http://schemas.openxmlformats.org/presentationml/2006/ole">
            <mc:AlternateContent xmlns:mc="http://schemas.openxmlformats.org/markup-compatibility/2006">
              <mc:Choice xmlns:v="urn:schemas-microsoft-com:vml" Requires="v">
                <p:oleObj spid="_x0000_s10558" name="公式" r:id="rId6" imgW="1587500" imgH="469900" progId="Equation.3">
                  <p:embed/>
                </p:oleObj>
              </mc:Choice>
              <mc:Fallback>
                <p:oleObj name="公式" r:id="rId6" imgW="1587500" imgH="469900" progId="Equation.3">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 y="2514600"/>
                        <a:ext cx="3276600"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34"/>
          <p:cNvGrpSpPr>
            <a:grpSpLocks/>
          </p:cNvGrpSpPr>
          <p:nvPr/>
        </p:nvGrpSpPr>
        <p:grpSpPr bwMode="auto">
          <a:xfrm>
            <a:off x="5562600" y="2438400"/>
            <a:ext cx="762000" cy="654050"/>
            <a:chOff x="3360" y="1728"/>
            <a:chExt cx="480" cy="412"/>
          </a:xfrm>
        </p:grpSpPr>
        <p:sp>
          <p:nvSpPr>
            <p:cNvPr id="10306" name="Line 35"/>
            <p:cNvSpPr>
              <a:spLocks noChangeShapeType="1"/>
            </p:cNvSpPr>
            <p:nvPr/>
          </p:nvSpPr>
          <p:spPr bwMode="auto">
            <a:xfrm flipH="1">
              <a:off x="3360" y="1728"/>
              <a:ext cx="432" cy="0"/>
            </a:xfrm>
            <a:prstGeom prst="line">
              <a:avLst/>
            </a:prstGeom>
            <a:noFill/>
            <a:ln w="38100">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307" name="Object 36"/>
            <p:cNvGraphicFramePr>
              <a:graphicFrameLocks noChangeAspect="1"/>
            </p:cNvGraphicFramePr>
            <p:nvPr/>
          </p:nvGraphicFramePr>
          <p:xfrm>
            <a:off x="3456" y="1824"/>
            <a:ext cx="384" cy="316"/>
          </p:xfrm>
          <a:graphic>
            <a:graphicData uri="http://schemas.openxmlformats.org/presentationml/2006/ole">
              <mc:AlternateContent xmlns:mc="http://schemas.openxmlformats.org/markup-compatibility/2006">
                <mc:Choice xmlns:v="urn:schemas-microsoft-com:vml" Requires="v">
                  <p:oleObj spid="_x0000_s10559" name="公式" r:id="rId8" imgW="241195" imgH="241195" progId="Equation.3">
                    <p:embed/>
                  </p:oleObj>
                </mc:Choice>
                <mc:Fallback>
                  <p:oleObj name="公式" r:id="rId8" imgW="241195" imgH="241195" progId="Equation.3">
                    <p:embed/>
                    <p:pic>
                      <p:nvPicPr>
                        <p:cNvPr id="0" name="Object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6" y="1824"/>
                          <a:ext cx="384"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37"/>
          <p:cNvGrpSpPr>
            <a:grpSpLocks/>
          </p:cNvGrpSpPr>
          <p:nvPr/>
        </p:nvGrpSpPr>
        <p:grpSpPr bwMode="auto">
          <a:xfrm>
            <a:off x="5773738" y="274638"/>
            <a:ext cx="2379662" cy="2163762"/>
            <a:chOff x="3493" y="48"/>
            <a:chExt cx="1499" cy="1363"/>
          </a:xfrm>
        </p:grpSpPr>
        <p:sp>
          <p:nvSpPr>
            <p:cNvPr id="10299" name="Rectangle 38"/>
            <p:cNvSpPr>
              <a:spLocks noChangeArrowheads="1"/>
            </p:cNvSpPr>
            <p:nvPr/>
          </p:nvSpPr>
          <p:spPr bwMode="auto">
            <a:xfrm>
              <a:off x="3792" y="355"/>
              <a:ext cx="912" cy="1056"/>
            </a:xfrm>
            <a:prstGeom prst="rect">
              <a:avLst/>
            </a:prstGeom>
            <a:noFill/>
            <a:ln w="38100">
              <a:solidFill>
                <a:srgbClr val="FF66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300" name="Text Box 39"/>
            <p:cNvSpPr txBox="1">
              <a:spLocks noChangeArrowheads="1"/>
            </p:cNvSpPr>
            <p:nvPr/>
          </p:nvSpPr>
          <p:spPr bwMode="auto">
            <a:xfrm>
              <a:off x="3552" y="102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a:t>b</a:t>
              </a:r>
            </a:p>
          </p:txBody>
        </p:sp>
        <p:sp>
          <p:nvSpPr>
            <p:cNvPr id="10301" name="Text Box 40"/>
            <p:cNvSpPr txBox="1">
              <a:spLocks noChangeArrowheads="1"/>
            </p:cNvSpPr>
            <p:nvPr/>
          </p:nvSpPr>
          <p:spPr bwMode="auto">
            <a:xfrm>
              <a:off x="4752" y="1027"/>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a:t>c</a:t>
              </a:r>
            </a:p>
          </p:txBody>
        </p:sp>
        <p:sp>
          <p:nvSpPr>
            <p:cNvPr id="10302" name="Text Box 41"/>
            <p:cNvSpPr txBox="1">
              <a:spLocks noChangeArrowheads="1"/>
            </p:cNvSpPr>
            <p:nvPr/>
          </p:nvSpPr>
          <p:spPr bwMode="auto">
            <a:xfrm>
              <a:off x="4801" y="240"/>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a:t>f</a:t>
              </a:r>
            </a:p>
          </p:txBody>
        </p:sp>
        <p:sp>
          <p:nvSpPr>
            <p:cNvPr id="10303" name="Text Box 42"/>
            <p:cNvSpPr txBox="1">
              <a:spLocks noChangeArrowheads="1"/>
            </p:cNvSpPr>
            <p:nvPr/>
          </p:nvSpPr>
          <p:spPr bwMode="auto">
            <a:xfrm>
              <a:off x="3493" y="96"/>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a:t>e</a:t>
              </a:r>
            </a:p>
          </p:txBody>
        </p:sp>
        <p:sp>
          <p:nvSpPr>
            <p:cNvPr id="10304" name="Line 43"/>
            <p:cNvSpPr>
              <a:spLocks noChangeShapeType="1"/>
            </p:cNvSpPr>
            <p:nvPr/>
          </p:nvSpPr>
          <p:spPr bwMode="auto">
            <a:xfrm>
              <a:off x="4080" y="355"/>
              <a:ext cx="432" cy="0"/>
            </a:xfrm>
            <a:prstGeom prst="line">
              <a:avLst/>
            </a:prstGeom>
            <a:noFill/>
            <a:ln w="38100">
              <a:solidFill>
                <a:srgbClr val="FF66CC"/>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05" name="Text Box 44"/>
            <p:cNvSpPr txBox="1">
              <a:spLocks noChangeArrowheads="1"/>
            </p:cNvSpPr>
            <p:nvPr/>
          </p:nvSpPr>
          <p:spPr bwMode="auto">
            <a:xfrm>
              <a:off x="4107" y="48"/>
              <a:ext cx="2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t>l </a:t>
              </a:r>
              <a:endParaRPr lang="en-US" altLang="zh-CN" sz="2800" b="0" i="1"/>
            </a:p>
          </p:txBody>
        </p:sp>
      </p:grpSp>
      <p:graphicFrame>
        <p:nvGraphicFramePr>
          <p:cNvPr id="157741" name="Object 45"/>
          <p:cNvGraphicFramePr>
            <a:graphicFrameLocks noChangeAspect="1"/>
          </p:cNvGraphicFramePr>
          <p:nvPr/>
        </p:nvGraphicFramePr>
        <p:xfrm>
          <a:off x="304800" y="3429000"/>
          <a:ext cx="1524000" cy="1143000"/>
        </p:xfrm>
        <a:graphic>
          <a:graphicData uri="http://schemas.openxmlformats.org/presentationml/2006/ole">
            <mc:AlternateContent xmlns:mc="http://schemas.openxmlformats.org/markup-compatibility/2006">
              <mc:Choice xmlns:v="urn:schemas-microsoft-com:vml" Requires="v">
                <p:oleObj spid="_x0000_s10560" name="公式" r:id="rId10" imgW="710891" imgH="495085" progId="Equation.3">
                  <p:embed/>
                </p:oleObj>
              </mc:Choice>
              <mc:Fallback>
                <p:oleObj name="公式" r:id="rId10" imgW="710891" imgH="495085" progId="Equation.3">
                  <p:embed/>
                  <p:pic>
                    <p:nvPicPr>
                      <p:cNvPr id="0" name="Object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4800" y="3429000"/>
                        <a:ext cx="1524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7742" name="Object 46"/>
          <p:cNvGraphicFramePr>
            <a:graphicFrameLocks noChangeAspect="1"/>
          </p:cNvGraphicFramePr>
          <p:nvPr/>
        </p:nvGraphicFramePr>
        <p:xfrm>
          <a:off x="2852738" y="3559175"/>
          <a:ext cx="1643062" cy="708025"/>
        </p:xfrm>
        <a:graphic>
          <a:graphicData uri="http://schemas.openxmlformats.org/presentationml/2006/ole">
            <mc:AlternateContent xmlns:mc="http://schemas.openxmlformats.org/markup-compatibility/2006">
              <mc:Choice xmlns:v="urn:schemas-microsoft-com:vml" Requires="v">
                <p:oleObj spid="_x0000_s10561" name="公式" r:id="rId12" imgW="482391" imgH="228501" progId="Equation.3">
                  <p:embed/>
                </p:oleObj>
              </mc:Choice>
              <mc:Fallback>
                <p:oleObj name="公式" r:id="rId12" imgW="482391" imgH="228501" progId="Equation.3">
                  <p:embed/>
                  <p:pic>
                    <p:nvPicPr>
                      <p:cNvPr id="0" name="Object 4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2738" y="3559175"/>
                        <a:ext cx="1643062" cy="708025"/>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47"/>
          <p:cNvGrpSpPr>
            <a:grpSpLocks/>
          </p:cNvGrpSpPr>
          <p:nvPr/>
        </p:nvGrpSpPr>
        <p:grpSpPr bwMode="auto">
          <a:xfrm>
            <a:off x="6553200" y="2438400"/>
            <a:ext cx="406400" cy="506413"/>
            <a:chOff x="3984" y="1728"/>
            <a:chExt cx="256" cy="319"/>
          </a:xfrm>
        </p:grpSpPr>
        <p:sp>
          <p:nvSpPr>
            <p:cNvPr id="10297" name="Line 48"/>
            <p:cNvSpPr>
              <a:spLocks noChangeShapeType="1"/>
            </p:cNvSpPr>
            <p:nvPr/>
          </p:nvSpPr>
          <p:spPr bwMode="auto">
            <a:xfrm>
              <a:off x="3984" y="1728"/>
              <a:ext cx="240" cy="0"/>
            </a:xfrm>
            <a:prstGeom prst="line">
              <a:avLst/>
            </a:prstGeom>
            <a:noFill/>
            <a:ln w="57150">
              <a:solidFill>
                <a:srgbClr val="9900CC"/>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298" name="Object 49"/>
            <p:cNvGraphicFramePr>
              <a:graphicFrameLocks noChangeAspect="1"/>
            </p:cNvGraphicFramePr>
            <p:nvPr/>
          </p:nvGraphicFramePr>
          <p:xfrm>
            <a:off x="3984" y="1776"/>
            <a:ext cx="256" cy="271"/>
          </p:xfrm>
          <a:graphic>
            <a:graphicData uri="http://schemas.openxmlformats.org/presentationml/2006/ole">
              <mc:AlternateContent xmlns:mc="http://schemas.openxmlformats.org/markup-compatibility/2006">
                <mc:Choice xmlns:v="urn:schemas-microsoft-com:vml" Requires="v">
                  <p:oleObj spid="_x0000_s10562" name="公式" r:id="rId14" imgW="190417" imgH="203112" progId="Equation.3">
                    <p:embed/>
                  </p:oleObj>
                </mc:Choice>
                <mc:Fallback>
                  <p:oleObj name="公式" r:id="rId14" imgW="190417" imgH="203112" progId="Equation.3">
                    <p:embed/>
                    <p:pic>
                      <p:nvPicPr>
                        <p:cNvPr id="0" name="Object 4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84" y="1776"/>
                          <a:ext cx="25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7746" name="Object 50"/>
          <p:cNvGraphicFramePr>
            <a:graphicFrameLocks noChangeAspect="1"/>
          </p:cNvGraphicFramePr>
          <p:nvPr/>
        </p:nvGraphicFramePr>
        <p:xfrm>
          <a:off x="2668588" y="5083175"/>
          <a:ext cx="2513012" cy="1622425"/>
        </p:xfrm>
        <a:graphic>
          <a:graphicData uri="http://schemas.openxmlformats.org/presentationml/2006/ole">
            <mc:AlternateContent xmlns:mc="http://schemas.openxmlformats.org/markup-compatibility/2006">
              <mc:Choice xmlns:v="urn:schemas-microsoft-com:vml" Requires="v">
                <p:oleObj spid="_x0000_s10563" name="公式" r:id="rId16" imgW="787400" imgH="508000" progId="Equation.3">
                  <p:embed/>
                </p:oleObj>
              </mc:Choice>
              <mc:Fallback>
                <p:oleObj name="公式" r:id="rId16" imgW="787400" imgH="508000" progId="Equation.3">
                  <p:embed/>
                  <p:pic>
                    <p:nvPicPr>
                      <p:cNvPr id="0" name="Object 5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68588" y="5083175"/>
                        <a:ext cx="2513012" cy="162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1"/>
          <p:cNvGrpSpPr>
            <a:grpSpLocks/>
          </p:cNvGrpSpPr>
          <p:nvPr/>
        </p:nvGrpSpPr>
        <p:grpSpPr bwMode="auto">
          <a:xfrm>
            <a:off x="304800" y="5105400"/>
            <a:ext cx="1752600" cy="1219200"/>
            <a:chOff x="192" y="3216"/>
            <a:chExt cx="1104" cy="768"/>
          </a:xfrm>
        </p:grpSpPr>
        <p:sp>
          <p:nvSpPr>
            <p:cNvPr id="10295" name="AutoShape 52"/>
            <p:cNvSpPr>
              <a:spLocks noChangeArrowheads="1"/>
            </p:cNvSpPr>
            <p:nvPr/>
          </p:nvSpPr>
          <p:spPr bwMode="auto">
            <a:xfrm>
              <a:off x="192" y="3216"/>
              <a:ext cx="1104" cy="768"/>
            </a:xfrm>
            <a:prstGeom prst="irregularSeal1">
              <a:avLst/>
            </a:prstGeom>
            <a:solidFill>
              <a:srgbClr val="333399"/>
            </a:solidFill>
            <a:ln w="9525">
              <a:solidFill>
                <a:srgbClr val="333399"/>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296" name="Text Box 53"/>
            <p:cNvSpPr txBox="1">
              <a:spLocks noChangeArrowheads="1"/>
            </p:cNvSpPr>
            <p:nvPr/>
          </p:nvSpPr>
          <p:spPr bwMode="auto">
            <a:xfrm>
              <a:off x="432" y="3408"/>
              <a:ext cx="5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800">
                  <a:solidFill>
                    <a:srgbClr val="FFFF00"/>
                  </a:solidFill>
                </a:rPr>
                <a:t>结论</a:t>
              </a:r>
            </a:p>
          </p:txBody>
        </p:sp>
      </p:grpSp>
      <p:grpSp>
        <p:nvGrpSpPr>
          <p:cNvPr id="7" name="Group 54"/>
          <p:cNvGrpSpPr>
            <a:grpSpLocks/>
          </p:cNvGrpSpPr>
          <p:nvPr/>
        </p:nvGrpSpPr>
        <p:grpSpPr bwMode="auto">
          <a:xfrm>
            <a:off x="6172200" y="4343400"/>
            <a:ext cx="2743200" cy="2438400"/>
            <a:chOff x="3888" y="2592"/>
            <a:chExt cx="1728" cy="1536"/>
          </a:xfrm>
        </p:grpSpPr>
        <p:grpSp>
          <p:nvGrpSpPr>
            <p:cNvPr id="10259" name="Group 55"/>
            <p:cNvGrpSpPr>
              <a:grpSpLocks/>
            </p:cNvGrpSpPr>
            <p:nvPr/>
          </p:nvGrpSpPr>
          <p:grpSpPr bwMode="auto">
            <a:xfrm>
              <a:off x="4320" y="2976"/>
              <a:ext cx="863" cy="384"/>
              <a:chOff x="4416" y="1536"/>
              <a:chExt cx="863" cy="384"/>
            </a:xfrm>
          </p:grpSpPr>
          <p:grpSp>
            <p:nvGrpSpPr>
              <p:cNvPr id="10284" name="Group 56"/>
              <p:cNvGrpSpPr>
                <a:grpSpLocks/>
              </p:cNvGrpSpPr>
              <p:nvPr/>
            </p:nvGrpSpPr>
            <p:grpSpPr bwMode="auto">
              <a:xfrm>
                <a:off x="4416" y="1632"/>
                <a:ext cx="624" cy="192"/>
                <a:chOff x="4368" y="2928"/>
                <a:chExt cx="624" cy="192"/>
              </a:xfrm>
            </p:grpSpPr>
            <p:grpSp>
              <p:nvGrpSpPr>
                <p:cNvPr id="10286" name="Group 57"/>
                <p:cNvGrpSpPr>
                  <a:grpSpLocks/>
                </p:cNvGrpSpPr>
                <p:nvPr/>
              </p:nvGrpSpPr>
              <p:grpSpPr bwMode="auto">
                <a:xfrm>
                  <a:off x="4368" y="3120"/>
                  <a:ext cx="624" cy="0"/>
                  <a:chOff x="4368" y="3072"/>
                  <a:chExt cx="624" cy="0"/>
                </a:xfrm>
              </p:grpSpPr>
              <p:sp>
                <p:nvSpPr>
                  <p:cNvPr id="10293" name="Line 58"/>
                  <p:cNvSpPr>
                    <a:spLocks noChangeShapeType="1"/>
                  </p:cNvSpPr>
                  <p:nvPr/>
                </p:nvSpPr>
                <p:spPr bwMode="auto">
                  <a:xfrm>
                    <a:off x="4368" y="3072"/>
                    <a:ext cx="624" cy="0"/>
                  </a:xfrm>
                  <a:prstGeom prst="line">
                    <a:avLst/>
                  </a:prstGeom>
                  <a:noFill/>
                  <a:ln w="38100">
                    <a:solidFill>
                      <a:srgbClr val="0000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4" name="Line 59"/>
                  <p:cNvSpPr>
                    <a:spLocks noChangeShapeType="1"/>
                  </p:cNvSpPr>
                  <p:nvPr/>
                </p:nvSpPr>
                <p:spPr bwMode="auto">
                  <a:xfrm flipH="1">
                    <a:off x="4560" y="3072"/>
                    <a:ext cx="144" cy="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287" name="Group 60"/>
                <p:cNvGrpSpPr>
                  <a:grpSpLocks/>
                </p:cNvGrpSpPr>
                <p:nvPr/>
              </p:nvGrpSpPr>
              <p:grpSpPr bwMode="auto">
                <a:xfrm>
                  <a:off x="4368" y="3024"/>
                  <a:ext cx="624" cy="0"/>
                  <a:chOff x="4368" y="3072"/>
                  <a:chExt cx="624" cy="0"/>
                </a:xfrm>
              </p:grpSpPr>
              <p:sp>
                <p:nvSpPr>
                  <p:cNvPr id="10291" name="Line 61"/>
                  <p:cNvSpPr>
                    <a:spLocks noChangeShapeType="1"/>
                  </p:cNvSpPr>
                  <p:nvPr/>
                </p:nvSpPr>
                <p:spPr bwMode="auto">
                  <a:xfrm>
                    <a:off x="4368" y="3072"/>
                    <a:ext cx="624" cy="0"/>
                  </a:xfrm>
                  <a:prstGeom prst="line">
                    <a:avLst/>
                  </a:prstGeom>
                  <a:noFill/>
                  <a:ln w="38100">
                    <a:solidFill>
                      <a:srgbClr val="0000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2" name="Line 62"/>
                  <p:cNvSpPr>
                    <a:spLocks noChangeShapeType="1"/>
                  </p:cNvSpPr>
                  <p:nvPr/>
                </p:nvSpPr>
                <p:spPr bwMode="auto">
                  <a:xfrm flipH="1">
                    <a:off x="4560" y="3072"/>
                    <a:ext cx="144" cy="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0288" name="Group 63"/>
                <p:cNvGrpSpPr>
                  <a:grpSpLocks/>
                </p:cNvGrpSpPr>
                <p:nvPr/>
              </p:nvGrpSpPr>
              <p:grpSpPr bwMode="auto">
                <a:xfrm>
                  <a:off x="4368" y="2928"/>
                  <a:ext cx="624" cy="0"/>
                  <a:chOff x="4368" y="3072"/>
                  <a:chExt cx="624" cy="0"/>
                </a:xfrm>
              </p:grpSpPr>
              <p:sp>
                <p:nvSpPr>
                  <p:cNvPr id="10289" name="Line 64"/>
                  <p:cNvSpPr>
                    <a:spLocks noChangeShapeType="1"/>
                  </p:cNvSpPr>
                  <p:nvPr/>
                </p:nvSpPr>
                <p:spPr bwMode="auto">
                  <a:xfrm>
                    <a:off x="4368" y="3072"/>
                    <a:ext cx="624" cy="0"/>
                  </a:xfrm>
                  <a:prstGeom prst="line">
                    <a:avLst/>
                  </a:prstGeom>
                  <a:noFill/>
                  <a:ln w="38100">
                    <a:solidFill>
                      <a:srgbClr val="0000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90" name="Line 65"/>
                  <p:cNvSpPr>
                    <a:spLocks noChangeShapeType="1"/>
                  </p:cNvSpPr>
                  <p:nvPr/>
                </p:nvSpPr>
                <p:spPr bwMode="auto">
                  <a:xfrm flipH="1">
                    <a:off x="4560" y="3072"/>
                    <a:ext cx="144" cy="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10285" name="Object 66"/>
              <p:cNvGraphicFramePr>
                <a:graphicFrameLocks noChangeAspect="1"/>
              </p:cNvGraphicFramePr>
              <p:nvPr/>
            </p:nvGraphicFramePr>
            <p:xfrm>
              <a:off x="4992" y="1536"/>
              <a:ext cx="287" cy="384"/>
            </p:xfrm>
            <a:graphic>
              <a:graphicData uri="http://schemas.openxmlformats.org/presentationml/2006/ole">
                <mc:AlternateContent xmlns:mc="http://schemas.openxmlformats.org/markup-compatibility/2006">
                  <mc:Choice xmlns:v="urn:schemas-microsoft-com:vml" Requires="v">
                    <p:oleObj spid="_x0000_s10564" name="公式" r:id="rId18" imgW="152268" imgH="203024" progId="Equation.3">
                      <p:embed/>
                    </p:oleObj>
                  </mc:Choice>
                  <mc:Fallback>
                    <p:oleObj name="公式" r:id="rId18" imgW="152268" imgH="203024" progId="Equation.3">
                      <p:embed/>
                      <p:pic>
                        <p:nvPicPr>
                          <p:cNvPr id="0" name="Object 6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92" y="1536"/>
                            <a:ext cx="28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260" name="Text Box 67"/>
            <p:cNvSpPr txBox="1">
              <a:spLocks noChangeArrowheads="1"/>
            </p:cNvSpPr>
            <p:nvPr/>
          </p:nvSpPr>
          <p:spPr bwMode="auto">
            <a:xfrm>
              <a:off x="4032" y="3475"/>
              <a:ext cx="13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zh-CN" altLang="en-US">
                  <a:solidFill>
                    <a:srgbClr val="0000CC"/>
                  </a:solidFill>
                </a:rPr>
                <a:t>均匀场</a:t>
              </a:r>
            </a:p>
          </p:txBody>
        </p:sp>
        <p:grpSp>
          <p:nvGrpSpPr>
            <p:cNvPr id="10261" name="Group 68"/>
            <p:cNvGrpSpPr>
              <a:grpSpLocks/>
            </p:cNvGrpSpPr>
            <p:nvPr/>
          </p:nvGrpSpPr>
          <p:grpSpPr bwMode="auto">
            <a:xfrm>
              <a:off x="3888" y="2592"/>
              <a:ext cx="1728" cy="1536"/>
              <a:chOff x="3888" y="480"/>
              <a:chExt cx="1728" cy="1536"/>
            </a:xfrm>
          </p:grpSpPr>
          <p:grpSp>
            <p:nvGrpSpPr>
              <p:cNvPr id="10262" name="Group 69"/>
              <p:cNvGrpSpPr>
                <a:grpSpLocks/>
              </p:cNvGrpSpPr>
              <p:nvPr/>
            </p:nvGrpSpPr>
            <p:grpSpPr bwMode="auto">
              <a:xfrm>
                <a:off x="3888" y="816"/>
                <a:ext cx="1728" cy="480"/>
                <a:chOff x="3888" y="2256"/>
                <a:chExt cx="1728" cy="480"/>
              </a:xfrm>
            </p:grpSpPr>
            <p:grpSp>
              <p:nvGrpSpPr>
                <p:cNvPr id="10273" name="Group 70"/>
                <p:cNvGrpSpPr>
                  <a:grpSpLocks/>
                </p:cNvGrpSpPr>
                <p:nvPr/>
              </p:nvGrpSpPr>
              <p:grpSpPr bwMode="auto">
                <a:xfrm>
                  <a:off x="4032" y="2256"/>
                  <a:ext cx="1477" cy="480"/>
                  <a:chOff x="3552" y="2592"/>
                  <a:chExt cx="1477" cy="480"/>
                </a:xfrm>
              </p:grpSpPr>
              <p:sp>
                <p:nvSpPr>
                  <p:cNvPr id="10275" name="Freeform 71"/>
                  <p:cNvSpPr>
                    <a:spLocks/>
                  </p:cNvSpPr>
                  <p:nvPr/>
                </p:nvSpPr>
                <p:spPr bwMode="auto">
                  <a:xfrm>
                    <a:off x="4272"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76" name="Freeform 72"/>
                  <p:cNvSpPr>
                    <a:spLocks/>
                  </p:cNvSpPr>
                  <p:nvPr/>
                </p:nvSpPr>
                <p:spPr bwMode="auto">
                  <a:xfrm>
                    <a:off x="3696"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77" name="Freeform 73"/>
                  <p:cNvSpPr>
                    <a:spLocks/>
                  </p:cNvSpPr>
                  <p:nvPr/>
                </p:nvSpPr>
                <p:spPr bwMode="auto">
                  <a:xfrm>
                    <a:off x="3840"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78" name="Freeform 74"/>
                  <p:cNvSpPr>
                    <a:spLocks/>
                  </p:cNvSpPr>
                  <p:nvPr/>
                </p:nvSpPr>
                <p:spPr bwMode="auto">
                  <a:xfrm>
                    <a:off x="3984"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79" name="Freeform 75"/>
                  <p:cNvSpPr>
                    <a:spLocks/>
                  </p:cNvSpPr>
                  <p:nvPr/>
                </p:nvSpPr>
                <p:spPr bwMode="auto">
                  <a:xfrm>
                    <a:off x="4128"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80" name="Freeform 76"/>
                  <p:cNvSpPr>
                    <a:spLocks/>
                  </p:cNvSpPr>
                  <p:nvPr/>
                </p:nvSpPr>
                <p:spPr bwMode="auto">
                  <a:xfrm>
                    <a:off x="4560"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81" name="Freeform 77"/>
                  <p:cNvSpPr>
                    <a:spLocks/>
                  </p:cNvSpPr>
                  <p:nvPr/>
                </p:nvSpPr>
                <p:spPr bwMode="auto">
                  <a:xfrm>
                    <a:off x="4416"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82" name="Freeform 78"/>
                  <p:cNvSpPr>
                    <a:spLocks/>
                  </p:cNvSpPr>
                  <p:nvPr/>
                </p:nvSpPr>
                <p:spPr bwMode="auto">
                  <a:xfrm>
                    <a:off x="3552"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83" name="Freeform 79"/>
                  <p:cNvSpPr>
                    <a:spLocks/>
                  </p:cNvSpPr>
                  <p:nvPr/>
                </p:nvSpPr>
                <p:spPr bwMode="auto">
                  <a:xfrm>
                    <a:off x="4704"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0274" name="AutoShape 80"/>
                <p:cNvSpPr>
                  <a:spLocks noChangeArrowheads="1"/>
                </p:cNvSpPr>
                <p:nvPr/>
              </p:nvSpPr>
              <p:spPr bwMode="auto">
                <a:xfrm rot="16200000" flipH="1">
                  <a:off x="4584" y="1656"/>
                  <a:ext cx="336" cy="1728"/>
                </a:xfrm>
                <a:prstGeom prst="can">
                  <a:avLst>
                    <a:gd name="adj" fmla="val 58571"/>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sp>
            <p:nvSpPr>
              <p:cNvPr id="10263" name="Line 81"/>
              <p:cNvSpPr>
                <a:spLocks noChangeShapeType="1"/>
              </p:cNvSpPr>
              <p:nvPr/>
            </p:nvSpPr>
            <p:spPr bwMode="auto">
              <a:xfrm>
                <a:off x="4032" y="624"/>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4" name="Line 82"/>
              <p:cNvSpPr>
                <a:spLocks noChangeShapeType="1"/>
              </p:cNvSpPr>
              <p:nvPr/>
            </p:nvSpPr>
            <p:spPr bwMode="auto">
              <a:xfrm>
                <a:off x="5568" y="576"/>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5" name="Line 83"/>
              <p:cNvSpPr>
                <a:spLocks noChangeShapeType="1"/>
              </p:cNvSpPr>
              <p:nvPr/>
            </p:nvSpPr>
            <p:spPr bwMode="auto">
              <a:xfrm>
                <a:off x="4032" y="672"/>
                <a:ext cx="480" cy="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6" name="Line 84"/>
              <p:cNvSpPr>
                <a:spLocks noChangeShapeType="1"/>
              </p:cNvSpPr>
              <p:nvPr/>
            </p:nvSpPr>
            <p:spPr bwMode="auto">
              <a:xfrm>
                <a:off x="5136" y="672"/>
                <a:ext cx="432"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7" name="Freeform 85"/>
              <p:cNvSpPr>
                <a:spLocks/>
              </p:cNvSpPr>
              <p:nvPr/>
            </p:nvSpPr>
            <p:spPr bwMode="auto">
              <a:xfrm>
                <a:off x="5424" y="816"/>
                <a:ext cx="96" cy="1200"/>
              </a:xfrm>
              <a:custGeom>
                <a:avLst/>
                <a:gdLst>
                  <a:gd name="T0" fmla="*/ 0 w 117"/>
                  <a:gd name="T1" fmla="*/ 37 h 1259"/>
                  <a:gd name="T2" fmla="*/ 11 w 117"/>
                  <a:gd name="T3" fmla="*/ 45 h 1259"/>
                  <a:gd name="T4" fmla="*/ 16 w 117"/>
                  <a:gd name="T5" fmla="*/ 160 h 1259"/>
                  <a:gd name="T6" fmla="*/ 16 w 117"/>
                  <a:gd name="T7" fmla="*/ 780 h 1259"/>
                  <a:gd name="T8" fmla="*/ 0 60000 65536"/>
                  <a:gd name="T9" fmla="*/ 0 60000 65536"/>
                  <a:gd name="T10" fmla="*/ 0 60000 65536"/>
                  <a:gd name="T11" fmla="*/ 0 60000 65536"/>
                  <a:gd name="T12" fmla="*/ 0 w 117"/>
                  <a:gd name="T13" fmla="*/ 0 h 1259"/>
                  <a:gd name="T14" fmla="*/ 117 w 117"/>
                  <a:gd name="T15" fmla="*/ 1259 h 1259"/>
                </a:gdLst>
                <a:ahLst/>
                <a:cxnLst>
                  <a:cxn ang="T8">
                    <a:pos x="T0" y="T1"/>
                  </a:cxn>
                  <a:cxn ang="T9">
                    <a:pos x="T2" y="T3"/>
                  </a:cxn>
                  <a:cxn ang="T10">
                    <a:pos x="T4" y="T5"/>
                  </a:cxn>
                  <a:cxn ang="T11">
                    <a:pos x="T6" y="T7"/>
                  </a:cxn>
                </a:cxnLst>
                <a:rect l="T12" t="T13" r="T14" b="T15"/>
                <a:pathLst>
                  <a:path w="117" h="1259">
                    <a:moveTo>
                      <a:pt x="0" y="59"/>
                    </a:moveTo>
                    <a:cubicBezTo>
                      <a:pt x="21" y="0"/>
                      <a:pt x="51" y="24"/>
                      <a:pt x="75" y="72"/>
                    </a:cubicBezTo>
                    <a:cubicBezTo>
                      <a:pt x="100" y="122"/>
                      <a:pt x="112" y="208"/>
                      <a:pt x="113" y="259"/>
                    </a:cubicBezTo>
                    <a:cubicBezTo>
                      <a:pt x="117" y="592"/>
                      <a:pt x="113" y="926"/>
                      <a:pt x="113" y="1259"/>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68" name="Line 86"/>
              <p:cNvSpPr>
                <a:spLocks noChangeShapeType="1"/>
              </p:cNvSpPr>
              <p:nvPr/>
            </p:nvSpPr>
            <p:spPr bwMode="auto">
              <a:xfrm>
                <a:off x="4032" y="1248"/>
                <a:ext cx="0"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69" name="Line 87"/>
              <p:cNvSpPr>
                <a:spLocks noChangeShapeType="1"/>
              </p:cNvSpPr>
              <p:nvPr/>
            </p:nvSpPr>
            <p:spPr bwMode="auto">
              <a:xfrm flipV="1">
                <a:off x="5520" y="1440"/>
                <a:ext cx="0" cy="24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70" name="Line 88"/>
              <p:cNvSpPr>
                <a:spLocks noChangeShapeType="1"/>
              </p:cNvSpPr>
              <p:nvPr/>
            </p:nvSpPr>
            <p:spPr bwMode="auto">
              <a:xfrm>
                <a:off x="4032" y="1488"/>
                <a:ext cx="0" cy="192"/>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271" name="Object 89"/>
              <p:cNvGraphicFramePr>
                <a:graphicFrameLocks noChangeAspect="1"/>
              </p:cNvGraphicFramePr>
              <p:nvPr/>
            </p:nvGraphicFramePr>
            <p:xfrm>
              <a:off x="5232" y="1392"/>
              <a:ext cx="220" cy="288"/>
            </p:xfrm>
            <a:graphic>
              <a:graphicData uri="http://schemas.openxmlformats.org/presentationml/2006/ole">
                <mc:AlternateContent xmlns:mc="http://schemas.openxmlformats.org/markup-compatibility/2006">
                  <mc:Choice xmlns:v="urn:schemas-microsoft-com:vml" Requires="v">
                    <p:oleObj spid="_x0000_s10565" name="公式" r:id="rId20" imgW="126780" imgH="164814" progId="Equation.3">
                      <p:embed/>
                    </p:oleObj>
                  </mc:Choice>
                  <mc:Fallback>
                    <p:oleObj name="公式" r:id="rId20" imgW="126780" imgH="164814" progId="Equation.3">
                      <p:embed/>
                      <p:pic>
                        <p:nvPicPr>
                          <p:cNvPr id="0" name="Object 8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32" y="1392"/>
                            <a:ext cx="2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72" name="Text Box 90"/>
              <p:cNvSpPr txBox="1">
                <a:spLocks noChangeArrowheads="1"/>
              </p:cNvSpPr>
              <p:nvPr/>
            </p:nvSpPr>
            <p:spPr bwMode="auto">
              <a:xfrm>
                <a:off x="4643" y="48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t>L</a:t>
                </a:r>
              </a:p>
            </p:txBody>
          </p:sp>
        </p:grpSp>
      </p:grpSp>
      <p:sp>
        <p:nvSpPr>
          <p:cNvPr id="10253" name="Text Box 91"/>
          <p:cNvSpPr txBox="1">
            <a:spLocks noChangeArrowheads="1"/>
          </p:cNvSpPr>
          <p:nvPr/>
        </p:nvSpPr>
        <p:spPr bwMode="auto">
          <a:xfrm>
            <a:off x="107950" y="76200"/>
            <a:ext cx="1568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400">
                <a:solidFill>
                  <a:schemeClr val="accent2"/>
                </a:solidFill>
              </a:rPr>
              <a:t>（</a:t>
            </a:r>
            <a:r>
              <a:rPr lang="en-US" altLang="zh-CN" sz="2400">
                <a:solidFill>
                  <a:schemeClr val="accent2"/>
                </a:solidFill>
              </a:rPr>
              <a:t>2</a:t>
            </a:r>
            <a:r>
              <a:rPr lang="zh-CN" altLang="en-US" sz="2400">
                <a:solidFill>
                  <a:schemeClr val="accent2"/>
                </a:solidFill>
              </a:rPr>
              <a:t>）管外</a:t>
            </a:r>
          </a:p>
        </p:txBody>
      </p:sp>
      <p:graphicFrame>
        <p:nvGraphicFramePr>
          <p:cNvPr id="157788" name="Object 92"/>
          <p:cNvGraphicFramePr>
            <a:graphicFrameLocks noChangeAspect="1"/>
          </p:cNvGraphicFramePr>
          <p:nvPr/>
        </p:nvGraphicFramePr>
        <p:xfrm>
          <a:off x="0" y="457200"/>
          <a:ext cx="5181600" cy="1019175"/>
        </p:xfrm>
        <a:graphic>
          <a:graphicData uri="http://schemas.openxmlformats.org/presentationml/2006/ole">
            <mc:AlternateContent xmlns:mc="http://schemas.openxmlformats.org/markup-compatibility/2006">
              <mc:Choice xmlns:v="urn:schemas-microsoft-com:vml" Requires="v">
                <p:oleObj spid="_x0000_s10566" name="公式" r:id="rId22" imgW="2806700" imgH="495300" progId="Equation.3">
                  <p:embed/>
                </p:oleObj>
              </mc:Choice>
              <mc:Fallback>
                <p:oleObj name="公式" r:id="rId22" imgW="2806700" imgH="495300" progId="Equation.3">
                  <p:embed/>
                  <p:pic>
                    <p:nvPicPr>
                      <p:cNvPr id="0" name="Object 9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0" y="457200"/>
                        <a:ext cx="5181600" cy="101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 name="Group 93"/>
          <p:cNvGrpSpPr>
            <a:grpSpLocks/>
          </p:cNvGrpSpPr>
          <p:nvPr/>
        </p:nvGrpSpPr>
        <p:grpSpPr bwMode="auto">
          <a:xfrm>
            <a:off x="2360613" y="1066800"/>
            <a:ext cx="2592387" cy="685800"/>
            <a:chOff x="1487" y="3552"/>
            <a:chExt cx="1633" cy="432"/>
          </a:xfrm>
        </p:grpSpPr>
        <p:sp>
          <p:nvSpPr>
            <p:cNvPr id="10257" name="Text Box 94"/>
            <p:cNvSpPr txBox="1">
              <a:spLocks noChangeArrowheads="1"/>
            </p:cNvSpPr>
            <p:nvPr/>
          </p:nvSpPr>
          <p:spPr bwMode="auto">
            <a:xfrm>
              <a:off x="1487" y="3600"/>
              <a:ext cx="3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a:solidFill>
                    <a:srgbClr val="FF6600"/>
                  </a:solidFill>
                </a:rPr>
                <a:t>=0</a:t>
              </a:r>
            </a:p>
          </p:txBody>
        </p:sp>
        <p:sp>
          <p:nvSpPr>
            <p:cNvPr id="10258" name="Text Box 95"/>
            <p:cNvSpPr txBox="1">
              <a:spLocks noChangeArrowheads="1"/>
            </p:cNvSpPr>
            <p:nvPr/>
          </p:nvSpPr>
          <p:spPr bwMode="auto">
            <a:xfrm>
              <a:off x="2735" y="3552"/>
              <a:ext cx="385"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a:solidFill>
                    <a:srgbClr val="FF6600"/>
                  </a:solidFill>
                </a:rPr>
                <a:t>=0</a:t>
              </a:r>
            </a:p>
          </p:txBody>
        </p:sp>
      </p:grpSp>
      <p:sp>
        <p:nvSpPr>
          <p:cNvPr id="157792" name="Line 96"/>
          <p:cNvSpPr>
            <a:spLocks noChangeShapeType="1"/>
          </p:cNvSpPr>
          <p:nvPr/>
        </p:nvSpPr>
        <p:spPr bwMode="auto">
          <a:xfrm>
            <a:off x="304800" y="4724400"/>
            <a:ext cx="5105400" cy="0"/>
          </a:xfrm>
          <a:prstGeom prst="line">
            <a:avLst/>
          </a:prstGeom>
          <a:noFill/>
          <a:ln w="38100" cap="rnd">
            <a:solidFill>
              <a:srgbClr val="33CC33"/>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577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5772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5772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5774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3" presetClass="entr" presetSubtype="16" fill="hold" nodeType="clickEffect">
                                  <p:stCondLst>
                                    <p:cond delay="0"/>
                                  </p:stCondLst>
                                  <p:childTnLst>
                                    <p:set>
                                      <p:cBhvr>
                                        <p:cTn id="38" dur="1" fill="hold">
                                          <p:stCondLst>
                                            <p:cond delay="0"/>
                                          </p:stCondLst>
                                        </p:cTn>
                                        <p:tgtEl>
                                          <p:spTgt spid="157742"/>
                                        </p:tgtEl>
                                        <p:attrNameLst>
                                          <p:attrName>style.visibility</p:attrName>
                                        </p:attrNameLst>
                                      </p:cBhvr>
                                      <p:to>
                                        <p:strVal val="visible"/>
                                      </p:to>
                                    </p:set>
                                    <p:anim calcmode="lin" valueType="num">
                                      <p:cBhvr>
                                        <p:cTn id="39" dur="500" fill="hold"/>
                                        <p:tgtEl>
                                          <p:spTgt spid="157742"/>
                                        </p:tgtEl>
                                        <p:attrNameLst>
                                          <p:attrName>ppt_w</p:attrName>
                                        </p:attrNameLst>
                                      </p:cBhvr>
                                      <p:tavLst>
                                        <p:tav tm="0">
                                          <p:val>
                                            <p:fltVal val="0"/>
                                          </p:val>
                                        </p:tav>
                                        <p:tav tm="100000">
                                          <p:val>
                                            <p:strVal val="#ppt_w"/>
                                          </p:val>
                                        </p:tav>
                                      </p:tavLst>
                                    </p:anim>
                                    <p:anim calcmode="lin" valueType="num">
                                      <p:cBhvr>
                                        <p:cTn id="40" dur="500" fill="hold"/>
                                        <p:tgtEl>
                                          <p:spTgt spid="157742"/>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779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9" presetClass="entr" presetSubtype="1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p:cTn id="49" dur="5000" fill="hold"/>
                                        <p:tgtEl>
                                          <p:spTgt spid="6"/>
                                        </p:tgtEl>
                                        <p:attrNameLst>
                                          <p:attrName>ppt_w</p:attrName>
                                        </p:attrNameLst>
                                      </p:cBhvr>
                                      <p:tavLst>
                                        <p:tav tm="0" fmla="#ppt_w*sin(2.5*pi*$)">
                                          <p:val>
                                            <p:fltVal val="0"/>
                                          </p:val>
                                        </p:tav>
                                        <p:tav tm="100000">
                                          <p:val>
                                            <p:fltVal val="1"/>
                                          </p:val>
                                        </p:tav>
                                      </p:tavLst>
                                    </p:anim>
                                    <p:anim calcmode="lin" valueType="num">
                                      <p:cBhvr>
                                        <p:cTn id="50" dur="5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7" presetClass="entr" presetSubtype="4" fill="hold" nodeType="clickEffect">
                                  <p:stCondLst>
                                    <p:cond delay="0"/>
                                  </p:stCondLst>
                                  <p:childTnLst>
                                    <p:set>
                                      <p:cBhvr>
                                        <p:cTn id="54" dur="1" fill="hold">
                                          <p:stCondLst>
                                            <p:cond delay="0"/>
                                          </p:stCondLst>
                                        </p:cTn>
                                        <p:tgtEl>
                                          <p:spTgt spid="157746"/>
                                        </p:tgtEl>
                                        <p:attrNameLst>
                                          <p:attrName>style.visibility</p:attrName>
                                        </p:attrNameLst>
                                      </p:cBhvr>
                                      <p:to>
                                        <p:strVal val="visible"/>
                                      </p:to>
                                    </p:set>
                                    <p:anim calcmode="lin" valueType="num">
                                      <p:cBhvr additive="base">
                                        <p:cTn id="55" dur="5000" fill="hold"/>
                                        <p:tgtEl>
                                          <p:spTgt spid="157746"/>
                                        </p:tgtEl>
                                        <p:attrNameLst>
                                          <p:attrName>ppt_x</p:attrName>
                                        </p:attrNameLst>
                                      </p:cBhvr>
                                      <p:tavLst>
                                        <p:tav tm="0">
                                          <p:val>
                                            <p:strVal val="#ppt_x"/>
                                          </p:val>
                                        </p:tav>
                                        <p:tav tm="100000">
                                          <p:val>
                                            <p:strVal val="#ppt_x"/>
                                          </p:val>
                                        </p:tav>
                                      </p:tavLst>
                                    </p:anim>
                                    <p:anim calcmode="lin" valueType="num">
                                      <p:cBhvr additive="base">
                                        <p:cTn id="56" dur="5000" fill="hold"/>
                                        <p:tgtEl>
                                          <p:spTgt spid="157746"/>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499"/>
                                          </p:stCondLst>
                                        </p:cTn>
                                        <p:tgtEl>
                                          <p:spTgt spid="7"/>
                                        </p:tgtEl>
                                        <p:attrNameLst>
                                          <p:attrName>style.visibility</p:attrName>
                                        </p:attrNameLst>
                                      </p:cBhvr>
                                      <p:to>
                                        <p:strVal val="visible"/>
                                      </p:to>
                                    </p:set>
                                  </p:childTnLst>
                                  <p:subTnLst>
                                    <p:audio>
                                      <p:cMediaNode>
                                        <p:cTn display="0" masterRel="sameClick">
                                          <p:stCondLst>
                                            <p:cond evt="begin" delay="0">
                                              <p:tn val="59"/>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476250" y="384175"/>
            <a:ext cx="60356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a:solidFill>
                  <a:schemeClr val="accent2"/>
                </a:solidFill>
              </a:rPr>
              <a:t>*</a:t>
            </a:r>
            <a:r>
              <a:rPr lang="en-US" altLang="zh-CN">
                <a:solidFill>
                  <a:schemeClr val="accent2"/>
                </a:solidFill>
              </a:rPr>
              <a:t>2</a:t>
            </a:r>
            <a:r>
              <a:rPr lang="zh-CN" altLang="en-US">
                <a:solidFill>
                  <a:schemeClr val="accent2"/>
                </a:solidFill>
              </a:rPr>
              <a:t>、磁通量</a:t>
            </a:r>
            <a:r>
              <a:rPr lang="en-US" altLang="zh-CN" i="1">
                <a:solidFill>
                  <a:schemeClr val="accent2"/>
                </a:solidFill>
              </a:rPr>
              <a:t>φ</a:t>
            </a:r>
            <a:r>
              <a:rPr lang="en-US" altLang="zh-CN" baseline="-25000">
                <a:solidFill>
                  <a:schemeClr val="accent2"/>
                </a:solidFill>
              </a:rPr>
              <a:t>m  </a:t>
            </a:r>
            <a:r>
              <a:rPr lang="en-US" altLang="zh-CN">
                <a:solidFill>
                  <a:schemeClr val="accent2"/>
                </a:solidFill>
              </a:rPr>
              <a:t>(Magnetic Flux)</a:t>
            </a:r>
          </a:p>
        </p:txBody>
      </p:sp>
      <p:sp>
        <p:nvSpPr>
          <p:cNvPr id="144387" name="Text Box 3"/>
          <p:cNvSpPr txBox="1">
            <a:spLocks noChangeArrowheads="1"/>
          </p:cNvSpPr>
          <p:nvPr/>
        </p:nvSpPr>
        <p:spPr bwMode="auto">
          <a:xfrm>
            <a:off x="857250" y="1116013"/>
            <a:ext cx="6523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1.</a:t>
            </a:r>
            <a:r>
              <a:rPr lang="zh-CN" altLang="en-US" sz="2800">
                <a:solidFill>
                  <a:schemeClr val="accent2"/>
                </a:solidFill>
              </a:rPr>
              <a:t>定义：通过某一个面的磁力线的条数。</a:t>
            </a:r>
          </a:p>
        </p:txBody>
      </p:sp>
      <p:sp>
        <p:nvSpPr>
          <p:cNvPr id="144388" name="Text Box 4"/>
          <p:cNvSpPr txBox="1">
            <a:spLocks noChangeArrowheads="1"/>
          </p:cNvSpPr>
          <p:nvPr/>
        </p:nvSpPr>
        <p:spPr bwMode="auto">
          <a:xfrm>
            <a:off x="857250" y="1831975"/>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2.</a:t>
            </a:r>
            <a:r>
              <a:rPr lang="zh-CN" altLang="en-US" sz="2800">
                <a:solidFill>
                  <a:schemeClr val="accent2"/>
                </a:solidFill>
              </a:rPr>
              <a:t>单位：韦伯 </a:t>
            </a:r>
            <a:r>
              <a:rPr lang="en-US" altLang="zh-CN" sz="2800">
                <a:solidFill>
                  <a:schemeClr val="accent2"/>
                </a:solidFill>
              </a:rPr>
              <a:t>W</a:t>
            </a:r>
            <a:r>
              <a:rPr lang="en-US" altLang="zh-CN" sz="2800" baseline="-25000">
                <a:solidFill>
                  <a:schemeClr val="accent2"/>
                </a:solidFill>
              </a:rPr>
              <a:t>b</a:t>
            </a:r>
            <a:endParaRPr lang="en-US" altLang="zh-CN" sz="2800">
              <a:solidFill>
                <a:schemeClr val="accent2"/>
              </a:solidFill>
            </a:endParaRPr>
          </a:p>
        </p:txBody>
      </p:sp>
      <p:sp>
        <p:nvSpPr>
          <p:cNvPr id="144389" name="Freeform 5"/>
          <p:cNvSpPr>
            <a:spLocks/>
          </p:cNvSpPr>
          <p:nvPr/>
        </p:nvSpPr>
        <p:spPr bwMode="auto">
          <a:xfrm>
            <a:off x="7050088" y="3095625"/>
            <a:ext cx="573087" cy="317500"/>
          </a:xfrm>
          <a:custGeom>
            <a:avLst/>
            <a:gdLst>
              <a:gd name="T0" fmla="*/ 2147483646 w 361"/>
              <a:gd name="T1" fmla="*/ 2147483646 h 200"/>
              <a:gd name="T2" fmla="*/ 2147483646 w 361"/>
              <a:gd name="T3" fmla="*/ 2147483646 h 200"/>
              <a:gd name="T4" fmla="*/ 2147483646 w 361"/>
              <a:gd name="T5" fmla="*/ 2147483646 h 200"/>
              <a:gd name="T6" fmla="*/ 2147483646 w 361"/>
              <a:gd name="T7" fmla="*/ 2147483646 h 200"/>
              <a:gd name="T8" fmla="*/ 2147483646 w 361"/>
              <a:gd name="T9" fmla="*/ 2147483646 h 200"/>
              <a:gd name="T10" fmla="*/ 2147483646 w 361"/>
              <a:gd name="T11" fmla="*/ 2147483646 h 200"/>
              <a:gd name="T12" fmla="*/ 2147483646 w 361"/>
              <a:gd name="T13" fmla="*/ 2147483646 h 200"/>
              <a:gd name="T14" fmla="*/ 2147483646 w 361"/>
              <a:gd name="T15" fmla="*/ 2147483646 h 200"/>
              <a:gd name="T16" fmla="*/ 0 60000 65536"/>
              <a:gd name="T17" fmla="*/ 0 60000 65536"/>
              <a:gd name="T18" fmla="*/ 0 60000 65536"/>
              <a:gd name="T19" fmla="*/ 0 60000 65536"/>
              <a:gd name="T20" fmla="*/ 0 60000 65536"/>
              <a:gd name="T21" fmla="*/ 0 60000 65536"/>
              <a:gd name="T22" fmla="*/ 0 60000 65536"/>
              <a:gd name="T23" fmla="*/ 0 60000 65536"/>
              <a:gd name="T24" fmla="*/ 0 w 361"/>
              <a:gd name="T25" fmla="*/ 0 h 200"/>
              <a:gd name="T26" fmla="*/ 361 w 361"/>
              <a:gd name="T27" fmla="*/ 200 h 2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1" h="200">
                <a:moveTo>
                  <a:pt x="1" y="137"/>
                </a:moveTo>
                <a:cubicBezTo>
                  <a:pt x="18" y="87"/>
                  <a:pt x="13" y="77"/>
                  <a:pt x="85" y="53"/>
                </a:cubicBezTo>
                <a:cubicBezTo>
                  <a:pt x="109" y="45"/>
                  <a:pt x="157" y="29"/>
                  <a:pt x="157" y="29"/>
                </a:cubicBezTo>
                <a:cubicBezTo>
                  <a:pt x="255" y="41"/>
                  <a:pt x="333" y="0"/>
                  <a:pt x="361" y="83"/>
                </a:cubicBezTo>
                <a:cubicBezTo>
                  <a:pt x="349" y="91"/>
                  <a:pt x="323" y="139"/>
                  <a:pt x="313" y="149"/>
                </a:cubicBezTo>
                <a:cubicBezTo>
                  <a:pt x="303" y="159"/>
                  <a:pt x="271" y="183"/>
                  <a:pt x="259" y="191"/>
                </a:cubicBezTo>
                <a:cubicBezTo>
                  <a:pt x="245" y="200"/>
                  <a:pt x="161" y="181"/>
                  <a:pt x="145" y="185"/>
                </a:cubicBezTo>
                <a:cubicBezTo>
                  <a:pt x="0" y="170"/>
                  <a:pt x="93" y="183"/>
                  <a:pt x="1" y="137"/>
                </a:cubicBezTo>
                <a:close/>
              </a:path>
            </a:pathLst>
          </a:custGeom>
          <a:solidFill>
            <a:srgbClr val="FFCC00"/>
          </a:solidFill>
          <a:ln w="9525">
            <a:solidFill>
              <a:schemeClr val="tx1"/>
            </a:solidFill>
            <a:round/>
            <a:headEnd/>
            <a:tailEnd/>
          </a:ln>
        </p:spPr>
        <p:txBody>
          <a:bodyPr wrap="none" anchor="ctr"/>
          <a:lstStyle/>
          <a:p>
            <a:endParaRPr lang="zh-CN" altLang="en-US"/>
          </a:p>
        </p:txBody>
      </p:sp>
      <p:grpSp>
        <p:nvGrpSpPr>
          <p:cNvPr id="2" name="Group 6"/>
          <p:cNvGrpSpPr>
            <a:grpSpLocks/>
          </p:cNvGrpSpPr>
          <p:nvPr/>
        </p:nvGrpSpPr>
        <p:grpSpPr bwMode="auto">
          <a:xfrm>
            <a:off x="6518275" y="1789113"/>
            <a:ext cx="2590800" cy="2133600"/>
            <a:chOff x="3936" y="672"/>
            <a:chExt cx="1632" cy="1344"/>
          </a:xfrm>
        </p:grpSpPr>
        <p:sp>
          <p:nvSpPr>
            <p:cNvPr id="23573" name="Freeform 7"/>
            <p:cNvSpPr>
              <a:spLocks/>
            </p:cNvSpPr>
            <p:nvPr/>
          </p:nvSpPr>
          <p:spPr bwMode="auto">
            <a:xfrm>
              <a:off x="4032" y="1680"/>
              <a:ext cx="96" cy="288"/>
            </a:xfrm>
            <a:custGeom>
              <a:avLst/>
              <a:gdLst>
                <a:gd name="T0" fmla="*/ 96 w 96"/>
                <a:gd name="T1" fmla="*/ 0 h 288"/>
                <a:gd name="T2" fmla="*/ 48 w 96"/>
                <a:gd name="T3" fmla="*/ 144 h 288"/>
                <a:gd name="T4" fmla="*/ 0 w 96"/>
                <a:gd name="T5" fmla="*/ 288 h 288"/>
                <a:gd name="T6" fmla="*/ 0 60000 65536"/>
                <a:gd name="T7" fmla="*/ 0 60000 65536"/>
                <a:gd name="T8" fmla="*/ 0 60000 65536"/>
                <a:gd name="T9" fmla="*/ 0 w 96"/>
                <a:gd name="T10" fmla="*/ 0 h 288"/>
                <a:gd name="T11" fmla="*/ 96 w 96"/>
                <a:gd name="T12" fmla="*/ 288 h 288"/>
              </a:gdLst>
              <a:ahLst/>
              <a:cxnLst>
                <a:cxn ang="T6">
                  <a:pos x="T0" y="T1"/>
                </a:cxn>
                <a:cxn ang="T7">
                  <a:pos x="T2" y="T3"/>
                </a:cxn>
                <a:cxn ang="T8">
                  <a:pos x="T4" y="T5"/>
                </a:cxn>
              </a:cxnLst>
              <a:rect l="T9" t="T10" r="T11" b="T12"/>
              <a:pathLst>
                <a:path w="96" h="288">
                  <a:moveTo>
                    <a:pt x="96" y="0"/>
                  </a:moveTo>
                  <a:cubicBezTo>
                    <a:pt x="80" y="48"/>
                    <a:pt x="64" y="96"/>
                    <a:pt x="48" y="144"/>
                  </a:cubicBezTo>
                  <a:cubicBezTo>
                    <a:pt x="32" y="192"/>
                    <a:pt x="8" y="272"/>
                    <a:pt x="0"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74" name="Freeform 8"/>
            <p:cNvSpPr>
              <a:spLocks/>
            </p:cNvSpPr>
            <p:nvPr/>
          </p:nvSpPr>
          <p:spPr bwMode="auto">
            <a:xfrm>
              <a:off x="4368" y="1728"/>
              <a:ext cx="96" cy="288"/>
            </a:xfrm>
            <a:custGeom>
              <a:avLst/>
              <a:gdLst>
                <a:gd name="T0" fmla="*/ 96 w 96"/>
                <a:gd name="T1" fmla="*/ 0 h 288"/>
                <a:gd name="T2" fmla="*/ 48 w 96"/>
                <a:gd name="T3" fmla="*/ 144 h 288"/>
                <a:gd name="T4" fmla="*/ 0 w 96"/>
                <a:gd name="T5" fmla="*/ 288 h 288"/>
                <a:gd name="T6" fmla="*/ 0 60000 65536"/>
                <a:gd name="T7" fmla="*/ 0 60000 65536"/>
                <a:gd name="T8" fmla="*/ 0 60000 65536"/>
                <a:gd name="T9" fmla="*/ 0 w 96"/>
                <a:gd name="T10" fmla="*/ 0 h 288"/>
                <a:gd name="T11" fmla="*/ 96 w 96"/>
                <a:gd name="T12" fmla="*/ 288 h 288"/>
              </a:gdLst>
              <a:ahLst/>
              <a:cxnLst>
                <a:cxn ang="T6">
                  <a:pos x="T0" y="T1"/>
                </a:cxn>
                <a:cxn ang="T7">
                  <a:pos x="T2" y="T3"/>
                </a:cxn>
                <a:cxn ang="T8">
                  <a:pos x="T4" y="T5"/>
                </a:cxn>
              </a:cxnLst>
              <a:rect l="T9" t="T10" r="T11" b="T12"/>
              <a:pathLst>
                <a:path w="96" h="288">
                  <a:moveTo>
                    <a:pt x="96" y="0"/>
                  </a:moveTo>
                  <a:cubicBezTo>
                    <a:pt x="80" y="48"/>
                    <a:pt x="64" y="96"/>
                    <a:pt x="48" y="144"/>
                  </a:cubicBezTo>
                  <a:cubicBezTo>
                    <a:pt x="32" y="192"/>
                    <a:pt x="8" y="272"/>
                    <a:pt x="0"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75" name="Freeform 9"/>
            <p:cNvSpPr>
              <a:spLocks/>
            </p:cNvSpPr>
            <p:nvPr/>
          </p:nvSpPr>
          <p:spPr bwMode="auto">
            <a:xfrm>
              <a:off x="4752" y="1728"/>
              <a:ext cx="96" cy="288"/>
            </a:xfrm>
            <a:custGeom>
              <a:avLst/>
              <a:gdLst>
                <a:gd name="T0" fmla="*/ 96 w 96"/>
                <a:gd name="T1" fmla="*/ 0 h 288"/>
                <a:gd name="T2" fmla="*/ 48 w 96"/>
                <a:gd name="T3" fmla="*/ 144 h 288"/>
                <a:gd name="T4" fmla="*/ 0 w 96"/>
                <a:gd name="T5" fmla="*/ 288 h 288"/>
                <a:gd name="T6" fmla="*/ 0 60000 65536"/>
                <a:gd name="T7" fmla="*/ 0 60000 65536"/>
                <a:gd name="T8" fmla="*/ 0 60000 65536"/>
                <a:gd name="T9" fmla="*/ 0 w 96"/>
                <a:gd name="T10" fmla="*/ 0 h 288"/>
                <a:gd name="T11" fmla="*/ 96 w 96"/>
                <a:gd name="T12" fmla="*/ 288 h 288"/>
              </a:gdLst>
              <a:ahLst/>
              <a:cxnLst>
                <a:cxn ang="T6">
                  <a:pos x="T0" y="T1"/>
                </a:cxn>
                <a:cxn ang="T7">
                  <a:pos x="T2" y="T3"/>
                </a:cxn>
                <a:cxn ang="T8">
                  <a:pos x="T4" y="T5"/>
                </a:cxn>
              </a:cxnLst>
              <a:rect l="T9" t="T10" r="T11" b="T12"/>
              <a:pathLst>
                <a:path w="96" h="288">
                  <a:moveTo>
                    <a:pt x="96" y="0"/>
                  </a:moveTo>
                  <a:cubicBezTo>
                    <a:pt x="80" y="48"/>
                    <a:pt x="64" y="96"/>
                    <a:pt x="48" y="144"/>
                  </a:cubicBezTo>
                  <a:cubicBezTo>
                    <a:pt x="32" y="192"/>
                    <a:pt x="8" y="272"/>
                    <a:pt x="0" y="288"/>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76" name="Freeform 10"/>
            <p:cNvSpPr>
              <a:spLocks/>
            </p:cNvSpPr>
            <p:nvPr/>
          </p:nvSpPr>
          <p:spPr bwMode="auto">
            <a:xfrm>
              <a:off x="4176" y="960"/>
              <a:ext cx="432" cy="576"/>
            </a:xfrm>
            <a:custGeom>
              <a:avLst/>
              <a:gdLst>
                <a:gd name="T0" fmla="*/ 0 w 576"/>
                <a:gd name="T1" fmla="*/ 23 h 912"/>
                <a:gd name="T2" fmla="*/ 10 w 576"/>
                <a:gd name="T3" fmla="*/ 15 h 912"/>
                <a:gd name="T4" fmla="*/ 29 w 576"/>
                <a:gd name="T5" fmla="*/ 7 h 912"/>
                <a:gd name="T6" fmla="*/ 58 w 576"/>
                <a:gd name="T7" fmla="*/ 0 h 912"/>
                <a:gd name="T8" fmla="*/ 0 60000 65536"/>
                <a:gd name="T9" fmla="*/ 0 60000 65536"/>
                <a:gd name="T10" fmla="*/ 0 60000 65536"/>
                <a:gd name="T11" fmla="*/ 0 60000 65536"/>
                <a:gd name="T12" fmla="*/ 0 w 576"/>
                <a:gd name="T13" fmla="*/ 0 h 912"/>
                <a:gd name="T14" fmla="*/ 576 w 576"/>
                <a:gd name="T15" fmla="*/ 912 h 912"/>
              </a:gdLst>
              <a:ahLst/>
              <a:cxnLst>
                <a:cxn ang="T8">
                  <a:pos x="T0" y="T1"/>
                </a:cxn>
                <a:cxn ang="T9">
                  <a:pos x="T2" y="T3"/>
                </a:cxn>
                <a:cxn ang="T10">
                  <a:pos x="T4" y="T5"/>
                </a:cxn>
                <a:cxn ang="T11">
                  <a:pos x="T6" y="T7"/>
                </a:cxn>
              </a:cxnLst>
              <a:rect l="T12" t="T13" r="T14" b="T15"/>
              <a:pathLst>
                <a:path w="576" h="912">
                  <a:moveTo>
                    <a:pt x="0" y="912"/>
                  </a:moveTo>
                  <a:cubicBezTo>
                    <a:pt x="24" y="796"/>
                    <a:pt x="48" y="680"/>
                    <a:pt x="96" y="576"/>
                  </a:cubicBezTo>
                  <a:cubicBezTo>
                    <a:pt x="144" y="472"/>
                    <a:pt x="208" y="384"/>
                    <a:pt x="288" y="288"/>
                  </a:cubicBezTo>
                  <a:cubicBezTo>
                    <a:pt x="368" y="192"/>
                    <a:pt x="528" y="48"/>
                    <a:pt x="576" y="0"/>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77" name="Freeform 11"/>
            <p:cNvSpPr>
              <a:spLocks/>
            </p:cNvSpPr>
            <p:nvPr/>
          </p:nvSpPr>
          <p:spPr bwMode="auto">
            <a:xfrm>
              <a:off x="4488" y="972"/>
              <a:ext cx="498" cy="618"/>
            </a:xfrm>
            <a:custGeom>
              <a:avLst/>
              <a:gdLst>
                <a:gd name="T0" fmla="*/ 0 w 498"/>
                <a:gd name="T1" fmla="*/ 618 h 618"/>
                <a:gd name="T2" fmla="*/ 162 w 498"/>
                <a:gd name="T3" fmla="*/ 366 h 618"/>
                <a:gd name="T4" fmla="*/ 306 w 498"/>
                <a:gd name="T5" fmla="*/ 180 h 618"/>
                <a:gd name="T6" fmla="*/ 498 w 498"/>
                <a:gd name="T7" fmla="*/ 0 h 618"/>
                <a:gd name="T8" fmla="*/ 0 60000 65536"/>
                <a:gd name="T9" fmla="*/ 0 60000 65536"/>
                <a:gd name="T10" fmla="*/ 0 60000 65536"/>
                <a:gd name="T11" fmla="*/ 0 60000 65536"/>
                <a:gd name="T12" fmla="*/ 0 w 498"/>
                <a:gd name="T13" fmla="*/ 0 h 618"/>
                <a:gd name="T14" fmla="*/ 498 w 498"/>
                <a:gd name="T15" fmla="*/ 618 h 618"/>
              </a:gdLst>
              <a:ahLst/>
              <a:cxnLst>
                <a:cxn ang="T8">
                  <a:pos x="T0" y="T1"/>
                </a:cxn>
                <a:cxn ang="T9">
                  <a:pos x="T2" y="T3"/>
                </a:cxn>
                <a:cxn ang="T10">
                  <a:pos x="T4" y="T5"/>
                </a:cxn>
                <a:cxn ang="T11">
                  <a:pos x="T6" y="T7"/>
                </a:cxn>
              </a:cxnLst>
              <a:rect l="T12" t="T13" r="T14" b="T15"/>
              <a:pathLst>
                <a:path w="498" h="618">
                  <a:moveTo>
                    <a:pt x="0" y="618"/>
                  </a:moveTo>
                  <a:cubicBezTo>
                    <a:pt x="27" y="576"/>
                    <a:pt x="111" y="439"/>
                    <a:pt x="162" y="366"/>
                  </a:cubicBezTo>
                  <a:cubicBezTo>
                    <a:pt x="213" y="293"/>
                    <a:pt x="250" y="241"/>
                    <a:pt x="306" y="180"/>
                  </a:cubicBezTo>
                  <a:cubicBezTo>
                    <a:pt x="362" y="119"/>
                    <a:pt x="458" y="37"/>
                    <a:pt x="498" y="0"/>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78" name="Freeform 12"/>
            <p:cNvSpPr>
              <a:spLocks/>
            </p:cNvSpPr>
            <p:nvPr/>
          </p:nvSpPr>
          <p:spPr bwMode="auto">
            <a:xfrm>
              <a:off x="4896" y="1008"/>
              <a:ext cx="432" cy="576"/>
            </a:xfrm>
            <a:custGeom>
              <a:avLst/>
              <a:gdLst>
                <a:gd name="T0" fmla="*/ 0 w 576"/>
                <a:gd name="T1" fmla="*/ 23 h 912"/>
                <a:gd name="T2" fmla="*/ 10 w 576"/>
                <a:gd name="T3" fmla="*/ 15 h 912"/>
                <a:gd name="T4" fmla="*/ 29 w 576"/>
                <a:gd name="T5" fmla="*/ 7 h 912"/>
                <a:gd name="T6" fmla="*/ 58 w 576"/>
                <a:gd name="T7" fmla="*/ 0 h 912"/>
                <a:gd name="T8" fmla="*/ 0 60000 65536"/>
                <a:gd name="T9" fmla="*/ 0 60000 65536"/>
                <a:gd name="T10" fmla="*/ 0 60000 65536"/>
                <a:gd name="T11" fmla="*/ 0 60000 65536"/>
                <a:gd name="T12" fmla="*/ 0 w 576"/>
                <a:gd name="T13" fmla="*/ 0 h 912"/>
                <a:gd name="T14" fmla="*/ 576 w 576"/>
                <a:gd name="T15" fmla="*/ 912 h 912"/>
              </a:gdLst>
              <a:ahLst/>
              <a:cxnLst>
                <a:cxn ang="T8">
                  <a:pos x="T0" y="T1"/>
                </a:cxn>
                <a:cxn ang="T9">
                  <a:pos x="T2" y="T3"/>
                </a:cxn>
                <a:cxn ang="T10">
                  <a:pos x="T4" y="T5"/>
                </a:cxn>
                <a:cxn ang="T11">
                  <a:pos x="T6" y="T7"/>
                </a:cxn>
              </a:cxnLst>
              <a:rect l="T12" t="T13" r="T14" b="T15"/>
              <a:pathLst>
                <a:path w="576" h="912">
                  <a:moveTo>
                    <a:pt x="0" y="912"/>
                  </a:moveTo>
                  <a:cubicBezTo>
                    <a:pt x="24" y="796"/>
                    <a:pt x="48" y="680"/>
                    <a:pt x="96" y="576"/>
                  </a:cubicBezTo>
                  <a:cubicBezTo>
                    <a:pt x="144" y="472"/>
                    <a:pt x="208" y="384"/>
                    <a:pt x="288" y="288"/>
                  </a:cubicBezTo>
                  <a:cubicBezTo>
                    <a:pt x="368" y="192"/>
                    <a:pt x="528" y="48"/>
                    <a:pt x="576" y="0"/>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3579" name="Object 13"/>
            <p:cNvGraphicFramePr>
              <a:graphicFrameLocks noChangeAspect="1"/>
            </p:cNvGraphicFramePr>
            <p:nvPr/>
          </p:nvGraphicFramePr>
          <p:xfrm>
            <a:off x="4896" y="672"/>
            <a:ext cx="258" cy="300"/>
          </p:xfrm>
          <a:graphic>
            <a:graphicData uri="http://schemas.openxmlformats.org/presentationml/2006/ole">
              <mc:AlternateContent xmlns:mc="http://schemas.openxmlformats.org/markup-compatibility/2006">
                <mc:Choice xmlns:v="urn:schemas-microsoft-com:vml" Requires="v">
                  <p:oleObj spid="_x0000_s17536" name="公式" r:id="rId3" imgW="164957" imgH="190335" progId="Equation.3">
                    <p:embed/>
                  </p:oleObj>
                </mc:Choice>
                <mc:Fallback>
                  <p:oleObj name="公式" r:id="rId3" imgW="164957"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 y="672"/>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80" name="Oval 14"/>
            <p:cNvSpPr>
              <a:spLocks noChangeArrowheads="1"/>
            </p:cNvSpPr>
            <p:nvPr/>
          </p:nvSpPr>
          <p:spPr bwMode="auto">
            <a:xfrm>
              <a:off x="3936" y="1392"/>
              <a:ext cx="1440" cy="33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b="0">
                <a:solidFill>
                  <a:schemeClr val="accent2"/>
                </a:solidFill>
              </a:endParaRPr>
            </a:p>
          </p:txBody>
        </p:sp>
        <p:sp>
          <p:nvSpPr>
            <p:cNvPr id="23581" name="Text Box 15"/>
            <p:cNvSpPr txBox="1">
              <a:spLocks noChangeArrowheads="1"/>
            </p:cNvSpPr>
            <p:nvPr/>
          </p:nvSpPr>
          <p:spPr bwMode="auto">
            <a:xfrm>
              <a:off x="5340" y="139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b="0" i="1">
                  <a:solidFill>
                    <a:schemeClr val="accent2"/>
                  </a:solidFill>
                </a:rPr>
                <a:t>S</a:t>
              </a:r>
            </a:p>
          </p:txBody>
        </p:sp>
      </p:grpSp>
      <p:grpSp>
        <p:nvGrpSpPr>
          <p:cNvPr id="3" name="Group 16"/>
          <p:cNvGrpSpPr>
            <a:grpSpLocks/>
          </p:cNvGrpSpPr>
          <p:nvPr/>
        </p:nvGrpSpPr>
        <p:grpSpPr bwMode="auto">
          <a:xfrm>
            <a:off x="6867525" y="1484313"/>
            <a:ext cx="509588" cy="1781175"/>
            <a:chOff x="4156" y="480"/>
            <a:chExt cx="321" cy="1122"/>
          </a:xfrm>
        </p:grpSpPr>
        <p:sp>
          <p:nvSpPr>
            <p:cNvPr id="23571" name="Freeform 17"/>
            <p:cNvSpPr>
              <a:spLocks/>
            </p:cNvSpPr>
            <p:nvPr/>
          </p:nvSpPr>
          <p:spPr bwMode="auto">
            <a:xfrm>
              <a:off x="4476" y="780"/>
              <a:ext cx="1" cy="822"/>
            </a:xfrm>
            <a:custGeom>
              <a:avLst/>
              <a:gdLst>
                <a:gd name="T0" fmla="*/ 0 w 1"/>
                <a:gd name="T1" fmla="*/ 822 h 822"/>
                <a:gd name="T2" fmla="*/ 0 w 1"/>
                <a:gd name="T3" fmla="*/ 0 h 822"/>
                <a:gd name="T4" fmla="*/ 0 60000 65536"/>
                <a:gd name="T5" fmla="*/ 0 60000 65536"/>
                <a:gd name="T6" fmla="*/ 0 w 1"/>
                <a:gd name="T7" fmla="*/ 0 h 822"/>
                <a:gd name="T8" fmla="*/ 1 w 1"/>
                <a:gd name="T9" fmla="*/ 822 h 822"/>
              </a:gdLst>
              <a:ahLst/>
              <a:cxnLst>
                <a:cxn ang="T4">
                  <a:pos x="T0" y="T1"/>
                </a:cxn>
                <a:cxn ang="T5">
                  <a:pos x="T2" y="T3"/>
                </a:cxn>
              </a:cxnLst>
              <a:rect l="T6" t="T7" r="T8" b="T9"/>
              <a:pathLst>
                <a:path w="1" h="822">
                  <a:moveTo>
                    <a:pt x="0" y="822"/>
                  </a:moveTo>
                  <a:lnTo>
                    <a:pt x="0" y="0"/>
                  </a:lnTo>
                </a:path>
              </a:pathLst>
            </a:custGeom>
            <a:noFill/>
            <a:ln w="38100">
              <a:solidFill>
                <a:srgbClr val="0033CC"/>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3572" name="Object 18"/>
            <p:cNvGraphicFramePr>
              <a:graphicFrameLocks noChangeAspect="1"/>
            </p:cNvGraphicFramePr>
            <p:nvPr/>
          </p:nvGraphicFramePr>
          <p:xfrm>
            <a:off x="4156" y="480"/>
            <a:ext cx="308" cy="290"/>
          </p:xfrm>
          <a:graphic>
            <a:graphicData uri="http://schemas.openxmlformats.org/presentationml/2006/ole">
              <mc:AlternateContent xmlns:mc="http://schemas.openxmlformats.org/markup-compatibility/2006">
                <mc:Choice xmlns:v="urn:schemas-microsoft-com:vml" Requires="v">
                  <p:oleObj spid="_x0000_s17537" name="公式" r:id="rId5" imgW="215713" imgH="203024" progId="Equation.3">
                    <p:embed/>
                  </p:oleObj>
                </mc:Choice>
                <mc:Fallback>
                  <p:oleObj name="公式" r:id="rId5" imgW="215713" imgH="2030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6" y="480"/>
                          <a:ext cx="308"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9"/>
          <p:cNvGrpSpPr>
            <a:grpSpLocks/>
          </p:cNvGrpSpPr>
          <p:nvPr/>
        </p:nvGrpSpPr>
        <p:grpSpPr bwMode="auto">
          <a:xfrm>
            <a:off x="7280275" y="2093913"/>
            <a:ext cx="685800" cy="1152525"/>
            <a:chOff x="4416" y="864"/>
            <a:chExt cx="432" cy="726"/>
          </a:xfrm>
        </p:grpSpPr>
        <p:sp>
          <p:nvSpPr>
            <p:cNvPr id="23568" name="Freeform 20"/>
            <p:cNvSpPr>
              <a:spLocks/>
            </p:cNvSpPr>
            <p:nvPr/>
          </p:nvSpPr>
          <p:spPr bwMode="auto">
            <a:xfrm>
              <a:off x="4488" y="864"/>
              <a:ext cx="360" cy="726"/>
            </a:xfrm>
            <a:custGeom>
              <a:avLst/>
              <a:gdLst>
                <a:gd name="T0" fmla="*/ 0 w 360"/>
                <a:gd name="T1" fmla="*/ 726 h 726"/>
                <a:gd name="T2" fmla="*/ 360 w 360"/>
                <a:gd name="T3" fmla="*/ 0 h 726"/>
                <a:gd name="T4" fmla="*/ 0 60000 65536"/>
                <a:gd name="T5" fmla="*/ 0 60000 65536"/>
                <a:gd name="T6" fmla="*/ 0 w 360"/>
                <a:gd name="T7" fmla="*/ 0 h 726"/>
                <a:gd name="T8" fmla="*/ 360 w 360"/>
                <a:gd name="T9" fmla="*/ 726 h 726"/>
              </a:gdLst>
              <a:ahLst/>
              <a:cxnLst>
                <a:cxn ang="T4">
                  <a:pos x="T0" y="T1"/>
                </a:cxn>
                <a:cxn ang="T5">
                  <a:pos x="T2" y="T3"/>
                </a:cxn>
              </a:cxnLst>
              <a:rect l="T6" t="T7" r="T8" b="T9"/>
              <a:pathLst>
                <a:path w="360" h="726">
                  <a:moveTo>
                    <a:pt x="0" y="726"/>
                  </a:moveTo>
                  <a:lnTo>
                    <a:pt x="360" y="0"/>
                  </a:lnTo>
                </a:path>
              </a:pathLst>
            </a:custGeom>
            <a:noFill/>
            <a:ln w="57150">
              <a:solidFill>
                <a:srgbClr val="0033CC"/>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69" name="Freeform 21"/>
            <p:cNvSpPr>
              <a:spLocks/>
            </p:cNvSpPr>
            <p:nvPr/>
          </p:nvSpPr>
          <p:spPr bwMode="auto">
            <a:xfrm>
              <a:off x="4464" y="1248"/>
              <a:ext cx="150" cy="120"/>
            </a:xfrm>
            <a:custGeom>
              <a:avLst/>
              <a:gdLst>
                <a:gd name="T0" fmla="*/ 0 w 150"/>
                <a:gd name="T1" fmla="*/ 48 h 120"/>
                <a:gd name="T2" fmla="*/ 60 w 150"/>
                <a:gd name="T3" fmla="*/ 0 h 120"/>
                <a:gd name="T4" fmla="*/ 90 w 150"/>
                <a:gd name="T5" fmla="*/ 6 h 120"/>
                <a:gd name="T6" fmla="*/ 150 w 150"/>
                <a:gd name="T7" fmla="*/ 54 h 120"/>
                <a:gd name="T8" fmla="*/ 144 w 150"/>
                <a:gd name="T9" fmla="*/ 120 h 120"/>
                <a:gd name="T10" fmla="*/ 0 60000 65536"/>
                <a:gd name="T11" fmla="*/ 0 60000 65536"/>
                <a:gd name="T12" fmla="*/ 0 60000 65536"/>
                <a:gd name="T13" fmla="*/ 0 60000 65536"/>
                <a:gd name="T14" fmla="*/ 0 60000 65536"/>
                <a:gd name="T15" fmla="*/ 0 w 150"/>
                <a:gd name="T16" fmla="*/ 0 h 120"/>
                <a:gd name="T17" fmla="*/ 150 w 150"/>
                <a:gd name="T18" fmla="*/ 120 h 120"/>
              </a:gdLst>
              <a:ahLst/>
              <a:cxnLst>
                <a:cxn ang="T10">
                  <a:pos x="T0" y="T1"/>
                </a:cxn>
                <a:cxn ang="T11">
                  <a:pos x="T2" y="T3"/>
                </a:cxn>
                <a:cxn ang="T12">
                  <a:pos x="T4" y="T5"/>
                </a:cxn>
                <a:cxn ang="T13">
                  <a:pos x="T6" y="T7"/>
                </a:cxn>
                <a:cxn ang="T14">
                  <a:pos x="T8" y="T9"/>
                </a:cxn>
              </a:cxnLst>
              <a:rect l="T15" t="T16" r="T17" b="T18"/>
              <a:pathLst>
                <a:path w="150" h="120">
                  <a:moveTo>
                    <a:pt x="0" y="48"/>
                  </a:moveTo>
                  <a:lnTo>
                    <a:pt x="60" y="0"/>
                  </a:lnTo>
                  <a:lnTo>
                    <a:pt x="90" y="6"/>
                  </a:lnTo>
                  <a:lnTo>
                    <a:pt x="150" y="54"/>
                  </a:lnTo>
                  <a:lnTo>
                    <a:pt x="144" y="12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3570" name="Text Box 22"/>
            <p:cNvSpPr txBox="1">
              <a:spLocks noChangeArrowheads="1"/>
            </p:cNvSpPr>
            <p:nvPr/>
          </p:nvSpPr>
          <p:spPr bwMode="auto">
            <a:xfrm>
              <a:off x="4416" y="948"/>
              <a:ext cx="27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b="0" i="1">
                  <a:solidFill>
                    <a:schemeClr val="accent2"/>
                  </a:solidFill>
                  <a:latin typeface="Symbol" pitchFamily="18" charset="2"/>
                </a:rPr>
                <a:t>a</a:t>
              </a:r>
              <a:endParaRPr lang="en-US" altLang="zh-CN" b="0" i="1">
                <a:solidFill>
                  <a:schemeClr val="accent2"/>
                </a:solidFill>
              </a:endParaRPr>
            </a:p>
          </p:txBody>
        </p:sp>
      </p:grpSp>
      <p:sp>
        <p:nvSpPr>
          <p:cNvPr id="144407" name="Text Box 23"/>
          <p:cNvSpPr txBox="1">
            <a:spLocks noChangeArrowheads="1"/>
          </p:cNvSpPr>
          <p:nvPr/>
        </p:nvSpPr>
        <p:spPr bwMode="auto">
          <a:xfrm>
            <a:off x="765175" y="3541713"/>
            <a:ext cx="2593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1</a:t>
            </a:r>
            <a:r>
              <a:rPr lang="zh-CN" altLang="en-US" sz="2800">
                <a:solidFill>
                  <a:schemeClr val="accent2"/>
                </a:solidFill>
              </a:rPr>
              <a:t>） 无限小面元</a:t>
            </a:r>
          </a:p>
        </p:txBody>
      </p:sp>
      <p:graphicFrame>
        <p:nvGraphicFramePr>
          <p:cNvPr id="144408" name="Object 24"/>
          <p:cNvGraphicFramePr>
            <a:graphicFrameLocks noChangeAspect="1"/>
          </p:cNvGraphicFramePr>
          <p:nvPr/>
        </p:nvGraphicFramePr>
        <p:xfrm>
          <a:off x="781050" y="4075113"/>
          <a:ext cx="3962400" cy="617537"/>
        </p:xfrm>
        <a:graphic>
          <a:graphicData uri="http://schemas.openxmlformats.org/presentationml/2006/ole">
            <mc:AlternateContent xmlns:mc="http://schemas.openxmlformats.org/markup-compatibility/2006">
              <mc:Choice xmlns:v="urn:schemas-microsoft-com:vml" Requires="v">
                <p:oleObj spid="_x0000_s17538" name="公式" r:id="rId7" imgW="1536700" imgH="241300" progId="Equation.3">
                  <p:embed/>
                </p:oleObj>
              </mc:Choice>
              <mc:Fallback>
                <p:oleObj name="公式" r:id="rId7" imgW="1536700" imgH="2413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1050" y="4075113"/>
                        <a:ext cx="3962400"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409" name="Object 25"/>
          <p:cNvGraphicFramePr>
            <a:graphicFrameLocks noChangeAspect="1"/>
          </p:cNvGraphicFramePr>
          <p:nvPr/>
        </p:nvGraphicFramePr>
        <p:xfrm>
          <a:off x="4972050" y="3648075"/>
          <a:ext cx="1614488" cy="2133600"/>
        </p:xfrm>
        <a:graphic>
          <a:graphicData uri="http://schemas.openxmlformats.org/presentationml/2006/ole">
            <mc:AlternateContent xmlns:mc="http://schemas.openxmlformats.org/markup-compatibility/2006">
              <mc:Choice xmlns:v="urn:schemas-microsoft-com:vml" Requires="v">
                <p:oleObj spid="_x0000_s17539" name="公式" r:id="rId9" imgW="812800" imgH="1054100" progId="Equation.3">
                  <p:embed/>
                </p:oleObj>
              </mc:Choice>
              <mc:Fallback>
                <p:oleObj name="公式" r:id="rId9" imgW="812800" imgH="1054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72050" y="3648075"/>
                        <a:ext cx="1614488"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410" name="Text Box 26"/>
          <p:cNvSpPr txBox="1">
            <a:spLocks noChangeArrowheads="1"/>
          </p:cNvSpPr>
          <p:nvPr/>
        </p:nvSpPr>
        <p:spPr bwMode="auto">
          <a:xfrm>
            <a:off x="765175" y="4989513"/>
            <a:ext cx="2325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2</a:t>
            </a:r>
            <a:r>
              <a:rPr lang="zh-CN" altLang="en-US" sz="2800">
                <a:solidFill>
                  <a:schemeClr val="accent2"/>
                </a:solidFill>
              </a:rPr>
              <a:t>）  有限面积</a:t>
            </a:r>
          </a:p>
        </p:txBody>
      </p:sp>
      <p:graphicFrame>
        <p:nvGraphicFramePr>
          <p:cNvPr id="144411" name="Object 27"/>
          <p:cNvGraphicFramePr>
            <a:graphicFrameLocks noChangeAspect="1"/>
          </p:cNvGraphicFramePr>
          <p:nvPr/>
        </p:nvGraphicFramePr>
        <p:xfrm>
          <a:off x="933450" y="5543550"/>
          <a:ext cx="2133600" cy="838200"/>
        </p:xfrm>
        <a:graphic>
          <a:graphicData uri="http://schemas.openxmlformats.org/presentationml/2006/ole">
            <mc:AlternateContent xmlns:mc="http://schemas.openxmlformats.org/markup-compatibility/2006">
              <mc:Choice xmlns:v="urn:schemas-microsoft-com:vml" Requires="v">
                <p:oleObj spid="_x0000_s17540" name="公式" r:id="rId11" imgW="825500" imgH="381000" progId="Equation.3">
                  <p:embed/>
                </p:oleObj>
              </mc:Choice>
              <mc:Fallback>
                <p:oleObj name="公式" r:id="rId11" imgW="825500" imgH="381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33450" y="5543550"/>
                        <a:ext cx="21336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4412" name="Object 28"/>
          <p:cNvGraphicFramePr>
            <a:graphicFrameLocks noChangeAspect="1"/>
          </p:cNvGraphicFramePr>
          <p:nvPr/>
        </p:nvGraphicFramePr>
        <p:xfrm>
          <a:off x="2990850" y="5522913"/>
          <a:ext cx="1892300" cy="809625"/>
        </p:xfrm>
        <a:graphic>
          <a:graphicData uri="http://schemas.openxmlformats.org/presentationml/2006/ole">
            <mc:AlternateContent xmlns:mc="http://schemas.openxmlformats.org/markup-compatibility/2006">
              <mc:Choice xmlns:v="urn:schemas-microsoft-com:vml" Requires="v">
                <p:oleObj spid="_x0000_s17541" name="公式" r:id="rId13" imgW="888614" imgH="380835" progId="Equation.3">
                  <p:embed/>
                </p:oleObj>
              </mc:Choice>
              <mc:Fallback>
                <p:oleObj name="公式" r:id="rId13" imgW="888614" imgH="38083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90850" y="5522913"/>
                        <a:ext cx="1892300"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4413" name="Text Box 29"/>
          <p:cNvSpPr txBox="1">
            <a:spLocks noChangeArrowheads="1"/>
          </p:cNvSpPr>
          <p:nvPr/>
        </p:nvSpPr>
        <p:spPr bwMode="auto">
          <a:xfrm>
            <a:off x="476250" y="2760663"/>
            <a:ext cx="32432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a:solidFill>
                  <a:schemeClr val="accent2"/>
                </a:solidFill>
              </a:rPr>
              <a:t>3</a:t>
            </a:r>
            <a:r>
              <a:rPr lang="zh-CN" altLang="en-US">
                <a:solidFill>
                  <a:schemeClr val="accent2"/>
                </a:solidFill>
              </a:rPr>
              <a:t>、磁通量的计算</a:t>
            </a:r>
          </a:p>
        </p:txBody>
      </p:sp>
    </p:spTree>
    <p:extLst>
      <p:ext uri="{BB962C8B-B14F-4D97-AF65-F5344CB8AC3E}">
        <p14:creationId xmlns:p14="http://schemas.microsoft.com/office/powerpoint/2010/main" val="4116797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38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41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440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438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4440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4440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4441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14441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44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autoUpdateAnimBg="0"/>
      <p:bldP spid="144388" grpId="0" autoUpdateAnimBg="0"/>
      <p:bldP spid="144389" grpId="0" animBg="1"/>
      <p:bldP spid="144407" grpId="0" autoUpdateAnimBg="0"/>
      <p:bldP spid="144410" grpId="0" autoUpdateAnimBg="0"/>
      <p:bldP spid="144413"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1941513" y="358775"/>
            <a:ext cx="4689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type="none" w="sm" len="lg"/>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a:solidFill>
                  <a:srgbClr val="FF6600"/>
                </a:solidFill>
                <a:ea typeface="楷体_GB2312" pitchFamily="49" charset="-122"/>
              </a:rPr>
              <a:t>用安培环路定理解题小结</a:t>
            </a:r>
            <a:endParaRPr lang="zh-CN" altLang="en-US" sz="2800" b="0"/>
          </a:p>
        </p:txBody>
      </p:sp>
      <p:sp>
        <p:nvSpPr>
          <p:cNvPr id="113667" name="Text Box 3"/>
          <p:cNvSpPr txBox="1">
            <a:spLocks noChangeArrowheads="1"/>
          </p:cNvSpPr>
          <p:nvPr/>
        </p:nvSpPr>
        <p:spPr bwMode="auto">
          <a:xfrm>
            <a:off x="317500" y="928688"/>
            <a:ext cx="8826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type="none" w="sm" len="lg"/>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a:t>1.</a:t>
            </a:r>
            <a:r>
              <a:rPr lang="zh-CN" altLang="en-US" sz="2800"/>
              <a:t>安培环路定理的成立是普遍的，但为了用它求磁场，  </a:t>
            </a:r>
          </a:p>
          <a:p>
            <a:pPr>
              <a:spcBef>
                <a:spcPct val="0"/>
              </a:spcBef>
              <a:buFontTx/>
              <a:buNone/>
            </a:pPr>
            <a:r>
              <a:rPr lang="zh-CN" altLang="en-US" sz="2800"/>
              <a:t>   电流分布必须具有特殊对称性；</a:t>
            </a:r>
          </a:p>
        </p:txBody>
      </p:sp>
      <p:sp>
        <p:nvSpPr>
          <p:cNvPr id="113668" name="Text Box 4"/>
          <p:cNvSpPr txBox="1">
            <a:spLocks noChangeArrowheads="1"/>
          </p:cNvSpPr>
          <p:nvPr/>
        </p:nvSpPr>
        <p:spPr bwMode="auto">
          <a:xfrm>
            <a:off x="260350" y="1960563"/>
            <a:ext cx="8415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type="none" w="sm" len="lg"/>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a:t>2.</a:t>
            </a:r>
            <a:r>
              <a:rPr lang="zh-CN" altLang="en-US" sz="2800"/>
              <a:t>分析对称性，</a:t>
            </a:r>
            <a:r>
              <a:rPr lang="zh-CN" altLang="en-US" sz="2800">
                <a:solidFill>
                  <a:srgbClr val="CC3300"/>
                </a:solidFill>
              </a:rPr>
              <a:t>选取适当的闭合回路</a:t>
            </a:r>
            <a:r>
              <a:rPr lang="zh-CN" altLang="en-US" sz="2800"/>
              <a:t>作为安培环路；</a:t>
            </a:r>
          </a:p>
        </p:txBody>
      </p:sp>
      <p:sp>
        <p:nvSpPr>
          <p:cNvPr id="113669" name="Text Box 5"/>
          <p:cNvSpPr txBox="1">
            <a:spLocks noChangeArrowheads="1"/>
          </p:cNvSpPr>
          <p:nvPr/>
        </p:nvSpPr>
        <p:spPr bwMode="auto">
          <a:xfrm>
            <a:off x="304800" y="3267075"/>
            <a:ext cx="80073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type="none" w="sm" len="lg"/>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a:t>4.</a:t>
            </a:r>
            <a:r>
              <a:rPr lang="zh-CN" altLang="en-US" sz="2800"/>
              <a:t>求出与所选回路铰链的电流</a:t>
            </a:r>
            <a:r>
              <a:rPr lang="en-US" altLang="zh-CN" sz="2800"/>
              <a:t>,</a:t>
            </a:r>
            <a:r>
              <a:rPr lang="zh-CN" altLang="en-US" sz="2800"/>
              <a:t>利用安培环路定理求</a:t>
            </a:r>
          </a:p>
          <a:p>
            <a:pPr>
              <a:spcBef>
                <a:spcPct val="0"/>
              </a:spcBef>
              <a:buFontTx/>
              <a:buNone/>
            </a:pPr>
            <a:r>
              <a:rPr lang="zh-CN" altLang="en-US" sz="2800"/>
              <a:t>   出磁场；</a:t>
            </a:r>
          </a:p>
        </p:txBody>
      </p:sp>
      <p:sp>
        <p:nvSpPr>
          <p:cNvPr id="113670" name="Text Box 6"/>
          <p:cNvSpPr txBox="1">
            <a:spLocks noChangeArrowheads="1"/>
          </p:cNvSpPr>
          <p:nvPr/>
        </p:nvSpPr>
        <p:spPr bwMode="auto">
          <a:xfrm>
            <a:off x="320675" y="4214813"/>
            <a:ext cx="7207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type="none" w="sm" len="lg"/>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a:t>5.</a:t>
            </a:r>
            <a:r>
              <a:rPr lang="zh-CN" altLang="en-US" sz="2800"/>
              <a:t>与环路铰链的电流有时也要通过积分求得；</a:t>
            </a:r>
          </a:p>
        </p:txBody>
      </p:sp>
      <p:sp>
        <p:nvSpPr>
          <p:cNvPr id="113671" name="Text Box 7"/>
          <p:cNvSpPr txBox="1">
            <a:spLocks noChangeArrowheads="1"/>
          </p:cNvSpPr>
          <p:nvPr/>
        </p:nvSpPr>
        <p:spPr bwMode="auto">
          <a:xfrm>
            <a:off x="314325" y="4854575"/>
            <a:ext cx="4718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type="none" w="sm" len="lg"/>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a:t>6.</a:t>
            </a:r>
            <a:r>
              <a:rPr lang="zh-CN" altLang="en-US" sz="2800"/>
              <a:t>对所得结果作必要的讨论；</a:t>
            </a:r>
          </a:p>
        </p:txBody>
      </p:sp>
      <p:sp>
        <p:nvSpPr>
          <p:cNvPr id="113672" name="Text Box 8"/>
          <p:cNvSpPr txBox="1">
            <a:spLocks noChangeArrowheads="1"/>
          </p:cNvSpPr>
          <p:nvPr/>
        </p:nvSpPr>
        <p:spPr bwMode="auto">
          <a:xfrm>
            <a:off x="341313" y="5467350"/>
            <a:ext cx="83089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type="none" w="sm" len="lg"/>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a:t>7.</a:t>
            </a:r>
            <a:r>
              <a:rPr lang="zh-CN" altLang="en-US" sz="2800"/>
              <a:t>解题前必须作一个好的图，这对正确求解是十分必</a:t>
            </a:r>
          </a:p>
          <a:p>
            <a:pPr>
              <a:spcBef>
                <a:spcPct val="0"/>
              </a:spcBef>
              <a:buFontTx/>
              <a:buNone/>
            </a:pPr>
            <a:r>
              <a:rPr lang="zh-CN" altLang="en-US" sz="2800"/>
              <a:t>   要的。</a:t>
            </a:r>
          </a:p>
        </p:txBody>
      </p:sp>
      <p:grpSp>
        <p:nvGrpSpPr>
          <p:cNvPr id="2" name="Group 9"/>
          <p:cNvGrpSpPr>
            <a:grpSpLocks/>
          </p:cNvGrpSpPr>
          <p:nvPr/>
        </p:nvGrpSpPr>
        <p:grpSpPr bwMode="auto">
          <a:xfrm>
            <a:off x="304800" y="2506663"/>
            <a:ext cx="5076825" cy="749300"/>
            <a:chOff x="256" y="1497"/>
            <a:chExt cx="3198" cy="472"/>
          </a:xfrm>
        </p:grpSpPr>
        <p:graphicFrame>
          <p:nvGraphicFramePr>
            <p:cNvPr id="11275" name="Object 10"/>
            <p:cNvGraphicFramePr>
              <a:graphicFrameLocks noChangeAspect="1"/>
            </p:cNvGraphicFramePr>
            <p:nvPr/>
          </p:nvGraphicFramePr>
          <p:xfrm>
            <a:off x="762" y="1497"/>
            <a:ext cx="831" cy="472"/>
          </p:xfrm>
          <a:graphic>
            <a:graphicData uri="http://schemas.openxmlformats.org/presentationml/2006/ole">
              <mc:AlternateContent xmlns:mc="http://schemas.openxmlformats.org/markup-compatibility/2006">
                <mc:Choice xmlns:v="urn:schemas-microsoft-com:vml" Requires="v">
                  <p:oleObj spid="_x0000_s11300" name="公式" r:id="rId3" imgW="520474" imgH="291973" progId="Equation.3">
                    <p:embed/>
                  </p:oleObj>
                </mc:Choice>
                <mc:Fallback>
                  <p:oleObj name="公式" r:id="rId3" imgW="520474" imgH="291973"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 y="1497"/>
                          <a:ext cx="831" cy="4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6" name="Text Box 11"/>
            <p:cNvSpPr txBox="1">
              <a:spLocks noChangeArrowheads="1"/>
            </p:cNvSpPr>
            <p:nvPr/>
          </p:nvSpPr>
          <p:spPr bwMode="auto">
            <a:xfrm>
              <a:off x="1546" y="1546"/>
              <a:ext cx="19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type="none" w="sm" len="lg"/>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800"/>
                <a:t>从形式上积出来；</a:t>
              </a:r>
            </a:p>
          </p:txBody>
        </p:sp>
        <p:sp>
          <p:nvSpPr>
            <p:cNvPr id="11277" name="Text Box 12"/>
            <p:cNvSpPr txBox="1">
              <a:spLocks noChangeArrowheads="1"/>
            </p:cNvSpPr>
            <p:nvPr/>
          </p:nvSpPr>
          <p:spPr bwMode="auto">
            <a:xfrm>
              <a:off x="256" y="1537"/>
              <a:ext cx="5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type="none" w="sm" len="lg"/>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a:t>3.</a:t>
              </a:r>
              <a:r>
                <a:rPr lang="zh-CN" altLang="en-US" sz="2800"/>
                <a:t>把</a:t>
              </a:r>
            </a:p>
          </p:txBody>
        </p:sp>
      </p:grpSp>
      <p:sp>
        <p:nvSpPr>
          <p:cNvPr id="113677" name="Oval 13"/>
          <p:cNvSpPr>
            <a:spLocks noChangeArrowheads="1"/>
          </p:cNvSpPr>
          <p:nvPr/>
        </p:nvSpPr>
        <p:spPr bwMode="auto">
          <a:xfrm>
            <a:off x="8821738" y="6526213"/>
            <a:ext cx="287337" cy="287337"/>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36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366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366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367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367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3672"/>
                                        </p:tgtEl>
                                        <p:attrNameLst>
                                          <p:attrName>style.visibility</p:attrName>
                                        </p:attrNameLst>
                                      </p:cBhvr>
                                      <p:to>
                                        <p:strVal val="visible"/>
                                      </p:to>
                                    </p:set>
                                  </p:childTnLst>
                                </p:cTn>
                              </p:par>
                            </p:childTnLst>
                          </p:cTn>
                        </p:par>
                        <p:par>
                          <p:cTn id="35" fill="hold" nodeType="afterGroup">
                            <p:stCondLst>
                              <p:cond delay="500"/>
                            </p:stCondLst>
                            <p:childTnLst>
                              <p:par>
                                <p:cTn id="36" presetID="3" presetClass="entr" presetSubtype="5" fill="hold" grpId="0" nodeType="afterEffect">
                                  <p:stCondLst>
                                    <p:cond delay="0"/>
                                  </p:stCondLst>
                                  <p:childTnLst>
                                    <p:set>
                                      <p:cBhvr>
                                        <p:cTn id="37" dur="1" fill="hold">
                                          <p:stCondLst>
                                            <p:cond delay="0"/>
                                          </p:stCondLst>
                                        </p:cTn>
                                        <p:tgtEl>
                                          <p:spTgt spid="113677"/>
                                        </p:tgtEl>
                                        <p:attrNameLst>
                                          <p:attrName>style.visibility</p:attrName>
                                        </p:attrNameLst>
                                      </p:cBhvr>
                                      <p:to>
                                        <p:strVal val="visible"/>
                                      </p:to>
                                    </p:set>
                                    <p:animEffect transition="in" filter="blinds(vertical)">
                                      <p:cBhvr>
                                        <p:cTn id="38" dur="500"/>
                                        <p:tgtEl>
                                          <p:spTgt spid="113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utoUpdateAnimBg="0"/>
      <p:bldP spid="113667" grpId="0" autoUpdateAnimBg="0"/>
      <p:bldP spid="113668" grpId="0" autoUpdateAnimBg="0"/>
      <p:bldP spid="113669" grpId="0" autoUpdateAnimBg="0"/>
      <p:bldP spid="113670" grpId="0" autoUpdateAnimBg="0"/>
      <p:bldP spid="113671" grpId="0" autoUpdateAnimBg="0"/>
      <p:bldP spid="113672" grpId="0" autoUpdateAnimBg="0"/>
      <p:bldP spid="11367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52400" y="76200"/>
            <a:ext cx="8880475" cy="137318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t>例</a:t>
            </a:r>
            <a:r>
              <a:rPr lang="en-US" altLang="zh-CN" sz="2800"/>
              <a:t>4</a:t>
            </a:r>
            <a:r>
              <a:rPr lang="zh-CN" altLang="en-US" sz="2800"/>
              <a:t>：无限大载流平面，面电流的线密度 </a:t>
            </a:r>
            <a:r>
              <a:rPr lang="en-US" altLang="zh-CN" sz="2800" i="1"/>
              <a:t>i  </a:t>
            </a:r>
            <a:r>
              <a:rPr lang="en-US" altLang="zh-CN" sz="2800"/>
              <a:t>(</a:t>
            </a:r>
            <a:r>
              <a:rPr lang="zh-CN" altLang="en-US" sz="2800"/>
              <a:t>平面内通过垂直于电流方向的单位长度的电流强度）</a:t>
            </a:r>
            <a:r>
              <a:rPr lang="en-US" altLang="en-US" sz="2800"/>
              <a:t>,</a:t>
            </a:r>
            <a:r>
              <a:rPr lang="zh-CN" altLang="en-US" sz="2800"/>
              <a:t>求空间的磁感应强度。</a:t>
            </a:r>
          </a:p>
        </p:txBody>
      </p:sp>
      <p:grpSp>
        <p:nvGrpSpPr>
          <p:cNvPr id="2" name="Group 3"/>
          <p:cNvGrpSpPr>
            <a:grpSpLocks/>
          </p:cNvGrpSpPr>
          <p:nvPr/>
        </p:nvGrpSpPr>
        <p:grpSpPr bwMode="auto">
          <a:xfrm>
            <a:off x="5943600" y="1676400"/>
            <a:ext cx="2057400" cy="685800"/>
            <a:chOff x="3744" y="1056"/>
            <a:chExt cx="1296" cy="432"/>
          </a:xfrm>
        </p:grpSpPr>
        <p:sp>
          <p:nvSpPr>
            <p:cNvPr id="12339" name="AutoShape 4"/>
            <p:cNvSpPr>
              <a:spLocks noChangeArrowheads="1"/>
            </p:cNvSpPr>
            <p:nvPr/>
          </p:nvSpPr>
          <p:spPr bwMode="auto">
            <a:xfrm>
              <a:off x="3744" y="1056"/>
              <a:ext cx="1296" cy="432"/>
            </a:xfrm>
            <a:prstGeom prst="parallelogram">
              <a:avLst>
                <a:gd name="adj" fmla="val 75000"/>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40" name="Line 5"/>
            <p:cNvSpPr>
              <a:spLocks noChangeShapeType="1"/>
            </p:cNvSpPr>
            <p:nvPr/>
          </p:nvSpPr>
          <p:spPr bwMode="auto">
            <a:xfrm>
              <a:off x="4128" y="1200"/>
              <a:ext cx="576" cy="0"/>
            </a:xfrm>
            <a:prstGeom prst="line">
              <a:avLst/>
            </a:prstGeom>
            <a:noFill/>
            <a:ln w="12700">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41" name="Line 6"/>
            <p:cNvSpPr>
              <a:spLocks noChangeShapeType="1"/>
            </p:cNvSpPr>
            <p:nvPr/>
          </p:nvSpPr>
          <p:spPr bwMode="auto">
            <a:xfrm>
              <a:off x="4320" y="1200"/>
              <a:ext cx="192" cy="0"/>
            </a:xfrm>
            <a:prstGeom prst="line">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42" name="Line 7"/>
            <p:cNvSpPr>
              <a:spLocks noChangeShapeType="1"/>
            </p:cNvSpPr>
            <p:nvPr/>
          </p:nvSpPr>
          <p:spPr bwMode="auto">
            <a:xfrm>
              <a:off x="4032" y="1296"/>
              <a:ext cx="576" cy="0"/>
            </a:xfrm>
            <a:prstGeom prst="line">
              <a:avLst/>
            </a:prstGeom>
            <a:noFill/>
            <a:ln w="12700">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43" name="Line 8"/>
            <p:cNvSpPr>
              <a:spLocks noChangeShapeType="1"/>
            </p:cNvSpPr>
            <p:nvPr/>
          </p:nvSpPr>
          <p:spPr bwMode="auto">
            <a:xfrm>
              <a:off x="4176" y="1296"/>
              <a:ext cx="192" cy="0"/>
            </a:xfrm>
            <a:prstGeom prst="line">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44" name="Line 9"/>
            <p:cNvSpPr>
              <a:spLocks noChangeShapeType="1"/>
            </p:cNvSpPr>
            <p:nvPr/>
          </p:nvSpPr>
          <p:spPr bwMode="auto">
            <a:xfrm>
              <a:off x="4224" y="1104"/>
              <a:ext cx="576" cy="0"/>
            </a:xfrm>
            <a:prstGeom prst="line">
              <a:avLst/>
            </a:prstGeom>
            <a:noFill/>
            <a:ln w="12700">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45" name="Line 10"/>
            <p:cNvSpPr>
              <a:spLocks noChangeShapeType="1"/>
            </p:cNvSpPr>
            <p:nvPr/>
          </p:nvSpPr>
          <p:spPr bwMode="auto">
            <a:xfrm>
              <a:off x="4368" y="1104"/>
              <a:ext cx="192" cy="0"/>
            </a:xfrm>
            <a:prstGeom prst="line">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46" name="Line 11"/>
            <p:cNvSpPr>
              <a:spLocks noChangeShapeType="1"/>
            </p:cNvSpPr>
            <p:nvPr/>
          </p:nvSpPr>
          <p:spPr bwMode="auto">
            <a:xfrm>
              <a:off x="3984" y="1392"/>
              <a:ext cx="576" cy="0"/>
            </a:xfrm>
            <a:prstGeom prst="line">
              <a:avLst/>
            </a:prstGeom>
            <a:noFill/>
            <a:ln w="12700">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47" name="Line 12"/>
            <p:cNvSpPr>
              <a:spLocks noChangeShapeType="1"/>
            </p:cNvSpPr>
            <p:nvPr/>
          </p:nvSpPr>
          <p:spPr bwMode="auto">
            <a:xfrm>
              <a:off x="4128" y="1392"/>
              <a:ext cx="192" cy="0"/>
            </a:xfrm>
            <a:prstGeom prst="line">
              <a:avLst/>
            </a:prstGeom>
            <a:noFill/>
            <a:ln w="127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3"/>
          <p:cNvGrpSpPr>
            <a:grpSpLocks/>
          </p:cNvGrpSpPr>
          <p:nvPr/>
        </p:nvGrpSpPr>
        <p:grpSpPr bwMode="auto">
          <a:xfrm>
            <a:off x="5302250" y="4724400"/>
            <a:ext cx="3841750" cy="336550"/>
            <a:chOff x="3226" y="2956"/>
            <a:chExt cx="2420" cy="212"/>
          </a:xfrm>
        </p:grpSpPr>
        <p:sp>
          <p:nvSpPr>
            <p:cNvPr id="12336" name="Text Box 14"/>
            <p:cNvSpPr txBox="1">
              <a:spLocks noChangeArrowheads="1"/>
            </p:cNvSpPr>
            <p:nvPr/>
          </p:nvSpPr>
          <p:spPr bwMode="auto">
            <a:xfrm>
              <a:off x="3226" y="2956"/>
              <a:ext cx="242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1600" b="0"/>
                <a:t>××××××××××××××××××</a:t>
              </a:r>
            </a:p>
          </p:txBody>
        </p:sp>
        <p:sp>
          <p:nvSpPr>
            <p:cNvPr id="12337" name="Line 15"/>
            <p:cNvSpPr>
              <a:spLocks noChangeShapeType="1"/>
            </p:cNvSpPr>
            <p:nvPr/>
          </p:nvSpPr>
          <p:spPr bwMode="auto">
            <a:xfrm>
              <a:off x="3312" y="2976"/>
              <a:ext cx="22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8" name="Line 16"/>
            <p:cNvSpPr>
              <a:spLocks noChangeShapeType="1"/>
            </p:cNvSpPr>
            <p:nvPr/>
          </p:nvSpPr>
          <p:spPr bwMode="auto">
            <a:xfrm flipV="1">
              <a:off x="3312" y="3120"/>
              <a:ext cx="22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5121" name="AutoShape 17"/>
          <p:cNvSpPr>
            <a:spLocks noChangeArrowheads="1"/>
          </p:cNvSpPr>
          <p:nvPr/>
        </p:nvSpPr>
        <p:spPr bwMode="auto">
          <a:xfrm>
            <a:off x="5867400" y="4724400"/>
            <a:ext cx="228600" cy="228600"/>
          </a:xfrm>
          <a:prstGeom prst="flowChartSummingJunction">
            <a:avLst/>
          </a:prstGeom>
          <a:solidFill>
            <a:srgbClr val="FFFFFF"/>
          </a:solidFill>
          <a:ln w="57150">
            <a:solidFill>
              <a:srgbClr val="FF9933"/>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75122" name="AutoShape 18"/>
          <p:cNvSpPr>
            <a:spLocks noChangeArrowheads="1"/>
          </p:cNvSpPr>
          <p:nvPr/>
        </p:nvSpPr>
        <p:spPr bwMode="auto">
          <a:xfrm>
            <a:off x="7696200" y="4722813"/>
            <a:ext cx="228600" cy="230187"/>
          </a:xfrm>
          <a:prstGeom prst="flowChartSummingJunction">
            <a:avLst/>
          </a:prstGeom>
          <a:solidFill>
            <a:srgbClr val="FFFFFF"/>
          </a:solidFill>
          <a:ln w="57150">
            <a:solidFill>
              <a:srgbClr val="9900CC"/>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75123" name="Freeform 19"/>
          <p:cNvSpPr>
            <a:spLocks/>
          </p:cNvSpPr>
          <p:nvPr/>
        </p:nvSpPr>
        <p:spPr bwMode="auto">
          <a:xfrm>
            <a:off x="6953250" y="3571875"/>
            <a:ext cx="1247775" cy="4763"/>
          </a:xfrm>
          <a:custGeom>
            <a:avLst/>
            <a:gdLst>
              <a:gd name="T0" fmla="*/ 0 w 786"/>
              <a:gd name="T1" fmla="*/ 0 h 3"/>
              <a:gd name="T2" fmla="*/ 2147483646 w 786"/>
              <a:gd name="T3" fmla="*/ 2147483646 h 3"/>
              <a:gd name="T4" fmla="*/ 0 60000 65536"/>
              <a:gd name="T5" fmla="*/ 0 60000 65536"/>
              <a:gd name="T6" fmla="*/ 0 w 786"/>
              <a:gd name="T7" fmla="*/ 0 h 3"/>
              <a:gd name="T8" fmla="*/ 786 w 786"/>
              <a:gd name="T9" fmla="*/ 3 h 3"/>
            </a:gdLst>
            <a:ahLst/>
            <a:cxnLst>
              <a:cxn ang="T4">
                <a:pos x="T0" y="T1"/>
              </a:cxn>
              <a:cxn ang="T5">
                <a:pos x="T2" y="T3"/>
              </a:cxn>
            </a:cxnLst>
            <a:rect l="T6" t="T7" r="T8" b="T9"/>
            <a:pathLst>
              <a:path w="786" h="3">
                <a:moveTo>
                  <a:pt x="0" y="0"/>
                </a:moveTo>
                <a:lnTo>
                  <a:pt x="786" y="3"/>
                </a:lnTo>
              </a:path>
            </a:pathLst>
          </a:custGeom>
          <a:noFill/>
          <a:ln w="2857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75124" name="Object 20"/>
          <p:cNvGraphicFramePr>
            <a:graphicFrameLocks noChangeAspect="1"/>
          </p:cNvGraphicFramePr>
          <p:nvPr/>
        </p:nvGraphicFramePr>
        <p:xfrm>
          <a:off x="8229600" y="3200400"/>
          <a:ext cx="490538" cy="571500"/>
        </p:xfrm>
        <a:graphic>
          <a:graphicData uri="http://schemas.openxmlformats.org/presentationml/2006/ole">
            <mc:AlternateContent xmlns:mc="http://schemas.openxmlformats.org/markup-compatibility/2006">
              <mc:Choice xmlns:v="urn:schemas-microsoft-com:vml" Requires="v">
                <p:oleObj spid="_x0000_s12502" name="公式" r:id="rId3" imgW="164957" imgH="190335" progId="Equation.3">
                  <p:embed/>
                </p:oleObj>
              </mc:Choice>
              <mc:Fallback>
                <p:oleObj name="公式" r:id="rId3" imgW="164957" imgH="190335"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3200400"/>
                        <a:ext cx="490538"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125" name="Freeform 21"/>
          <p:cNvSpPr>
            <a:spLocks/>
          </p:cNvSpPr>
          <p:nvPr/>
        </p:nvSpPr>
        <p:spPr bwMode="auto">
          <a:xfrm>
            <a:off x="5943600" y="3549650"/>
            <a:ext cx="958850" cy="1174750"/>
          </a:xfrm>
          <a:custGeom>
            <a:avLst/>
            <a:gdLst>
              <a:gd name="T0" fmla="*/ 2147483646 w 604"/>
              <a:gd name="T1" fmla="*/ 0 h 740"/>
              <a:gd name="T2" fmla="*/ 0 w 604"/>
              <a:gd name="T3" fmla="*/ 2147483646 h 740"/>
              <a:gd name="T4" fmla="*/ 0 60000 65536"/>
              <a:gd name="T5" fmla="*/ 0 60000 65536"/>
              <a:gd name="T6" fmla="*/ 0 w 604"/>
              <a:gd name="T7" fmla="*/ 0 h 740"/>
              <a:gd name="T8" fmla="*/ 604 w 604"/>
              <a:gd name="T9" fmla="*/ 740 h 740"/>
            </a:gdLst>
            <a:ahLst/>
            <a:cxnLst>
              <a:cxn ang="T4">
                <a:pos x="T0" y="T1"/>
              </a:cxn>
              <a:cxn ang="T5">
                <a:pos x="T2" y="T3"/>
              </a:cxn>
            </a:cxnLst>
            <a:rect l="T6" t="T7" r="T8" b="T9"/>
            <a:pathLst>
              <a:path w="604" h="740">
                <a:moveTo>
                  <a:pt x="604" y="0"/>
                </a:moveTo>
                <a:lnTo>
                  <a:pt x="0" y="740"/>
                </a:lnTo>
              </a:path>
            </a:pathLst>
          </a:cu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126" name="Freeform 22"/>
          <p:cNvSpPr>
            <a:spLocks/>
          </p:cNvSpPr>
          <p:nvPr/>
        </p:nvSpPr>
        <p:spPr bwMode="auto">
          <a:xfrm>
            <a:off x="6915150" y="3568700"/>
            <a:ext cx="600075" cy="441325"/>
          </a:xfrm>
          <a:custGeom>
            <a:avLst/>
            <a:gdLst>
              <a:gd name="T0" fmla="*/ 0 w 378"/>
              <a:gd name="T1" fmla="*/ 0 h 278"/>
              <a:gd name="T2" fmla="*/ 2147483646 w 378"/>
              <a:gd name="T3" fmla="*/ 2147483646 h 278"/>
              <a:gd name="T4" fmla="*/ 0 60000 65536"/>
              <a:gd name="T5" fmla="*/ 0 60000 65536"/>
              <a:gd name="T6" fmla="*/ 0 w 378"/>
              <a:gd name="T7" fmla="*/ 0 h 278"/>
              <a:gd name="T8" fmla="*/ 378 w 378"/>
              <a:gd name="T9" fmla="*/ 278 h 278"/>
            </a:gdLst>
            <a:ahLst/>
            <a:cxnLst>
              <a:cxn ang="T4">
                <a:pos x="T0" y="T1"/>
              </a:cxn>
              <a:cxn ang="T5">
                <a:pos x="T2" y="T3"/>
              </a:cxn>
            </a:cxnLst>
            <a:rect l="T6" t="T7" r="T8" b="T9"/>
            <a:pathLst>
              <a:path w="378" h="278">
                <a:moveTo>
                  <a:pt x="0" y="0"/>
                </a:moveTo>
                <a:lnTo>
                  <a:pt x="378" y="278"/>
                </a:lnTo>
              </a:path>
            </a:pathLst>
          </a:custGeom>
          <a:noFill/>
          <a:ln w="38100">
            <a:solidFill>
              <a:srgbClr val="FF9933"/>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127" name="Freeform 23"/>
          <p:cNvSpPr>
            <a:spLocks/>
          </p:cNvSpPr>
          <p:nvPr/>
        </p:nvSpPr>
        <p:spPr bwMode="auto">
          <a:xfrm>
            <a:off x="6915150" y="3581400"/>
            <a:ext cx="857250" cy="1143000"/>
          </a:xfrm>
          <a:custGeom>
            <a:avLst/>
            <a:gdLst>
              <a:gd name="T0" fmla="*/ 2147483646 w 540"/>
              <a:gd name="T1" fmla="*/ 2147483646 h 720"/>
              <a:gd name="T2" fmla="*/ 0 w 540"/>
              <a:gd name="T3" fmla="*/ 0 h 720"/>
              <a:gd name="T4" fmla="*/ 0 60000 65536"/>
              <a:gd name="T5" fmla="*/ 0 60000 65536"/>
              <a:gd name="T6" fmla="*/ 0 w 540"/>
              <a:gd name="T7" fmla="*/ 0 h 720"/>
              <a:gd name="T8" fmla="*/ 540 w 540"/>
              <a:gd name="T9" fmla="*/ 720 h 720"/>
            </a:gdLst>
            <a:ahLst/>
            <a:cxnLst>
              <a:cxn ang="T4">
                <a:pos x="T0" y="T1"/>
              </a:cxn>
              <a:cxn ang="T5">
                <a:pos x="T2" y="T3"/>
              </a:cxn>
            </a:cxnLst>
            <a:rect l="T6" t="T7" r="T8" b="T9"/>
            <a:pathLst>
              <a:path w="540" h="720">
                <a:moveTo>
                  <a:pt x="540" y="720"/>
                </a:moveTo>
                <a:lnTo>
                  <a:pt x="0" y="0"/>
                </a:lnTo>
              </a:path>
            </a:pathLst>
          </a:cu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5128" name="Freeform 24"/>
          <p:cNvSpPr>
            <a:spLocks/>
          </p:cNvSpPr>
          <p:nvPr/>
        </p:nvSpPr>
        <p:spPr bwMode="auto">
          <a:xfrm>
            <a:off x="6908800" y="3114675"/>
            <a:ext cx="558800" cy="434975"/>
          </a:xfrm>
          <a:custGeom>
            <a:avLst/>
            <a:gdLst>
              <a:gd name="T0" fmla="*/ 0 w 352"/>
              <a:gd name="T1" fmla="*/ 2147483646 h 274"/>
              <a:gd name="T2" fmla="*/ 2147483646 w 352"/>
              <a:gd name="T3" fmla="*/ 0 h 274"/>
              <a:gd name="T4" fmla="*/ 0 60000 65536"/>
              <a:gd name="T5" fmla="*/ 0 60000 65536"/>
              <a:gd name="T6" fmla="*/ 0 w 352"/>
              <a:gd name="T7" fmla="*/ 0 h 274"/>
              <a:gd name="T8" fmla="*/ 352 w 352"/>
              <a:gd name="T9" fmla="*/ 274 h 274"/>
            </a:gdLst>
            <a:ahLst/>
            <a:cxnLst>
              <a:cxn ang="T4">
                <a:pos x="T0" y="T1"/>
              </a:cxn>
              <a:cxn ang="T5">
                <a:pos x="T2" y="T3"/>
              </a:cxn>
            </a:cxnLst>
            <a:rect l="T6" t="T7" r="T8" b="T9"/>
            <a:pathLst>
              <a:path w="352" h="274">
                <a:moveTo>
                  <a:pt x="0" y="274"/>
                </a:moveTo>
                <a:lnTo>
                  <a:pt x="352" y="0"/>
                </a:lnTo>
              </a:path>
            </a:pathLst>
          </a:custGeom>
          <a:noFill/>
          <a:ln w="38100">
            <a:solidFill>
              <a:srgbClr val="9900CC"/>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4" name="Group 25"/>
          <p:cNvGrpSpPr>
            <a:grpSpLocks/>
          </p:cNvGrpSpPr>
          <p:nvPr/>
        </p:nvGrpSpPr>
        <p:grpSpPr bwMode="auto">
          <a:xfrm>
            <a:off x="6684963" y="2970213"/>
            <a:ext cx="401637" cy="1830387"/>
            <a:chOff x="4211" y="1829"/>
            <a:chExt cx="253" cy="1153"/>
          </a:xfrm>
        </p:grpSpPr>
        <p:sp>
          <p:nvSpPr>
            <p:cNvPr id="12333" name="Freeform 26"/>
            <p:cNvSpPr>
              <a:spLocks/>
            </p:cNvSpPr>
            <p:nvPr/>
          </p:nvSpPr>
          <p:spPr bwMode="auto">
            <a:xfrm>
              <a:off x="4338" y="2280"/>
              <a:ext cx="6" cy="702"/>
            </a:xfrm>
            <a:custGeom>
              <a:avLst/>
              <a:gdLst>
                <a:gd name="T0" fmla="*/ 6 w 6"/>
                <a:gd name="T1" fmla="*/ 0 h 702"/>
                <a:gd name="T2" fmla="*/ 0 w 6"/>
                <a:gd name="T3" fmla="*/ 702 h 702"/>
                <a:gd name="T4" fmla="*/ 0 60000 65536"/>
                <a:gd name="T5" fmla="*/ 0 60000 65536"/>
                <a:gd name="T6" fmla="*/ 0 w 6"/>
                <a:gd name="T7" fmla="*/ 0 h 702"/>
                <a:gd name="T8" fmla="*/ 6 w 6"/>
                <a:gd name="T9" fmla="*/ 702 h 702"/>
              </a:gdLst>
              <a:ahLst/>
              <a:cxnLst>
                <a:cxn ang="T4">
                  <a:pos x="T0" y="T1"/>
                </a:cxn>
                <a:cxn ang="T5">
                  <a:pos x="T2" y="T3"/>
                </a:cxn>
              </a:cxnLst>
              <a:rect l="T6" t="T7" r="T8" b="T9"/>
              <a:pathLst>
                <a:path w="6" h="702">
                  <a:moveTo>
                    <a:pt x="6" y="0"/>
                  </a:moveTo>
                  <a:lnTo>
                    <a:pt x="0" y="702"/>
                  </a:lnTo>
                </a:path>
              </a:pathLst>
            </a:cu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34" name="Oval 27"/>
            <p:cNvSpPr>
              <a:spLocks noChangeArrowheads="1"/>
            </p:cNvSpPr>
            <p:nvPr/>
          </p:nvSpPr>
          <p:spPr bwMode="auto">
            <a:xfrm>
              <a:off x="4320" y="2160"/>
              <a:ext cx="48" cy="48"/>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35" name="Text Box 28"/>
            <p:cNvSpPr txBox="1">
              <a:spLocks noChangeArrowheads="1"/>
            </p:cNvSpPr>
            <p:nvPr/>
          </p:nvSpPr>
          <p:spPr bwMode="auto">
            <a:xfrm>
              <a:off x="4211" y="1829"/>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i="1"/>
                <a:t>P</a:t>
              </a:r>
            </a:p>
          </p:txBody>
        </p:sp>
      </p:grpSp>
      <p:sp>
        <p:nvSpPr>
          <p:cNvPr id="175133" name="Text Box 29"/>
          <p:cNvSpPr txBox="1">
            <a:spLocks noChangeArrowheads="1"/>
          </p:cNvSpPr>
          <p:nvPr/>
        </p:nvSpPr>
        <p:spPr bwMode="auto">
          <a:xfrm>
            <a:off x="92075" y="1798638"/>
            <a:ext cx="901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800"/>
              <a:t>解：</a:t>
            </a:r>
          </a:p>
        </p:txBody>
      </p:sp>
      <p:sp>
        <p:nvSpPr>
          <p:cNvPr id="175134" name="Oval 30"/>
          <p:cNvSpPr>
            <a:spLocks noChangeArrowheads="1"/>
          </p:cNvSpPr>
          <p:nvPr/>
        </p:nvSpPr>
        <p:spPr bwMode="auto">
          <a:xfrm>
            <a:off x="6858000" y="6180138"/>
            <a:ext cx="71438" cy="71437"/>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75135" name="Text Box 31"/>
          <p:cNvSpPr txBox="1">
            <a:spLocks noChangeArrowheads="1"/>
          </p:cNvSpPr>
          <p:nvPr/>
        </p:nvSpPr>
        <p:spPr bwMode="auto">
          <a:xfrm>
            <a:off x="6770688" y="6149975"/>
            <a:ext cx="48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i="1"/>
              <a:t>P</a:t>
            </a:r>
            <a:r>
              <a:rPr lang="en-US" altLang="zh-CN" sz="2800" i="1" baseline="30000"/>
              <a:t>’</a:t>
            </a:r>
            <a:endParaRPr lang="en-US" altLang="zh-CN" sz="2800" i="1"/>
          </a:p>
        </p:txBody>
      </p:sp>
      <p:sp>
        <p:nvSpPr>
          <p:cNvPr id="175136" name="Line 32"/>
          <p:cNvSpPr>
            <a:spLocks noChangeShapeType="1"/>
          </p:cNvSpPr>
          <p:nvPr/>
        </p:nvSpPr>
        <p:spPr bwMode="auto">
          <a:xfrm flipH="1">
            <a:off x="5729288" y="6223000"/>
            <a:ext cx="11430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75137" name="Object 33"/>
          <p:cNvGraphicFramePr>
            <a:graphicFrameLocks noChangeAspect="1"/>
          </p:cNvGraphicFramePr>
          <p:nvPr/>
        </p:nvGraphicFramePr>
        <p:xfrm>
          <a:off x="990600" y="1905000"/>
          <a:ext cx="425450" cy="495300"/>
        </p:xfrm>
        <a:graphic>
          <a:graphicData uri="http://schemas.openxmlformats.org/presentationml/2006/ole">
            <mc:AlternateContent xmlns:mc="http://schemas.openxmlformats.org/markup-compatibility/2006">
              <mc:Choice xmlns:v="urn:schemas-microsoft-com:vml" Requires="v">
                <p:oleObj spid="_x0000_s12503" name="公式" r:id="rId5" imgW="164957" imgH="190335" progId="Equation.3">
                  <p:embed/>
                </p:oleObj>
              </mc:Choice>
              <mc:Fallback>
                <p:oleObj name="公式" r:id="rId5" imgW="164957" imgH="190335" progId="Equation.3">
                  <p:embed/>
                  <p:pic>
                    <p:nvPicPr>
                      <p:cNvPr id="0" name="Object 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1905000"/>
                        <a:ext cx="42545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138" name="AutoShape 34"/>
          <p:cNvSpPr>
            <a:spLocks/>
          </p:cNvSpPr>
          <p:nvPr/>
        </p:nvSpPr>
        <p:spPr bwMode="auto">
          <a:xfrm>
            <a:off x="1524000" y="1676400"/>
            <a:ext cx="304800" cy="1066800"/>
          </a:xfrm>
          <a:prstGeom prst="leftBrace">
            <a:avLst>
              <a:gd name="adj1" fmla="val 29167"/>
              <a:gd name="adj2" fmla="val 5178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75139" name="Text Box 35"/>
          <p:cNvSpPr txBox="1">
            <a:spLocks noChangeArrowheads="1"/>
          </p:cNvSpPr>
          <p:nvPr/>
        </p:nvSpPr>
        <p:spPr bwMode="auto">
          <a:xfrm>
            <a:off x="1905000" y="1614488"/>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zh-CN" altLang="en-US" sz="2800"/>
              <a:t>上：向右</a:t>
            </a:r>
          </a:p>
        </p:txBody>
      </p:sp>
      <p:sp>
        <p:nvSpPr>
          <p:cNvPr id="175140" name="Text Box 36"/>
          <p:cNvSpPr txBox="1">
            <a:spLocks noChangeArrowheads="1"/>
          </p:cNvSpPr>
          <p:nvPr/>
        </p:nvSpPr>
        <p:spPr bwMode="auto">
          <a:xfrm>
            <a:off x="1828800" y="2286000"/>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zh-CN" altLang="en-US" sz="2800"/>
              <a:t>下：向左</a:t>
            </a:r>
          </a:p>
        </p:txBody>
      </p:sp>
      <p:grpSp>
        <p:nvGrpSpPr>
          <p:cNvPr id="5" name="Group 37"/>
          <p:cNvGrpSpPr>
            <a:grpSpLocks/>
          </p:cNvGrpSpPr>
          <p:nvPr/>
        </p:nvGrpSpPr>
        <p:grpSpPr bwMode="auto">
          <a:xfrm>
            <a:off x="5665788" y="2943225"/>
            <a:ext cx="2814637" cy="3827463"/>
            <a:chOff x="3569" y="1888"/>
            <a:chExt cx="1773" cy="2166"/>
          </a:xfrm>
        </p:grpSpPr>
        <p:sp>
          <p:nvSpPr>
            <p:cNvPr id="12324" name="Rectangle 38"/>
            <p:cNvSpPr>
              <a:spLocks noChangeArrowheads="1"/>
            </p:cNvSpPr>
            <p:nvPr/>
          </p:nvSpPr>
          <p:spPr bwMode="auto">
            <a:xfrm>
              <a:off x="3936" y="2256"/>
              <a:ext cx="1056" cy="1488"/>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25" name="Line 39"/>
            <p:cNvSpPr>
              <a:spLocks noChangeShapeType="1"/>
            </p:cNvSpPr>
            <p:nvPr/>
          </p:nvSpPr>
          <p:spPr bwMode="auto">
            <a:xfrm>
              <a:off x="3984" y="2256"/>
              <a:ext cx="240" cy="0"/>
            </a:xfrm>
            <a:prstGeom prst="line">
              <a:avLst/>
            </a:prstGeom>
            <a:noFill/>
            <a:ln w="9525">
              <a:solidFill>
                <a:srgbClr val="0000FF"/>
              </a:solidFill>
              <a:round/>
              <a:headEnd/>
              <a:tailEnd type="arrow"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6" name="Line 40"/>
            <p:cNvSpPr>
              <a:spLocks noChangeShapeType="1"/>
            </p:cNvSpPr>
            <p:nvPr/>
          </p:nvSpPr>
          <p:spPr bwMode="auto">
            <a:xfrm flipV="1">
              <a:off x="3936" y="3408"/>
              <a:ext cx="0" cy="240"/>
            </a:xfrm>
            <a:prstGeom prst="line">
              <a:avLst/>
            </a:prstGeom>
            <a:noFill/>
            <a:ln w="9525">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7" name="Line 41"/>
            <p:cNvSpPr>
              <a:spLocks noChangeShapeType="1"/>
            </p:cNvSpPr>
            <p:nvPr/>
          </p:nvSpPr>
          <p:spPr bwMode="auto">
            <a:xfrm>
              <a:off x="4992" y="3360"/>
              <a:ext cx="0" cy="240"/>
            </a:xfrm>
            <a:prstGeom prst="line">
              <a:avLst/>
            </a:prstGeom>
            <a:noFill/>
            <a:ln w="9525">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8" name="Line 42"/>
            <p:cNvSpPr>
              <a:spLocks noChangeShapeType="1"/>
            </p:cNvSpPr>
            <p:nvPr/>
          </p:nvSpPr>
          <p:spPr bwMode="auto">
            <a:xfrm rot="16200000" flipV="1">
              <a:off x="4584" y="3624"/>
              <a:ext cx="0" cy="240"/>
            </a:xfrm>
            <a:prstGeom prst="line">
              <a:avLst/>
            </a:prstGeom>
            <a:noFill/>
            <a:ln w="9525">
              <a:solidFill>
                <a:srgbClr val="00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9" name="Text Box 43"/>
            <p:cNvSpPr txBox="1">
              <a:spLocks noChangeArrowheads="1"/>
            </p:cNvSpPr>
            <p:nvPr/>
          </p:nvSpPr>
          <p:spPr bwMode="auto">
            <a:xfrm>
              <a:off x="3569" y="3328"/>
              <a:ext cx="25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i="1"/>
                <a:t>l</a:t>
              </a:r>
              <a:r>
                <a:rPr lang="en-US" altLang="zh-CN" sz="2800" baseline="-25000"/>
                <a:t>4</a:t>
              </a:r>
              <a:endParaRPr lang="en-US" altLang="zh-CN" sz="2800"/>
            </a:p>
          </p:txBody>
        </p:sp>
        <p:sp>
          <p:nvSpPr>
            <p:cNvPr id="12330" name="Text Box 44"/>
            <p:cNvSpPr txBox="1">
              <a:spLocks noChangeArrowheads="1"/>
            </p:cNvSpPr>
            <p:nvPr/>
          </p:nvSpPr>
          <p:spPr bwMode="auto">
            <a:xfrm>
              <a:off x="3888" y="1888"/>
              <a:ext cx="25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i="1"/>
                <a:t>l</a:t>
              </a:r>
              <a:r>
                <a:rPr lang="en-US" altLang="zh-CN" sz="2800" baseline="-25000"/>
                <a:t>1</a:t>
              </a:r>
              <a:endParaRPr lang="en-US" altLang="zh-CN" sz="2800"/>
            </a:p>
          </p:txBody>
        </p:sp>
        <p:sp>
          <p:nvSpPr>
            <p:cNvPr id="12331" name="Text Box 45"/>
            <p:cNvSpPr txBox="1">
              <a:spLocks noChangeArrowheads="1"/>
            </p:cNvSpPr>
            <p:nvPr/>
          </p:nvSpPr>
          <p:spPr bwMode="auto">
            <a:xfrm>
              <a:off x="5088" y="3328"/>
              <a:ext cx="25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i="1"/>
                <a:t>l</a:t>
              </a:r>
              <a:r>
                <a:rPr lang="en-US" altLang="zh-CN" sz="2800" baseline="-25000"/>
                <a:t>2</a:t>
              </a:r>
              <a:endParaRPr lang="en-US" altLang="zh-CN" sz="2800"/>
            </a:p>
          </p:txBody>
        </p:sp>
        <p:sp>
          <p:nvSpPr>
            <p:cNvPr id="12332" name="Text Box 46"/>
            <p:cNvSpPr txBox="1">
              <a:spLocks noChangeArrowheads="1"/>
            </p:cNvSpPr>
            <p:nvPr/>
          </p:nvSpPr>
          <p:spPr bwMode="auto">
            <a:xfrm>
              <a:off x="4560" y="3760"/>
              <a:ext cx="25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i="1"/>
                <a:t>l</a:t>
              </a:r>
              <a:r>
                <a:rPr lang="en-US" altLang="zh-CN" sz="2800" baseline="-25000"/>
                <a:t>3</a:t>
              </a:r>
              <a:endParaRPr lang="en-US" altLang="zh-CN" sz="2800"/>
            </a:p>
          </p:txBody>
        </p:sp>
      </p:grpSp>
      <p:graphicFrame>
        <p:nvGraphicFramePr>
          <p:cNvPr id="175151" name="Object 47"/>
          <p:cNvGraphicFramePr>
            <a:graphicFrameLocks noChangeAspect="1"/>
          </p:cNvGraphicFramePr>
          <p:nvPr/>
        </p:nvGraphicFramePr>
        <p:xfrm>
          <a:off x="228600" y="2971800"/>
          <a:ext cx="5257800" cy="798513"/>
        </p:xfrm>
        <a:graphic>
          <a:graphicData uri="http://schemas.openxmlformats.org/presentationml/2006/ole">
            <mc:AlternateContent xmlns:mc="http://schemas.openxmlformats.org/markup-compatibility/2006">
              <mc:Choice xmlns:v="urn:schemas-microsoft-com:vml" Requires="v">
                <p:oleObj spid="_x0000_s12504" name="公式" r:id="rId7" imgW="2806700" imgH="406400" progId="Equation.3">
                  <p:embed/>
                </p:oleObj>
              </mc:Choice>
              <mc:Fallback>
                <p:oleObj name="公式" r:id="rId7" imgW="2806700" imgH="406400" progId="Equation.3">
                  <p:embed/>
                  <p:pic>
                    <p:nvPicPr>
                      <p:cNvPr id="0"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600" y="2971800"/>
                        <a:ext cx="5257800"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48"/>
          <p:cNvGrpSpPr>
            <a:grpSpLocks/>
          </p:cNvGrpSpPr>
          <p:nvPr/>
        </p:nvGrpSpPr>
        <p:grpSpPr bwMode="auto">
          <a:xfrm>
            <a:off x="2438400" y="2819400"/>
            <a:ext cx="3048000" cy="1447800"/>
            <a:chOff x="1536" y="1776"/>
            <a:chExt cx="1920" cy="912"/>
          </a:xfrm>
        </p:grpSpPr>
        <p:sp>
          <p:nvSpPr>
            <p:cNvPr id="12320" name="Text Box 49"/>
            <p:cNvSpPr txBox="1">
              <a:spLocks noChangeArrowheads="1"/>
            </p:cNvSpPr>
            <p:nvPr/>
          </p:nvSpPr>
          <p:spPr bwMode="auto">
            <a:xfrm>
              <a:off x="1758" y="2361"/>
              <a:ext cx="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b="0"/>
                <a:t>=0</a:t>
              </a:r>
            </a:p>
          </p:txBody>
        </p:sp>
        <p:sp>
          <p:nvSpPr>
            <p:cNvPr id="12321" name="Text Box 50"/>
            <p:cNvSpPr txBox="1">
              <a:spLocks noChangeArrowheads="1"/>
            </p:cNvSpPr>
            <p:nvPr/>
          </p:nvSpPr>
          <p:spPr bwMode="auto">
            <a:xfrm>
              <a:off x="3102" y="2304"/>
              <a:ext cx="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b="0"/>
                <a:t>=0</a:t>
              </a:r>
            </a:p>
          </p:txBody>
        </p:sp>
        <p:sp>
          <p:nvSpPr>
            <p:cNvPr id="12322" name="AutoShape 51"/>
            <p:cNvSpPr>
              <a:spLocks noChangeArrowheads="1"/>
            </p:cNvSpPr>
            <p:nvPr/>
          </p:nvSpPr>
          <p:spPr bwMode="auto">
            <a:xfrm>
              <a:off x="1536" y="1776"/>
              <a:ext cx="624" cy="528"/>
            </a:xfrm>
            <a:prstGeom prst="wedgeEllipseCallout">
              <a:avLst>
                <a:gd name="adj1" fmla="val 10579"/>
                <a:gd name="adj2" fmla="val 70074"/>
              </a:avLst>
            </a:prstGeom>
            <a:noFill/>
            <a:ln w="38100">
              <a:solidFill>
                <a:srgbClr val="FF66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endParaRPr lang="en-US" altLang="zh-CN" sz="2800" b="0"/>
            </a:p>
          </p:txBody>
        </p:sp>
        <p:sp>
          <p:nvSpPr>
            <p:cNvPr id="12323" name="AutoShape 52"/>
            <p:cNvSpPr>
              <a:spLocks noChangeArrowheads="1"/>
            </p:cNvSpPr>
            <p:nvPr/>
          </p:nvSpPr>
          <p:spPr bwMode="auto">
            <a:xfrm>
              <a:off x="2832" y="1776"/>
              <a:ext cx="624" cy="480"/>
            </a:xfrm>
            <a:prstGeom prst="wedgeEllipseCallout">
              <a:avLst>
                <a:gd name="adj1" fmla="val 12500"/>
                <a:gd name="adj2" fmla="val 74583"/>
              </a:avLst>
            </a:prstGeom>
            <a:noFill/>
            <a:ln w="38100">
              <a:solidFill>
                <a:srgbClr val="FF66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endParaRPr lang="en-US" altLang="zh-CN" sz="2800" b="0"/>
            </a:p>
          </p:txBody>
        </p:sp>
      </p:grpSp>
      <p:graphicFrame>
        <p:nvGraphicFramePr>
          <p:cNvPr id="175157" name="Object 53"/>
          <p:cNvGraphicFramePr>
            <a:graphicFrameLocks noChangeAspect="1"/>
          </p:cNvGraphicFramePr>
          <p:nvPr/>
        </p:nvGraphicFramePr>
        <p:xfrm>
          <a:off x="228600" y="4114800"/>
          <a:ext cx="3021013" cy="798513"/>
        </p:xfrm>
        <a:graphic>
          <a:graphicData uri="http://schemas.openxmlformats.org/presentationml/2006/ole">
            <mc:AlternateContent xmlns:mc="http://schemas.openxmlformats.org/markup-compatibility/2006">
              <mc:Choice xmlns:v="urn:schemas-microsoft-com:vml" Requires="v">
                <p:oleObj spid="_x0000_s12505" name="公式" r:id="rId9" imgW="1612900" imgH="406400" progId="Equation.3">
                  <p:embed/>
                </p:oleObj>
              </mc:Choice>
              <mc:Fallback>
                <p:oleObj name="公式" r:id="rId9" imgW="1612900" imgH="406400" progId="Equation.3">
                  <p:embed/>
                  <p:pic>
                    <p:nvPicPr>
                      <p:cNvPr id="0" name="Object 5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4114800"/>
                        <a:ext cx="3021013"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158" name="Object 54"/>
          <p:cNvGraphicFramePr>
            <a:graphicFrameLocks noChangeAspect="1"/>
          </p:cNvGraphicFramePr>
          <p:nvPr/>
        </p:nvGraphicFramePr>
        <p:xfrm>
          <a:off x="3276600" y="4191000"/>
          <a:ext cx="1600200" cy="506413"/>
        </p:xfrm>
        <a:graphic>
          <a:graphicData uri="http://schemas.openxmlformats.org/presentationml/2006/ole">
            <mc:AlternateContent xmlns:mc="http://schemas.openxmlformats.org/markup-compatibility/2006">
              <mc:Choice xmlns:v="urn:schemas-microsoft-com:vml" Requires="v">
                <p:oleObj spid="_x0000_s12506" name="公式" r:id="rId11" imgW="723586" imgH="228501" progId="Equation.3">
                  <p:embed/>
                </p:oleObj>
              </mc:Choice>
              <mc:Fallback>
                <p:oleObj name="公式" r:id="rId11" imgW="723586" imgH="228501" progId="Equation.3">
                  <p:embed/>
                  <p:pic>
                    <p:nvPicPr>
                      <p:cNvPr id="0" name="Object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6600" y="4191000"/>
                        <a:ext cx="160020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5159" name="Object 55"/>
          <p:cNvGraphicFramePr>
            <a:graphicFrameLocks noChangeAspect="1"/>
          </p:cNvGraphicFramePr>
          <p:nvPr/>
        </p:nvGraphicFramePr>
        <p:xfrm>
          <a:off x="457200" y="5162550"/>
          <a:ext cx="896938" cy="390525"/>
        </p:xfrm>
        <a:graphic>
          <a:graphicData uri="http://schemas.openxmlformats.org/presentationml/2006/ole">
            <mc:AlternateContent xmlns:mc="http://schemas.openxmlformats.org/markup-compatibility/2006">
              <mc:Choice xmlns:v="urn:schemas-microsoft-com:vml" Requires="v">
                <p:oleObj spid="_x0000_s12507" name="公式" r:id="rId13" imgW="405872" imgH="177569" progId="Equation.3">
                  <p:embed/>
                </p:oleObj>
              </mc:Choice>
              <mc:Fallback>
                <p:oleObj name="公式" r:id="rId13" imgW="405872" imgH="177569" progId="Equation.3">
                  <p:embed/>
                  <p:pic>
                    <p:nvPicPr>
                      <p:cNvPr id="0" name="Object 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5162550"/>
                        <a:ext cx="896938"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160" name="Text Box 56"/>
          <p:cNvSpPr txBox="1">
            <a:spLocks noChangeArrowheads="1"/>
          </p:cNvSpPr>
          <p:nvPr/>
        </p:nvSpPr>
        <p:spPr bwMode="auto">
          <a:xfrm>
            <a:off x="1458913" y="5059363"/>
            <a:ext cx="11874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a:t>=</a:t>
            </a:r>
            <a:r>
              <a:rPr lang="en-US" altLang="zh-CN" sz="2800" i="1"/>
              <a:t>μ</a:t>
            </a:r>
            <a:r>
              <a:rPr lang="en-US" altLang="zh-CN" sz="2800" baseline="-25000"/>
              <a:t>0</a:t>
            </a:r>
            <a:r>
              <a:rPr lang="en-US" altLang="zh-CN" i="1"/>
              <a:t>i l</a:t>
            </a:r>
            <a:endParaRPr lang="en-US" altLang="zh-CN" sz="2800"/>
          </a:p>
        </p:txBody>
      </p:sp>
      <p:graphicFrame>
        <p:nvGraphicFramePr>
          <p:cNvPr id="175161" name="Object 57"/>
          <p:cNvGraphicFramePr>
            <a:graphicFrameLocks noChangeAspect="1"/>
          </p:cNvGraphicFramePr>
          <p:nvPr/>
        </p:nvGraphicFramePr>
        <p:xfrm>
          <a:off x="990600" y="5794375"/>
          <a:ext cx="1600200" cy="987425"/>
        </p:xfrm>
        <a:graphic>
          <a:graphicData uri="http://schemas.openxmlformats.org/presentationml/2006/ole">
            <mc:AlternateContent xmlns:mc="http://schemas.openxmlformats.org/markup-compatibility/2006">
              <mc:Choice xmlns:v="urn:schemas-microsoft-com:vml" Requires="v">
                <p:oleObj spid="_x0000_s12508" name="公式" r:id="rId15" imgW="583947" imgH="418918" progId="Equation.3">
                  <p:embed/>
                </p:oleObj>
              </mc:Choice>
              <mc:Fallback>
                <p:oleObj name="公式" r:id="rId15" imgW="583947" imgH="418918" progId="Equation.3">
                  <p:embed/>
                  <p:pic>
                    <p:nvPicPr>
                      <p:cNvPr id="0" name="Object 5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90600" y="5794375"/>
                        <a:ext cx="1600200"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162" name="Text Box 58"/>
          <p:cNvSpPr txBox="1">
            <a:spLocks noChangeArrowheads="1"/>
          </p:cNvSpPr>
          <p:nvPr/>
        </p:nvSpPr>
        <p:spPr bwMode="auto">
          <a:xfrm>
            <a:off x="2984500" y="6065838"/>
            <a:ext cx="1587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zh-CN" altLang="en-US" sz="2800"/>
              <a:t>匀强磁场</a:t>
            </a:r>
          </a:p>
        </p:txBody>
      </p:sp>
      <p:sp>
        <p:nvSpPr>
          <p:cNvPr id="175163" name="Oval 59"/>
          <p:cNvSpPr>
            <a:spLocks noChangeArrowheads="1"/>
          </p:cNvSpPr>
          <p:nvPr/>
        </p:nvSpPr>
        <p:spPr bwMode="auto">
          <a:xfrm>
            <a:off x="8821738" y="6526213"/>
            <a:ext cx="287337" cy="287337"/>
          </a:xfrm>
          <a:prstGeom prst="ellipse">
            <a:avLst/>
          </a:prstGeom>
          <a:gradFill rotWithShape="0">
            <a:gsLst>
              <a:gs pos="0">
                <a:srgbClr val="764700"/>
              </a:gs>
              <a:gs pos="100000">
                <a:srgbClr val="FF9900">
                  <a:alpha val="28998"/>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51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512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512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512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512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7512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7512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75123"/>
                                        </p:tgtEl>
                                        <p:attrNameLst>
                                          <p:attrName>style.visibility</p:attrName>
                                        </p:attrNameLst>
                                      </p:cBhvr>
                                      <p:to>
                                        <p:strVal val="visible"/>
                                      </p:to>
                                    </p:set>
                                  </p:childTnLst>
                                </p:cTn>
                              </p:par>
                            </p:childTnLst>
                          </p:cTn>
                        </p:par>
                        <p:par>
                          <p:cTn id="47" fill="hold" nodeType="afterGroup">
                            <p:stCondLst>
                              <p:cond delay="500"/>
                            </p:stCondLst>
                            <p:childTnLst>
                              <p:par>
                                <p:cTn id="48" presetID="1" presetClass="entr" presetSubtype="0" fill="hold" nodeType="afterEffect">
                                  <p:stCondLst>
                                    <p:cond delay="0"/>
                                  </p:stCondLst>
                                  <p:childTnLst>
                                    <p:set>
                                      <p:cBhvr>
                                        <p:cTn id="49" dur="1" fill="hold">
                                          <p:stCondLst>
                                            <p:cond delay="499"/>
                                          </p:stCondLst>
                                        </p:cTn>
                                        <p:tgtEl>
                                          <p:spTgt spid="175124"/>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175134"/>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175135"/>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75136"/>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499"/>
                                          </p:stCondLst>
                                        </p:cTn>
                                        <p:tgtEl>
                                          <p:spTgt spid="175137"/>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grpId="0" nodeType="clickEffect">
                                  <p:stCondLst>
                                    <p:cond delay="0"/>
                                  </p:stCondLst>
                                  <p:childTnLst>
                                    <p:set>
                                      <p:cBhvr>
                                        <p:cTn id="69" dur="1" fill="hold">
                                          <p:stCondLst>
                                            <p:cond delay="499"/>
                                          </p:stCondLst>
                                        </p:cTn>
                                        <p:tgtEl>
                                          <p:spTgt spid="175138"/>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175139"/>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499"/>
                                          </p:stCondLst>
                                        </p:cTn>
                                        <p:tgtEl>
                                          <p:spTgt spid="175140"/>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nodeType="clickEffect">
                                  <p:stCondLst>
                                    <p:cond delay="0"/>
                                  </p:stCondLst>
                                  <p:childTnLst>
                                    <p:set>
                                      <p:cBhvr>
                                        <p:cTn id="81" dur="1" fill="hold">
                                          <p:stCondLst>
                                            <p:cond delay="499"/>
                                          </p:stCondLst>
                                        </p:cTn>
                                        <p:tgtEl>
                                          <p:spTgt spid="5"/>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nodeType="clickEffect">
                                  <p:stCondLst>
                                    <p:cond delay="0"/>
                                  </p:stCondLst>
                                  <p:childTnLst>
                                    <p:set>
                                      <p:cBhvr>
                                        <p:cTn id="85" dur="1" fill="hold">
                                          <p:stCondLst>
                                            <p:cond delay="499"/>
                                          </p:stCondLst>
                                        </p:cTn>
                                        <p:tgtEl>
                                          <p:spTgt spid="175151"/>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nodeType="clickEffect">
                                  <p:stCondLst>
                                    <p:cond delay="0"/>
                                  </p:stCondLst>
                                  <p:childTnLst>
                                    <p:set>
                                      <p:cBhvr>
                                        <p:cTn id="89" dur="1" fill="hold">
                                          <p:stCondLst>
                                            <p:cond delay="499"/>
                                          </p:stCondLst>
                                        </p:cTn>
                                        <p:tgtEl>
                                          <p:spTgt spid="6"/>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nodeType="clickEffect">
                                  <p:stCondLst>
                                    <p:cond delay="0"/>
                                  </p:stCondLst>
                                  <p:childTnLst>
                                    <p:set>
                                      <p:cBhvr>
                                        <p:cTn id="93" dur="1" fill="hold">
                                          <p:stCondLst>
                                            <p:cond delay="499"/>
                                          </p:stCondLst>
                                        </p:cTn>
                                        <p:tgtEl>
                                          <p:spTgt spid="175157"/>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nodeType="clickEffect">
                                  <p:stCondLst>
                                    <p:cond delay="0"/>
                                  </p:stCondLst>
                                  <p:childTnLst>
                                    <p:set>
                                      <p:cBhvr>
                                        <p:cTn id="97" dur="1" fill="hold">
                                          <p:stCondLst>
                                            <p:cond delay="499"/>
                                          </p:stCondLst>
                                        </p:cTn>
                                        <p:tgtEl>
                                          <p:spTgt spid="175158"/>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499"/>
                                          </p:stCondLst>
                                        </p:cTn>
                                        <p:tgtEl>
                                          <p:spTgt spid="175159"/>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grpId="0" nodeType="clickEffect">
                                  <p:stCondLst>
                                    <p:cond delay="0"/>
                                  </p:stCondLst>
                                  <p:childTnLst>
                                    <p:set>
                                      <p:cBhvr>
                                        <p:cTn id="105" dur="1" fill="hold">
                                          <p:stCondLst>
                                            <p:cond delay="499"/>
                                          </p:stCondLst>
                                        </p:cTn>
                                        <p:tgtEl>
                                          <p:spTgt spid="175160"/>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nodeType="clickEffect">
                                  <p:stCondLst>
                                    <p:cond delay="0"/>
                                  </p:stCondLst>
                                  <p:childTnLst>
                                    <p:set>
                                      <p:cBhvr>
                                        <p:cTn id="109" dur="1" fill="hold">
                                          <p:stCondLst>
                                            <p:cond delay="499"/>
                                          </p:stCondLst>
                                        </p:cTn>
                                        <p:tgtEl>
                                          <p:spTgt spid="175161"/>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175162"/>
                                        </p:tgtEl>
                                        <p:attrNameLst>
                                          <p:attrName>style.visibility</p:attrName>
                                        </p:attrNameLst>
                                      </p:cBhvr>
                                      <p:to>
                                        <p:strVal val="visible"/>
                                      </p:to>
                                    </p:set>
                                  </p:childTnLst>
                                </p:cTn>
                              </p:par>
                            </p:childTnLst>
                          </p:cTn>
                        </p:par>
                        <p:par>
                          <p:cTn id="114" fill="hold" nodeType="afterGroup">
                            <p:stCondLst>
                              <p:cond delay="500"/>
                            </p:stCondLst>
                            <p:childTnLst>
                              <p:par>
                                <p:cTn id="115" presetID="3" presetClass="entr" presetSubtype="5" fill="hold" grpId="0" nodeType="afterEffect">
                                  <p:stCondLst>
                                    <p:cond delay="0"/>
                                  </p:stCondLst>
                                  <p:childTnLst>
                                    <p:set>
                                      <p:cBhvr>
                                        <p:cTn id="116" dur="1" fill="hold">
                                          <p:stCondLst>
                                            <p:cond delay="0"/>
                                          </p:stCondLst>
                                        </p:cTn>
                                        <p:tgtEl>
                                          <p:spTgt spid="175163"/>
                                        </p:tgtEl>
                                        <p:attrNameLst>
                                          <p:attrName>style.visibility</p:attrName>
                                        </p:attrNameLst>
                                      </p:cBhvr>
                                      <p:to>
                                        <p:strVal val="visible"/>
                                      </p:to>
                                    </p:set>
                                    <p:animEffect transition="in" filter="blinds(vertical)">
                                      <p:cBhvr>
                                        <p:cTn id="117" dur="500"/>
                                        <p:tgtEl>
                                          <p:spTgt spid="175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21" grpId="0" animBg="1"/>
      <p:bldP spid="175122" grpId="0" animBg="1"/>
      <p:bldP spid="175123" grpId="0" animBg="1"/>
      <p:bldP spid="175125" grpId="0" animBg="1"/>
      <p:bldP spid="175126" grpId="0" animBg="1"/>
      <p:bldP spid="175127" grpId="0" animBg="1"/>
      <p:bldP spid="175128" grpId="0" animBg="1"/>
      <p:bldP spid="175133" grpId="0" autoUpdateAnimBg="0"/>
      <p:bldP spid="175134" grpId="0" animBg="1"/>
      <p:bldP spid="175135" grpId="0" autoUpdateAnimBg="0"/>
      <p:bldP spid="175136" grpId="0" animBg="1"/>
      <p:bldP spid="175138" grpId="0" animBg="1"/>
      <p:bldP spid="175139" grpId="0" autoUpdateAnimBg="0"/>
      <p:bldP spid="175140" grpId="0" autoUpdateAnimBg="0"/>
      <p:bldP spid="175160" grpId="0" autoUpdateAnimBg="0"/>
      <p:bldP spid="175162" grpId="0" autoUpdateAnimBg="0"/>
      <p:bldP spid="17516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76200" y="76200"/>
            <a:ext cx="6553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dirty="0"/>
              <a:t>例</a:t>
            </a:r>
            <a:r>
              <a:rPr lang="en-US" altLang="zh-CN" sz="2800"/>
              <a:t>5</a:t>
            </a:r>
            <a:r>
              <a:rPr lang="zh-CN" altLang="en-US" sz="2800"/>
              <a:t>：求螺绕环的磁场。设其轴线的半径为</a:t>
            </a:r>
            <a:r>
              <a:rPr lang="en-US" altLang="zh-CN" sz="2800" dirty="0"/>
              <a:t>R</a:t>
            </a:r>
            <a:r>
              <a:rPr lang="zh-CN" altLang="en-US" sz="2800" dirty="0"/>
              <a:t>，环上均匀密绕 </a:t>
            </a:r>
            <a:r>
              <a:rPr lang="en-US" altLang="zh-CN" sz="2800" dirty="0"/>
              <a:t>N</a:t>
            </a:r>
            <a:r>
              <a:rPr lang="zh-CN" altLang="en-US" sz="2800" dirty="0"/>
              <a:t>匝线圈。</a:t>
            </a:r>
          </a:p>
        </p:txBody>
      </p:sp>
      <p:sp>
        <p:nvSpPr>
          <p:cNvPr id="159747" name="AutoShape 3"/>
          <p:cNvSpPr>
            <a:spLocks noChangeArrowheads="1"/>
          </p:cNvSpPr>
          <p:nvPr/>
        </p:nvSpPr>
        <p:spPr bwMode="auto">
          <a:xfrm>
            <a:off x="5845175" y="457200"/>
            <a:ext cx="2895600" cy="16002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11" y="10800"/>
                </a:moveTo>
                <a:cubicBezTo>
                  <a:pt x="3411" y="14881"/>
                  <a:pt x="6719" y="18189"/>
                  <a:pt x="10800" y="18189"/>
                </a:cubicBezTo>
                <a:cubicBezTo>
                  <a:pt x="14881" y="18189"/>
                  <a:pt x="18189" y="14881"/>
                  <a:pt x="18189" y="10800"/>
                </a:cubicBezTo>
                <a:cubicBezTo>
                  <a:pt x="18189" y="6719"/>
                  <a:pt x="14881" y="3411"/>
                  <a:pt x="10800" y="3411"/>
                </a:cubicBezTo>
                <a:cubicBezTo>
                  <a:pt x="6719" y="3411"/>
                  <a:pt x="3411" y="6719"/>
                  <a:pt x="3411" y="10800"/>
                </a:cubicBezTo>
                <a:close/>
              </a:path>
            </a:pathLst>
          </a:custGeom>
          <a:solidFill>
            <a:schemeClr val="folHlink"/>
          </a:solidFill>
          <a:ln w="9525">
            <a:solidFill>
              <a:schemeClr val="tx1"/>
            </a:solidFill>
            <a:round/>
            <a:headEnd/>
            <a:tailEnd/>
          </a:ln>
        </p:spPr>
        <p:txBody>
          <a:bodyPr wrap="none" anchor="ctr"/>
          <a:lstStyle/>
          <a:p>
            <a:endParaRPr lang="zh-CN" altLang="en-US"/>
          </a:p>
        </p:txBody>
      </p:sp>
      <p:grpSp>
        <p:nvGrpSpPr>
          <p:cNvPr id="2" name="Group 4"/>
          <p:cNvGrpSpPr>
            <a:grpSpLocks/>
          </p:cNvGrpSpPr>
          <p:nvPr/>
        </p:nvGrpSpPr>
        <p:grpSpPr bwMode="auto">
          <a:xfrm>
            <a:off x="6096000" y="609600"/>
            <a:ext cx="2438400" cy="1295400"/>
            <a:chOff x="3840" y="384"/>
            <a:chExt cx="1536" cy="816"/>
          </a:xfrm>
        </p:grpSpPr>
        <p:sp>
          <p:nvSpPr>
            <p:cNvPr id="14420" name="Oval 5"/>
            <p:cNvSpPr>
              <a:spLocks noChangeArrowheads="1"/>
            </p:cNvSpPr>
            <p:nvPr/>
          </p:nvSpPr>
          <p:spPr bwMode="auto">
            <a:xfrm>
              <a:off x="3840" y="384"/>
              <a:ext cx="1536" cy="816"/>
            </a:xfrm>
            <a:prstGeom prst="ellipse">
              <a:avLst/>
            </a:prstGeom>
            <a:noFill/>
            <a:ln w="762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421" name="Freeform 6"/>
            <p:cNvSpPr>
              <a:spLocks/>
            </p:cNvSpPr>
            <p:nvPr/>
          </p:nvSpPr>
          <p:spPr bwMode="auto">
            <a:xfrm>
              <a:off x="4272" y="1160"/>
              <a:ext cx="112" cy="32"/>
            </a:xfrm>
            <a:custGeom>
              <a:avLst/>
              <a:gdLst>
                <a:gd name="T0" fmla="*/ 112 w 112"/>
                <a:gd name="T1" fmla="*/ 32 h 32"/>
                <a:gd name="T2" fmla="*/ 0 w 112"/>
                <a:gd name="T3" fmla="*/ 0 h 32"/>
                <a:gd name="T4" fmla="*/ 0 60000 65536"/>
                <a:gd name="T5" fmla="*/ 0 60000 65536"/>
                <a:gd name="T6" fmla="*/ 0 w 112"/>
                <a:gd name="T7" fmla="*/ 0 h 32"/>
                <a:gd name="T8" fmla="*/ 112 w 112"/>
                <a:gd name="T9" fmla="*/ 32 h 32"/>
              </a:gdLst>
              <a:ahLst/>
              <a:cxnLst>
                <a:cxn ang="T4">
                  <a:pos x="T0" y="T1"/>
                </a:cxn>
                <a:cxn ang="T5">
                  <a:pos x="T2" y="T3"/>
                </a:cxn>
              </a:cxnLst>
              <a:rect l="T6" t="T7" r="T8" b="T9"/>
              <a:pathLst>
                <a:path w="112" h="32">
                  <a:moveTo>
                    <a:pt x="112" y="32"/>
                  </a:moveTo>
                  <a:lnTo>
                    <a:pt x="0" y="0"/>
                  </a:lnTo>
                </a:path>
              </a:pathLst>
            </a:custGeom>
            <a:noFill/>
            <a:ln w="38100">
              <a:solidFill>
                <a:srgbClr val="CC33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 name="Group 7"/>
          <p:cNvGrpSpPr>
            <a:grpSpLocks/>
          </p:cNvGrpSpPr>
          <p:nvPr/>
        </p:nvGrpSpPr>
        <p:grpSpPr bwMode="auto">
          <a:xfrm>
            <a:off x="4724400" y="2286000"/>
            <a:ext cx="3733800" cy="4114800"/>
            <a:chOff x="3360" y="1488"/>
            <a:chExt cx="2352" cy="2592"/>
          </a:xfrm>
        </p:grpSpPr>
        <p:sp>
          <p:nvSpPr>
            <p:cNvPr id="14385" name="AutoShape 8"/>
            <p:cNvSpPr>
              <a:spLocks noChangeArrowheads="1"/>
            </p:cNvSpPr>
            <p:nvPr/>
          </p:nvSpPr>
          <p:spPr bwMode="auto">
            <a:xfrm>
              <a:off x="3552" y="1872"/>
              <a:ext cx="2015" cy="201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61 h 21600"/>
                <a:gd name="T26" fmla="*/ 18438 w 21600"/>
                <a:gd name="T27" fmla="*/ 1843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531" y="10800"/>
                  </a:moveTo>
                  <a:cubicBezTo>
                    <a:pt x="5531" y="13710"/>
                    <a:pt x="7890" y="16069"/>
                    <a:pt x="10800" y="16069"/>
                  </a:cubicBezTo>
                  <a:cubicBezTo>
                    <a:pt x="13710" y="16069"/>
                    <a:pt x="16069" y="13710"/>
                    <a:pt x="16069" y="10800"/>
                  </a:cubicBezTo>
                  <a:cubicBezTo>
                    <a:pt x="16069" y="7890"/>
                    <a:pt x="13710" y="5531"/>
                    <a:pt x="10800" y="5531"/>
                  </a:cubicBezTo>
                  <a:cubicBezTo>
                    <a:pt x="7890" y="5531"/>
                    <a:pt x="5531" y="7890"/>
                    <a:pt x="5531" y="10800"/>
                  </a:cubicBezTo>
                  <a:close/>
                </a:path>
              </a:pathLst>
            </a:custGeom>
            <a:solidFill>
              <a:srgbClr val="FFFFFF"/>
            </a:solidFill>
            <a:ln w="9525">
              <a:solidFill>
                <a:schemeClr val="tx1"/>
              </a:solidFill>
              <a:round/>
              <a:headEnd/>
              <a:tailEnd/>
            </a:ln>
          </p:spPr>
          <p:txBody>
            <a:bodyPr wrap="none" anchor="ctr"/>
            <a:lstStyle/>
            <a:p>
              <a:endParaRPr lang="zh-CN" altLang="en-US"/>
            </a:p>
          </p:txBody>
        </p:sp>
        <p:grpSp>
          <p:nvGrpSpPr>
            <p:cNvPr id="14386" name="Group 9"/>
            <p:cNvGrpSpPr>
              <a:grpSpLocks/>
            </p:cNvGrpSpPr>
            <p:nvPr/>
          </p:nvGrpSpPr>
          <p:grpSpPr bwMode="auto">
            <a:xfrm>
              <a:off x="3852" y="2755"/>
              <a:ext cx="1426" cy="250"/>
              <a:chOff x="3852" y="2755"/>
              <a:chExt cx="1426" cy="250"/>
            </a:xfrm>
          </p:grpSpPr>
          <p:sp>
            <p:nvSpPr>
              <p:cNvPr id="14418" name="Text Box 10"/>
              <p:cNvSpPr txBox="1">
                <a:spLocks noChangeArrowheads="1"/>
              </p:cNvSpPr>
              <p:nvPr/>
            </p:nvSpPr>
            <p:spPr bwMode="auto">
              <a:xfrm>
                <a:off x="3852" y="2755"/>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000"/>
                  <a:t>×</a:t>
                </a:r>
              </a:p>
            </p:txBody>
          </p:sp>
          <p:sp>
            <p:nvSpPr>
              <p:cNvPr id="14419" name="Text Box 11"/>
              <p:cNvSpPr txBox="1">
                <a:spLocks noChangeArrowheads="1"/>
              </p:cNvSpPr>
              <p:nvPr/>
            </p:nvSpPr>
            <p:spPr bwMode="auto">
              <a:xfrm>
                <a:off x="5004" y="2755"/>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000"/>
                  <a:t>×</a:t>
                </a:r>
              </a:p>
            </p:txBody>
          </p:sp>
        </p:grpSp>
        <p:grpSp>
          <p:nvGrpSpPr>
            <p:cNvPr id="14387" name="Group 12"/>
            <p:cNvGrpSpPr>
              <a:grpSpLocks/>
            </p:cNvGrpSpPr>
            <p:nvPr/>
          </p:nvGrpSpPr>
          <p:grpSpPr bwMode="auto">
            <a:xfrm rot="-5400000">
              <a:off x="3844" y="2759"/>
              <a:ext cx="1426" cy="250"/>
              <a:chOff x="3851" y="2753"/>
              <a:chExt cx="1426" cy="250"/>
            </a:xfrm>
          </p:grpSpPr>
          <p:sp>
            <p:nvSpPr>
              <p:cNvPr id="14416" name="Text Box 13"/>
              <p:cNvSpPr txBox="1">
                <a:spLocks noChangeArrowheads="1"/>
              </p:cNvSpPr>
              <p:nvPr/>
            </p:nvSpPr>
            <p:spPr bwMode="auto">
              <a:xfrm>
                <a:off x="3851" y="2753"/>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000"/>
                  <a:t>×</a:t>
                </a:r>
              </a:p>
            </p:txBody>
          </p:sp>
          <p:sp>
            <p:nvSpPr>
              <p:cNvPr id="14417" name="Text Box 14"/>
              <p:cNvSpPr txBox="1">
                <a:spLocks noChangeArrowheads="1"/>
              </p:cNvSpPr>
              <p:nvPr/>
            </p:nvSpPr>
            <p:spPr bwMode="auto">
              <a:xfrm>
                <a:off x="5003" y="2753"/>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000"/>
                  <a:t>×</a:t>
                </a:r>
              </a:p>
            </p:txBody>
          </p:sp>
        </p:grpSp>
        <p:grpSp>
          <p:nvGrpSpPr>
            <p:cNvPr id="14388" name="Group 15"/>
            <p:cNvGrpSpPr>
              <a:grpSpLocks/>
            </p:cNvGrpSpPr>
            <p:nvPr/>
          </p:nvGrpSpPr>
          <p:grpSpPr bwMode="auto">
            <a:xfrm>
              <a:off x="3360" y="2544"/>
              <a:ext cx="196" cy="442"/>
              <a:chOff x="2304" y="2832"/>
              <a:chExt cx="196" cy="442"/>
            </a:xfrm>
          </p:grpSpPr>
          <p:sp>
            <p:nvSpPr>
              <p:cNvPr id="14414" name="Oval 16"/>
              <p:cNvSpPr>
                <a:spLocks noChangeArrowheads="1"/>
              </p:cNvSpPr>
              <p:nvPr/>
            </p:nvSpPr>
            <p:spPr bwMode="auto">
              <a:xfrm>
                <a:off x="2346" y="3093"/>
                <a:ext cx="113" cy="113"/>
              </a:xfrm>
              <a:prstGeom prst="ellipse">
                <a:avLst/>
              </a:prstGeom>
              <a:solidFill>
                <a:srgbClr val="FFFFFF"/>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415" name="Text Box 17"/>
              <p:cNvSpPr txBox="1">
                <a:spLocks noChangeArrowheads="1"/>
              </p:cNvSpPr>
              <p:nvPr/>
            </p:nvSpPr>
            <p:spPr bwMode="auto">
              <a:xfrm>
                <a:off x="2304" y="2832"/>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4000"/>
                  <a:t>.</a:t>
                </a:r>
              </a:p>
            </p:txBody>
          </p:sp>
        </p:grpSp>
        <p:sp>
          <p:nvSpPr>
            <p:cNvPr id="14389" name="Text Box 18"/>
            <p:cNvSpPr txBox="1">
              <a:spLocks noChangeArrowheads="1"/>
            </p:cNvSpPr>
            <p:nvPr/>
          </p:nvSpPr>
          <p:spPr bwMode="auto">
            <a:xfrm>
              <a:off x="3996" y="2323"/>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000"/>
                <a:t>×</a:t>
              </a:r>
            </a:p>
          </p:txBody>
        </p:sp>
        <p:sp>
          <p:nvSpPr>
            <p:cNvPr id="14390" name="Text Box 19"/>
            <p:cNvSpPr txBox="1">
              <a:spLocks noChangeArrowheads="1"/>
            </p:cNvSpPr>
            <p:nvPr/>
          </p:nvSpPr>
          <p:spPr bwMode="auto">
            <a:xfrm>
              <a:off x="4849" y="3158"/>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000"/>
                <a:t>×</a:t>
              </a:r>
            </a:p>
          </p:txBody>
        </p:sp>
        <p:sp>
          <p:nvSpPr>
            <p:cNvPr id="14391" name="Text Box 20"/>
            <p:cNvSpPr txBox="1">
              <a:spLocks noChangeArrowheads="1"/>
            </p:cNvSpPr>
            <p:nvPr/>
          </p:nvSpPr>
          <p:spPr bwMode="auto">
            <a:xfrm>
              <a:off x="3985" y="3168"/>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000"/>
                <a:t>×</a:t>
              </a:r>
            </a:p>
          </p:txBody>
        </p:sp>
        <p:sp>
          <p:nvSpPr>
            <p:cNvPr id="14392" name="Text Box 21"/>
            <p:cNvSpPr txBox="1">
              <a:spLocks noChangeArrowheads="1"/>
            </p:cNvSpPr>
            <p:nvPr/>
          </p:nvSpPr>
          <p:spPr bwMode="auto">
            <a:xfrm>
              <a:off x="4849" y="2352"/>
              <a:ext cx="2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000"/>
                <a:t>×</a:t>
              </a:r>
            </a:p>
          </p:txBody>
        </p:sp>
        <p:grpSp>
          <p:nvGrpSpPr>
            <p:cNvPr id="14393" name="Group 22"/>
            <p:cNvGrpSpPr>
              <a:grpSpLocks/>
            </p:cNvGrpSpPr>
            <p:nvPr/>
          </p:nvGrpSpPr>
          <p:grpSpPr bwMode="auto">
            <a:xfrm>
              <a:off x="3644" y="3350"/>
              <a:ext cx="196" cy="442"/>
              <a:chOff x="2304" y="2832"/>
              <a:chExt cx="196" cy="442"/>
            </a:xfrm>
          </p:grpSpPr>
          <p:sp>
            <p:nvSpPr>
              <p:cNvPr id="14412" name="Oval 23"/>
              <p:cNvSpPr>
                <a:spLocks noChangeArrowheads="1"/>
              </p:cNvSpPr>
              <p:nvPr/>
            </p:nvSpPr>
            <p:spPr bwMode="auto">
              <a:xfrm>
                <a:off x="2346" y="3093"/>
                <a:ext cx="113" cy="113"/>
              </a:xfrm>
              <a:prstGeom prst="ellipse">
                <a:avLst/>
              </a:prstGeom>
              <a:solidFill>
                <a:srgbClr val="FFFFFF"/>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413" name="Text Box 24"/>
              <p:cNvSpPr txBox="1">
                <a:spLocks noChangeArrowheads="1"/>
              </p:cNvSpPr>
              <p:nvPr/>
            </p:nvSpPr>
            <p:spPr bwMode="auto">
              <a:xfrm>
                <a:off x="2304" y="2832"/>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4000"/>
                  <a:t>.</a:t>
                </a:r>
              </a:p>
            </p:txBody>
          </p:sp>
        </p:grpSp>
        <p:grpSp>
          <p:nvGrpSpPr>
            <p:cNvPr id="14394" name="Group 25"/>
            <p:cNvGrpSpPr>
              <a:grpSpLocks/>
            </p:cNvGrpSpPr>
            <p:nvPr/>
          </p:nvGrpSpPr>
          <p:grpSpPr bwMode="auto">
            <a:xfrm>
              <a:off x="3644" y="1872"/>
              <a:ext cx="196" cy="442"/>
              <a:chOff x="2304" y="2832"/>
              <a:chExt cx="196" cy="442"/>
            </a:xfrm>
          </p:grpSpPr>
          <p:sp>
            <p:nvSpPr>
              <p:cNvPr id="14410" name="Oval 26"/>
              <p:cNvSpPr>
                <a:spLocks noChangeArrowheads="1"/>
              </p:cNvSpPr>
              <p:nvPr/>
            </p:nvSpPr>
            <p:spPr bwMode="auto">
              <a:xfrm>
                <a:off x="2346" y="3093"/>
                <a:ext cx="113" cy="113"/>
              </a:xfrm>
              <a:prstGeom prst="ellipse">
                <a:avLst/>
              </a:prstGeom>
              <a:solidFill>
                <a:srgbClr val="FFFFFF"/>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411" name="Text Box 27"/>
              <p:cNvSpPr txBox="1">
                <a:spLocks noChangeArrowheads="1"/>
              </p:cNvSpPr>
              <p:nvPr/>
            </p:nvSpPr>
            <p:spPr bwMode="auto">
              <a:xfrm>
                <a:off x="2304" y="2832"/>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4000"/>
                  <a:t>.</a:t>
                </a:r>
              </a:p>
            </p:txBody>
          </p:sp>
        </p:grpSp>
        <p:grpSp>
          <p:nvGrpSpPr>
            <p:cNvPr id="14395" name="Group 28"/>
            <p:cNvGrpSpPr>
              <a:grpSpLocks/>
            </p:cNvGrpSpPr>
            <p:nvPr/>
          </p:nvGrpSpPr>
          <p:grpSpPr bwMode="auto">
            <a:xfrm>
              <a:off x="4412" y="3638"/>
              <a:ext cx="196" cy="442"/>
              <a:chOff x="2304" y="2832"/>
              <a:chExt cx="196" cy="442"/>
            </a:xfrm>
          </p:grpSpPr>
          <p:sp>
            <p:nvSpPr>
              <p:cNvPr id="14408" name="Oval 29"/>
              <p:cNvSpPr>
                <a:spLocks noChangeArrowheads="1"/>
              </p:cNvSpPr>
              <p:nvPr/>
            </p:nvSpPr>
            <p:spPr bwMode="auto">
              <a:xfrm>
                <a:off x="2346" y="3093"/>
                <a:ext cx="113" cy="113"/>
              </a:xfrm>
              <a:prstGeom prst="ellipse">
                <a:avLst/>
              </a:prstGeom>
              <a:solidFill>
                <a:srgbClr val="FFFFFF"/>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409" name="Text Box 30"/>
              <p:cNvSpPr txBox="1">
                <a:spLocks noChangeArrowheads="1"/>
              </p:cNvSpPr>
              <p:nvPr/>
            </p:nvSpPr>
            <p:spPr bwMode="auto">
              <a:xfrm>
                <a:off x="2304" y="2832"/>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4000"/>
                  <a:t>.</a:t>
                </a:r>
              </a:p>
            </p:txBody>
          </p:sp>
        </p:grpSp>
        <p:grpSp>
          <p:nvGrpSpPr>
            <p:cNvPr id="14396" name="Group 31"/>
            <p:cNvGrpSpPr>
              <a:grpSpLocks/>
            </p:cNvGrpSpPr>
            <p:nvPr/>
          </p:nvGrpSpPr>
          <p:grpSpPr bwMode="auto">
            <a:xfrm>
              <a:off x="5516" y="2592"/>
              <a:ext cx="196" cy="442"/>
              <a:chOff x="2304" y="2832"/>
              <a:chExt cx="196" cy="442"/>
            </a:xfrm>
          </p:grpSpPr>
          <p:sp>
            <p:nvSpPr>
              <p:cNvPr id="14406" name="Oval 32"/>
              <p:cNvSpPr>
                <a:spLocks noChangeArrowheads="1"/>
              </p:cNvSpPr>
              <p:nvPr/>
            </p:nvSpPr>
            <p:spPr bwMode="auto">
              <a:xfrm>
                <a:off x="2346" y="3093"/>
                <a:ext cx="113" cy="113"/>
              </a:xfrm>
              <a:prstGeom prst="ellipse">
                <a:avLst/>
              </a:prstGeom>
              <a:solidFill>
                <a:srgbClr val="FFFFFF"/>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407" name="Text Box 33"/>
              <p:cNvSpPr txBox="1">
                <a:spLocks noChangeArrowheads="1"/>
              </p:cNvSpPr>
              <p:nvPr/>
            </p:nvSpPr>
            <p:spPr bwMode="auto">
              <a:xfrm>
                <a:off x="2304" y="2832"/>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4000"/>
                  <a:t>.</a:t>
                </a:r>
              </a:p>
            </p:txBody>
          </p:sp>
        </p:grpSp>
        <p:grpSp>
          <p:nvGrpSpPr>
            <p:cNvPr id="14397" name="Group 34"/>
            <p:cNvGrpSpPr>
              <a:grpSpLocks/>
            </p:cNvGrpSpPr>
            <p:nvPr/>
          </p:nvGrpSpPr>
          <p:grpSpPr bwMode="auto">
            <a:xfrm>
              <a:off x="5180" y="3398"/>
              <a:ext cx="196" cy="442"/>
              <a:chOff x="2304" y="2832"/>
              <a:chExt cx="196" cy="442"/>
            </a:xfrm>
          </p:grpSpPr>
          <p:sp>
            <p:nvSpPr>
              <p:cNvPr id="14404" name="Oval 35"/>
              <p:cNvSpPr>
                <a:spLocks noChangeArrowheads="1"/>
              </p:cNvSpPr>
              <p:nvPr/>
            </p:nvSpPr>
            <p:spPr bwMode="auto">
              <a:xfrm>
                <a:off x="2346" y="3093"/>
                <a:ext cx="113" cy="113"/>
              </a:xfrm>
              <a:prstGeom prst="ellipse">
                <a:avLst/>
              </a:prstGeom>
              <a:solidFill>
                <a:srgbClr val="FFFFFF"/>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405" name="Text Box 36"/>
              <p:cNvSpPr txBox="1">
                <a:spLocks noChangeArrowheads="1"/>
              </p:cNvSpPr>
              <p:nvPr/>
            </p:nvSpPr>
            <p:spPr bwMode="auto">
              <a:xfrm>
                <a:off x="2304" y="2832"/>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4000"/>
                  <a:t>.</a:t>
                </a:r>
              </a:p>
            </p:txBody>
          </p:sp>
        </p:grpSp>
        <p:grpSp>
          <p:nvGrpSpPr>
            <p:cNvPr id="14398" name="Group 37"/>
            <p:cNvGrpSpPr>
              <a:grpSpLocks/>
            </p:cNvGrpSpPr>
            <p:nvPr/>
          </p:nvGrpSpPr>
          <p:grpSpPr bwMode="auto">
            <a:xfrm>
              <a:off x="5276" y="1824"/>
              <a:ext cx="196" cy="442"/>
              <a:chOff x="2304" y="2832"/>
              <a:chExt cx="196" cy="442"/>
            </a:xfrm>
          </p:grpSpPr>
          <p:sp>
            <p:nvSpPr>
              <p:cNvPr id="14402" name="Oval 38"/>
              <p:cNvSpPr>
                <a:spLocks noChangeArrowheads="1"/>
              </p:cNvSpPr>
              <p:nvPr/>
            </p:nvSpPr>
            <p:spPr bwMode="auto">
              <a:xfrm>
                <a:off x="2346" y="3093"/>
                <a:ext cx="113" cy="113"/>
              </a:xfrm>
              <a:prstGeom prst="ellipse">
                <a:avLst/>
              </a:prstGeom>
              <a:solidFill>
                <a:srgbClr val="FFFFFF"/>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403" name="Text Box 39"/>
              <p:cNvSpPr txBox="1">
                <a:spLocks noChangeArrowheads="1"/>
              </p:cNvSpPr>
              <p:nvPr/>
            </p:nvSpPr>
            <p:spPr bwMode="auto">
              <a:xfrm>
                <a:off x="2304" y="2832"/>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4000"/>
                  <a:t>.</a:t>
                </a:r>
              </a:p>
            </p:txBody>
          </p:sp>
        </p:grpSp>
        <p:grpSp>
          <p:nvGrpSpPr>
            <p:cNvPr id="14399" name="Group 40"/>
            <p:cNvGrpSpPr>
              <a:grpSpLocks/>
            </p:cNvGrpSpPr>
            <p:nvPr/>
          </p:nvGrpSpPr>
          <p:grpSpPr bwMode="auto">
            <a:xfrm>
              <a:off x="4460" y="1488"/>
              <a:ext cx="196" cy="442"/>
              <a:chOff x="2304" y="2832"/>
              <a:chExt cx="196" cy="442"/>
            </a:xfrm>
          </p:grpSpPr>
          <p:sp>
            <p:nvSpPr>
              <p:cNvPr id="14400" name="Oval 41"/>
              <p:cNvSpPr>
                <a:spLocks noChangeArrowheads="1"/>
              </p:cNvSpPr>
              <p:nvPr/>
            </p:nvSpPr>
            <p:spPr bwMode="auto">
              <a:xfrm>
                <a:off x="2346" y="3093"/>
                <a:ext cx="113" cy="113"/>
              </a:xfrm>
              <a:prstGeom prst="ellipse">
                <a:avLst/>
              </a:prstGeom>
              <a:solidFill>
                <a:srgbClr val="FFFFFF"/>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401" name="Text Box 42"/>
              <p:cNvSpPr txBox="1">
                <a:spLocks noChangeArrowheads="1"/>
              </p:cNvSpPr>
              <p:nvPr/>
            </p:nvSpPr>
            <p:spPr bwMode="auto">
              <a:xfrm>
                <a:off x="2304" y="2832"/>
                <a:ext cx="19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4000"/>
                  <a:t>.</a:t>
                </a:r>
              </a:p>
            </p:txBody>
          </p:sp>
        </p:grpSp>
      </p:grpSp>
      <p:graphicFrame>
        <p:nvGraphicFramePr>
          <p:cNvPr id="159787" name="Object 43"/>
          <p:cNvGraphicFramePr>
            <a:graphicFrameLocks noChangeAspect="1"/>
          </p:cNvGraphicFramePr>
          <p:nvPr/>
        </p:nvGraphicFramePr>
        <p:xfrm>
          <a:off x="2667000" y="990600"/>
          <a:ext cx="2438400" cy="928688"/>
        </p:xfrm>
        <a:graphic>
          <a:graphicData uri="http://schemas.openxmlformats.org/presentationml/2006/ole">
            <mc:AlternateContent xmlns:mc="http://schemas.openxmlformats.org/markup-compatibility/2006">
              <mc:Choice xmlns:v="urn:schemas-microsoft-com:vml" Requires="v">
                <p:oleObj spid="_x0000_s14554" name="公式" r:id="rId3" imgW="990170" imgH="380835" progId="Equation.3">
                  <p:embed/>
                </p:oleObj>
              </mc:Choice>
              <mc:Fallback>
                <p:oleObj name="公式" r:id="rId3" imgW="990170" imgH="380835" progId="Equation.3">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990600"/>
                        <a:ext cx="2438400"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88" name="Object 44"/>
          <p:cNvGraphicFramePr>
            <a:graphicFrameLocks noChangeAspect="1"/>
          </p:cNvGraphicFramePr>
          <p:nvPr/>
        </p:nvGraphicFramePr>
        <p:xfrm>
          <a:off x="517525" y="1981200"/>
          <a:ext cx="2522538" cy="593725"/>
        </p:xfrm>
        <a:graphic>
          <a:graphicData uri="http://schemas.openxmlformats.org/presentationml/2006/ole">
            <mc:AlternateContent xmlns:mc="http://schemas.openxmlformats.org/markup-compatibility/2006">
              <mc:Choice xmlns:v="urn:schemas-microsoft-com:vml" Requires="v">
                <p:oleObj spid="_x0000_s14555" name="公式" r:id="rId5" imgW="927100" imgH="228600" progId="Equation.3">
                  <p:embed/>
                </p:oleObj>
              </mc:Choice>
              <mc:Fallback>
                <p:oleObj name="公式" r:id="rId5" imgW="927100" imgH="228600" progId="Equation.3">
                  <p:embed/>
                  <p:pic>
                    <p:nvPicPr>
                      <p:cNvPr id="0" name="Object 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525" y="1981200"/>
                        <a:ext cx="2522538" cy="593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89" name="Object 45"/>
          <p:cNvGraphicFramePr>
            <a:graphicFrameLocks noChangeAspect="1"/>
          </p:cNvGraphicFramePr>
          <p:nvPr/>
        </p:nvGraphicFramePr>
        <p:xfrm>
          <a:off x="457200" y="2667000"/>
          <a:ext cx="2249488" cy="968375"/>
        </p:xfrm>
        <a:graphic>
          <a:graphicData uri="http://schemas.openxmlformats.org/presentationml/2006/ole">
            <mc:AlternateContent xmlns:mc="http://schemas.openxmlformats.org/markup-compatibility/2006">
              <mc:Choice xmlns:v="urn:schemas-microsoft-com:vml" Requires="v">
                <p:oleObj spid="_x0000_s14556" name="公式" r:id="rId7" imgW="1002865" imgH="406224" progId="Equation.3">
                  <p:embed/>
                </p:oleObj>
              </mc:Choice>
              <mc:Fallback>
                <p:oleObj name="公式" r:id="rId7" imgW="1002865" imgH="406224" progId="Equation.3">
                  <p:embed/>
                  <p:pic>
                    <p:nvPicPr>
                      <p:cNvPr id="0"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2667000"/>
                        <a:ext cx="2249488"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90" name="Object 46"/>
          <p:cNvGraphicFramePr>
            <a:graphicFrameLocks noChangeAspect="1"/>
          </p:cNvGraphicFramePr>
          <p:nvPr/>
        </p:nvGraphicFramePr>
        <p:xfrm>
          <a:off x="228600" y="3657600"/>
          <a:ext cx="3789363" cy="1082675"/>
        </p:xfrm>
        <a:graphic>
          <a:graphicData uri="http://schemas.openxmlformats.org/presentationml/2006/ole">
            <mc:AlternateContent xmlns:mc="http://schemas.openxmlformats.org/markup-compatibility/2006">
              <mc:Choice xmlns:v="urn:schemas-microsoft-com:vml" Requires="v">
                <p:oleObj spid="_x0000_s14557" name="公式" r:id="rId9" imgW="1345616" imgH="406224" progId="Equation.3">
                  <p:embed/>
                </p:oleObj>
              </mc:Choice>
              <mc:Fallback>
                <p:oleObj name="公式" r:id="rId9" imgW="1345616" imgH="406224" progId="Equation.3">
                  <p:embed/>
                  <p:pic>
                    <p:nvPicPr>
                      <p:cNvPr id="0"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3657600"/>
                        <a:ext cx="3789363"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91" name="Object 47"/>
          <p:cNvGraphicFramePr>
            <a:graphicFrameLocks noChangeAspect="1"/>
          </p:cNvGraphicFramePr>
          <p:nvPr/>
        </p:nvGraphicFramePr>
        <p:xfrm>
          <a:off x="838200" y="5319713"/>
          <a:ext cx="1751013" cy="928687"/>
        </p:xfrm>
        <a:graphic>
          <a:graphicData uri="http://schemas.openxmlformats.org/presentationml/2006/ole">
            <mc:AlternateContent xmlns:mc="http://schemas.openxmlformats.org/markup-compatibility/2006">
              <mc:Choice xmlns:v="urn:schemas-microsoft-com:vml" Requires="v">
                <p:oleObj spid="_x0000_s14558" name="公式" r:id="rId11" imgW="710891" imgH="380835" progId="Equation.3">
                  <p:embed/>
                </p:oleObj>
              </mc:Choice>
              <mc:Fallback>
                <p:oleObj name="公式" r:id="rId11" imgW="710891" imgH="380835" progId="Equation.3">
                  <p:embed/>
                  <p:pic>
                    <p:nvPicPr>
                      <p:cNvPr id="0" name="Object 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5319713"/>
                        <a:ext cx="1751013"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9792" name="Object 48"/>
          <p:cNvGraphicFramePr>
            <a:graphicFrameLocks noChangeAspect="1"/>
          </p:cNvGraphicFramePr>
          <p:nvPr/>
        </p:nvGraphicFramePr>
        <p:xfrm>
          <a:off x="838200" y="6170613"/>
          <a:ext cx="1354138" cy="534987"/>
        </p:xfrm>
        <a:graphic>
          <a:graphicData uri="http://schemas.openxmlformats.org/presentationml/2006/ole">
            <mc:AlternateContent xmlns:mc="http://schemas.openxmlformats.org/markup-compatibility/2006">
              <mc:Choice xmlns:v="urn:schemas-microsoft-com:vml" Requires="v">
                <p:oleObj spid="_x0000_s14559" name="公式" r:id="rId13" imgW="482391" imgH="228501" progId="Equation.3">
                  <p:embed/>
                </p:oleObj>
              </mc:Choice>
              <mc:Fallback>
                <p:oleObj name="公式" r:id="rId13" imgW="482391" imgH="228501" progId="Equation.3">
                  <p:embed/>
                  <p:pic>
                    <p:nvPicPr>
                      <p:cNvPr id="0" name="Object 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 y="6170613"/>
                        <a:ext cx="1354138"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9793" name="Text Box 49"/>
          <p:cNvSpPr txBox="1">
            <a:spLocks noChangeArrowheads="1"/>
          </p:cNvSpPr>
          <p:nvPr/>
        </p:nvSpPr>
        <p:spPr bwMode="auto">
          <a:xfrm>
            <a:off x="160338" y="1143000"/>
            <a:ext cx="218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400"/>
              <a:t>解：</a:t>
            </a:r>
            <a:r>
              <a:rPr lang="zh-CN" altLang="en-US" sz="2400">
                <a:solidFill>
                  <a:schemeClr val="accent2"/>
                </a:solidFill>
              </a:rPr>
              <a:t>（</a:t>
            </a:r>
            <a:r>
              <a:rPr lang="en-US" altLang="zh-CN" sz="2400">
                <a:solidFill>
                  <a:schemeClr val="accent2"/>
                </a:solidFill>
              </a:rPr>
              <a:t>1</a:t>
            </a:r>
            <a:r>
              <a:rPr lang="zh-CN" altLang="en-US" sz="2400">
                <a:solidFill>
                  <a:schemeClr val="accent2"/>
                </a:solidFill>
              </a:rPr>
              <a:t>）管内</a:t>
            </a:r>
          </a:p>
        </p:txBody>
      </p:sp>
      <p:sp>
        <p:nvSpPr>
          <p:cNvPr id="159794" name="Text Box 50"/>
          <p:cNvSpPr txBox="1">
            <a:spLocks noChangeArrowheads="1"/>
          </p:cNvSpPr>
          <p:nvPr/>
        </p:nvSpPr>
        <p:spPr bwMode="auto">
          <a:xfrm>
            <a:off x="0" y="4724400"/>
            <a:ext cx="1568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400">
                <a:solidFill>
                  <a:schemeClr val="accent2"/>
                </a:solidFill>
              </a:rPr>
              <a:t>（</a:t>
            </a:r>
            <a:r>
              <a:rPr lang="en-US" altLang="zh-CN" sz="2400">
                <a:solidFill>
                  <a:schemeClr val="accent2"/>
                </a:solidFill>
              </a:rPr>
              <a:t>2</a:t>
            </a:r>
            <a:r>
              <a:rPr lang="zh-CN" altLang="en-US" sz="2400">
                <a:solidFill>
                  <a:schemeClr val="accent2"/>
                </a:solidFill>
              </a:rPr>
              <a:t>）管外</a:t>
            </a:r>
          </a:p>
        </p:txBody>
      </p:sp>
      <p:grpSp>
        <p:nvGrpSpPr>
          <p:cNvPr id="14" name="Group 51"/>
          <p:cNvGrpSpPr>
            <a:grpSpLocks/>
          </p:cNvGrpSpPr>
          <p:nvPr/>
        </p:nvGrpSpPr>
        <p:grpSpPr bwMode="auto">
          <a:xfrm>
            <a:off x="5835650" y="423863"/>
            <a:ext cx="3155950" cy="2014537"/>
            <a:chOff x="3676" y="267"/>
            <a:chExt cx="1988" cy="1269"/>
          </a:xfrm>
        </p:grpSpPr>
        <p:sp>
          <p:nvSpPr>
            <p:cNvPr id="14362" name="Freeform 52"/>
            <p:cNvSpPr>
              <a:spLocks/>
            </p:cNvSpPr>
            <p:nvPr/>
          </p:nvSpPr>
          <p:spPr bwMode="auto">
            <a:xfrm>
              <a:off x="4827" y="1074"/>
              <a:ext cx="73" cy="234"/>
            </a:xfrm>
            <a:custGeom>
              <a:avLst/>
              <a:gdLst>
                <a:gd name="T0" fmla="*/ 0 w 73"/>
                <a:gd name="T1" fmla="*/ 24 h 234"/>
                <a:gd name="T2" fmla="*/ 36 w 73"/>
                <a:gd name="T3" fmla="*/ 15 h 234"/>
                <a:gd name="T4" fmla="*/ 66 w 73"/>
                <a:gd name="T5" fmla="*/ 116 h 234"/>
                <a:gd name="T6" fmla="*/ 70 w 73"/>
                <a:gd name="T7" fmla="*/ 220 h 234"/>
                <a:gd name="T8" fmla="*/ 46 w 73"/>
                <a:gd name="T9" fmla="*/ 202 h 234"/>
                <a:gd name="T10" fmla="*/ 0 60000 65536"/>
                <a:gd name="T11" fmla="*/ 0 60000 65536"/>
                <a:gd name="T12" fmla="*/ 0 60000 65536"/>
                <a:gd name="T13" fmla="*/ 0 60000 65536"/>
                <a:gd name="T14" fmla="*/ 0 60000 65536"/>
                <a:gd name="T15" fmla="*/ 0 w 73"/>
                <a:gd name="T16" fmla="*/ 0 h 234"/>
                <a:gd name="T17" fmla="*/ 73 w 73"/>
                <a:gd name="T18" fmla="*/ 234 h 234"/>
              </a:gdLst>
              <a:ahLst/>
              <a:cxnLst>
                <a:cxn ang="T10">
                  <a:pos x="T0" y="T1"/>
                </a:cxn>
                <a:cxn ang="T11">
                  <a:pos x="T2" y="T3"/>
                </a:cxn>
                <a:cxn ang="T12">
                  <a:pos x="T4" y="T5"/>
                </a:cxn>
                <a:cxn ang="T13">
                  <a:pos x="T6" y="T7"/>
                </a:cxn>
                <a:cxn ang="T14">
                  <a:pos x="T8" y="T9"/>
                </a:cxn>
              </a:cxnLst>
              <a:rect l="T15" t="T16" r="T17" b="T18"/>
              <a:pathLst>
                <a:path w="73" h="234">
                  <a:moveTo>
                    <a:pt x="0" y="24"/>
                  </a:moveTo>
                  <a:cubicBezTo>
                    <a:pt x="6" y="23"/>
                    <a:pt x="25" y="0"/>
                    <a:pt x="36" y="15"/>
                  </a:cubicBezTo>
                  <a:cubicBezTo>
                    <a:pt x="47" y="30"/>
                    <a:pt x="60" y="82"/>
                    <a:pt x="66" y="116"/>
                  </a:cubicBezTo>
                  <a:cubicBezTo>
                    <a:pt x="72" y="150"/>
                    <a:pt x="73" y="206"/>
                    <a:pt x="70" y="220"/>
                  </a:cubicBezTo>
                  <a:cubicBezTo>
                    <a:pt x="67" y="234"/>
                    <a:pt x="51" y="206"/>
                    <a:pt x="46" y="20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3" name="Freeform 53"/>
            <p:cNvSpPr>
              <a:spLocks/>
            </p:cNvSpPr>
            <p:nvPr/>
          </p:nvSpPr>
          <p:spPr bwMode="auto">
            <a:xfrm>
              <a:off x="5204" y="798"/>
              <a:ext cx="279" cy="202"/>
            </a:xfrm>
            <a:custGeom>
              <a:avLst/>
              <a:gdLst>
                <a:gd name="T0" fmla="*/ 0 w 279"/>
                <a:gd name="T1" fmla="*/ 38 h 202"/>
                <a:gd name="T2" fmla="*/ 100 w 279"/>
                <a:gd name="T3" fmla="*/ 0 h 202"/>
                <a:gd name="T4" fmla="*/ 220 w 279"/>
                <a:gd name="T5" fmla="*/ 38 h 202"/>
                <a:gd name="T6" fmla="*/ 276 w 279"/>
                <a:gd name="T7" fmla="*/ 158 h 202"/>
                <a:gd name="T8" fmla="*/ 236 w 279"/>
                <a:gd name="T9" fmla="*/ 202 h 202"/>
                <a:gd name="T10" fmla="*/ 0 60000 65536"/>
                <a:gd name="T11" fmla="*/ 0 60000 65536"/>
                <a:gd name="T12" fmla="*/ 0 60000 65536"/>
                <a:gd name="T13" fmla="*/ 0 60000 65536"/>
                <a:gd name="T14" fmla="*/ 0 60000 65536"/>
                <a:gd name="T15" fmla="*/ 0 w 279"/>
                <a:gd name="T16" fmla="*/ 0 h 202"/>
                <a:gd name="T17" fmla="*/ 279 w 279"/>
                <a:gd name="T18" fmla="*/ 202 h 202"/>
              </a:gdLst>
              <a:ahLst/>
              <a:cxnLst>
                <a:cxn ang="T10">
                  <a:pos x="T0" y="T1"/>
                </a:cxn>
                <a:cxn ang="T11">
                  <a:pos x="T2" y="T3"/>
                </a:cxn>
                <a:cxn ang="T12">
                  <a:pos x="T4" y="T5"/>
                </a:cxn>
                <a:cxn ang="T13">
                  <a:pos x="T6" y="T7"/>
                </a:cxn>
                <a:cxn ang="T14">
                  <a:pos x="T8" y="T9"/>
                </a:cxn>
              </a:cxnLst>
              <a:rect l="T15" t="T16" r="T17" b="T18"/>
              <a:pathLst>
                <a:path w="279" h="202">
                  <a:moveTo>
                    <a:pt x="0" y="38"/>
                  </a:moveTo>
                  <a:cubicBezTo>
                    <a:pt x="16" y="32"/>
                    <a:pt x="63" y="0"/>
                    <a:pt x="100" y="0"/>
                  </a:cubicBezTo>
                  <a:cubicBezTo>
                    <a:pt x="137" y="0"/>
                    <a:pt x="191" y="12"/>
                    <a:pt x="220" y="38"/>
                  </a:cubicBezTo>
                  <a:cubicBezTo>
                    <a:pt x="249" y="64"/>
                    <a:pt x="273" y="131"/>
                    <a:pt x="276" y="158"/>
                  </a:cubicBezTo>
                  <a:cubicBezTo>
                    <a:pt x="279" y="185"/>
                    <a:pt x="244" y="193"/>
                    <a:pt x="236" y="20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4" name="Freeform 54"/>
            <p:cNvSpPr>
              <a:spLocks/>
            </p:cNvSpPr>
            <p:nvPr/>
          </p:nvSpPr>
          <p:spPr bwMode="auto">
            <a:xfrm>
              <a:off x="4405" y="1078"/>
              <a:ext cx="29" cy="228"/>
            </a:xfrm>
            <a:custGeom>
              <a:avLst/>
              <a:gdLst>
                <a:gd name="T0" fmla="*/ 8 w 29"/>
                <a:gd name="T1" fmla="*/ 26 h 228"/>
                <a:gd name="T2" fmla="*/ 24 w 29"/>
                <a:gd name="T3" fmla="*/ 16 h 228"/>
                <a:gd name="T4" fmla="*/ 26 w 29"/>
                <a:gd name="T5" fmla="*/ 122 h 228"/>
                <a:gd name="T6" fmla="*/ 8 w 29"/>
                <a:gd name="T7" fmla="*/ 212 h 228"/>
                <a:gd name="T8" fmla="*/ 0 w 29"/>
                <a:gd name="T9" fmla="*/ 216 h 228"/>
                <a:gd name="T10" fmla="*/ 0 60000 65536"/>
                <a:gd name="T11" fmla="*/ 0 60000 65536"/>
                <a:gd name="T12" fmla="*/ 0 60000 65536"/>
                <a:gd name="T13" fmla="*/ 0 60000 65536"/>
                <a:gd name="T14" fmla="*/ 0 60000 65536"/>
                <a:gd name="T15" fmla="*/ 0 w 29"/>
                <a:gd name="T16" fmla="*/ 0 h 228"/>
                <a:gd name="T17" fmla="*/ 29 w 29"/>
                <a:gd name="T18" fmla="*/ 228 h 228"/>
              </a:gdLst>
              <a:ahLst/>
              <a:cxnLst>
                <a:cxn ang="T10">
                  <a:pos x="T0" y="T1"/>
                </a:cxn>
                <a:cxn ang="T11">
                  <a:pos x="T2" y="T3"/>
                </a:cxn>
                <a:cxn ang="T12">
                  <a:pos x="T4" y="T5"/>
                </a:cxn>
                <a:cxn ang="T13">
                  <a:pos x="T6" y="T7"/>
                </a:cxn>
                <a:cxn ang="T14">
                  <a:pos x="T8" y="T9"/>
                </a:cxn>
              </a:cxnLst>
              <a:rect l="T15" t="T16" r="T17" b="T18"/>
              <a:pathLst>
                <a:path w="29" h="228">
                  <a:moveTo>
                    <a:pt x="8" y="26"/>
                  </a:moveTo>
                  <a:cubicBezTo>
                    <a:pt x="10" y="24"/>
                    <a:pt x="21" y="0"/>
                    <a:pt x="24" y="16"/>
                  </a:cubicBezTo>
                  <a:cubicBezTo>
                    <a:pt x="27" y="32"/>
                    <a:pt x="29" y="89"/>
                    <a:pt x="26" y="122"/>
                  </a:cubicBezTo>
                  <a:cubicBezTo>
                    <a:pt x="23" y="155"/>
                    <a:pt x="12" y="196"/>
                    <a:pt x="8" y="212"/>
                  </a:cubicBezTo>
                  <a:cubicBezTo>
                    <a:pt x="4" y="228"/>
                    <a:pt x="2" y="215"/>
                    <a:pt x="0" y="21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5" name="Freeform 55"/>
            <p:cNvSpPr>
              <a:spLocks/>
            </p:cNvSpPr>
            <p:nvPr/>
          </p:nvSpPr>
          <p:spPr bwMode="auto">
            <a:xfrm>
              <a:off x="4190" y="1021"/>
              <a:ext cx="70" cy="251"/>
            </a:xfrm>
            <a:custGeom>
              <a:avLst/>
              <a:gdLst>
                <a:gd name="T0" fmla="*/ 70 w 70"/>
                <a:gd name="T1" fmla="*/ 35 h 251"/>
                <a:gd name="T2" fmla="*/ 37 w 70"/>
                <a:gd name="T3" fmla="*/ 14 h 251"/>
                <a:gd name="T4" fmla="*/ 3 w 70"/>
                <a:gd name="T5" fmla="*/ 121 h 251"/>
                <a:gd name="T6" fmla="*/ 19 w 70"/>
                <a:gd name="T7" fmla="*/ 226 h 251"/>
                <a:gd name="T8" fmla="*/ 67 w 70"/>
                <a:gd name="T9" fmla="*/ 251 h 251"/>
                <a:gd name="T10" fmla="*/ 0 60000 65536"/>
                <a:gd name="T11" fmla="*/ 0 60000 65536"/>
                <a:gd name="T12" fmla="*/ 0 60000 65536"/>
                <a:gd name="T13" fmla="*/ 0 60000 65536"/>
                <a:gd name="T14" fmla="*/ 0 60000 65536"/>
                <a:gd name="T15" fmla="*/ 0 w 70"/>
                <a:gd name="T16" fmla="*/ 0 h 251"/>
                <a:gd name="T17" fmla="*/ 70 w 70"/>
                <a:gd name="T18" fmla="*/ 251 h 251"/>
              </a:gdLst>
              <a:ahLst/>
              <a:cxnLst>
                <a:cxn ang="T10">
                  <a:pos x="T0" y="T1"/>
                </a:cxn>
                <a:cxn ang="T11">
                  <a:pos x="T2" y="T3"/>
                </a:cxn>
                <a:cxn ang="T12">
                  <a:pos x="T4" y="T5"/>
                </a:cxn>
                <a:cxn ang="T13">
                  <a:pos x="T6" y="T7"/>
                </a:cxn>
                <a:cxn ang="T14">
                  <a:pos x="T8" y="T9"/>
                </a:cxn>
              </a:cxnLst>
              <a:rect l="T15" t="T16" r="T17" b="T18"/>
              <a:pathLst>
                <a:path w="70" h="251">
                  <a:moveTo>
                    <a:pt x="70" y="35"/>
                  </a:moveTo>
                  <a:cubicBezTo>
                    <a:pt x="65" y="32"/>
                    <a:pt x="48" y="0"/>
                    <a:pt x="37" y="14"/>
                  </a:cubicBezTo>
                  <a:cubicBezTo>
                    <a:pt x="26" y="28"/>
                    <a:pt x="6" y="86"/>
                    <a:pt x="3" y="121"/>
                  </a:cubicBezTo>
                  <a:cubicBezTo>
                    <a:pt x="0" y="156"/>
                    <a:pt x="8" y="204"/>
                    <a:pt x="19" y="226"/>
                  </a:cubicBezTo>
                  <a:cubicBezTo>
                    <a:pt x="30" y="248"/>
                    <a:pt x="57" y="246"/>
                    <a:pt x="67" y="25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6" name="Freeform 56"/>
            <p:cNvSpPr>
              <a:spLocks/>
            </p:cNvSpPr>
            <p:nvPr/>
          </p:nvSpPr>
          <p:spPr bwMode="auto">
            <a:xfrm>
              <a:off x="3955" y="912"/>
              <a:ext cx="125" cy="301"/>
            </a:xfrm>
            <a:custGeom>
              <a:avLst/>
              <a:gdLst>
                <a:gd name="T0" fmla="*/ 125 w 125"/>
                <a:gd name="T1" fmla="*/ 42 h 301"/>
                <a:gd name="T2" fmla="*/ 86 w 125"/>
                <a:gd name="T3" fmla="*/ 18 h 301"/>
                <a:gd name="T4" fmla="*/ 11 w 125"/>
                <a:gd name="T5" fmla="*/ 153 h 301"/>
                <a:gd name="T6" fmla="*/ 17 w 125"/>
                <a:gd name="T7" fmla="*/ 282 h 301"/>
                <a:gd name="T8" fmla="*/ 80 w 125"/>
                <a:gd name="T9" fmla="*/ 270 h 301"/>
                <a:gd name="T10" fmla="*/ 0 60000 65536"/>
                <a:gd name="T11" fmla="*/ 0 60000 65536"/>
                <a:gd name="T12" fmla="*/ 0 60000 65536"/>
                <a:gd name="T13" fmla="*/ 0 60000 65536"/>
                <a:gd name="T14" fmla="*/ 0 60000 65536"/>
                <a:gd name="T15" fmla="*/ 0 w 125"/>
                <a:gd name="T16" fmla="*/ 0 h 301"/>
                <a:gd name="T17" fmla="*/ 125 w 125"/>
                <a:gd name="T18" fmla="*/ 301 h 301"/>
              </a:gdLst>
              <a:ahLst/>
              <a:cxnLst>
                <a:cxn ang="T10">
                  <a:pos x="T0" y="T1"/>
                </a:cxn>
                <a:cxn ang="T11">
                  <a:pos x="T2" y="T3"/>
                </a:cxn>
                <a:cxn ang="T12">
                  <a:pos x="T4" y="T5"/>
                </a:cxn>
                <a:cxn ang="T13">
                  <a:pos x="T6" y="T7"/>
                </a:cxn>
                <a:cxn ang="T14">
                  <a:pos x="T8" y="T9"/>
                </a:cxn>
              </a:cxnLst>
              <a:rect l="T15" t="T16" r="T17" b="T18"/>
              <a:pathLst>
                <a:path w="125" h="301">
                  <a:moveTo>
                    <a:pt x="125" y="42"/>
                  </a:moveTo>
                  <a:cubicBezTo>
                    <a:pt x="119" y="39"/>
                    <a:pt x="105" y="0"/>
                    <a:pt x="86" y="18"/>
                  </a:cubicBezTo>
                  <a:cubicBezTo>
                    <a:pt x="67" y="36"/>
                    <a:pt x="22" y="109"/>
                    <a:pt x="11" y="153"/>
                  </a:cubicBezTo>
                  <a:cubicBezTo>
                    <a:pt x="0" y="197"/>
                    <a:pt x="6" y="263"/>
                    <a:pt x="17" y="282"/>
                  </a:cubicBezTo>
                  <a:cubicBezTo>
                    <a:pt x="28" y="301"/>
                    <a:pt x="67" y="272"/>
                    <a:pt x="80" y="27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7" name="Freeform 57"/>
            <p:cNvSpPr>
              <a:spLocks/>
            </p:cNvSpPr>
            <p:nvPr/>
          </p:nvSpPr>
          <p:spPr bwMode="auto">
            <a:xfrm>
              <a:off x="3764" y="842"/>
              <a:ext cx="265" cy="202"/>
            </a:xfrm>
            <a:custGeom>
              <a:avLst/>
              <a:gdLst>
                <a:gd name="T0" fmla="*/ 265 w 265"/>
                <a:gd name="T1" fmla="*/ 67 h 202"/>
                <a:gd name="T2" fmla="*/ 208 w 265"/>
                <a:gd name="T3" fmla="*/ 4 h 202"/>
                <a:gd name="T4" fmla="*/ 94 w 265"/>
                <a:gd name="T5" fmla="*/ 40 h 202"/>
                <a:gd name="T6" fmla="*/ 10 w 265"/>
                <a:gd name="T7" fmla="*/ 130 h 202"/>
                <a:gd name="T8" fmla="*/ 34 w 265"/>
                <a:gd name="T9" fmla="*/ 202 h 202"/>
                <a:gd name="T10" fmla="*/ 0 60000 65536"/>
                <a:gd name="T11" fmla="*/ 0 60000 65536"/>
                <a:gd name="T12" fmla="*/ 0 60000 65536"/>
                <a:gd name="T13" fmla="*/ 0 60000 65536"/>
                <a:gd name="T14" fmla="*/ 0 60000 65536"/>
                <a:gd name="T15" fmla="*/ 0 w 265"/>
                <a:gd name="T16" fmla="*/ 0 h 202"/>
                <a:gd name="T17" fmla="*/ 265 w 265"/>
                <a:gd name="T18" fmla="*/ 202 h 202"/>
              </a:gdLst>
              <a:ahLst/>
              <a:cxnLst>
                <a:cxn ang="T10">
                  <a:pos x="T0" y="T1"/>
                </a:cxn>
                <a:cxn ang="T11">
                  <a:pos x="T2" y="T3"/>
                </a:cxn>
                <a:cxn ang="T12">
                  <a:pos x="T4" y="T5"/>
                </a:cxn>
                <a:cxn ang="T13">
                  <a:pos x="T6" y="T7"/>
                </a:cxn>
                <a:cxn ang="T14">
                  <a:pos x="T8" y="T9"/>
                </a:cxn>
              </a:cxnLst>
              <a:rect l="T15" t="T16" r="T17" b="T18"/>
              <a:pathLst>
                <a:path w="265" h="202">
                  <a:moveTo>
                    <a:pt x="265" y="67"/>
                  </a:moveTo>
                  <a:cubicBezTo>
                    <a:pt x="256" y="57"/>
                    <a:pt x="236" y="8"/>
                    <a:pt x="208" y="4"/>
                  </a:cubicBezTo>
                  <a:cubicBezTo>
                    <a:pt x="180" y="0"/>
                    <a:pt x="127" y="19"/>
                    <a:pt x="94" y="40"/>
                  </a:cubicBezTo>
                  <a:cubicBezTo>
                    <a:pt x="61" y="61"/>
                    <a:pt x="20" y="103"/>
                    <a:pt x="10" y="130"/>
                  </a:cubicBezTo>
                  <a:cubicBezTo>
                    <a:pt x="0" y="157"/>
                    <a:pt x="29" y="187"/>
                    <a:pt x="34" y="20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8" name="Freeform 58"/>
            <p:cNvSpPr>
              <a:spLocks/>
            </p:cNvSpPr>
            <p:nvPr/>
          </p:nvSpPr>
          <p:spPr bwMode="auto">
            <a:xfrm>
              <a:off x="3690" y="624"/>
              <a:ext cx="310" cy="169"/>
            </a:xfrm>
            <a:custGeom>
              <a:avLst/>
              <a:gdLst>
                <a:gd name="T0" fmla="*/ 273 w 310"/>
                <a:gd name="T1" fmla="*/ 166 h 169"/>
                <a:gd name="T2" fmla="*/ 309 w 310"/>
                <a:gd name="T3" fmla="*/ 153 h 169"/>
                <a:gd name="T4" fmla="*/ 279 w 310"/>
                <a:gd name="T5" fmla="*/ 69 h 169"/>
                <a:gd name="T6" fmla="*/ 189 w 310"/>
                <a:gd name="T7" fmla="*/ 21 h 169"/>
                <a:gd name="T8" fmla="*/ 48 w 310"/>
                <a:gd name="T9" fmla="*/ 15 h 169"/>
                <a:gd name="T10" fmla="*/ 0 w 310"/>
                <a:gd name="T11" fmla="*/ 114 h 169"/>
                <a:gd name="T12" fmla="*/ 0 60000 65536"/>
                <a:gd name="T13" fmla="*/ 0 60000 65536"/>
                <a:gd name="T14" fmla="*/ 0 60000 65536"/>
                <a:gd name="T15" fmla="*/ 0 60000 65536"/>
                <a:gd name="T16" fmla="*/ 0 60000 65536"/>
                <a:gd name="T17" fmla="*/ 0 60000 65536"/>
                <a:gd name="T18" fmla="*/ 0 w 310"/>
                <a:gd name="T19" fmla="*/ 0 h 169"/>
                <a:gd name="T20" fmla="*/ 310 w 310"/>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310" h="169">
                  <a:moveTo>
                    <a:pt x="273" y="166"/>
                  </a:moveTo>
                  <a:cubicBezTo>
                    <a:pt x="279" y="164"/>
                    <a:pt x="308" y="169"/>
                    <a:pt x="309" y="153"/>
                  </a:cubicBezTo>
                  <a:cubicBezTo>
                    <a:pt x="310" y="137"/>
                    <a:pt x="299" y="91"/>
                    <a:pt x="279" y="69"/>
                  </a:cubicBezTo>
                  <a:cubicBezTo>
                    <a:pt x="259" y="47"/>
                    <a:pt x="227" y="30"/>
                    <a:pt x="189" y="21"/>
                  </a:cubicBezTo>
                  <a:cubicBezTo>
                    <a:pt x="151" y="12"/>
                    <a:pt x="79" y="0"/>
                    <a:pt x="48" y="15"/>
                  </a:cubicBezTo>
                  <a:cubicBezTo>
                    <a:pt x="17" y="30"/>
                    <a:pt x="10" y="94"/>
                    <a:pt x="0" y="11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9" name="Freeform 59"/>
            <p:cNvSpPr>
              <a:spLocks/>
            </p:cNvSpPr>
            <p:nvPr/>
          </p:nvSpPr>
          <p:spPr bwMode="auto">
            <a:xfrm>
              <a:off x="3676" y="782"/>
              <a:ext cx="341" cy="130"/>
            </a:xfrm>
            <a:custGeom>
              <a:avLst/>
              <a:gdLst>
                <a:gd name="T0" fmla="*/ 38 w 341"/>
                <a:gd name="T1" fmla="*/ 130 h 130"/>
                <a:gd name="T2" fmla="*/ 23 w 341"/>
                <a:gd name="T3" fmla="*/ 55 h 130"/>
                <a:gd name="T4" fmla="*/ 176 w 341"/>
                <a:gd name="T5" fmla="*/ 4 h 130"/>
                <a:gd name="T6" fmla="*/ 317 w 341"/>
                <a:gd name="T7" fmla="*/ 28 h 130"/>
                <a:gd name="T8" fmla="*/ 320 w 341"/>
                <a:gd name="T9" fmla="*/ 67 h 130"/>
                <a:gd name="T10" fmla="*/ 0 60000 65536"/>
                <a:gd name="T11" fmla="*/ 0 60000 65536"/>
                <a:gd name="T12" fmla="*/ 0 60000 65536"/>
                <a:gd name="T13" fmla="*/ 0 60000 65536"/>
                <a:gd name="T14" fmla="*/ 0 60000 65536"/>
                <a:gd name="T15" fmla="*/ 0 w 341"/>
                <a:gd name="T16" fmla="*/ 0 h 130"/>
                <a:gd name="T17" fmla="*/ 341 w 341"/>
                <a:gd name="T18" fmla="*/ 130 h 130"/>
              </a:gdLst>
              <a:ahLst/>
              <a:cxnLst>
                <a:cxn ang="T10">
                  <a:pos x="T0" y="T1"/>
                </a:cxn>
                <a:cxn ang="T11">
                  <a:pos x="T2" y="T3"/>
                </a:cxn>
                <a:cxn ang="T12">
                  <a:pos x="T4" y="T5"/>
                </a:cxn>
                <a:cxn ang="T13">
                  <a:pos x="T6" y="T7"/>
                </a:cxn>
                <a:cxn ang="T14">
                  <a:pos x="T8" y="T9"/>
                </a:cxn>
              </a:cxnLst>
              <a:rect l="T15" t="T16" r="T17" b="T18"/>
              <a:pathLst>
                <a:path w="341" h="130">
                  <a:moveTo>
                    <a:pt x="38" y="130"/>
                  </a:moveTo>
                  <a:cubicBezTo>
                    <a:pt x="36" y="117"/>
                    <a:pt x="0" y="76"/>
                    <a:pt x="23" y="55"/>
                  </a:cubicBezTo>
                  <a:cubicBezTo>
                    <a:pt x="46" y="34"/>
                    <a:pt x="127" y="8"/>
                    <a:pt x="176" y="4"/>
                  </a:cubicBezTo>
                  <a:cubicBezTo>
                    <a:pt x="225" y="0"/>
                    <a:pt x="293" y="18"/>
                    <a:pt x="317" y="28"/>
                  </a:cubicBezTo>
                  <a:cubicBezTo>
                    <a:pt x="341" y="38"/>
                    <a:pt x="319" y="59"/>
                    <a:pt x="320" y="6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0" name="Freeform 60"/>
            <p:cNvSpPr>
              <a:spLocks/>
            </p:cNvSpPr>
            <p:nvPr/>
          </p:nvSpPr>
          <p:spPr bwMode="auto">
            <a:xfrm>
              <a:off x="3792" y="483"/>
              <a:ext cx="247" cy="261"/>
            </a:xfrm>
            <a:custGeom>
              <a:avLst/>
              <a:gdLst>
                <a:gd name="T0" fmla="*/ 0 w 247"/>
                <a:gd name="T1" fmla="*/ 61 h 261"/>
                <a:gd name="T2" fmla="*/ 68 w 247"/>
                <a:gd name="T3" fmla="*/ 1 h 261"/>
                <a:gd name="T4" fmla="*/ 204 w 247"/>
                <a:gd name="T5" fmla="*/ 65 h 261"/>
                <a:gd name="T6" fmla="*/ 246 w 247"/>
                <a:gd name="T7" fmla="*/ 153 h 261"/>
                <a:gd name="T8" fmla="*/ 210 w 247"/>
                <a:gd name="T9" fmla="*/ 261 h 261"/>
                <a:gd name="T10" fmla="*/ 0 60000 65536"/>
                <a:gd name="T11" fmla="*/ 0 60000 65536"/>
                <a:gd name="T12" fmla="*/ 0 60000 65536"/>
                <a:gd name="T13" fmla="*/ 0 60000 65536"/>
                <a:gd name="T14" fmla="*/ 0 60000 65536"/>
                <a:gd name="T15" fmla="*/ 0 w 247"/>
                <a:gd name="T16" fmla="*/ 0 h 261"/>
                <a:gd name="T17" fmla="*/ 247 w 247"/>
                <a:gd name="T18" fmla="*/ 261 h 261"/>
              </a:gdLst>
              <a:ahLst/>
              <a:cxnLst>
                <a:cxn ang="T10">
                  <a:pos x="T0" y="T1"/>
                </a:cxn>
                <a:cxn ang="T11">
                  <a:pos x="T2" y="T3"/>
                </a:cxn>
                <a:cxn ang="T12">
                  <a:pos x="T4" y="T5"/>
                </a:cxn>
                <a:cxn ang="T13">
                  <a:pos x="T6" y="T7"/>
                </a:cxn>
                <a:cxn ang="T14">
                  <a:pos x="T8" y="T9"/>
                </a:cxn>
              </a:cxnLst>
              <a:rect l="T15" t="T16" r="T17" b="T18"/>
              <a:pathLst>
                <a:path w="247" h="261">
                  <a:moveTo>
                    <a:pt x="0" y="61"/>
                  </a:moveTo>
                  <a:cubicBezTo>
                    <a:pt x="11" y="51"/>
                    <a:pt x="34" y="0"/>
                    <a:pt x="68" y="1"/>
                  </a:cubicBezTo>
                  <a:cubicBezTo>
                    <a:pt x="102" y="2"/>
                    <a:pt x="174" y="40"/>
                    <a:pt x="204" y="65"/>
                  </a:cubicBezTo>
                  <a:cubicBezTo>
                    <a:pt x="234" y="90"/>
                    <a:pt x="245" y="120"/>
                    <a:pt x="246" y="153"/>
                  </a:cubicBezTo>
                  <a:cubicBezTo>
                    <a:pt x="247" y="186"/>
                    <a:pt x="217" y="239"/>
                    <a:pt x="210" y="26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1" name="Freeform 61"/>
            <p:cNvSpPr>
              <a:spLocks/>
            </p:cNvSpPr>
            <p:nvPr/>
          </p:nvSpPr>
          <p:spPr bwMode="auto">
            <a:xfrm>
              <a:off x="4296" y="287"/>
              <a:ext cx="109" cy="214"/>
            </a:xfrm>
            <a:custGeom>
              <a:avLst/>
              <a:gdLst>
                <a:gd name="T0" fmla="*/ 0 w 109"/>
                <a:gd name="T1" fmla="*/ 17 h 214"/>
                <a:gd name="T2" fmla="*/ 52 w 109"/>
                <a:gd name="T3" fmla="*/ 13 h 214"/>
                <a:gd name="T4" fmla="*/ 101 w 109"/>
                <a:gd name="T5" fmla="*/ 93 h 214"/>
                <a:gd name="T6" fmla="*/ 99 w 109"/>
                <a:gd name="T7" fmla="*/ 199 h 214"/>
                <a:gd name="T8" fmla="*/ 75 w 109"/>
                <a:gd name="T9" fmla="*/ 181 h 214"/>
                <a:gd name="T10" fmla="*/ 0 60000 65536"/>
                <a:gd name="T11" fmla="*/ 0 60000 65536"/>
                <a:gd name="T12" fmla="*/ 0 60000 65536"/>
                <a:gd name="T13" fmla="*/ 0 60000 65536"/>
                <a:gd name="T14" fmla="*/ 0 60000 65536"/>
                <a:gd name="T15" fmla="*/ 0 w 109"/>
                <a:gd name="T16" fmla="*/ 0 h 214"/>
                <a:gd name="T17" fmla="*/ 109 w 109"/>
                <a:gd name="T18" fmla="*/ 214 h 214"/>
              </a:gdLst>
              <a:ahLst/>
              <a:cxnLst>
                <a:cxn ang="T10">
                  <a:pos x="T0" y="T1"/>
                </a:cxn>
                <a:cxn ang="T11">
                  <a:pos x="T2" y="T3"/>
                </a:cxn>
                <a:cxn ang="T12">
                  <a:pos x="T4" y="T5"/>
                </a:cxn>
                <a:cxn ang="T13">
                  <a:pos x="T6" y="T7"/>
                </a:cxn>
                <a:cxn ang="T14">
                  <a:pos x="T8" y="T9"/>
                </a:cxn>
              </a:cxnLst>
              <a:rect l="T15" t="T16" r="T17" b="T18"/>
              <a:pathLst>
                <a:path w="109" h="214">
                  <a:moveTo>
                    <a:pt x="0" y="17"/>
                  </a:moveTo>
                  <a:cubicBezTo>
                    <a:pt x="9" y="16"/>
                    <a:pt x="35" y="0"/>
                    <a:pt x="52" y="13"/>
                  </a:cubicBezTo>
                  <a:cubicBezTo>
                    <a:pt x="69" y="26"/>
                    <a:pt x="93" y="62"/>
                    <a:pt x="101" y="93"/>
                  </a:cubicBezTo>
                  <a:cubicBezTo>
                    <a:pt x="109" y="124"/>
                    <a:pt x="103" y="184"/>
                    <a:pt x="99" y="199"/>
                  </a:cubicBezTo>
                  <a:cubicBezTo>
                    <a:pt x="95" y="214"/>
                    <a:pt x="80" y="185"/>
                    <a:pt x="75" y="18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2" name="Freeform 62"/>
            <p:cNvSpPr>
              <a:spLocks/>
            </p:cNvSpPr>
            <p:nvPr/>
          </p:nvSpPr>
          <p:spPr bwMode="auto">
            <a:xfrm>
              <a:off x="4536" y="267"/>
              <a:ext cx="74" cy="228"/>
            </a:xfrm>
            <a:custGeom>
              <a:avLst/>
              <a:gdLst>
                <a:gd name="T0" fmla="*/ 0 w 74"/>
                <a:gd name="T1" fmla="*/ 13 h 228"/>
                <a:gd name="T2" fmla="*/ 24 w 74"/>
                <a:gd name="T3" fmla="*/ 1 h 228"/>
                <a:gd name="T4" fmla="*/ 53 w 74"/>
                <a:gd name="T5" fmla="*/ 17 h 228"/>
                <a:gd name="T6" fmla="*/ 72 w 74"/>
                <a:gd name="T7" fmla="*/ 93 h 228"/>
                <a:gd name="T8" fmla="*/ 62 w 74"/>
                <a:gd name="T9" fmla="*/ 211 h 228"/>
                <a:gd name="T10" fmla="*/ 38 w 74"/>
                <a:gd name="T11" fmla="*/ 193 h 228"/>
                <a:gd name="T12" fmla="*/ 0 60000 65536"/>
                <a:gd name="T13" fmla="*/ 0 60000 65536"/>
                <a:gd name="T14" fmla="*/ 0 60000 65536"/>
                <a:gd name="T15" fmla="*/ 0 60000 65536"/>
                <a:gd name="T16" fmla="*/ 0 60000 65536"/>
                <a:gd name="T17" fmla="*/ 0 60000 65536"/>
                <a:gd name="T18" fmla="*/ 0 w 74"/>
                <a:gd name="T19" fmla="*/ 0 h 228"/>
                <a:gd name="T20" fmla="*/ 74 w 74"/>
                <a:gd name="T21" fmla="*/ 228 h 228"/>
              </a:gdLst>
              <a:ahLst/>
              <a:cxnLst>
                <a:cxn ang="T12">
                  <a:pos x="T0" y="T1"/>
                </a:cxn>
                <a:cxn ang="T13">
                  <a:pos x="T2" y="T3"/>
                </a:cxn>
                <a:cxn ang="T14">
                  <a:pos x="T4" y="T5"/>
                </a:cxn>
                <a:cxn ang="T15">
                  <a:pos x="T6" y="T7"/>
                </a:cxn>
                <a:cxn ang="T16">
                  <a:pos x="T8" y="T9"/>
                </a:cxn>
                <a:cxn ang="T17">
                  <a:pos x="T10" y="T11"/>
                </a:cxn>
              </a:cxnLst>
              <a:rect l="T18" t="T19" r="T20" b="T21"/>
              <a:pathLst>
                <a:path w="74" h="228">
                  <a:moveTo>
                    <a:pt x="0" y="13"/>
                  </a:moveTo>
                  <a:cubicBezTo>
                    <a:pt x="4" y="9"/>
                    <a:pt x="15" y="0"/>
                    <a:pt x="24" y="1"/>
                  </a:cubicBezTo>
                  <a:cubicBezTo>
                    <a:pt x="33" y="2"/>
                    <a:pt x="45" y="2"/>
                    <a:pt x="53" y="17"/>
                  </a:cubicBezTo>
                  <a:cubicBezTo>
                    <a:pt x="61" y="32"/>
                    <a:pt x="70" y="61"/>
                    <a:pt x="72" y="93"/>
                  </a:cubicBezTo>
                  <a:cubicBezTo>
                    <a:pt x="74" y="125"/>
                    <a:pt x="68" y="194"/>
                    <a:pt x="62" y="211"/>
                  </a:cubicBezTo>
                  <a:cubicBezTo>
                    <a:pt x="56" y="228"/>
                    <a:pt x="43" y="197"/>
                    <a:pt x="38" y="193"/>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3" name="Freeform 63"/>
            <p:cNvSpPr>
              <a:spLocks/>
            </p:cNvSpPr>
            <p:nvPr/>
          </p:nvSpPr>
          <p:spPr bwMode="auto">
            <a:xfrm>
              <a:off x="4760" y="270"/>
              <a:ext cx="56" cy="222"/>
            </a:xfrm>
            <a:custGeom>
              <a:avLst/>
              <a:gdLst>
                <a:gd name="T0" fmla="*/ 0 w 56"/>
                <a:gd name="T1" fmla="*/ 22 h 222"/>
                <a:gd name="T2" fmla="*/ 40 w 56"/>
                <a:gd name="T3" fmla="*/ 14 h 222"/>
                <a:gd name="T4" fmla="*/ 56 w 56"/>
                <a:gd name="T5" fmla="*/ 107 h 222"/>
                <a:gd name="T6" fmla="*/ 41 w 56"/>
                <a:gd name="T7" fmla="*/ 208 h 222"/>
                <a:gd name="T8" fmla="*/ 17 w 56"/>
                <a:gd name="T9" fmla="*/ 190 h 222"/>
                <a:gd name="T10" fmla="*/ 0 60000 65536"/>
                <a:gd name="T11" fmla="*/ 0 60000 65536"/>
                <a:gd name="T12" fmla="*/ 0 60000 65536"/>
                <a:gd name="T13" fmla="*/ 0 60000 65536"/>
                <a:gd name="T14" fmla="*/ 0 60000 65536"/>
                <a:gd name="T15" fmla="*/ 0 w 56"/>
                <a:gd name="T16" fmla="*/ 0 h 222"/>
                <a:gd name="T17" fmla="*/ 56 w 56"/>
                <a:gd name="T18" fmla="*/ 222 h 222"/>
              </a:gdLst>
              <a:ahLst/>
              <a:cxnLst>
                <a:cxn ang="T10">
                  <a:pos x="T0" y="T1"/>
                </a:cxn>
                <a:cxn ang="T11">
                  <a:pos x="T2" y="T3"/>
                </a:cxn>
                <a:cxn ang="T12">
                  <a:pos x="T4" y="T5"/>
                </a:cxn>
                <a:cxn ang="T13">
                  <a:pos x="T6" y="T7"/>
                </a:cxn>
                <a:cxn ang="T14">
                  <a:pos x="T8" y="T9"/>
                </a:cxn>
              </a:cxnLst>
              <a:rect l="T15" t="T16" r="T17" b="T18"/>
              <a:pathLst>
                <a:path w="56" h="222">
                  <a:moveTo>
                    <a:pt x="0" y="22"/>
                  </a:moveTo>
                  <a:cubicBezTo>
                    <a:pt x="6" y="21"/>
                    <a:pt x="31" y="0"/>
                    <a:pt x="40" y="14"/>
                  </a:cubicBezTo>
                  <a:cubicBezTo>
                    <a:pt x="49" y="28"/>
                    <a:pt x="56" y="75"/>
                    <a:pt x="56" y="107"/>
                  </a:cubicBezTo>
                  <a:cubicBezTo>
                    <a:pt x="56" y="139"/>
                    <a:pt x="47" y="194"/>
                    <a:pt x="41" y="208"/>
                  </a:cubicBezTo>
                  <a:cubicBezTo>
                    <a:pt x="35" y="222"/>
                    <a:pt x="22" y="194"/>
                    <a:pt x="17" y="19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4" name="Freeform 64"/>
            <p:cNvSpPr>
              <a:spLocks/>
            </p:cNvSpPr>
            <p:nvPr/>
          </p:nvSpPr>
          <p:spPr bwMode="auto">
            <a:xfrm>
              <a:off x="4931" y="305"/>
              <a:ext cx="93" cy="220"/>
            </a:xfrm>
            <a:custGeom>
              <a:avLst/>
              <a:gdLst>
                <a:gd name="T0" fmla="*/ 93 w 93"/>
                <a:gd name="T1" fmla="*/ 40 h 220"/>
                <a:gd name="T2" fmla="*/ 72 w 93"/>
                <a:gd name="T3" fmla="*/ 9 h 220"/>
                <a:gd name="T4" fmla="*/ 32 w 93"/>
                <a:gd name="T5" fmla="*/ 93 h 220"/>
                <a:gd name="T6" fmla="*/ 4 w 93"/>
                <a:gd name="T7" fmla="*/ 179 h 220"/>
                <a:gd name="T8" fmla="*/ 9 w 93"/>
                <a:gd name="T9" fmla="*/ 215 h 220"/>
                <a:gd name="T10" fmla="*/ 33 w 93"/>
                <a:gd name="T11" fmla="*/ 211 h 220"/>
                <a:gd name="T12" fmla="*/ 0 60000 65536"/>
                <a:gd name="T13" fmla="*/ 0 60000 65536"/>
                <a:gd name="T14" fmla="*/ 0 60000 65536"/>
                <a:gd name="T15" fmla="*/ 0 60000 65536"/>
                <a:gd name="T16" fmla="*/ 0 60000 65536"/>
                <a:gd name="T17" fmla="*/ 0 60000 65536"/>
                <a:gd name="T18" fmla="*/ 0 w 93"/>
                <a:gd name="T19" fmla="*/ 0 h 220"/>
                <a:gd name="T20" fmla="*/ 93 w 93"/>
                <a:gd name="T21" fmla="*/ 220 h 220"/>
              </a:gdLst>
              <a:ahLst/>
              <a:cxnLst>
                <a:cxn ang="T12">
                  <a:pos x="T0" y="T1"/>
                </a:cxn>
                <a:cxn ang="T13">
                  <a:pos x="T2" y="T3"/>
                </a:cxn>
                <a:cxn ang="T14">
                  <a:pos x="T4" y="T5"/>
                </a:cxn>
                <a:cxn ang="T15">
                  <a:pos x="T6" y="T7"/>
                </a:cxn>
                <a:cxn ang="T16">
                  <a:pos x="T8" y="T9"/>
                </a:cxn>
                <a:cxn ang="T17">
                  <a:pos x="T10" y="T11"/>
                </a:cxn>
              </a:cxnLst>
              <a:rect l="T18" t="T19" r="T20" b="T21"/>
              <a:pathLst>
                <a:path w="93" h="220">
                  <a:moveTo>
                    <a:pt x="93" y="40"/>
                  </a:moveTo>
                  <a:cubicBezTo>
                    <a:pt x="90" y="35"/>
                    <a:pt x="82" y="0"/>
                    <a:pt x="72" y="9"/>
                  </a:cubicBezTo>
                  <a:cubicBezTo>
                    <a:pt x="62" y="18"/>
                    <a:pt x="43" y="65"/>
                    <a:pt x="32" y="93"/>
                  </a:cubicBezTo>
                  <a:cubicBezTo>
                    <a:pt x="21" y="121"/>
                    <a:pt x="8" y="159"/>
                    <a:pt x="4" y="179"/>
                  </a:cubicBezTo>
                  <a:cubicBezTo>
                    <a:pt x="0" y="199"/>
                    <a:pt x="4" y="210"/>
                    <a:pt x="9" y="215"/>
                  </a:cubicBezTo>
                  <a:cubicBezTo>
                    <a:pt x="14" y="220"/>
                    <a:pt x="28" y="212"/>
                    <a:pt x="33" y="21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5" name="Freeform 65"/>
            <p:cNvSpPr>
              <a:spLocks/>
            </p:cNvSpPr>
            <p:nvPr/>
          </p:nvSpPr>
          <p:spPr bwMode="auto">
            <a:xfrm>
              <a:off x="5148" y="903"/>
              <a:ext cx="516" cy="633"/>
            </a:xfrm>
            <a:custGeom>
              <a:avLst/>
              <a:gdLst>
                <a:gd name="T0" fmla="*/ 33 w 516"/>
                <a:gd name="T1" fmla="*/ 0 h 633"/>
                <a:gd name="T2" fmla="*/ 15 w 516"/>
                <a:gd name="T3" fmla="*/ 33 h 633"/>
                <a:gd name="T4" fmla="*/ 126 w 516"/>
                <a:gd name="T5" fmla="*/ 183 h 633"/>
                <a:gd name="T6" fmla="*/ 342 w 516"/>
                <a:gd name="T7" fmla="*/ 429 h 633"/>
                <a:gd name="T8" fmla="*/ 516 w 516"/>
                <a:gd name="T9" fmla="*/ 633 h 633"/>
                <a:gd name="T10" fmla="*/ 0 60000 65536"/>
                <a:gd name="T11" fmla="*/ 0 60000 65536"/>
                <a:gd name="T12" fmla="*/ 0 60000 65536"/>
                <a:gd name="T13" fmla="*/ 0 60000 65536"/>
                <a:gd name="T14" fmla="*/ 0 60000 65536"/>
                <a:gd name="T15" fmla="*/ 0 w 516"/>
                <a:gd name="T16" fmla="*/ 0 h 633"/>
                <a:gd name="T17" fmla="*/ 516 w 516"/>
                <a:gd name="T18" fmla="*/ 633 h 633"/>
              </a:gdLst>
              <a:ahLst/>
              <a:cxnLst>
                <a:cxn ang="T10">
                  <a:pos x="T0" y="T1"/>
                </a:cxn>
                <a:cxn ang="T11">
                  <a:pos x="T2" y="T3"/>
                </a:cxn>
                <a:cxn ang="T12">
                  <a:pos x="T4" y="T5"/>
                </a:cxn>
                <a:cxn ang="T13">
                  <a:pos x="T6" y="T7"/>
                </a:cxn>
                <a:cxn ang="T14">
                  <a:pos x="T8" y="T9"/>
                </a:cxn>
              </a:cxnLst>
              <a:rect l="T15" t="T16" r="T17" b="T18"/>
              <a:pathLst>
                <a:path w="516" h="633">
                  <a:moveTo>
                    <a:pt x="33" y="0"/>
                  </a:moveTo>
                  <a:cubicBezTo>
                    <a:pt x="30" y="5"/>
                    <a:pt x="0" y="3"/>
                    <a:pt x="15" y="33"/>
                  </a:cubicBezTo>
                  <a:cubicBezTo>
                    <a:pt x="30" y="63"/>
                    <a:pt x="72" y="117"/>
                    <a:pt x="126" y="183"/>
                  </a:cubicBezTo>
                  <a:cubicBezTo>
                    <a:pt x="180" y="249"/>
                    <a:pt x="277" y="354"/>
                    <a:pt x="342" y="429"/>
                  </a:cubicBezTo>
                  <a:cubicBezTo>
                    <a:pt x="407" y="504"/>
                    <a:pt x="480" y="590"/>
                    <a:pt x="516" y="633"/>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6" name="Freeform 66"/>
            <p:cNvSpPr>
              <a:spLocks/>
            </p:cNvSpPr>
            <p:nvPr/>
          </p:nvSpPr>
          <p:spPr bwMode="auto">
            <a:xfrm>
              <a:off x="5208" y="599"/>
              <a:ext cx="305" cy="169"/>
            </a:xfrm>
            <a:custGeom>
              <a:avLst/>
              <a:gdLst>
                <a:gd name="T0" fmla="*/ 304 w 305"/>
                <a:gd name="T1" fmla="*/ 133 h 169"/>
                <a:gd name="T2" fmla="*/ 280 w 305"/>
                <a:gd name="T3" fmla="*/ 53 h 169"/>
                <a:gd name="T4" fmla="*/ 156 w 305"/>
                <a:gd name="T5" fmla="*/ 1 h 169"/>
                <a:gd name="T6" fmla="*/ 44 w 305"/>
                <a:gd name="T7" fmla="*/ 57 h 169"/>
                <a:gd name="T8" fmla="*/ 0 w 305"/>
                <a:gd name="T9" fmla="*/ 169 h 169"/>
                <a:gd name="T10" fmla="*/ 0 60000 65536"/>
                <a:gd name="T11" fmla="*/ 0 60000 65536"/>
                <a:gd name="T12" fmla="*/ 0 60000 65536"/>
                <a:gd name="T13" fmla="*/ 0 60000 65536"/>
                <a:gd name="T14" fmla="*/ 0 60000 65536"/>
                <a:gd name="T15" fmla="*/ 0 w 305"/>
                <a:gd name="T16" fmla="*/ 0 h 169"/>
                <a:gd name="T17" fmla="*/ 305 w 305"/>
                <a:gd name="T18" fmla="*/ 169 h 169"/>
              </a:gdLst>
              <a:ahLst/>
              <a:cxnLst>
                <a:cxn ang="T10">
                  <a:pos x="T0" y="T1"/>
                </a:cxn>
                <a:cxn ang="T11">
                  <a:pos x="T2" y="T3"/>
                </a:cxn>
                <a:cxn ang="T12">
                  <a:pos x="T4" y="T5"/>
                </a:cxn>
                <a:cxn ang="T13">
                  <a:pos x="T6" y="T7"/>
                </a:cxn>
                <a:cxn ang="T14">
                  <a:pos x="T8" y="T9"/>
                </a:cxn>
              </a:cxnLst>
              <a:rect l="T15" t="T16" r="T17" b="T18"/>
              <a:pathLst>
                <a:path w="305" h="169">
                  <a:moveTo>
                    <a:pt x="304" y="133"/>
                  </a:moveTo>
                  <a:cubicBezTo>
                    <a:pt x="300" y="120"/>
                    <a:pt x="305" y="75"/>
                    <a:pt x="280" y="53"/>
                  </a:cubicBezTo>
                  <a:cubicBezTo>
                    <a:pt x="255" y="31"/>
                    <a:pt x="195" y="0"/>
                    <a:pt x="156" y="1"/>
                  </a:cubicBezTo>
                  <a:cubicBezTo>
                    <a:pt x="117" y="2"/>
                    <a:pt x="70" y="29"/>
                    <a:pt x="44" y="57"/>
                  </a:cubicBezTo>
                  <a:cubicBezTo>
                    <a:pt x="18" y="85"/>
                    <a:pt x="9" y="146"/>
                    <a:pt x="0" y="16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7" name="Freeform 67"/>
            <p:cNvSpPr>
              <a:spLocks/>
            </p:cNvSpPr>
            <p:nvPr/>
          </p:nvSpPr>
          <p:spPr bwMode="auto">
            <a:xfrm>
              <a:off x="5163" y="482"/>
              <a:ext cx="265" cy="230"/>
            </a:xfrm>
            <a:custGeom>
              <a:avLst/>
              <a:gdLst>
                <a:gd name="T0" fmla="*/ 265 w 265"/>
                <a:gd name="T1" fmla="*/ 86 h 230"/>
                <a:gd name="T2" fmla="*/ 205 w 265"/>
                <a:gd name="T3" fmla="*/ 22 h 230"/>
                <a:gd name="T4" fmla="*/ 89 w 265"/>
                <a:gd name="T5" fmla="*/ 18 h 230"/>
                <a:gd name="T6" fmla="*/ 9 w 265"/>
                <a:gd name="T7" fmla="*/ 127 h 230"/>
                <a:gd name="T8" fmla="*/ 33 w 265"/>
                <a:gd name="T9" fmla="*/ 230 h 230"/>
                <a:gd name="T10" fmla="*/ 0 60000 65536"/>
                <a:gd name="T11" fmla="*/ 0 60000 65536"/>
                <a:gd name="T12" fmla="*/ 0 60000 65536"/>
                <a:gd name="T13" fmla="*/ 0 60000 65536"/>
                <a:gd name="T14" fmla="*/ 0 60000 65536"/>
                <a:gd name="T15" fmla="*/ 0 w 265"/>
                <a:gd name="T16" fmla="*/ 0 h 230"/>
                <a:gd name="T17" fmla="*/ 265 w 265"/>
                <a:gd name="T18" fmla="*/ 230 h 230"/>
              </a:gdLst>
              <a:ahLst/>
              <a:cxnLst>
                <a:cxn ang="T10">
                  <a:pos x="T0" y="T1"/>
                </a:cxn>
                <a:cxn ang="T11">
                  <a:pos x="T2" y="T3"/>
                </a:cxn>
                <a:cxn ang="T12">
                  <a:pos x="T4" y="T5"/>
                </a:cxn>
                <a:cxn ang="T13">
                  <a:pos x="T6" y="T7"/>
                </a:cxn>
                <a:cxn ang="T14">
                  <a:pos x="T8" y="T9"/>
                </a:cxn>
              </a:cxnLst>
              <a:rect l="T15" t="T16" r="T17" b="T18"/>
              <a:pathLst>
                <a:path w="265" h="230">
                  <a:moveTo>
                    <a:pt x="265" y="86"/>
                  </a:moveTo>
                  <a:cubicBezTo>
                    <a:pt x="255" y="76"/>
                    <a:pt x="234" y="33"/>
                    <a:pt x="205" y="22"/>
                  </a:cubicBezTo>
                  <a:cubicBezTo>
                    <a:pt x="176" y="11"/>
                    <a:pt x="122" y="0"/>
                    <a:pt x="89" y="18"/>
                  </a:cubicBezTo>
                  <a:cubicBezTo>
                    <a:pt x="56" y="36"/>
                    <a:pt x="18" y="92"/>
                    <a:pt x="9" y="127"/>
                  </a:cubicBezTo>
                  <a:cubicBezTo>
                    <a:pt x="0" y="162"/>
                    <a:pt x="28" y="209"/>
                    <a:pt x="33" y="23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8" name="Freeform 68"/>
            <p:cNvSpPr>
              <a:spLocks/>
            </p:cNvSpPr>
            <p:nvPr/>
          </p:nvSpPr>
          <p:spPr bwMode="auto">
            <a:xfrm>
              <a:off x="5216" y="691"/>
              <a:ext cx="310" cy="189"/>
            </a:xfrm>
            <a:custGeom>
              <a:avLst/>
              <a:gdLst>
                <a:gd name="T0" fmla="*/ 0 w 310"/>
                <a:gd name="T1" fmla="*/ 101 h 189"/>
                <a:gd name="T2" fmla="*/ 28 w 310"/>
                <a:gd name="T3" fmla="*/ 50 h 189"/>
                <a:gd name="T4" fmla="*/ 124 w 310"/>
                <a:gd name="T5" fmla="*/ 5 h 189"/>
                <a:gd name="T6" fmla="*/ 250 w 310"/>
                <a:gd name="T7" fmla="*/ 20 h 189"/>
                <a:gd name="T8" fmla="*/ 304 w 310"/>
                <a:gd name="T9" fmla="*/ 121 h 189"/>
                <a:gd name="T10" fmla="*/ 288 w 310"/>
                <a:gd name="T11" fmla="*/ 189 h 189"/>
                <a:gd name="T12" fmla="*/ 0 60000 65536"/>
                <a:gd name="T13" fmla="*/ 0 60000 65536"/>
                <a:gd name="T14" fmla="*/ 0 60000 65536"/>
                <a:gd name="T15" fmla="*/ 0 60000 65536"/>
                <a:gd name="T16" fmla="*/ 0 60000 65536"/>
                <a:gd name="T17" fmla="*/ 0 60000 65536"/>
                <a:gd name="T18" fmla="*/ 0 w 310"/>
                <a:gd name="T19" fmla="*/ 0 h 189"/>
                <a:gd name="T20" fmla="*/ 310 w 310"/>
                <a:gd name="T21" fmla="*/ 189 h 189"/>
              </a:gdLst>
              <a:ahLst/>
              <a:cxnLst>
                <a:cxn ang="T12">
                  <a:pos x="T0" y="T1"/>
                </a:cxn>
                <a:cxn ang="T13">
                  <a:pos x="T2" y="T3"/>
                </a:cxn>
                <a:cxn ang="T14">
                  <a:pos x="T4" y="T5"/>
                </a:cxn>
                <a:cxn ang="T15">
                  <a:pos x="T6" y="T7"/>
                </a:cxn>
                <a:cxn ang="T16">
                  <a:pos x="T8" y="T9"/>
                </a:cxn>
                <a:cxn ang="T17">
                  <a:pos x="T10" y="T11"/>
                </a:cxn>
              </a:cxnLst>
              <a:rect l="T18" t="T19" r="T20" b="T21"/>
              <a:pathLst>
                <a:path w="310" h="189">
                  <a:moveTo>
                    <a:pt x="0" y="101"/>
                  </a:moveTo>
                  <a:cubicBezTo>
                    <a:pt x="4" y="93"/>
                    <a:pt x="7" y="66"/>
                    <a:pt x="28" y="50"/>
                  </a:cubicBezTo>
                  <a:cubicBezTo>
                    <a:pt x="49" y="34"/>
                    <a:pt x="87" y="10"/>
                    <a:pt x="124" y="5"/>
                  </a:cubicBezTo>
                  <a:cubicBezTo>
                    <a:pt x="161" y="0"/>
                    <a:pt x="220" y="1"/>
                    <a:pt x="250" y="20"/>
                  </a:cubicBezTo>
                  <a:cubicBezTo>
                    <a:pt x="280" y="39"/>
                    <a:pt x="298" y="93"/>
                    <a:pt x="304" y="121"/>
                  </a:cubicBezTo>
                  <a:cubicBezTo>
                    <a:pt x="310" y="149"/>
                    <a:pt x="291" y="175"/>
                    <a:pt x="288" y="18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79" name="Freeform 69"/>
            <p:cNvSpPr>
              <a:spLocks/>
            </p:cNvSpPr>
            <p:nvPr/>
          </p:nvSpPr>
          <p:spPr bwMode="auto">
            <a:xfrm>
              <a:off x="4611" y="1096"/>
              <a:ext cx="49" cy="220"/>
            </a:xfrm>
            <a:custGeom>
              <a:avLst/>
              <a:gdLst>
                <a:gd name="T0" fmla="*/ 0 w 49"/>
                <a:gd name="T1" fmla="*/ 30 h 220"/>
                <a:gd name="T2" fmla="*/ 30 w 49"/>
                <a:gd name="T3" fmla="*/ 18 h 220"/>
                <a:gd name="T4" fmla="*/ 46 w 49"/>
                <a:gd name="T5" fmla="*/ 138 h 220"/>
                <a:gd name="T6" fmla="*/ 46 w 49"/>
                <a:gd name="T7" fmla="*/ 210 h 220"/>
                <a:gd name="T8" fmla="*/ 45 w 49"/>
                <a:gd name="T9" fmla="*/ 197 h 220"/>
                <a:gd name="T10" fmla="*/ 0 60000 65536"/>
                <a:gd name="T11" fmla="*/ 0 60000 65536"/>
                <a:gd name="T12" fmla="*/ 0 60000 65536"/>
                <a:gd name="T13" fmla="*/ 0 60000 65536"/>
                <a:gd name="T14" fmla="*/ 0 60000 65536"/>
                <a:gd name="T15" fmla="*/ 0 w 49"/>
                <a:gd name="T16" fmla="*/ 0 h 220"/>
                <a:gd name="T17" fmla="*/ 49 w 49"/>
                <a:gd name="T18" fmla="*/ 220 h 220"/>
              </a:gdLst>
              <a:ahLst/>
              <a:cxnLst>
                <a:cxn ang="T10">
                  <a:pos x="T0" y="T1"/>
                </a:cxn>
                <a:cxn ang="T11">
                  <a:pos x="T2" y="T3"/>
                </a:cxn>
                <a:cxn ang="T12">
                  <a:pos x="T4" y="T5"/>
                </a:cxn>
                <a:cxn ang="T13">
                  <a:pos x="T6" y="T7"/>
                </a:cxn>
                <a:cxn ang="T14">
                  <a:pos x="T8" y="T9"/>
                </a:cxn>
              </a:cxnLst>
              <a:rect l="T15" t="T16" r="T17" b="T18"/>
              <a:pathLst>
                <a:path w="49" h="220">
                  <a:moveTo>
                    <a:pt x="0" y="30"/>
                  </a:moveTo>
                  <a:cubicBezTo>
                    <a:pt x="5" y="28"/>
                    <a:pt x="22" y="0"/>
                    <a:pt x="30" y="18"/>
                  </a:cubicBezTo>
                  <a:cubicBezTo>
                    <a:pt x="38" y="36"/>
                    <a:pt x="43" y="106"/>
                    <a:pt x="46" y="138"/>
                  </a:cubicBezTo>
                  <a:cubicBezTo>
                    <a:pt x="49" y="170"/>
                    <a:pt x="46" y="200"/>
                    <a:pt x="46" y="210"/>
                  </a:cubicBezTo>
                  <a:cubicBezTo>
                    <a:pt x="46" y="220"/>
                    <a:pt x="45" y="200"/>
                    <a:pt x="45" y="19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80" name="Freeform 70"/>
            <p:cNvSpPr>
              <a:spLocks/>
            </p:cNvSpPr>
            <p:nvPr/>
          </p:nvSpPr>
          <p:spPr bwMode="auto">
            <a:xfrm>
              <a:off x="5043" y="1233"/>
              <a:ext cx="231" cy="270"/>
            </a:xfrm>
            <a:custGeom>
              <a:avLst/>
              <a:gdLst>
                <a:gd name="T0" fmla="*/ 0 w 231"/>
                <a:gd name="T1" fmla="*/ 0 h 270"/>
                <a:gd name="T2" fmla="*/ 231 w 231"/>
                <a:gd name="T3" fmla="*/ 270 h 270"/>
                <a:gd name="T4" fmla="*/ 0 60000 65536"/>
                <a:gd name="T5" fmla="*/ 0 60000 65536"/>
                <a:gd name="T6" fmla="*/ 0 w 231"/>
                <a:gd name="T7" fmla="*/ 0 h 270"/>
                <a:gd name="T8" fmla="*/ 231 w 231"/>
                <a:gd name="T9" fmla="*/ 270 h 270"/>
              </a:gdLst>
              <a:ahLst/>
              <a:cxnLst>
                <a:cxn ang="T4">
                  <a:pos x="T0" y="T1"/>
                </a:cxn>
                <a:cxn ang="T5">
                  <a:pos x="T2" y="T3"/>
                </a:cxn>
              </a:cxnLst>
              <a:rect l="T6" t="T7" r="T8" b="T9"/>
              <a:pathLst>
                <a:path w="231" h="270">
                  <a:moveTo>
                    <a:pt x="0" y="0"/>
                  </a:moveTo>
                  <a:lnTo>
                    <a:pt x="231" y="27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81" name="Freeform 71"/>
            <p:cNvSpPr>
              <a:spLocks/>
            </p:cNvSpPr>
            <p:nvPr/>
          </p:nvSpPr>
          <p:spPr bwMode="auto">
            <a:xfrm>
              <a:off x="5205" y="844"/>
              <a:ext cx="186" cy="245"/>
            </a:xfrm>
            <a:custGeom>
              <a:avLst/>
              <a:gdLst>
                <a:gd name="T0" fmla="*/ 0 w 186"/>
                <a:gd name="T1" fmla="*/ 23 h 245"/>
                <a:gd name="T2" fmla="*/ 45 w 186"/>
                <a:gd name="T3" fmla="*/ 14 h 245"/>
                <a:gd name="T4" fmla="*/ 159 w 186"/>
                <a:gd name="T5" fmla="*/ 108 h 245"/>
                <a:gd name="T6" fmla="*/ 183 w 186"/>
                <a:gd name="T7" fmla="*/ 216 h 245"/>
                <a:gd name="T8" fmla="*/ 141 w 186"/>
                <a:gd name="T9" fmla="*/ 245 h 245"/>
                <a:gd name="T10" fmla="*/ 0 60000 65536"/>
                <a:gd name="T11" fmla="*/ 0 60000 65536"/>
                <a:gd name="T12" fmla="*/ 0 60000 65536"/>
                <a:gd name="T13" fmla="*/ 0 60000 65536"/>
                <a:gd name="T14" fmla="*/ 0 60000 65536"/>
                <a:gd name="T15" fmla="*/ 0 w 186"/>
                <a:gd name="T16" fmla="*/ 0 h 245"/>
                <a:gd name="T17" fmla="*/ 186 w 186"/>
                <a:gd name="T18" fmla="*/ 245 h 245"/>
              </a:gdLst>
              <a:ahLst/>
              <a:cxnLst>
                <a:cxn ang="T10">
                  <a:pos x="T0" y="T1"/>
                </a:cxn>
                <a:cxn ang="T11">
                  <a:pos x="T2" y="T3"/>
                </a:cxn>
                <a:cxn ang="T12">
                  <a:pos x="T4" y="T5"/>
                </a:cxn>
                <a:cxn ang="T13">
                  <a:pos x="T6" y="T7"/>
                </a:cxn>
                <a:cxn ang="T14">
                  <a:pos x="T8" y="T9"/>
                </a:cxn>
              </a:cxnLst>
              <a:rect l="T15" t="T16" r="T17" b="T18"/>
              <a:pathLst>
                <a:path w="186" h="245">
                  <a:moveTo>
                    <a:pt x="0" y="23"/>
                  </a:moveTo>
                  <a:cubicBezTo>
                    <a:pt x="7" y="22"/>
                    <a:pt x="19" y="0"/>
                    <a:pt x="45" y="14"/>
                  </a:cubicBezTo>
                  <a:cubicBezTo>
                    <a:pt x="71" y="28"/>
                    <a:pt x="136" y="74"/>
                    <a:pt x="159" y="108"/>
                  </a:cubicBezTo>
                  <a:cubicBezTo>
                    <a:pt x="182" y="142"/>
                    <a:pt x="186" y="193"/>
                    <a:pt x="183" y="216"/>
                  </a:cubicBezTo>
                  <a:cubicBezTo>
                    <a:pt x="180" y="239"/>
                    <a:pt x="150" y="239"/>
                    <a:pt x="141" y="245"/>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82" name="Freeform 72"/>
            <p:cNvSpPr>
              <a:spLocks/>
            </p:cNvSpPr>
            <p:nvPr/>
          </p:nvSpPr>
          <p:spPr bwMode="auto">
            <a:xfrm>
              <a:off x="4105" y="341"/>
              <a:ext cx="103" cy="238"/>
            </a:xfrm>
            <a:custGeom>
              <a:avLst/>
              <a:gdLst>
                <a:gd name="T0" fmla="*/ 0 w 103"/>
                <a:gd name="T1" fmla="*/ 21 h 238"/>
                <a:gd name="T2" fmla="*/ 32 w 103"/>
                <a:gd name="T3" fmla="*/ 11 h 238"/>
                <a:gd name="T4" fmla="*/ 80 w 103"/>
                <a:gd name="T5" fmla="*/ 89 h 238"/>
                <a:gd name="T6" fmla="*/ 102 w 103"/>
                <a:gd name="T7" fmla="*/ 217 h 238"/>
                <a:gd name="T8" fmla="*/ 74 w 103"/>
                <a:gd name="T9" fmla="*/ 215 h 238"/>
                <a:gd name="T10" fmla="*/ 0 60000 65536"/>
                <a:gd name="T11" fmla="*/ 0 60000 65536"/>
                <a:gd name="T12" fmla="*/ 0 60000 65536"/>
                <a:gd name="T13" fmla="*/ 0 60000 65536"/>
                <a:gd name="T14" fmla="*/ 0 60000 65536"/>
                <a:gd name="T15" fmla="*/ 0 w 103"/>
                <a:gd name="T16" fmla="*/ 0 h 238"/>
                <a:gd name="T17" fmla="*/ 103 w 103"/>
                <a:gd name="T18" fmla="*/ 238 h 238"/>
              </a:gdLst>
              <a:ahLst/>
              <a:cxnLst>
                <a:cxn ang="T10">
                  <a:pos x="T0" y="T1"/>
                </a:cxn>
                <a:cxn ang="T11">
                  <a:pos x="T2" y="T3"/>
                </a:cxn>
                <a:cxn ang="T12">
                  <a:pos x="T4" y="T5"/>
                </a:cxn>
                <a:cxn ang="T13">
                  <a:pos x="T6" y="T7"/>
                </a:cxn>
                <a:cxn ang="T14">
                  <a:pos x="T8" y="T9"/>
                </a:cxn>
              </a:cxnLst>
              <a:rect l="T15" t="T16" r="T17" b="T18"/>
              <a:pathLst>
                <a:path w="103" h="238">
                  <a:moveTo>
                    <a:pt x="0" y="21"/>
                  </a:moveTo>
                  <a:cubicBezTo>
                    <a:pt x="5" y="19"/>
                    <a:pt x="19" y="0"/>
                    <a:pt x="32" y="11"/>
                  </a:cubicBezTo>
                  <a:cubicBezTo>
                    <a:pt x="45" y="22"/>
                    <a:pt x="68" y="55"/>
                    <a:pt x="80" y="89"/>
                  </a:cubicBezTo>
                  <a:cubicBezTo>
                    <a:pt x="92" y="123"/>
                    <a:pt x="103" y="196"/>
                    <a:pt x="102" y="217"/>
                  </a:cubicBezTo>
                  <a:cubicBezTo>
                    <a:pt x="101" y="238"/>
                    <a:pt x="80" y="215"/>
                    <a:pt x="74" y="215"/>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83" name="Freeform 73"/>
            <p:cNvSpPr>
              <a:spLocks/>
            </p:cNvSpPr>
            <p:nvPr/>
          </p:nvSpPr>
          <p:spPr bwMode="auto">
            <a:xfrm>
              <a:off x="5070" y="358"/>
              <a:ext cx="94" cy="235"/>
            </a:xfrm>
            <a:custGeom>
              <a:avLst/>
              <a:gdLst>
                <a:gd name="T0" fmla="*/ 94 w 94"/>
                <a:gd name="T1" fmla="*/ 31 h 235"/>
                <a:gd name="T2" fmla="*/ 73 w 94"/>
                <a:gd name="T3" fmla="*/ 14 h 235"/>
                <a:gd name="T4" fmla="*/ 25 w 94"/>
                <a:gd name="T5" fmla="*/ 114 h 235"/>
                <a:gd name="T6" fmla="*/ 3 w 94"/>
                <a:gd name="T7" fmla="*/ 204 h 235"/>
                <a:gd name="T8" fmla="*/ 7 w 94"/>
                <a:gd name="T9" fmla="*/ 234 h 235"/>
                <a:gd name="T10" fmla="*/ 12 w 94"/>
                <a:gd name="T11" fmla="*/ 210 h 235"/>
                <a:gd name="T12" fmla="*/ 0 60000 65536"/>
                <a:gd name="T13" fmla="*/ 0 60000 65536"/>
                <a:gd name="T14" fmla="*/ 0 60000 65536"/>
                <a:gd name="T15" fmla="*/ 0 60000 65536"/>
                <a:gd name="T16" fmla="*/ 0 60000 65536"/>
                <a:gd name="T17" fmla="*/ 0 60000 65536"/>
                <a:gd name="T18" fmla="*/ 0 w 94"/>
                <a:gd name="T19" fmla="*/ 0 h 235"/>
                <a:gd name="T20" fmla="*/ 94 w 94"/>
                <a:gd name="T21" fmla="*/ 235 h 235"/>
              </a:gdLst>
              <a:ahLst/>
              <a:cxnLst>
                <a:cxn ang="T12">
                  <a:pos x="T0" y="T1"/>
                </a:cxn>
                <a:cxn ang="T13">
                  <a:pos x="T2" y="T3"/>
                </a:cxn>
                <a:cxn ang="T14">
                  <a:pos x="T4" y="T5"/>
                </a:cxn>
                <a:cxn ang="T15">
                  <a:pos x="T6" y="T7"/>
                </a:cxn>
                <a:cxn ang="T16">
                  <a:pos x="T8" y="T9"/>
                </a:cxn>
                <a:cxn ang="T17">
                  <a:pos x="T10" y="T11"/>
                </a:cxn>
              </a:cxnLst>
              <a:rect l="T18" t="T19" r="T20" b="T21"/>
              <a:pathLst>
                <a:path w="94" h="235">
                  <a:moveTo>
                    <a:pt x="94" y="31"/>
                  </a:moveTo>
                  <a:cubicBezTo>
                    <a:pt x="91" y="29"/>
                    <a:pt x="84" y="0"/>
                    <a:pt x="73" y="14"/>
                  </a:cubicBezTo>
                  <a:cubicBezTo>
                    <a:pt x="62" y="28"/>
                    <a:pt x="37" y="82"/>
                    <a:pt x="25" y="114"/>
                  </a:cubicBezTo>
                  <a:cubicBezTo>
                    <a:pt x="13" y="146"/>
                    <a:pt x="6" y="184"/>
                    <a:pt x="3" y="204"/>
                  </a:cubicBezTo>
                  <a:cubicBezTo>
                    <a:pt x="0" y="224"/>
                    <a:pt x="6" y="233"/>
                    <a:pt x="7" y="234"/>
                  </a:cubicBezTo>
                  <a:cubicBezTo>
                    <a:pt x="8" y="235"/>
                    <a:pt x="11" y="215"/>
                    <a:pt x="12" y="21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84" name="Line 74"/>
            <p:cNvSpPr>
              <a:spLocks noChangeShapeType="1"/>
            </p:cNvSpPr>
            <p:nvPr/>
          </p:nvSpPr>
          <p:spPr bwMode="auto">
            <a:xfrm flipH="1" flipV="1">
              <a:off x="5139" y="1338"/>
              <a:ext cx="96" cy="144"/>
            </a:xfrm>
            <a:prstGeom prst="line">
              <a:avLst/>
            </a:prstGeom>
            <a:noFill/>
            <a:ln w="57150">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 name="Group 75"/>
          <p:cNvGrpSpPr>
            <a:grpSpLocks/>
          </p:cNvGrpSpPr>
          <p:nvPr/>
        </p:nvGrpSpPr>
        <p:grpSpPr bwMode="auto">
          <a:xfrm>
            <a:off x="4419600" y="2286000"/>
            <a:ext cx="4494213" cy="4495800"/>
            <a:chOff x="2784" y="1440"/>
            <a:chExt cx="2831" cy="2832"/>
          </a:xfrm>
        </p:grpSpPr>
        <p:sp>
          <p:nvSpPr>
            <p:cNvPr id="14358" name="Oval 76"/>
            <p:cNvSpPr>
              <a:spLocks noChangeArrowheads="1"/>
            </p:cNvSpPr>
            <p:nvPr/>
          </p:nvSpPr>
          <p:spPr bwMode="auto">
            <a:xfrm>
              <a:off x="2784" y="1440"/>
              <a:ext cx="2831" cy="2832"/>
            </a:xfrm>
            <a:prstGeom prst="ellipse">
              <a:avLst/>
            </a:prstGeom>
            <a:noFill/>
            <a:ln w="57150">
              <a:solidFill>
                <a:srgbClr val="FF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359" name="Oval 77"/>
            <p:cNvSpPr>
              <a:spLocks noChangeArrowheads="1"/>
            </p:cNvSpPr>
            <p:nvPr/>
          </p:nvSpPr>
          <p:spPr bwMode="auto">
            <a:xfrm>
              <a:off x="3888" y="2544"/>
              <a:ext cx="576" cy="576"/>
            </a:xfrm>
            <a:prstGeom prst="ellipse">
              <a:avLst/>
            </a:prstGeom>
            <a:solidFill>
              <a:srgbClr val="FFFFFF"/>
            </a:solidFill>
            <a:ln w="76200">
              <a:solidFill>
                <a:srgbClr val="FF33CC"/>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360" name="Freeform 78"/>
            <p:cNvSpPr>
              <a:spLocks/>
            </p:cNvSpPr>
            <p:nvPr/>
          </p:nvSpPr>
          <p:spPr bwMode="auto">
            <a:xfrm>
              <a:off x="3224" y="3896"/>
              <a:ext cx="84" cy="80"/>
            </a:xfrm>
            <a:custGeom>
              <a:avLst/>
              <a:gdLst>
                <a:gd name="T0" fmla="*/ 0 w 84"/>
                <a:gd name="T1" fmla="*/ 0 h 80"/>
                <a:gd name="T2" fmla="*/ 84 w 84"/>
                <a:gd name="T3" fmla="*/ 80 h 80"/>
                <a:gd name="T4" fmla="*/ 0 60000 65536"/>
                <a:gd name="T5" fmla="*/ 0 60000 65536"/>
                <a:gd name="T6" fmla="*/ 0 w 84"/>
                <a:gd name="T7" fmla="*/ 0 h 80"/>
                <a:gd name="T8" fmla="*/ 84 w 84"/>
                <a:gd name="T9" fmla="*/ 80 h 80"/>
              </a:gdLst>
              <a:ahLst/>
              <a:cxnLst>
                <a:cxn ang="T4">
                  <a:pos x="T0" y="T1"/>
                </a:cxn>
                <a:cxn ang="T5">
                  <a:pos x="T2" y="T3"/>
                </a:cxn>
              </a:cxnLst>
              <a:rect l="T6" t="T7" r="T8" b="T9"/>
              <a:pathLst>
                <a:path w="84" h="80">
                  <a:moveTo>
                    <a:pt x="0" y="0"/>
                  </a:moveTo>
                  <a:lnTo>
                    <a:pt x="84" y="80"/>
                  </a:lnTo>
                </a:path>
              </a:pathLst>
            </a:custGeom>
            <a:noFill/>
            <a:ln w="57150">
              <a:solidFill>
                <a:srgbClr val="FF33CC"/>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1" name="Freeform 79"/>
            <p:cNvSpPr>
              <a:spLocks/>
            </p:cNvSpPr>
            <p:nvPr/>
          </p:nvSpPr>
          <p:spPr bwMode="auto">
            <a:xfrm>
              <a:off x="3900" y="2928"/>
              <a:ext cx="68" cy="108"/>
            </a:xfrm>
            <a:custGeom>
              <a:avLst/>
              <a:gdLst>
                <a:gd name="T0" fmla="*/ 0 w 68"/>
                <a:gd name="T1" fmla="*/ 0 h 108"/>
                <a:gd name="T2" fmla="*/ 68 w 68"/>
                <a:gd name="T3" fmla="*/ 108 h 108"/>
                <a:gd name="T4" fmla="*/ 0 60000 65536"/>
                <a:gd name="T5" fmla="*/ 0 60000 65536"/>
                <a:gd name="T6" fmla="*/ 0 w 68"/>
                <a:gd name="T7" fmla="*/ 0 h 108"/>
                <a:gd name="T8" fmla="*/ 68 w 68"/>
                <a:gd name="T9" fmla="*/ 108 h 108"/>
              </a:gdLst>
              <a:ahLst/>
              <a:cxnLst>
                <a:cxn ang="T4">
                  <a:pos x="T0" y="T1"/>
                </a:cxn>
                <a:cxn ang="T5">
                  <a:pos x="T2" y="T3"/>
                </a:cxn>
              </a:cxnLst>
              <a:rect l="T6" t="T7" r="T8" b="T9"/>
              <a:pathLst>
                <a:path w="68" h="108">
                  <a:moveTo>
                    <a:pt x="0" y="0"/>
                  </a:moveTo>
                  <a:lnTo>
                    <a:pt x="68" y="108"/>
                  </a:lnTo>
                </a:path>
              </a:pathLst>
            </a:custGeom>
            <a:noFill/>
            <a:ln w="57150">
              <a:solidFill>
                <a:srgbClr val="FF33CC"/>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6" name="Group 80"/>
          <p:cNvGrpSpPr>
            <a:grpSpLocks/>
          </p:cNvGrpSpPr>
          <p:nvPr/>
        </p:nvGrpSpPr>
        <p:grpSpPr bwMode="auto">
          <a:xfrm>
            <a:off x="5448300" y="3352800"/>
            <a:ext cx="2286000" cy="2789238"/>
            <a:chOff x="3816" y="2160"/>
            <a:chExt cx="1440" cy="1757"/>
          </a:xfrm>
        </p:grpSpPr>
        <p:sp>
          <p:nvSpPr>
            <p:cNvPr id="14353" name="Oval 81"/>
            <p:cNvSpPr>
              <a:spLocks noChangeArrowheads="1"/>
            </p:cNvSpPr>
            <p:nvPr/>
          </p:nvSpPr>
          <p:spPr bwMode="auto">
            <a:xfrm>
              <a:off x="3816" y="2160"/>
              <a:ext cx="1440" cy="1440"/>
            </a:xfrm>
            <a:prstGeom prst="ellipse">
              <a:avLst/>
            </a:prstGeom>
            <a:noFill/>
            <a:ln w="571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354" name="Freeform 82"/>
            <p:cNvSpPr>
              <a:spLocks/>
            </p:cNvSpPr>
            <p:nvPr/>
          </p:nvSpPr>
          <p:spPr bwMode="auto">
            <a:xfrm>
              <a:off x="4056" y="2208"/>
              <a:ext cx="240" cy="144"/>
            </a:xfrm>
            <a:custGeom>
              <a:avLst/>
              <a:gdLst>
                <a:gd name="T0" fmla="*/ 0 w 240"/>
                <a:gd name="T1" fmla="*/ 144 h 144"/>
                <a:gd name="T2" fmla="*/ 102 w 240"/>
                <a:gd name="T3" fmla="*/ 54 h 144"/>
                <a:gd name="T4" fmla="*/ 240 w 240"/>
                <a:gd name="T5" fmla="*/ 0 h 144"/>
                <a:gd name="T6" fmla="*/ 0 60000 65536"/>
                <a:gd name="T7" fmla="*/ 0 60000 65536"/>
                <a:gd name="T8" fmla="*/ 0 60000 65536"/>
                <a:gd name="T9" fmla="*/ 0 w 240"/>
                <a:gd name="T10" fmla="*/ 0 h 144"/>
                <a:gd name="T11" fmla="*/ 240 w 240"/>
                <a:gd name="T12" fmla="*/ 144 h 144"/>
              </a:gdLst>
              <a:ahLst/>
              <a:cxnLst>
                <a:cxn ang="T6">
                  <a:pos x="T0" y="T1"/>
                </a:cxn>
                <a:cxn ang="T7">
                  <a:pos x="T2" y="T3"/>
                </a:cxn>
                <a:cxn ang="T8">
                  <a:pos x="T4" y="T5"/>
                </a:cxn>
              </a:cxnLst>
              <a:rect l="T9" t="T10" r="T11" b="T12"/>
              <a:pathLst>
                <a:path w="240" h="144">
                  <a:moveTo>
                    <a:pt x="0" y="144"/>
                  </a:moveTo>
                  <a:lnTo>
                    <a:pt x="102" y="54"/>
                  </a:lnTo>
                  <a:lnTo>
                    <a:pt x="240" y="0"/>
                  </a:lnTo>
                </a:path>
              </a:pathLst>
            </a:custGeom>
            <a:noFill/>
            <a:ln w="57150">
              <a:solidFill>
                <a:schemeClr val="accent2"/>
              </a:solidFill>
              <a:round/>
              <a:headEnd/>
              <a:tailEnd type="arrow"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55" name="Text Box 83"/>
            <p:cNvSpPr txBox="1">
              <a:spLocks noChangeArrowheads="1"/>
            </p:cNvSpPr>
            <p:nvPr/>
          </p:nvSpPr>
          <p:spPr bwMode="auto">
            <a:xfrm>
              <a:off x="4536" y="3552"/>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i="1">
                  <a:solidFill>
                    <a:srgbClr val="0000FF"/>
                  </a:solidFill>
                </a:rPr>
                <a:t>L</a:t>
              </a:r>
            </a:p>
          </p:txBody>
        </p:sp>
        <p:sp>
          <p:nvSpPr>
            <p:cNvPr id="14356" name="Freeform 84"/>
            <p:cNvSpPr>
              <a:spLocks/>
            </p:cNvSpPr>
            <p:nvPr/>
          </p:nvSpPr>
          <p:spPr bwMode="auto">
            <a:xfrm>
              <a:off x="4542" y="2550"/>
              <a:ext cx="600" cy="348"/>
            </a:xfrm>
            <a:custGeom>
              <a:avLst/>
              <a:gdLst>
                <a:gd name="T0" fmla="*/ 0 w 600"/>
                <a:gd name="T1" fmla="*/ 348 h 348"/>
                <a:gd name="T2" fmla="*/ 600 w 600"/>
                <a:gd name="T3" fmla="*/ 0 h 348"/>
                <a:gd name="T4" fmla="*/ 0 60000 65536"/>
                <a:gd name="T5" fmla="*/ 0 60000 65536"/>
                <a:gd name="T6" fmla="*/ 0 w 600"/>
                <a:gd name="T7" fmla="*/ 0 h 348"/>
                <a:gd name="T8" fmla="*/ 600 w 600"/>
                <a:gd name="T9" fmla="*/ 348 h 348"/>
              </a:gdLst>
              <a:ahLst/>
              <a:cxnLst>
                <a:cxn ang="T4">
                  <a:pos x="T0" y="T1"/>
                </a:cxn>
                <a:cxn ang="T5">
                  <a:pos x="T2" y="T3"/>
                </a:cxn>
              </a:cxnLst>
              <a:rect l="T6" t="T7" r="T8" b="T9"/>
              <a:pathLst>
                <a:path w="600" h="348">
                  <a:moveTo>
                    <a:pt x="0" y="348"/>
                  </a:moveTo>
                  <a:lnTo>
                    <a:pt x="600" y="0"/>
                  </a:lnTo>
                </a:path>
              </a:pathLst>
            </a:custGeom>
            <a:noFill/>
            <a:ln w="76200">
              <a:solidFill>
                <a:srgbClr val="FF9933"/>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57" name="Text Box 85"/>
            <p:cNvSpPr txBox="1">
              <a:spLocks noChangeArrowheads="1"/>
            </p:cNvSpPr>
            <p:nvPr/>
          </p:nvSpPr>
          <p:spPr bwMode="auto">
            <a:xfrm>
              <a:off x="4716" y="2352"/>
              <a:ext cx="22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3600" i="1">
                  <a:solidFill>
                    <a:srgbClr val="FF9933"/>
                  </a:solidFill>
                </a:rPr>
                <a:t>r</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979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9787"/>
                                        </p:tgtEl>
                                        <p:attrNameLst>
                                          <p:attrName>style.visibility</p:attrName>
                                        </p:attrNameLst>
                                      </p:cBhvr>
                                      <p:to>
                                        <p:strVal val="visible"/>
                                      </p:to>
                                    </p:set>
                                    <p:animEffect transition="in" filter="wipe(left)">
                                      <p:cBhvr>
                                        <p:cTn id="27" dur="500"/>
                                        <p:tgtEl>
                                          <p:spTgt spid="1597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9788"/>
                                        </p:tgtEl>
                                        <p:attrNameLst>
                                          <p:attrName>style.visibility</p:attrName>
                                        </p:attrNameLst>
                                      </p:cBhvr>
                                      <p:to>
                                        <p:strVal val="visible"/>
                                      </p:to>
                                    </p:set>
                                    <p:animEffect transition="in" filter="wipe(left)">
                                      <p:cBhvr>
                                        <p:cTn id="32" dur="500"/>
                                        <p:tgtEl>
                                          <p:spTgt spid="1597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59789"/>
                                        </p:tgtEl>
                                        <p:attrNameLst>
                                          <p:attrName>style.visibility</p:attrName>
                                        </p:attrNameLst>
                                      </p:cBhvr>
                                      <p:to>
                                        <p:strVal val="visible"/>
                                      </p:to>
                                    </p:set>
                                    <p:animEffect transition="in" filter="wipe(left)">
                                      <p:cBhvr>
                                        <p:cTn id="37" dur="500"/>
                                        <p:tgtEl>
                                          <p:spTgt spid="15978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59790"/>
                                        </p:tgtEl>
                                        <p:attrNameLst>
                                          <p:attrName>style.visibility</p:attrName>
                                        </p:attrNameLst>
                                      </p:cBhvr>
                                      <p:to>
                                        <p:strVal val="visible"/>
                                      </p:to>
                                    </p:set>
                                    <p:animEffect transition="in" filter="wipe(left)">
                                      <p:cBhvr>
                                        <p:cTn id="42" dur="500"/>
                                        <p:tgtEl>
                                          <p:spTgt spid="15979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5979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1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59791"/>
                                        </p:tgtEl>
                                        <p:attrNameLst>
                                          <p:attrName>style.visibility</p:attrName>
                                        </p:attrNameLst>
                                      </p:cBhvr>
                                      <p:to>
                                        <p:strVal val="visible"/>
                                      </p:to>
                                    </p:set>
                                    <p:animEffect transition="in" filter="wipe(left)">
                                      <p:cBhvr>
                                        <p:cTn id="59" dur="500"/>
                                        <p:tgtEl>
                                          <p:spTgt spid="159791"/>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59792"/>
                                        </p:tgtEl>
                                        <p:attrNameLst>
                                          <p:attrName>style.visibility</p:attrName>
                                        </p:attrNameLst>
                                      </p:cBhvr>
                                      <p:to>
                                        <p:strVal val="visible"/>
                                      </p:to>
                                    </p:set>
                                    <p:animEffect transition="in" filter="wipe(left)">
                                      <p:cBhvr>
                                        <p:cTn id="64" dur="500"/>
                                        <p:tgtEl>
                                          <p:spTgt spid="159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animBg="1"/>
      <p:bldP spid="159793" grpId="0" autoUpdateAnimBg="0"/>
      <p:bldP spid="15979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048000" y="182563"/>
            <a:ext cx="2209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zh-CN" altLang="en-US"/>
              <a:t>小  结</a:t>
            </a:r>
          </a:p>
        </p:txBody>
      </p:sp>
      <p:graphicFrame>
        <p:nvGraphicFramePr>
          <p:cNvPr id="15363" name="Object 3"/>
          <p:cNvGraphicFramePr>
            <a:graphicFrameLocks/>
          </p:cNvGraphicFramePr>
          <p:nvPr/>
        </p:nvGraphicFramePr>
        <p:xfrm>
          <a:off x="3505200" y="914400"/>
          <a:ext cx="3429000" cy="1066800"/>
        </p:xfrm>
        <a:graphic>
          <a:graphicData uri="http://schemas.openxmlformats.org/presentationml/2006/ole">
            <mc:AlternateContent xmlns:mc="http://schemas.openxmlformats.org/markup-compatibility/2006">
              <mc:Choice xmlns:v="urn:schemas-microsoft-com:vml" Requires="v">
                <p:oleObj spid="_x0000_s15592" name="公式" r:id="rId3" imgW="1362159" imgH="409643" progId="Equation.3">
                  <p:embed/>
                </p:oleObj>
              </mc:Choice>
              <mc:Fallback>
                <p:oleObj name="公式" r:id="rId3" imgW="1362159" imgH="409643"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914400"/>
                        <a:ext cx="3429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4" name="Text Box 4"/>
          <p:cNvSpPr txBox="1">
            <a:spLocks noChangeArrowheads="1"/>
          </p:cNvSpPr>
          <p:nvPr/>
        </p:nvSpPr>
        <p:spPr bwMode="auto">
          <a:xfrm>
            <a:off x="614363" y="248443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zh-CN" altLang="en-US" sz="2800"/>
              <a:t>无限长圆柱体</a:t>
            </a:r>
          </a:p>
        </p:txBody>
      </p:sp>
      <p:sp>
        <p:nvSpPr>
          <p:cNvPr id="15365" name="Text Box 5"/>
          <p:cNvSpPr txBox="1">
            <a:spLocks noChangeArrowheads="1"/>
          </p:cNvSpPr>
          <p:nvPr/>
        </p:nvSpPr>
        <p:spPr bwMode="auto">
          <a:xfrm>
            <a:off x="711200" y="3230563"/>
            <a:ext cx="23479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t>无限长均匀密绕螺线管</a:t>
            </a:r>
          </a:p>
        </p:txBody>
      </p:sp>
      <p:sp>
        <p:nvSpPr>
          <p:cNvPr id="15366" name="Text Box 6"/>
          <p:cNvSpPr txBox="1">
            <a:spLocks noChangeArrowheads="1"/>
          </p:cNvSpPr>
          <p:nvPr/>
        </p:nvSpPr>
        <p:spPr bwMode="auto">
          <a:xfrm>
            <a:off x="685800" y="4387850"/>
            <a:ext cx="2949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t>无限大载流平面</a:t>
            </a:r>
          </a:p>
        </p:txBody>
      </p:sp>
      <p:graphicFrame>
        <p:nvGraphicFramePr>
          <p:cNvPr id="15367" name="Object 7"/>
          <p:cNvGraphicFramePr>
            <a:graphicFrameLocks noChangeAspect="1"/>
          </p:cNvGraphicFramePr>
          <p:nvPr/>
        </p:nvGraphicFramePr>
        <p:xfrm>
          <a:off x="3352800" y="3025775"/>
          <a:ext cx="2286000" cy="1165225"/>
        </p:xfrm>
        <a:graphic>
          <a:graphicData uri="http://schemas.openxmlformats.org/presentationml/2006/ole">
            <mc:AlternateContent xmlns:mc="http://schemas.openxmlformats.org/markup-compatibility/2006">
              <mc:Choice xmlns:v="urn:schemas-microsoft-com:vml" Requires="v">
                <p:oleObj spid="_x0000_s15593" name="公式" r:id="rId5" imgW="787400" imgH="508000" progId="Equation.3">
                  <p:embed/>
                </p:oleObj>
              </mc:Choice>
              <mc:Fallback>
                <p:oleObj name="公式" r:id="rId5" imgW="787400" imgH="5080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3025775"/>
                        <a:ext cx="2286000" cy="1165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368" name="Group 8"/>
          <p:cNvGrpSpPr>
            <a:grpSpLocks/>
          </p:cNvGrpSpPr>
          <p:nvPr/>
        </p:nvGrpSpPr>
        <p:grpSpPr bwMode="auto">
          <a:xfrm>
            <a:off x="6248400" y="2971800"/>
            <a:ext cx="2057400" cy="914400"/>
            <a:chOff x="4176" y="2784"/>
            <a:chExt cx="1296" cy="576"/>
          </a:xfrm>
        </p:grpSpPr>
        <p:grpSp>
          <p:nvGrpSpPr>
            <p:cNvPr id="15412" name="Group 9"/>
            <p:cNvGrpSpPr>
              <a:grpSpLocks/>
            </p:cNvGrpSpPr>
            <p:nvPr/>
          </p:nvGrpSpPr>
          <p:grpSpPr bwMode="auto">
            <a:xfrm>
              <a:off x="4500" y="2824"/>
              <a:ext cx="647" cy="324"/>
              <a:chOff x="4416" y="1536"/>
              <a:chExt cx="863" cy="384"/>
            </a:xfrm>
          </p:grpSpPr>
          <p:grpSp>
            <p:nvGrpSpPr>
              <p:cNvPr id="15427" name="Group 10"/>
              <p:cNvGrpSpPr>
                <a:grpSpLocks/>
              </p:cNvGrpSpPr>
              <p:nvPr/>
            </p:nvGrpSpPr>
            <p:grpSpPr bwMode="auto">
              <a:xfrm>
                <a:off x="4416" y="1632"/>
                <a:ext cx="624" cy="192"/>
                <a:chOff x="4368" y="2928"/>
                <a:chExt cx="624" cy="192"/>
              </a:xfrm>
            </p:grpSpPr>
            <p:grpSp>
              <p:nvGrpSpPr>
                <p:cNvPr id="15429" name="Group 11"/>
                <p:cNvGrpSpPr>
                  <a:grpSpLocks/>
                </p:cNvGrpSpPr>
                <p:nvPr/>
              </p:nvGrpSpPr>
              <p:grpSpPr bwMode="auto">
                <a:xfrm>
                  <a:off x="4368" y="3120"/>
                  <a:ext cx="624" cy="0"/>
                  <a:chOff x="4368" y="3072"/>
                  <a:chExt cx="624" cy="0"/>
                </a:xfrm>
              </p:grpSpPr>
              <p:sp>
                <p:nvSpPr>
                  <p:cNvPr id="15436" name="Line 12"/>
                  <p:cNvSpPr>
                    <a:spLocks noChangeShapeType="1"/>
                  </p:cNvSpPr>
                  <p:nvPr/>
                </p:nvSpPr>
                <p:spPr bwMode="auto">
                  <a:xfrm>
                    <a:off x="4368" y="3072"/>
                    <a:ext cx="624" cy="0"/>
                  </a:xfrm>
                  <a:prstGeom prst="line">
                    <a:avLst/>
                  </a:prstGeom>
                  <a:noFill/>
                  <a:ln w="38100">
                    <a:solidFill>
                      <a:srgbClr val="0000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37" name="Line 13"/>
                  <p:cNvSpPr>
                    <a:spLocks noChangeShapeType="1"/>
                  </p:cNvSpPr>
                  <p:nvPr/>
                </p:nvSpPr>
                <p:spPr bwMode="auto">
                  <a:xfrm flipH="1">
                    <a:off x="4560" y="3072"/>
                    <a:ext cx="144" cy="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430" name="Group 14"/>
                <p:cNvGrpSpPr>
                  <a:grpSpLocks/>
                </p:cNvGrpSpPr>
                <p:nvPr/>
              </p:nvGrpSpPr>
              <p:grpSpPr bwMode="auto">
                <a:xfrm>
                  <a:off x="4368" y="3024"/>
                  <a:ext cx="624" cy="0"/>
                  <a:chOff x="4368" y="3072"/>
                  <a:chExt cx="624" cy="0"/>
                </a:xfrm>
              </p:grpSpPr>
              <p:sp>
                <p:nvSpPr>
                  <p:cNvPr id="15434" name="Line 15"/>
                  <p:cNvSpPr>
                    <a:spLocks noChangeShapeType="1"/>
                  </p:cNvSpPr>
                  <p:nvPr/>
                </p:nvSpPr>
                <p:spPr bwMode="auto">
                  <a:xfrm>
                    <a:off x="4368" y="3072"/>
                    <a:ext cx="624" cy="0"/>
                  </a:xfrm>
                  <a:prstGeom prst="line">
                    <a:avLst/>
                  </a:prstGeom>
                  <a:noFill/>
                  <a:ln w="38100">
                    <a:solidFill>
                      <a:srgbClr val="0000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35" name="Line 16"/>
                  <p:cNvSpPr>
                    <a:spLocks noChangeShapeType="1"/>
                  </p:cNvSpPr>
                  <p:nvPr/>
                </p:nvSpPr>
                <p:spPr bwMode="auto">
                  <a:xfrm flipH="1">
                    <a:off x="4560" y="3072"/>
                    <a:ext cx="144" cy="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5431" name="Group 17"/>
                <p:cNvGrpSpPr>
                  <a:grpSpLocks/>
                </p:cNvGrpSpPr>
                <p:nvPr/>
              </p:nvGrpSpPr>
              <p:grpSpPr bwMode="auto">
                <a:xfrm>
                  <a:off x="4368" y="2928"/>
                  <a:ext cx="624" cy="0"/>
                  <a:chOff x="4368" y="3072"/>
                  <a:chExt cx="624" cy="0"/>
                </a:xfrm>
              </p:grpSpPr>
              <p:sp>
                <p:nvSpPr>
                  <p:cNvPr id="15432" name="Line 18"/>
                  <p:cNvSpPr>
                    <a:spLocks noChangeShapeType="1"/>
                  </p:cNvSpPr>
                  <p:nvPr/>
                </p:nvSpPr>
                <p:spPr bwMode="auto">
                  <a:xfrm>
                    <a:off x="4368" y="3072"/>
                    <a:ext cx="624" cy="0"/>
                  </a:xfrm>
                  <a:prstGeom prst="line">
                    <a:avLst/>
                  </a:prstGeom>
                  <a:noFill/>
                  <a:ln w="38100">
                    <a:solidFill>
                      <a:srgbClr val="0000CC"/>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33" name="Line 19"/>
                  <p:cNvSpPr>
                    <a:spLocks noChangeShapeType="1"/>
                  </p:cNvSpPr>
                  <p:nvPr/>
                </p:nvSpPr>
                <p:spPr bwMode="auto">
                  <a:xfrm flipH="1">
                    <a:off x="4560" y="3072"/>
                    <a:ext cx="144" cy="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15428" name="Object 20"/>
              <p:cNvGraphicFramePr>
                <a:graphicFrameLocks noChangeAspect="1"/>
              </p:cNvGraphicFramePr>
              <p:nvPr/>
            </p:nvGraphicFramePr>
            <p:xfrm>
              <a:off x="4992" y="1536"/>
              <a:ext cx="287" cy="384"/>
            </p:xfrm>
            <a:graphic>
              <a:graphicData uri="http://schemas.openxmlformats.org/presentationml/2006/ole">
                <mc:AlternateContent xmlns:mc="http://schemas.openxmlformats.org/markup-compatibility/2006">
                  <mc:Choice xmlns:v="urn:schemas-microsoft-com:vml" Requires="v">
                    <p:oleObj spid="_x0000_s15594" name="公式" r:id="rId7" imgW="152268" imgH="203024" progId="Equation.3">
                      <p:embed/>
                    </p:oleObj>
                  </mc:Choice>
                  <mc:Fallback>
                    <p:oleObj name="公式" r:id="rId7" imgW="152268" imgH="203024"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92" y="1536"/>
                            <a:ext cx="287"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413" name="Group 21"/>
            <p:cNvGrpSpPr>
              <a:grpSpLocks/>
            </p:cNvGrpSpPr>
            <p:nvPr/>
          </p:nvGrpSpPr>
          <p:grpSpPr bwMode="auto">
            <a:xfrm>
              <a:off x="4284" y="2784"/>
              <a:ext cx="1108" cy="405"/>
              <a:chOff x="3552" y="2592"/>
              <a:chExt cx="1477" cy="480"/>
            </a:xfrm>
          </p:grpSpPr>
          <p:sp>
            <p:nvSpPr>
              <p:cNvPr id="15418" name="Freeform 22"/>
              <p:cNvSpPr>
                <a:spLocks/>
              </p:cNvSpPr>
              <p:nvPr/>
            </p:nvSpPr>
            <p:spPr bwMode="auto">
              <a:xfrm>
                <a:off x="4272"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19" name="Freeform 23"/>
              <p:cNvSpPr>
                <a:spLocks/>
              </p:cNvSpPr>
              <p:nvPr/>
            </p:nvSpPr>
            <p:spPr bwMode="auto">
              <a:xfrm>
                <a:off x="3696"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20" name="Freeform 24"/>
              <p:cNvSpPr>
                <a:spLocks/>
              </p:cNvSpPr>
              <p:nvPr/>
            </p:nvSpPr>
            <p:spPr bwMode="auto">
              <a:xfrm>
                <a:off x="3840"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21" name="Freeform 25"/>
              <p:cNvSpPr>
                <a:spLocks/>
              </p:cNvSpPr>
              <p:nvPr/>
            </p:nvSpPr>
            <p:spPr bwMode="auto">
              <a:xfrm>
                <a:off x="3984"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22" name="Freeform 26"/>
              <p:cNvSpPr>
                <a:spLocks/>
              </p:cNvSpPr>
              <p:nvPr/>
            </p:nvSpPr>
            <p:spPr bwMode="auto">
              <a:xfrm>
                <a:off x="4128"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23" name="Freeform 27"/>
              <p:cNvSpPr>
                <a:spLocks/>
              </p:cNvSpPr>
              <p:nvPr/>
            </p:nvSpPr>
            <p:spPr bwMode="auto">
              <a:xfrm>
                <a:off x="4560"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24" name="Freeform 28"/>
              <p:cNvSpPr>
                <a:spLocks/>
              </p:cNvSpPr>
              <p:nvPr/>
            </p:nvSpPr>
            <p:spPr bwMode="auto">
              <a:xfrm>
                <a:off x="4416"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25" name="Freeform 29"/>
              <p:cNvSpPr>
                <a:spLocks/>
              </p:cNvSpPr>
              <p:nvPr/>
            </p:nvSpPr>
            <p:spPr bwMode="auto">
              <a:xfrm>
                <a:off x="3552"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26" name="Freeform 30"/>
              <p:cNvSpPr>
                <a:spLocks/>
              </p:cNvSpPr>
              <p:nvPr/>
            </p:nvSpPr>
            <p:spPr bwMode="auto">
              <a:xfrm>
                <a:off x="4704"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5414" name="AutoShape 31"/>
            <p:cNvSpPr>
              <a:spLocks noChangeArrowheads="1"/>
            </p:cNvSpPr>
            <p:nvPr/>
          </p:nvSpPr>
          <p:spPr bwMode="auto">
            <a:xfrm rot="16200000" flipH="1">
              <a:off x="4682" y="2359"/>
              <a:ext cx="284" cy="1296"/>
            </a:xfrm>
            <a:prstGeom prst="can">
              <a:avLst>
                <a:gd name="adj" fmla="val 23937"/>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5415" name="Freeform 32"/>
            <p:cNvSpPr>
              <a:spLocks/>
            </p:cNvSpPr>
            <p:nvPr/>
          </p:nvSpPr>
          <p:spPr bwMode="auto">
            <a:xfrm>
              <a:off x="5328" y="2784"/>
              <a:ext cx="48" cy="480"/>
            </a:xfrm>
            <a:custGeom>
              <a:avLst/>
              <a:gdLst>
                <a:gd name="T0" fmla="*/ 0 w 117"/>
                <a:gd name="T1" fmla="*/ 0 h 1259"/>
                <a:gd name="T2" fmla="*/ 0 w 117"/>
                <a:gd name="T3" fmla="*/ 0 h 1259"/>
                <a:gd name="T4" fmla="*/ 0 w 117"/>
                <a:gd name="T5" fmla="*/ 0 h 1259"/>
                <a:gd name="T6" fmla="*/ 0 w 117"/>
                <a:gd name="T7" fmla="*/ 0 h 1259"/>
                <a:gd name="T8" fmla="*/ 0 60000 65536"/>
                <a:gd name="T9" fmla="*/ 0 60000 65536"/>
                <a:gd name="T10" fmla="*/ 0 60000 65536"/>
                <a:gd name="T11" fmla="*/ 0 60000 65536"/>
                <a:gd name="T12" fmla="*/ 0 w 117"/>
                <a:gd name="T13" fmla="*/ 0 h 1259"/>
                <a:gd name="T14" fmla="*/ 117 w 117"/>
                <a:gd name="T15" fmla="*/ 1259 h 1259"/>
              </a:gdLst>
              <a:ahLst/>
              <a:cxnLst>
                <a:cxn ang="T8">
                  <a:pos x="T0" y="T1"/>
                </a:cxn>
                <a:cxn ang="T9">
                  <a:pos x="T2" y="T3"/>
                </a:cxn>
                <a:cxn ang="T10">
                  <a:pos x="T4" y="T5"/>
                </a:cxn>
                <a:cxn ang="T11">
                  <a:pos x="T6" y="T7"/>
                </a:cxn>
              </a:cxnLst>
              <a:rect l="T12" t="T13" r="T14" b="T15"/>
              <a:pathLst>
                <a:path w="117" h="1259">
                  <a:moveTo>
                    <a:pt x="0" y="59"/>
                  </a:moveTo>
                  <a:cubicBezTo>
                    <a:pt x="21" y="0"/>
                    <a:pt x="51" y="24"/>
                    <a:pt x="75" y="72"/>
                  </a:cubicBezTo>
                  <a:cubicBezTo>
                    <a:pt x="100" y="122"/>
                    <a:pt x="112" y="208"/>
                    <a:pt x="113" y="259"/>
                  </a:cubicBezTo>
                  <a:cubicBezTo>
                    <a:pt x="117" y="592"/>
                    <a:pt x="113" y="926"/>
                    <a:pt x="113" y="1259"/>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16" name="Freeform 33"/>
            <p:cNvSpPr>
              <a:spLocks/>
            </p:cNvSpPr>
            <p:nvPr/>
          </p:nvSpPr>
          <p:spPr bwMode="auto">
            <a:xfrm>
              <a:off x="5376" y="2880"/>
              <a:ext cx="1" cy="180"/>
            </a:xfrm>
            <a:custGeom>
              <a:avLst/>
              <a:gdLst>
                <a:gd name="T0" fmla="*/ 0 w 1"/>
                <a:gd name="T1" fmla="*/ 180 h 180"/>
                <a:gd name="T2" fmla="*/ 0 w 1"/>
                <a:gd name="T3" fmla="*/ 0 h 180"/>
                <a:gd name="T4" fmla="*/ 0 60000 65536"/>
                <a:gd name="T5" fmla="*/ 0 60000 65536"/>
                <a:gd name="T6" fmla="*/ 0 w 1"/>
                <a:gd name="T7" fmla="*/ 0 h 180"/>
                <a:gd name="T8" fmla="*/ 1 w 1"/>
                <a:gd name="T9" fmla="*/ 180 h 180"/>
              </a:gdLst>
              <a:ahLst/>
              <a:cxnLst>
                <a:cxn ang="T4">
                  <a:pos x="T0" y="T1"/>
                </a:cxn>
                <a:cxn ang="T5">
                  <a:pos x="T2" y="T3"/>
                </a:cxn>
              </a:cxnLst>
              <a:rect l="T6" t="T7" r="T8" b="T9"/>
              <a:pathLst>
                <a:path w="1" h="180">
                  <a:moveTo>
                    <a:pt x="0" y="180"/>
                  </a:moveTo>
                  <a:lnTo>
                    <a:pt x="0" y="0"/>
                  </a:lnTo>
                </a:path>
              </a:pathLst>
            </a:custGeom>
            <a:noFill/>
            <a:ln w="28575">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17" name="Freeform 34"/>
            <p:cNvSpPr>
              <a:spLocks/>
            </p:cNvSpPr>
            <p:nvPr/>
          </p:nvSpPr>
          <p:spPr bwMode="auto">
            <a:xfrm>
              <a:off x="4284" y="3168"/>
              <a:ext cx="1" cy="192"/>
            </a:xfrm>
            <a:custGeom>
              <a:avLst/>
              <a:gdLst>
                <a:gd name="T0" fmla="*/ 0 w 1"/>
                <a:gd name="T1" fmla="*/ 0 h 192"/>
                <a:gd name="T2" fmla="*/ 0 w 1"/>
                <a:gd name="T3" fmla="*/ 192 h 192"/>
                <a:gd name="T4" fmla="*/ 0 60000 65536"/>
                <a:gd name="T5" fmla="*/ 0 60000 65536"/>
                <a:gd name="T6" fmla="*/ 0 w 1"/>
                <a:gd name="T7" fmla="*/ 0 h 192"/>
                <a:gd name="T8" fmla="*/ 1 w 1"/>
                <a:gd name="T9" fmla="*/ 192 h 192"/>
              </a:gdLst>
              <a:ahLst/>
              <a:cxnLst>
                <a:cxn ang="T4">
                  <a:pos x="T0" y="T1"/>
                </a:cxn>
                <a:cxn ang="T5">
                  <a:pos x="T2" y="T3"/>
                </a:cxn>
              </a:cxnLst>
              <a:rect l="T6" t="T7" r="T8" b="T9"/>
              <a:pathLst>
                <a:path w="1" h="192">
                  <a:moveTo>
                    <a:pt x="0" y="0"/>
                  </a:moveTo>
                  <a:lnTo>
                    <a:pt x="0" y="192"/>
                  </a:lnTo>
                </a:path>
              </a:pathLst>
            </a:custGeom>
            <a:noFill/>
            <a:ln w="28575">
              <a:solidFill>
                <a:schemeClr val="tx1"/>
              </a:solidFill>
              <a:round/>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15369" name="Object 35"/>
          <p:cNvGraphicFramePr>
            <a:graphicFrameLocks noChangeAspect="1"/>
          </p:cNvGraphicFramePr>
          <p:nvPr/>
        </p:nvGraphicFramePr>
        <p:xfrm>
          <a:off x="3505200" y="4211638"/>
          <a:ext cx="1447800" cy="893762"/>
        </p:xfrm>
        <a:graphic>
          <a:graphicData uri="http://schemas.openxmlformats.org/presentationml/2006/ole">
            <mc:AlternateContent xmlns:mc="http://schemas.openxmlformats.org/markup-compatibility/2006">
              <mc:Choice xmlns:v="urn:schemas-microsoft-com:vml" Requires="v">
                <p:oleObj spid="_x0000_s15595" name="公式" r:id="rId9" imgW="583947" imgH="418918" progId="Equation.3">
                  <p:embed/>
                </p:oleObj>
              </mc:Choice>
              <mc:Fallback>
                <p:oleObj name="公式" r:id="rId9" imgW="583947" imgH="418918" progId="Equation.3">
                  <p:embed/>
                  <p:pic>
                    <p:nvPicPr>
                      <p:cNvPr id="0" name="Object 3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4211638"/>
                        <a:ext cx="1447800" cy="893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0" name="Text Box 36"/>
          <p:cNvSpPr txBox="1">
            <a:spLocks noChangeArrowheads="1"/>
          </p:cNvSpPr>
          <p:nvPr/>
        </p:nvSpPr>
        <p:spPr bwMode="auto">
          <a:xfrm>
            <a:off x="8305800" y="3048000"/>
            <a:ext cx="322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i="1"/>
              <a:t>I</a:t>
            </a:r>
          </a:p>
        </p:txBody>
      </p:sp>
      <p:grpSp>
        <p:nvGrpSpPr>
          <p:cNvPr id="15371" name="Group 37"/>
          <p:cNvGrpSpPr>
            <a:grpSpLocks/>
          </p:cNvGrpSpPr>
          <p:nvPr/>
        </p:nvGrpSpPr>
        <p:grpSpPr bwMode="auto">
          <a:xfrm>
            <a:off x="6270625" y="3886200"/>
            <a:ext cx="2012950" cy="1295400"/>
            <a:chOff x="4190" y="3504"/>
            <a:chExt cx="1268" cy="816"/>
          </a:xfrm>
        </p:grpSpPr>
        <p:grpSp>
          <p:nvGrpSpPr>
            <p:cNvPr id="15404" name="Group 38"/>
            <p:cNvGrpSpPr>
              <a:grpSpLocks/>
            </p:cNvGrpSpPr>
            <p:nvPr/>
          </p:nvGrpSpPr>
          <p:grpSpPr bwMode="auto">
            <a:xfrm>
              <a:off x="4190" y="3840"/>
              <a:ext cx="1268" cy="212"/>
              <a:chOff x="3282" y="2956"/>
              <a:chExt cx="2308" cy="212"/>
            </a:xfrm>
          </p:grpSpPr>
          <p:sp>
            <p:nvSpPr>
              <p:cNvPr id="15409" name="Text Box 39"/>
              <p:cNvSpPr txBox="1">
                <a:spLocks noChangeArrowheads="1"/>
              </p:cNvSpPr>
              <p:nvPr/>
            </p:nvSpPr>
            <p:spPr bwMode="auto">
              <a:xfrm>
                <a:off x="3282" y="2956"/>
                <a:ext cx="2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1600" b="0"/>
                  <a:t>×××××××××</a:t>
                </a:r>
              </a:p>
            </p:txBody>
          </p:sp>
          <p:sp>
            <p:nvSpPr>
              <p:cNvPr id="15410" name="Line 40"/>
              <p:cNvSpPr>
                <a:spLocks noChangeShapeType="1"/>
              </p:cNvSpPr>
              <p:nvPr/>
            </p:nvSpPr>
            <p:spPr bwMode="auto">
              <a:xfrm>
                <a:off x="3312" y="2976"/>
                <a:ext cx="22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1" name="Line 41"/>
              <p:cNvSpPr>
                <a:spLocks noChangeShapeType="1"/>
              </p:cNvSpPr>
              <p:nvPr/>
            </p:nvSpPr>
            <p:spPr bwMode="auto">
              <a:xfrm flipV="1">
                <a:off x="3312" y="3120"/>
                <a:ext cx="225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405" name="Line 42"/>
            <p:cNvSpPr>
              <a:spLocks noChangeShapeType="1"/>
            </p:cNvSpPr>
            <p:nvPr/>
          </p:nvSpPr>
          <p:spPr bwMode="auto">
            <a:xfrm>
              <a:off x="4800" y="3744"/>
              <a:ext cx="288" cy="0"/>
            </a:xfrm>
            <a:prstGeom prst="line">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6" name="Line 43"/>
            <p:cNvSpPr>
              <a:spLocks noChangeShapeType="1"/>
            </p:cNvSpPr>
            <p:nvPr/>
          </p:nvSpPr>
          <p:spPr bwMode="auto">
            <a:xfrm>
              <a:off x="4800" y="4176"/>
              <a:ext cx="288" cy="0"/>
            </a:xfrm>
            <a:prstGeom prst="line">
              <a:avLst/>
            </a:prstGeom>
            <a:noFill/>
            <a:ln w="38100">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5407" name="Object 44"/>
            <p:cNvGraphicFramePr>
              <a:graphicFrameLocks noChangeAspect="1"/>
            </p:cNvGraphicFramePr>
            <p:nvPr/>
          </p:nvGraphicFramePr>
          <p:xfrm>
            <a:off x="4512" y="3504"/>
            <a:ext cx="229" cy="267"/>
          </p:xfrm>
          <a:graphic>
            <a:graphicData uri="http://schemas.openxmlformats.org/presentationml/2006/ole">
              <mc:AlternateContent xmlns:mc="http://schemas.openxmlformats.org/markup-compatibility/2006">
                <mc:Choice xmlns:v="urn:schemas-microsoft-com:vml" Requires="v">
                  <p:oleObj spid="_x0000_s15596" name="公式" r:id="rId11" imgW="164957" imgH="190335" progId="Equation.3">
                    <p:embed/>
                  </p:oleObj>
                </mc:Choice>
                <mc:Fallback>
                  <p:oleObj name="公式" r:id="rId11" imgW="164957" imgH="190335" progId="Equation.3">
                    <p:embed/>
                    <p:pic>
                      <p:nvPicPr>
                        <p:cNvPr id="0" name="Object 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2" y="3504"/>
                          <a:ext cx="229"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408" name="Object 45"/>
            <p:cNvGraphicFramePr>
              <a:graphicFrameLocks noChangeAspect="1"/>
            </p:cNvGraphicFramePr>
            <p:nvPr/>
          </p:nvGraphicFramePr>
          <p:xfrm>
            <a:off x="4416" y="4053"/>
            <a:ext cx="229" cy="267"/>
          </p:xfrm>
          <a:graphic>
            <a:graphicData uri="http://schemas.openxmlformats.org/presentationml/2006/ole">
              <mc:AlternateContent xmlns:mc="http://schemas.openxmlformats.org/markup-compatibility/2006">
                <mc:Choice xmlns:v="urn:schemas-microsoft-com:vml" Requires="v">
                  <p:oleObj spid="_x0000_s15597" name="公式" r:id="rId13" imgW="164957" imgH="190335" progId="Equation.3">
                    <p:embed/>
                  </p:oleObj>
                </mc:Choice>
                <mc:Fallback>
                  <p:oleObj name="公式" r:id="rId13" imgW="164957" imgH="190335" progId="Equation.3">
                    <p:embed/>
                    <p:pic>
                      <p:nvPicPr>
                        <p:cNvPr id="0" name="Object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16" y="4053"/>
                          <a:ext cx="229"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372" name="Rectangle 46"/>
          <p:cNvSpPr>
            <a:spLocks noChangeArrowheads="1"/>
          </p:cNvSpPr>
          <p:nvPr/>
        </p:nvSpPr>
        <p:spPr bwMode="auto">
          <a:xfrm>
            <a:off x="762000" y="5667375"/>
            <a:ext cx="2730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latin typeface="宋体" pitchFamily="2" charset="-122"/>
              </a:rPr>
              <a:t>均匀密绕螺绕环</a:t>
            </a:r>
          </a:p>
        </p:txBody>
      </p:sp>
      <p:graphicFrame>
        <p:nvGraphicFramePr>
          <p:cNvPr id="15373" name="Object 47"/>
          <p:cNvGraphicFramePr>
            <a:graphicFrameLocks noChangeAspect="1"/>
          </p:cNvGraphicFramePr>
          <p:nvPr/>
        </p:nvGraphicFramePr>
        <p:xfrm>
          <a:off x="3395663" y="5334000"/>
          <a:ext cx="2243137" cy="1371600"/>
        </p:xfrm>
        <a:graphic>
          <a:graphicData uri="http://schemas.openxmlformats.org/presentationml/2006/ole">
            <mc:AlternateContent xmlns:mc="http://schemas.openxmlformats.org/markup-compatibility/2006">
              <mc:Choice xmlns:v="urn:schemas-microsoft-com:vml" Requires="v">
                <p:oleObj spid="_x0000_s15598" name="公式" r:id="rId14" imgW="1091726" imgH="660113" progId="Equation.3">
                  <p:embed/>
                </p:oleObj>
              </mc:Choice>
              <mc:Fallback>
                <p:oleObj name="公式" r:id="rId14" imgW="1091726" imgH="660113" progId="Equation.3">
                  <p:embed/>
                  <p:pic>
                    <p:nvPicPr>
                      <p:cNvPr id="0" name="Object 4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95663" y="5334000"/>
                        <a:ext cx="2243137"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4" name="Text Box 48"/>
          <p:cNvSpPr txBox="1">
            <a:spLocks noChangeArrowheads="1"/>
          </p:cNvSpPr>
          <p:nvPr/>
        </p:nvSpPr>
        <p:spPr bwMode="auto">
          <a:xfrm>
            <a:off x="155575" y="1874838"/>
            <a:ext cx="36655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a:solidFill>
                  <a:srgbClr val="0000FF"/>
                </a:solidFill>
              </a:rPr>
              <a:t>2.</a:t>
            </a:r>
            <a:r>
              <a:rPr lang="zh-CN" altLang="en-US" sz="2800">
                <a:solidFill>
                  <a:srgbClr val="0000FF"/>
                </a:solidFill>
              </a:rPr>
              <a:t>安培环路定理的应用</a:t>
            </a:r>
            <a:endParaRPr lang="zh-CN" altLang="en-US" sz="2800"/>
          </a:p>
        </p:txBody>
      </p:sp>
      <p:sp>
        <p:nvSpPr>
          <p:cNvPr id="15375" name="Text Box 49"/>
          <p:cNvSpPr txBox="1">
            <a:spLocks noChangeArrowheads="1"/>
          </p:cNvSpPr>
          <p:nvPr/>
        </p:nvSpPr>
        <p:spPr bwMode="auto">
          <a:xfrm>
            <a:off x="239713" y="1112838"/>
            <a:ext cx="2593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a:solidFill>
                  <a:srgbClr val="0000FF"/>
                </a:solidFill>
              </a:rPr>
              <a:t>1.</a:t>
            </a:r>
            <a:r>
              <a:rPr lang="zh-CN" altLang="en-US" sz="2800">
                <a:solidFill>
                  <a:srgbClr val="0000FF"/>
                </a:solidFill>
              </a:rPr>
              <a:t>安培环路定理</a:t>
            </a:r>
            <a:endParaRPr lang="zh-CN" altLang="en-US" sz="2800"/>
          </a:p>
        </p:txBody>
      </p:sp>
      <p:grpSp>
        <p:nvGrpSpPr>
          <p:cNvPr id="15376" name="Group 50"/>
          <p:cNvGrpSpPr>
            <a:grpSpLocks/>
          </p:cNvGrpSpPr>
          <p:nvPr/>
        </p:nvGrpSpPr>
        <p:grpSpPr bwMode="auto">
          <a:xfrm>
            <a:off x="6364288" y="5486400"/>
            <a:ext cx="1636712" cy="1152525"/>
            <a:chOff x="3529" y="351"/>
            <a:chExt cx="1988" cy="1287"/>
          </a:xfrm>
        </p:grpSpPr>
        <p:sp>
          <p:nvSpPr>
            <p:cNvPr id="15378" name="AutoShape 51"/>
            <p:cNvSpPr>
              <a:spLocks noChangeArrowheads="1"/>
            </p:cNvSpPr>
            <p:nvPr/>
          </p:nvSpPr>
          <p:spPr bwMode="auto">
            <a:xfrm>
              <a:off x="3552" y="384"/>
              <a:ext cx="1824" cy="100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2 w 21600"/>
                <a:gd name="T25" fmla="*/ 3171 h 21600"/>
                <a:gd name="T26" fmla="*/ 18438 w 21600"/>
                <a:gd name="T27" fmla="*/ 18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411" y="10800"/>
                  </a:moveTo>
                  <a:cubicBezTo>
                    <a:pt x="3411" y="14881"/>
                    <a:pt x="6719" y="18189"/>
                    <a:pt x="10800" y="18189"/>
                  </a:cubicBezTo>
                  <a:cubicBezTo>
                    <a:pt x="14881" y="18189"/>
                    <a:pt x="18189" y="14881"/>
                    <a:pt x="18189" y="10800"/>
                  </a:cubicBezTo>
                  <a:cubicBezTo>
                    <a:pt x="18189" y="6719"/>
                    <a:pt x="14881" y="3411"/>
                    <a:pt x="10800" y="3411"/>
                  </a:cubicBezTo>
                  <a:cubicBezTo>
                    <a:pt x="6719" y="3411"/>
                    <a:pt x="3411" y="6719"/>
                    <a:pt x="3411" y="10800"/>
                  </a:cubicBezTo>
                  <a:close/>
                </a:path>
              </a:pathLst>
            </a:custGeom>
            <a:solidFill>
              <a:schemeClr val="folHlink"/>
            </a:solidFill>
            <a:ln w="9525">
              <a:solidFill>
                <a:schemeClr val="tx1"/>
              </a:solidFill>
              <a:round/>
              <a:headEnd/>
              <a:tailEnd/>
            </a:ln>
          </p:spPr>
          <p:txBody>
            <a:bodyPr wrap="none" anchor="ctr"/>
            <a:lstStyle/>
            <a:p>
              <a:endParaRPr lang="zh-CN" altLang="en-US"/>
            </a:p>
          </p:txBody>
        </p:sp>
        <p:grpSp>
          <p:nvGrpSpPr>
            <p:cNvPr id="15379" name="Group 52"/>
            <p:cNvGrpSpPr>
              <a:grpSpLocks/>
            </p:cNvGrpSpPr>
            <p:nvPr/>
          </p:nvGrpSpPr>
          <p:grpSpPr bwMode="auto">
            <a:xfrm>
              <a:off x="3529" y="351"/>
              <a:ext cx="1988" cy="1287"/>
              <a:chOff x="3529" y="351"/>
              <a:chExt cx="1988" cy="1287"/>
            </a:xfrm>
          </p:grpSpPr>
          <p:grpSp>
            <p:nvGrpSpPr>
              <p:cNvPr id="15380" name="Group 53"/>
              <p:cNvGrpSpPr>
                <a:grpSpLocks/>
              </p:cNvGrpSpPr>
              <p:nvPr/>
            </p:nvGrpSpPr>
            <p:grpSpPr bwMode="auto">
              <a:xfrm>
                <a:off x="3529" y="351"/>
                <a:ext cx="1988" cy="1287"/>
                <a:chOff x="3529" y="351"/>
                <a:chExt cx="1988" cy="1287"/>
              </a:xfrm>
            </p:grpSpPr>
            <p:sp>
              <p:nvSpPr>
                <p:cNvPr id="15382" name="Freeform 54"/>
                <p:cNvSpPr>
                  <a:spLocks/>
                </p:cNvSpPr>
                <p:nvPr/>
              </p:nvSpPr>
              <p:spPr bwMode="auto">
                <a:xfrm>
                  <a:off x="4680" y="1176"/>
                  <a:ext cx="73" cy="234"/>
                </a:xfrm>
                <a:custGeom>
                  <a:avLst/>
                  <a:gdLst>
                    <a:gd name="T0" fmla="*/ 0 w 73"/>
                    <a:gd name="T1" fmla="*/ 24 h 234"/>
                    <a:gd name="T2" fmla="*/ 36 w 73"/>
                    <a:gd name="T3" fmla="*/ 15 h 234"/>
                    <a:gd name="T4" fmla="*/ 66 w 73"/>
                    <a:gd name="T5" fmla="*/ 116 h 234"/>
                    <a:gd name="T6" fmla="*/ 70 w 73"/>
                    <a:gd name="T7" fmla="*/ 220 h 234"/>
                    <a:gd name="T8" fmla="*/ 46 w 73"/>
                    <a:gd name="T9" fmla="*/ 202 h 234"/>
                    <a:gd name="T10" fmla="*/ 0 60000 65536"/>
                    <a:gd name="T11" fmla="*/ 0 60000 65536"/>
                    <a:gd name="T12" fmla="*/ 0 60000 65536"/>
                    <a:gd name="T13" fmla="*/ 0 60000 65536"/>
                    <a:gd name="T14" fmla="*/ 0 60000 65536"/>
                    <a:gd name="T15" fmla="*/ 0 w 73"/>
                    <a:gd name="T16" fmla="*/ 0 h 234"/>
                    <a:gd name="T17" fmla="*/ 73 w 73"/>
                    <a:gd name="T18" fmla="*/ 234 h 234"/>
                  </a:gdLst>
                  <a:ahLst/>
                  <a:cxnLst>
                    <a:cxn ang="T10">
                      <a:pos x="T0" y="T1"/>
                    </a:cxn>
                    <a:cxn ang="T11">
                      <a:pos x="T2" y="T3"/>
                    </a:cxn>
                    <a:cxn ang="T12">
                      <a:pos x="T4" y="T5"/>
                    </a:cxn>
                    <a:cxn ang="T13">
                      <a:pos x="T6" y="T7"/>
                    </a:cxn>
                    <a:cxn ang="T14">
                      <a:pos x="T8" y="T9"/>
                    </a:cxn>
                  </a:cxnLst>
                  <a:rect l="T15" t="T16" r="T17" b="T18"/>
                  <a:pathLst>
                    <a:path w="73" h="234">
                      <a:moveTo>
                        <a:pt x="0" y="24"/>
                      </a:moveTo>
                      <a:cubicBezTo>
                        <a:pt x="6" y="23"/>
                        <a:pt x="25" y="0"/>
                        <a:pt x="36" y="15"/>
                      </a:cubicBezTo>
                      <a:cubicBezTo>
                        <a:pt x="47" y="30"/>
                        <a:pt x="60" y="82"/>
                        <a:pt x="66" y="116"/>
                      </a:cubicBezTo>
                      <a:cubicBezTo>
                        <a:pt x="72" y="150"/>
                        <a:pt x="73" y="206"/>
                        <a:pt x="70" y="220"/>
                      </a:cubicBezTo>
                      <a:cubicBezTo>
                        <a:pt x="67" y="234"/>
                        <a:pt x="51" y="206"/>
                        <a:pt x="46" y="20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83" name="Freeform 55"/>
                <p:cNvSpPr>
                  <a:spLocks/>
                </p:cNvSpPr>
                <p:nvPr/>
              </p:nvSpPr>
              <p:spPr bwMode="auto">
                <a:xfrm>
                  <a:off x="5079" y="898"/>
                  <a:ext cx="263" cy="200"/>
                </a:xfrm>
                <a:custGeom>
                  <a:avLst/>
                  <a:gdLst>
                    <a:gd name="T0" fmla="*/ 0 w 263"/>
                    <a:gd name="T1" fmla="*/ 29 h 200"/>
                    <a:gd name="T2" fmla="*/ 78 w 263"/>
                    <a:gd name="T3" fmla="*/ 2 h 200"/>
                    <a:gd name="T4" fmla="*/ 195 w 263"/>
                    <a:gd name="T5" fmla="*/ 44 h 200"/>
                    <a:gd name="T6" fmla="*/ 257 w 263"/>
                    <a:gd name="T7" fmla="*/ 158 h 200"/>
                    <a:gd name="T8" fmla="*/ 234 w 263"/>
                    <a:gd name="T9" fmla="*/ 200 h 200"/>
                    <a:gd name="T10" fmla="*/ 0 60000 65536"/>
                    <a:gd name="T11" fmla="*/ 0 60000 65536"/>
                    <a:gd name="T12" fmla="*/ 0 60000 65536"/>
                    <a:gd name="T13" fmla="*/ 0 60000 65536"/>
                    <a:gd name="T14" fmla="*/ 0 60000 65536"/>
                    <a:gd name="T15" fmla="*/ 0 w 263"/>
                    <a:gd name="T16" fmla="*/ 0 h 200"/>
                    <a:gd name="T17" fmla="*/ 263 w 263"/>
                    <a:gd name="T18" fmla="*/ 200 h 200"/>
                  </a:gdLst>
                  <a:ahLst/>
                  <a:cxnLst>
                    <a:cxn ang="T10">
                      <a:pos x="T0" y="T1"/>
                    </a:cxn>
                    <a:cxn ang="T11">
                      <a:pos x="T2" y="T3"/>
                    </a:cxn>
                    <a:cxn ang="T12">
                      <a:pos x="T4" y="T5"/>
                    </a:cxn>
                    <a:cxn ang="T13">
                      <a:pos x="T6" y="T7"/>
                    </a:cxn>
                    <a:cxn ang="T14">
                      <a:pos x="T8" y="T9"/>
                    </a:cxn>
                  </a:cxnLst>
                  <a:rect l="T15" t="T16" r="T17" b="T18"/>
                  <a:pathLst>
                    <a:path w="263" h="200">
                      <a:moveTo>
                        <a:pt x="0" y="29"/>
                      </a:moveTo>
                      <a:cubicBezTo>
                        <a:pt x="13" y="24"/>
                        <a:pt x="46" y="0"/>
                        <a:pt x="78" y="2"/>
                      </a:cubicBezTo>
                      <a:cubicBezTo>
                        <a:pt x="110" y="4"/>
                        <a:pt x="165" y="18"/>
                        <a:pt x="195" y="44"/>
                      </a:cubicBezTo>
                      <a:cubicBezTo>
                        <a:pt x="225" y="70"/>
                        <a:pt x="251" y="132"/>
                        <a:pt x="257" y="158"/>
                      </a:cubicBezTo>
                      <a:cubicBezTo>
                        <a:pt x="263" y="184"/>
                        <a:pt x="239" y="191"/>
                        <a:pt x="234" y="20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84" name="Freeform 56"/>
                <p:cNvSpPr>
                  <a:spLocks/>
                </p:cNvSpPr>
                <p:nvPr/>
              </p:nvSpPr>
              <p:spPr bwMode="auto">
                <a:xfrm>
                  <a:off x="4258" y="1180"/>
                  <a:ext cx="29" cy="228"/>
                </a:xfrm>
                <a:custGeom>
                  <a:avLst/>
                  <a:gdLst>
                    <a:gd name="T0" fmla="*/ 8 w 29"/>
                    <a:gd name="T1" fmla="*/ 26 h 228"/>
                    <a:gd name="T2" fmla="*/ 24 w 29"/>
                    <a:gd name="T3" fmla="*/ 16 h 228"/>
                    <a:gd name="T4" fmla="*/ 26 w 29"/>
                    <a:gd name="T5" fmla="*/ 122 h 228"/>
                    <a:gd name="T6" fmla="*/ 8 w 29"/>
                    <a:gd name="T7" fmla="*/ 212 h 228"/>
                    <a:gd name="T8" fmla="*/ 0 w 29"/>
                    <a:gd name="T9" fmla="*/ 216 h 228"/>
                    <a:gd name="T10" fmla="*/ 0 60000 65536"/>
                    <a:gd name="T11" fmla="*/ 0 60000 65536"/>
                    <a:gd name="T12" fmla="*/ 0 60000 65536"/>
                    <a:gd name="T13" fmla="*/ 0 60000 65536"/>
                    <a:gd name="T14" fmla="*/ 0 60000 65536"/>
                    <a:gd name="T15" fmla="*/ 0 w 29"/>
                    <a:gd name="T16" fmla="*/ 0 h 228"/>
                    <a:gd name="T17" fmla="*/ 29 w 29"/>
                    <a:gd name="T18" fmla="*/ 228 h 228"/>
                  </a:gdLst>
                  <a:ahLst/>
                  <a:cxnLst>
                    <a:cxn ang="T10">
                      <a:pos x="T0" y="T1"/>
                    </a:cxn>
                    <a:cxn ang="T11">
                      <a:pos x="T2" y="T3"/>
                    </a:cxn>
                    <a:cxn ang="T12">
                      <a:pos x="T4" y="T5"/>
                    </a:cxn>
                    <a:cxn ang="T13">
                      <a:pos x="T6" y="T7"/>
                    </a:cxn>
                    <a:cxn ang="T14">
                      <a:pos x="T8" y="T9"/>
                    </a:cxn>
                  </a:cxnLst>
                  <a:rect l="T15" t="T16" r="T17" b="T18"/>
                  <a:pathLst>
                    <a:path w="29" h="228">
                      <a:moveTo>
                        <a:pt x="8" y="26"/>
                      </a:moveTo>
                      <a:cubicBezTo>
                        <a:pt x="10" y="24"/>
                        <a:pt x="21" y="0"/>
                        <a:pt x="24" y="16"/>
                      </a:cubicBezTo>
                      <a:cubicBezTo>
                        <a:pt x="27" y="32"/>
                        <a:pt x="29" y="89"/>
                        <a:pt x="26" y="122"/>
                      </a:cubicBezTo>
                      <a:cubicBezTo>
                        <a:pt x="23" y="155"/>
                        <a:pt x="12" y="196"/>
                        <a:pt x="8" y="212"/>
                      </a:cubicBezTo>
                      <a:cubicBezTo>
                        <a:pt x="4" y="228"/>
                        <a:pt x="2" y="215"/>
                        <a:pt x="0" y="21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85" name="Freeform 57"/>
                <p:cNvSpPr>
                  <a:spLocks/>
                </p:cNvSpPr>
                <p:nvPr/>
              </p:nvSpPr>
              <p:spPr bwMode="auto">
                <a:xfrm>
                  <a:off x="4043" y="1123"/>
                  <a:ext cx="70" cy="251"/>
                </a:xfrm>
                <a:custGeom>
                  <a:avLst/>
                  <a:gdLst>
                    <a:gd name="T0" fmla="*/ 70 w 70"/>
                    <a:gd name="T1" fmla="*/ 35 h 251"/>
                    <a:gd name="T2" fmla="*/ 37 w 70"/>
                    <a:gd name="T3" fmla="*/ 14 h 251"/>
                    <a:gd name="T4" fmla="*/ 3 w 70"/>
                    <a:gd name="T5" fmla="*/ 121 h 251"/>
                    <a:gd name="T6" fmla="*/ 19 w 70"/>
                    <a:gd name="T7" fmla="*/ 226 h 251"/>
                    <a:gd name="T8" fmla="*/ 67 w 70"/>
                    <a:gd name="T9" fmla="*/ 251 h 251"/>
                    <a:gd name="T10" fmla="*/ 0 60000 65536"/>
                    <a:gd name="T11" fmla="*/ 0 60000 65536"/>
                    <a:gd name="T12" fmla="*/ 0 60000 65536"/>
                    <a:gd name="T13" fmla="*/ 0 60000 65536"/>
                    <a:gd name="T14" fmla="*/ 0 60000 65536"/>
                    <a:gd name="T15" fmla="*/ 0 w 70"/>
                    <a:gd name="T16" fmla="*/ 0 h 251"/>
                    <a:gd name="T17" fmla="*/ 70 w 70"/>
                    <a:gd name="T18" fmla="*/ 251 h 251"/>
                  </a:gdLst>
                  <a:ahLst/>
                  <a:cxnLst>
                    <a:cxn ang="T10">
                      <a:pos x="T0" y="T1"/>
                    </a:cxn>
                    <a:cxn ang="T11">
                      <a:pos x="T2" y="T3"/>
                    </a:cxn>
                    <a:cxn ang="T12">
                      <a:pos x="T4" y="T5"/>
                    </a:cxn>
                    <a:cxn ang="T13">
                      <a:pos x="T6" y="T7"/>
                    </a:cxn>
                    <a:cxn ang="T14">
                      <a:pos x="T8" y="T9"/>
                    </a:cxn>
                  </a:cxnLst>
                  <a:rect l="T15" t="T16" r="T17" b="T18"/>
                  <a:pathLst>
                    <a:path w="70" h="251">
                      <a:moveTo>
                        <a:pt x="70" y="35"/>
                      </a:moveTo>
                      <a:cubicBezTo>
                        <a:pt x="65" y="32"/>
                        <a:pt x="48" y="0"/>
                        <a:pt x="37" y="14"/>
                      </a:cubicBezTo>
                      <a:cubicBezTo>
                        <a:pt x="26" y="28"/>
                        <a:pt x="6" y="86"/>
                        <a:pt x="3" y="121"/>
                      </a:cubicBezTo>
                      <a:cubicBezTo>
                        <a:pt x="0" y="156"/>
                        <a:pt x="8" y="204"/>
                        <a:pt x="19" y="226"/>
                      </a:cubicBezTo>
                      <a:cubicBezTo>
                        <a:pt x="30" y="248"/>
                        <a:pt x="57" y="246"/>
                        <a:pt x="67" y="25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86" name="Freeform 58"/>
                <p:cNvSpPr>
                  <a:spLocks/>
                </p:cNvSpPr>
                <p:nvPr/>
              </p:nvSpPr>
              <p:spPr bwMode="auto">
                <a:xfrm>
                  <a:off x="3808" y="1014"/>
                  <a:ext cx="125" cy="301"/>
                </a:xfrm>
                <a:custGeom>
                  <a:avLst/>
                  <a:gdLst>
                    <a:gd name="T0" fmla="*/ 125 w 125"/>
                    <a:gd name="T1" fmla="*/ 42 h 301"/>
                    <a:gd name="T2" fmla="*/ 86 w 125"/>
                    <a:gd name="T3" fmla="*/ 18 h 301"/>
                    <a:gd name="T4" fmla="*/ 11 w 125"/>
                    <a:gd name="T5" fmla="*/ 153 h 301"/>
                    <a:gd name="T6" fmla="*/ 17 w 125"/>
                    <a:gd name="T7" fmla="*/ 282 h 301"/>
                    <a:gd name="T8" fmla="*/ 80 w 125"/>
                    <a:gd name="T9" fmla="*/ 270 h 301"/>
                    <a:gd name="T10" fmla="*/ 0 60000 65536"/>
                    <a:gd name="T11" fmla="*/ 0 60000 65536"/>
                    <a:gd name="T12" fmla="*/ 0 60000 65536"/>
                    <a:gd name="T13" fmla="*/ 0 60000 65536"/>
                    <a:gd name="T14" fmla="*/ 0 60000 65536"/>
                    <a:gd name="T15" fmla="*/ 0 w 125"/>
                    <a:gd name="T16" fmla="*/ 0 h 301"/>
                    <a:gd name="T17" fmla="*/ 125 w 125"/>
                    <a:gd name="T18" fmla="*/ 301 h 301"/>
                  </a:gdLst>
                  <a:ahLst/>
                  <a:cxnLst>
                    <a:cxn ang="T10">
                      <a:pos x="T0" y="T1"/>
                    </a:cxn>
                    <a:cxn ang="T11">
                      <a:pos x="T2" y="T3"/>
                    </a:cxn>
                    <a:cxn ang="T12">
                      <a:pos x="T4" y="T5"/>
                    </a:cxn>
                    <a:cxn ang="T13">
                      <a:pos x="T6" y="T7"/>
                    </a:cxn>
                    <a:cxn ang="T14">
                      <a:pos x="T8" y="T9"/>
                    </a:cxn>
                  </a:cxnLst>
                  <a:rect l="T15" t="T16" r="T17" b="T18"/>
                  <a:pathLst>
                    <a:path w="125" h="301">
                      <a:moveTo>
                        <a:pt x="125" y="42"/>
                      </a:moveTo>
                      <a:cubicBezTo>
                        <a:pt x="119" y="39"/>
                        <a:pt x="105" y="0"/>
                        <a:pt x="86" y="18"/>
                      </a:cubicBezTo>
                      <a:cubicBezTo>
                        <a:pt x="67" y="36"/>
                        <a:pt x="22" y="109"/>
                        <a:pt x="11" y="153"/>
                      </a:cubicBezTo>
                      <a:cubicBezTo>
                        <a:pt x="0" y="197"/>
                        <a:pt x="6" y="263"/>
                        <a:pt x="17" y="282"/>
                      </a:cubicBezTo>
                      <a:cubicBezTo>
                        <a:pt x="28" y="301"/>
                        <a:pt x="67" y="272"/>
                        <a:pt x="80" y="27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87" name="Freeform 59"/>
                <p:cNvSpPr>
                  <a:spLocks/>
                </p:cNvSpPr>
                <p:nvPr/>
              </p:nvSpPr>
              <p:spPr bwMode="auto">
                <a:xfrm>
                  <a:off x="3617" y="944"/>
                  <a:ext cx="265" cy="202"/>
                </a:xfrm>
                <a:custGeom>
                  <a:avLst/>
                  <a:gdLst>
                    <a:gd name="T0" fmla="*/ 265 w 265"/>
                    <a:gd name="T1" fmla="*/ 67 h 202"/>
                    <a:gd name="T2" fmla="*/ 208 w 265"/>
                    <a:gd name="T3" fmla="*/ 4 h 202"/>
                    <a:gd name="T4" fmla="*/ 94 w 265"/>
                    <a:gd name="T5" fmla="*/ 40 h 202"/>
                    <a:gd name="T6" fmla="*/ 10 w 265"/>
                    <a:gd name="T7" fmla="*/ 130 h 202"/>
                    <a:gd name="T8" fmla="*/ 34 w 265"/>
                    <a:gd name="T9" fmla="*/ 202 h 202"/>
                    <a:gd name="T10" fmla="*/ 0 60000 65536"/>
                    <a:gd name="T11" fmla="*/ 0 60000 65536"/>
                    <a:gd name="T12" fmla="*/ 0 60000 65536"/>
                    <a:gd name="T13" fmla="*/ 0 60000 65536"/>
                    <a:gd name="T14" fmla="*/ 0 60000 65536"/>
                    <a:gd name="T15" fmla="*/ 0 w 265"/>
                    <a:gd name="T16" fmla="*/ 0 h 202"/>
                    <a:gd name="T17" fmla="*/ 265 w 265"/>
                    <a:gd name="T18" fmla="*/ 202 h 202"/>
                  </a:gdLst>
                  <a:ahLst/>
                  <a:cxnLst>
                    <a:cxn ang="T10">
                      <a:pos x="T0" y="T1"/>
                    </a:cxn>
                    <a:cxn ang="T11">
                      <a:pos x="T2" y="T3"/>
                    </a:cxn>
                    <a:cxn ang="T12">
                      <a:pos x="T4" y="T5"/>
                    </a:cxn>
                    <a:cxn ang="T13">
                      <a:pos x="T6" y="T7"/>
                    </a:cxn>
                    <a:cxn ang="T14">
                      <a:pos x="T8" y="T9"/>
                    </a:cxn>
                  </a:cxnLst>
                  <a:rect l="T15" t="T16" r="T17" b="T18"/>
                  <a:pathLst>
                    <a:path w="265" h="202">
                      <a:moveTo>
                        <a:pt x="265" y="67"/>
                      </a:moveTo>
                      <a:cubicBezTo>
                        <a:pt x="256" y="57"/>
                        <a:pt x="236" y="8"/>
                        <a:pt x="208" y="4"/>
                      </a:cubicBezTo>
                      <a:cubicBezTo>
                        <a:pt x="180" y="0"/>
                        <a:pt x="127" y="19"/>
                        <a:pt x="94" y="40"/>
                      </a:cubicBezTo>
                      <a:cubicBezTo>
                        <a:pt x="61" y="61"/>
                        <a:pt x="20" y="103"/>
                        <a:pt x="10" y="130"/>
                      </a:cubicBezTo>
                      <a:cubicBezTo>
                        <a:pt x="0" y="157"/>
                        <a:pt x="29" y="187"/>
                        <a:pt x="34" y="20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88" name="Freeform 60"/>
                <p:cNvSpPr>
                  <a:spLocks/>
                </p:cNvSpPr>
                <p:nvPr/>
              </p:nvSpPr>
              <p:spPr bwMode="auto">
                <a:xfrm>
                  <a:off x="3543" y="726"/>
                  <a:ext cx="310" cy="169"/>
                </a:xfrm>
                <a:custGeom>
                  <a:avLst/>
                  <a:gdLst>
                    <a:gd name="T0" fmla="*/ 273 w 310"/>
                    <a:gd name="T1" fmla="*/ 166 h 169"/>
                    <a:gd name="T2" fmla="*/ 309 w 310"/>
                    <a:gd name="T3" fmla="*/ 153 h 169"/>
                    <a:gd name="T4" fmla="*/ 279 w 310"/>
                    <a:gd name="T5" fmla="*/ 69 h 169"/>
                    <a:gd name="T6" fmla="*/ 189 w 310"/>
                    <a:gd name="T7" fmla="*/ 21 h 169"/>
                    <a:gd name="T8" fmla="*/ 48 w 310"/>
                    <a:gd name="T9" fmla="*/ 15 h 169"/>
                    <a:gd name="T10" fmla="*/ 0 w 310"/>
                    <a:gd name="T11" fmla="*/ 114 h 169"/>
                    <a:gd name="T12" fmla="*/ 0 60000 65536"/>
                    <a:gd name="T13" fmla="*/ 0 60000 65536"/>
                    <a:gd name="T14" fmla="*/ 0 60000 65536"/>
                    <a:gd name="T15" fmla="*/ 0 60000 65536"/>
                    <a:gd name="T16" fmla="*/ 0 60000 65536"/>
                    <a:gd name="T17" fmla="*/ 0 60000 65536"/>
                    <a:gd name="T18" fmla="*/ 0 w 310"/>
                    <a:gd name="T19" fmla="*/ 0 h 169"/>
                    <a:gd name="T20" fmla="*/ 310 w 310"/>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310" h="169">
                      <a:moveTo>
                        <a:pt x="273" y="166"/>
                      </a:moveTo>
                      <a:cubicBezTo>
                        <a:pt x="279" y="164"/>
                        <a:pt x="308" y="169"/>
                        <a:pt x="309" y="153"/>
                      </a:cubicBezTo>
                      <a:cubicBezTo>
                        <a:pt x="310" y="137"/>
                        <a:pt x="299" y="91"/>
                        <a:pt x="279" y="69"/>
                      </a:cubicBezTo>
                      <a:cubicBezTo>
                        <a:pt x="259" y="47"/>
                        <a:pt x="227" y="30"/>
                        <a:pt x="189" y="21"/>
                      </a:cubicBezTo>
                      <a:cubicBezTo>
                        <a:pt x="151" y="12"/>
                        <a:pt x="79" y="0"/>
                        <a:pt x="48" y="15"/>
                      </a:cubicBezTo>
                      <a:cubicBezTo>
                        <a:pt x="17" y="30"/>
                        <a:pt x="10" y="94"/>
                        <a:pt x="0" y="11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89" name="Freeform 61"/>
                <p:cNvSpPr>
                  <a:spLocks/>
                </p:cNvSpPr>
                <p:nvPr/>
              </p:nvSpPr>
              <p:spPr bwMode="auto">
                <a:xfrm>
                  <a:off x="3529" y="884"/>
                  <a:ext cx="341" cy="130"/>
                </a:xfrm>
                <a:custGeom>
                  <a:avLst/>
                  <a:gdLst>
                    <a:gd name="T0" fmla="*/ 38 w 341"/>
                    <a:gd name="T1" fmla="*/ 130 h 130"/>
                    <a:gd name="T2" fmla="*/ 23 w 341"/>
                    <a:gd name="T3" fmla="*/ 55 h 130"/>
                    <a:gd name="T4" fmla="*/ 176 w 341"/>
                    <a:gd name="T5" fmla="*/ 4 h 130"/>
                    <a:gd name="T6" fmla="*/ 317 w 341"/>
                    <a:gd name="T7" fmla="*/ 28 h 130"/>
                    <a:gd name="T8" fmla="*/ 320 w 341"/>
                    <a:gd name="T9" fmla="*/ 67 h 130"/>
                    <a:gd name="T10" fmla="*/ 0 60000 65536"/>
                    <a:gd name="T11" fmla="*/ 0 60000 65536"/>
                    <a:gd name="T12" fmla="*/ 0 60000 65536"/>
                    <a:gd name="T13" fmla="*/ 0 60000 65536"/>
                    <a:gd name="T14" fmla="*/ 0 60000 65536"/>
                    <a:gd name="T15" fmla="*/ 0 w 341"/>
                    <a:gd name="T16" fmla="*/ 0 h 130"/>
                    <a:gd name="T17" fmla="*/ 341 w 341"/>
                    <a:gd name="T18" fmla="*/ 130 h 130"/>
                  </a:gdLst>
                  <a:ahLst/>
                  <a:cxnLst>
                    <a:cxn ang="T10">
                      <a:pos x="T0" y="T1"/>
                    </a:cxn>
                    <a:cxn ang="T11">
                      <a:pos x="T2" y="T3"/>
                    </a:cxn>
                    <a:cxn ang="T12">
                      <a:pos x="T4" y="T5"/>
                    </a:cxn>
                    <a:cxn ang="T13">
                      <a:pos x="T6" y="T7"/>
                    </a:cxn>
                    <a:cxn ang="T14">
                      <a:pos x="T8" y="T9"/>
                    </a:cxn>
                  </a:cxnLst>
                  <a:rect l="T15" t="T16" r="T17" b="T18"/>
                  <a:pathLst>
                    <a:path w="341" h="130">
                      <a:moveTo>
                        <a:pt x="38" y="130"/>
                      </a:moveTo>
                      <a:cubicBezTo>
                        <a:pt x="36" y="117"/>
                        <a:pt x="0" y="76"/>
                        <a:pt x="23" y="55"/>
                      </a:cubicBezTo>
                      <a:cubicBezTo>
                        <a:pt x="46" y="34"/>
                        <a:pt x="127" y="8"/>
                        <a:pt x="176" y="4"/>
                      </a:cubicBezTo>
                      <a:cubicBezTo>
                        <a:pt x="225" y="0"/>
                        <a:pt x="293" y="18"/>
                        <a:pt x="317" y="28"/>
                      </a:cubicBezTo>
                      <a:cubicBezTo>
                        <a:pt x="341" y="38"/>
                        <a:pt x="319" y="59"/>
                        <a:pt x="320" y="6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90" name="Freeform 62"/>
                <p:cNvSpPr>
                  <a:spLocks/>
                </p:cNvSpPr>
                <p:nvPr/>
              </p:nvSpPr>
              <p:spPr bwMode="auto">
                <a:xfrm>
                  <a:off x="3666" y="560"/>
                  <a:ext cx="234" cy="286"/>
                </a:xfrm>
                <a:custGeom>
                  <a:avLst/>
                  <a:gdLst>
                    <a:gd name="T0" fmla="*/ 0 w 234"/>
                    <a:gd name="T1" fmla="*/ 70 h 286"/>
                    <a:gd name="T2" fmla="*/ 102 w 234"/>
                    <a:gd name="T3" fmla="*/ 1 h 286"/>
                    <a:gd name="T4" fmla="*/ 213 w 234"/>
                    <a:gd name="T5" fmla="*/ 64 h 286"/>
                    <a:gd name="T6" fmla="*/ 225 w 234"/>
                    <a:gd name="T7" fmla="*/ 178 h 286"/>
                    <a:gd name="T8" fmla="*/ 189 w 234"/>
                    <a:gd name="T9" fmla="*/ 286 h 286"/>
                    <a:gd name="T10" fmla="*/ 0 60000 65536"/>
                    <a:gd name="T11" fmla="*/ 0 60000 65536"/>
                    <a:gd name="T12" fmla="*/ 0 60000 65536"/>
                    <a:gd name="T13" fmla="*/ 0 60000 65536"/>
                    <a:gd name="T14" fmla="*/ 0 60000 65536"/>
                    <a:gd name="T15" fmla="*/ 0 w 234"/>
                    <a:gd name="T16" fmla="*/ 0 h 286"/>
                    <a:gd name="T17" fmla="*/ 234 w 234"/>
                    <a:gd name="T18" fmla="*/ 286 h 286"/>
                  </a:gdLst>
                  <a:ahLst/>
                  <a:cxnLst>
                    <a:cxn ang="T10">
                      <a:pos x="T0" y="T1"/>
                    </a:cxn>
                    <a:cxn ang="T11">
                      <a:pos x="T2" y="T3"/>
                    </a:cxn>
                    <a:cxn ang="T12">
                      <a:pos x="T4" y="T5"/>
                    </a:cxn>
                    <a:cxn ang="T13">
                      <a:pos x="T6" y="T7"/>
                    </a:cxn>
                    <a:cxn ang="T14">
                      <a:pos x="T8" y="T9"/>
                    </a:cxn>
                  </a:cxnLst>
                  <a:rect l="T15" t="T16" r="T17" b="T18"/>
                  <a:pathLst>
                    <a:path w="234" h="286">
                      <a:moveTo>
                        <a:pt x="0" y="70"/>
                      </a:moveTo>
                      <a:cubicBezTo>
                        <a:pt x="17" y="59"/>
                        <a:pt x="67" y="2"/>
                        <a:pt x="102" y="1"/>
                      </a:cubicBezTo>
                      <a:cubicBezTo>
                        <a:pt x="137" y="0"/>
                        <a:pt x="192" y="34"/>
                        <a:pt x="213" y="64"/>
                      </a:cubicBezTo>
                      <a:cubicBezTo>
                        <a:pt x="234" y="94"/>
                        <a:pt x="229" y="141"/>
                        <a:pt x="225" y="178"/>
                      </a:cubicBezTo>
                      <a:cubicBezTo>
                        <a:pt x="221" y="215"/>
                        <a:pt x="196" y="264"/>
                        <a:pt x="189" y="28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91" name="Freeform 63"/>
                <p:cNvSpPr>
                  <a:spLocks/>
                </p:cNvSpPr>
                <p:nvPr/>
              </p:nvSpPr>
              <p:spPr bwMode="auto">
                <a:xfrm>
                  <a:off x="4170" y="366"/>
                  <a:ext cx="87" cy="237"/>
                </a:xfrm>
                <a:custGeom>
                  <a:avLst/>
                  <a:gdLst>
                    <a:gd name="T0" fmla="*/ 0 w 87"/>
                    <a:gd name="T1" fmla="*/ 30 h 237"/>
                    <a:gd name="T2" fmla="*/ 34 w 87"/>
                    <a:gd name="T3" fmla="*/ 14 h 237"/>
                    <a:gd name="T4" fmla="*/ 80 w 87"/>
                    <a:gd name="T5" fmla="*/ 116 h 237"/>
                    <a:gd name="T6" fmla="*/ 78 w 87"/>
                    <a:gd name="T7" fmla="*/ 222 h 237"/>
                    <a:gd name="T8" fmla="*/ 54 w 87"/>
                    <a:gd name="T9" fmla="*/ 204 h 237"/>
                    <a:gd name="T10" fmla="*/ 0 60000 65536"/>
                    <a:gd name="T11" fmla="*/ 0 60000 65536"/>
                    <a:gd name="T12" fmla="*/ 0 60000 65536"/>
                    <a:gd name="T13" fmla="*/ 0 60000 65536"/>
                    <a:gd name="T14" fmla="*/ 0 60000 65536"/>
                    <a:gd name="T15" fmla="*/ 0 w 87"/>
                    <a:gd name="T16" fmla="*/ 0 h 237"/>
                    <a:gd name="T17" fmla="*/ 87 w 87"/>
                    <a:gd name="T18" fmla="*/ 237 h 237"/>
                  </a:gdLst>
                  <a:ahLst/>
                  <a:cxnLst>
                    <a:cxn ang="T10">
                      <a:pos x="T0" y="T1"/>
                    </a:cxn>
                    <a:cxn ang="T11">
                      <a:pos x="T2" y="T3"/>
                    </a:cxn>
                    <a:cxn ang="T12">
                      <a:pos x="T4" y="T5"/>
                    </a:cxn>
                    <a:cxn ang="T13">
                      <a:pos x="T6" y="T7"/>
                    </a:cxn>
                    <a:cxn ang="T14">
                      <a:pos x="T8" y="T9"/>
                    </a:cxn>
                  </a:cxnLst>
                  <a:rect l="T15" t="T16" r="T17" b="T18"/>
                  <a:pathLst>
                    <a:path w="87" h="237">
                      <a:moveTo>
                        <a:pt x="0" y="30"/>
                      </a:moveTo>
                      <a:cubicBezTo>
                        <a:pt x="6" y="27"/>
                        <a:pt x="21" y="0"/>
                        <a:pt x="34" y="14"/>
                      </a:cubicBezTo>
                      <a:cubicBezTo>
                        <a:pt x="47" y="28"/>
                        <a:pt x="73" y="81"/>
                        <a:pt x="80" y="116"/>
                      </a:cubicBezTo>
                      <a:cubicBezTo>
                        <a:pt x="87" y="151"/>
                        <a:pt x="82" y="207"/>
                        <a:pt x="78" y="222"/>
                      </a:cubicBezTo>
                      <a:cubicBezTo>
                        <a:pt x="74" y="237"/>
                        <a:pt x="59" y="208"/>
                        <a:pt x="54" y="20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92" name="Freeform 64"/>
                <p:cNvSpPr>
                  <a:spLocks/>
                </p:cNvSpPr>
                <p:nvPr/>
              </p:nvSpPr>
              <p:spPr bwMode="auto">
                <a:xfrm>
                  <a:off x="4391" y="351"/>
                  <a:ext cx="71" cy="245"/>
                </a:xfrm>
                <a:custGeom>
                  <a:avLst/>
                  <a:gdLst>
                    <a:gd name="T0" fmla="*/ 0 w 71"/>
                    <a:gd name="T1" fmla="*/ 27 h 245"/>
                    <a:gd name="T2" fmla="*/ 18 w 71"/>
                    <a:gd name="T3" fmla="*/ 1 h 245"/>
                    <a:gd name="T4" fmla="*/ 51 w 71"/>
                    <a:gd name="T5" fmla="*/ 35 h 245"/>
                    <a:gd name="T6" fmla="*/ 69 w 71"/>
                    <a:gd name="T7" fmla="*/ 114 h 245"/>
                    <a:gd name="T8" fmla="*/ 60 w 71"/>
                    <a:gd name="T9" fmla="*/ 229 h 245"/>
                    <a:gd name="T10" fmla="*/ 36 w 71"/>
                    <a:gd name="T11" fmla="*/ 211 h 245"/>
                    <a:gd name="T12" fmla="*/ 0 60000 65536"/>
                    <a:gd name="T13" fmla="*/ 0 60000 65536"/>
                    <a:gd name="T14" fmla="*/ 0 60000 65536"/>
                    <a:gd name="T15" fmla="*/ 0 60000 65536"/>
                    <a:gd name="T16" fmla="*/ 0 60000 65536"/>
                    <a:gd name="T17" fmla="*/ 0 60000 65536"/>
                    <a:gd name="T18" fmla="*/ 0 w 71"/>
                    <a:gd name="T19" fmla="*/ 0 h 245"/>
                    <a:gd name="T20" fmla="*/ 71 w 71"/>
                    <a:gd name="T21" fmla="*/ 245 h 245"/>
                  </a:gdLst>
                  <a:ahLst/>
                  <a:cxnLst>
                    <a:cxn ang="T12">
                      <a:pos x="T0" y="T1"/>
                    </a:cxn>
                    <a:cxn ang="T13">
                      <a:pos x="T2" y="T3"/>
                    </a:cxn>
                    <a:cxn ang="T14">
                      <a:pos x="T4" y="T5"/>
                    </a:cxn>
                    <a:cxn ang="T15">
                      <a:pos x="T6" y="T7"/>
                    </a:cxn>
                    <a:cxn ang="T16">
                      <a:pos x="T8" y="T9"/>
                    </a:cxn>
                    <a:cxn ang="T17">
                      <a:pos x="T10" y="T11"/>
                    </a:cxn>
                  </a:cxnLst>
                  <a:rect l="T18" t="T19" r="T20" b="T21"/>
                  <a:pathLst>
                    <a:path w="71" h="245">
                      <a:moveTo>
                        <a:pt x="0" y="27"/>
                      </a:moveTo>
                      <a:cubicBezTo>
                        <a:pt x="3" y="23"/>
                        <a:pt x="10" y="0"/>
                        <a:pt x="18" y="1"/>
                      </a:cubicBezTo>
                      <a:cubicBezTo>
                        <a:pt x="26" y="2"/>
                        <a:pt x="43" y="16"/>
                        <a:pt x="51" y="35"/>
                      </a:cubicBezTo>
                      <a:cubicBezTo>
                        <a:pt x="59" y="54"/>
                        <a:pt x="67" y="82"/>
                        <a:pt x="69" y="114"/>
                      </a:cubicBezTo>
                      <a:cubicBezTo>
                        <a:pt x="71" y="146"/>
                        <a:pt x="65" y="213"/>
                        <a:pt x="60" y="229"/>
                      </a:cubicBezTo>
                      <a:cubicBezTo>
                        <a:pt x="55" y="245"/>
                        <a:pt x="41" y="215"/>
                        <a:pt x="36" y="211"/>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93" name="Freeform 65"/>
                <p:cNvSpPr>
                  <a:spLocks/>
                </p:cNvSpPr>
                <p:nvPr/>
              </p:nvSpPr>
              <p:spPr bwMode="auto">
                <a:xfrm>
                  <a:off x="4626" y="358"/>
                  <a:ext cx="33" cy="236"/>
                </a:xfrm>
                <a:custGeom>
                  <a:avLst/>
                  <a:gdLst>
                    <a:gd name="T0" fmla="*/ 0 w 33"/>
                    <a:gd name="T1" fmla="*/ 32 h 236"/>
                    <a:gd name="T2" fmla="*/ 28 w 33"/>
                    <a:gd name="T3" fmla="*/ 14 h 236"/>
                    <a:gd name="T4" fmla="*/ 30 w 33"/>
                    <a:gd name="T5" fmla="*/ 118 h 236"/>
                    <a:gd name="T6" fmla="*/ 28 w 33"/>
                    <a:gd name="T7" fmla="*/ 222 h 236"/>
                    <a:gd name="T8" fmla="*/ 4 w 33"/>
                    <a:gd name="T9" fmla="*/ 204 h 236"/>
                    <a:gd name="T10" fmla="*/ 0 60000 65536"/>
                    <a:gd name="T11" fmla="*/ 0 60000 65536"/>
                    <a:gd name="T12" fmla="*/ 0 60000 65536"/>
                    <a:gd name="T13" fmla="*/ 0 60000 65536"/>
                    <a:gd name="T14" fmla="*/ 0 60000 65536"/>
                    <a:gd name="T15" fmla="*/ 0 w 33"/>
                    <a:gd name="T16" fmla="*/ 0 h 236"/>
                    <a:gd name="T17" fmla="*/ 33 w 33"/>
                    <a:gd name="T18" fmla="*/ 236 h 236"/>
                  </a:gdLst>
                  <a:ahLst/>
                  <a:cxnLst>
                    <a:cxn ang="T10">
                      <a:pos x="T0" y="T1"/>
                    </a:cxn>
                    <a:cxn ang="T11">
                      <a:pos x="T2" y="T3"/>
                    </a:cxn>
                    <a:cxn ang="T12">
                      <a:pos x="T4" y="T5"/>
                    </a:cxn>
                    <a:cxn ang="T13">
                      <a:pos x="T6" y="T7"/>
                    </a:cxn>
                    <a:cxn ang="T14">
                      <a:pos x="T8" y="T9"/>
                    </a:cxn>
                  </a:cxnLst>
                  <a:rect l="T15" t="T16" r="T17" b="T18"/>
                  <a:pathLst>
                    <a:path w="33" h="236">
                      <a:moveTo>
                        <a:pt x="0" y="32"/>
                      </a:moveTo>
                      <a:cubicBezTo>
                        <a:pt x="5" y="29"/>
                        <a:pt x="23" y="0"/>
                        <a:pt x="28" y="14"/>
                      </a:cubicBezTo>
                      <a:cubicBezTo>
                        <a:pt x="33" y="28"/>
                        <a:pt x="30" y="83"/>
                        <a:pt x="30" y="118"/>
                      </a:cubicBezTo>
                      <a:cubicBezTo>
                        <a:pt x="30" y="153"/>
                        <a:pt x="32" y="208"/>
                        <a:pt x="28" y="222"/>
                      </a:cubicBezTo>
                      <a:cubicBezTo>
                        <a:pt x="24" y="236"/>
                        <a:pt x="9" y="208"/>
                        <a:pt x="4" y="20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94" name="Freeform 66"/>
                <p:cNvSpPr>
                  <a:spLocks/>
                </p:cNvSpPr>
                <p:nvPr/>
              </p:nvSpPr>
              <p:spPr bwMode="auto">
                <a:xfrm>
                  <a:off x="4781" y="405"/>
                  <a:ext cx="87" cy="199"/>
                </a:xfrm>
                <a:custGeom>
                  <a:avLst/>
                  <a:gdLst>
                    <a:gd name="T0" fmla="*/ 87 w 87"/>
                    <a:gd name="T1" fmla="*/ 27 h 199"/>
                    <a:gd name="T2" fmla="*/ 75 w 87"/>
                    <a:gd name="T3" fmla="*/ 11 h 199"/>
                    <a:gd name="T4" fmla="*/ 35 w 87"/>
                    <a:gd name="T5" fmla="*/ 95 h 199"/>
                    <a:gd name="T6" fmla="*/ 7 w 87"/>
                    <a:gd name="T7" fmla="*/ 181 h 199"/>
                    <a:gd name="T8" fmla="*/ 3 w 87"/>
                    <a:gd name="T9" fmla="*/ 195 h 199"/>
                    <a:gd name="T10" fmla="*/ 27 w 87"/>
                    <a:gd name="T11" fmla="*/ 199 h 199"/>
                    <a:gd name="T12" fmla="*/ 0 60000 65536"/>
                    <a:gd name="T13" fmla="*/ 0 60000 65536"/>
                    <a:gd name="T14" fmla="*/ 0 60000 65536"/>
                    <a:gd name="T15" fmla="*/ 0 60000 65536"/>
                    <a:gd name="T16" fmla="*/ 0 60000 65536"/>
                    <a:gd name="T17" fmla="*/ 0 60000 65536"/>
                    <a:gd name="T18" fmla="*/ 0 w 87"/>
                    <a:gd name="T19" fmla="*/ 0 h 199"/>
                    <a:gd name="T20" fmla="*/ 87 w 87"/>
                    <a:gd name="T21" fmla="*/ 199 h 199"/>
                  </a:gdLst>
                  <a:ahLst/>
                  <a:cxnLst>
                    <a:cxn ang="T12">
                      <a:pos x="T0" y="T1"/>
                    </a:cxn>
                    <a:cxn ang="T13">
                      <a:pos x="T2" y="T3"/>
                    </a:cxn>
                    <a:cxn ang="T14">
                      <a:pos x="T4" y="T5"/>
                    </a:cxn>
                    <a:cxn ang="T15">
                      <a:pos x="T6" y="T7"/>
                    </a:cxn>
                    <a:cxn ang="T16">
                      <a:pos x="T8" y="T9"/>
                    </a:cxn>
                    <a:cxn ang="T17">
                      <a:pos x="T10" y="T11"/>
                    </a:cxn>
                  </a:cxnLst>
                  <a:rect l="T18" t="T19" r="T20" b="T21"/>
                  <a:pathLst>
                    <a:path w="87" h="199">
                      <a:moveTo>
                        <a:pt x="87" y="27"/>
                      </a:moveTo>
                      <a:cubicBezTo>
                        <a:pt x="85" y="24"/>
                        <a:pt x="84" y="0"/>
                        <a:pt x="75" y="11"/>
                      </a:cubicBezTo>
                      <a:cubicBezTo>
                        <a:pt x="66" y="22"/>
                        <a:pt x="46" y="67"/>
                        <a:pt x="35" y="95"/>
                      </a:cubicBezTo>
                      <a:cubicBezTo>
                        <a:pt x="24" y="123"/>
                        <a:pt x="12" y="164"/>
                        <a:pt x="7" y="181"/>
                      </a:cubicBezTo>
                      <a:cubicBezTo>
                        <a:pt x="2" y="198"/>
                        <a:pt x="0" y="192"/>
                        <a:pt x="3" y="195"/>
                      </a:cubicBezTo>
                      <a:cubicBezTo>
                        <a:pt x="6" y="198"/>
                        <a:pt x="22" y="198"/>
                        <a:pt x="27" y="19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95" name="Freeform 67"/>
                <p:cNvSpPr>
                  <a:spLocks/>
                </p:cNvSpPr>
                <p:nvPr/>
              </p:nvSpPr>
              <p:spPr bwMode="auto">
                <a:xfrm>
                  <a:off x="5001" y="1005"/>
                  <a:ext cx="516" cy="633"/>
                </a:xfrm>
                <a:custGeom>
                  <a:avLst/>
                  <a:gdLst>
                    <a:gd name="T0" fmla="*/ 33 w 516"/>
                    <a:gd name="T1" fmla="*/ 0 h 633"/>
                    <a:gd name="T2" fmla="*/ 15 w 516"/>
                    <a:gd name="T3" fmla="*/ 33 h 633"/>
                    <a:gd name="T4" fmla="*/ 126 w 516"/>
                    <a:gd name="T5" fmla="*/ 183 h 633"/>
                    <a:gd name="T6" fmla="*/ 342 w 516"/>
                    <a:gd name="T7" fmla="*/ 429 h 633"/>
                    <a:gd name="T8" fmla="*/ 516 w 516"/>
                    <a:gd name="T9" fmla="*/ 633 h 633"/>
                    <a:gd name="T10" fmla="*/ 0 60000 65536"/>
                    <a:gd name="T11" fmla="*/ 0 60000 65536"/>
                    <a:gd name="T12" fmla="*/ 0 60000 65536"/>
                    <a:gd name="T13" fmla="*/ 0 60000 65536"/>
                    <a:gd name="T14" fmla="*/ 0 60000 65536"/>
                    <a:gd name="T15" fmla="*/ 0 w 516"/>
                    <a:gd name="T16" fmla="*/ 0 h 633"/>
                    <a:gd name="T17" fmla="*/ 516 w 516"/>
                    <a:gd name="T18" fmla="*/ 633 h 633"/>
                  </a:gdLst>
                  <a:ahLst/>
                  <a:cxnLst>
                    <a:cxn ang="T10">
                      <a:pos x="T0" y="T1"/>
                    </a:cxn>
                    <a:cxn ang="T11">
                      <a:pos x="T2" y="T3"/>
                    </a:cxn>
                    <a:cxn ang="T12">
                      <a:pos x="T4" y="T5"/>
                    </a:cxn>
                    <a:cxn ang="T13">
                      <a:pos x="T6" y="T7"/>
                    </a:cxn>
                    <a:cxn ang="T14">
                      <a:pos x="T8" y="T9"/>
                    </a:cxn>
                  </a:cxnLst>
                  <a:rect l="T15" t="T16" r="T17" b="T18"/>
                  <a:pathLst>
                    <a:path w="516" h="633">
                      <a:moveTo>
                        <a:pt x="33" y="0"/>
                      </a:moveTo>
                      <a:cubicBezTo>
                        <a:pt x="30" y="5"/>
                        <a:pt x="0" y="3"/>
                        <a:pt x="15" y="33"/>
                      </a:cubicBezTo>
                      <a:cubicBezTo>
                        <a:pt x="30" y="63"/>
                        <a:pt x="72" y="117"/>
                        <a:pt x="126" y="183"/>
                      </a:cubicBezTo>
                      <a:cubicBezTo>
                        <a:pt x="180" y="249"/>
                        <a:pt x="277" y="354"/>
                        <a:pt x="342" y="429"/>
                      </a:cubicBezTo>
                      <a:cubicBezTo>
                        <a:pt x="407" y="504"/>
                        <a:pt x="480" y="590"/>
                        <a:pt x="516" y="633"/>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96" name="Freeform 68"/>
                <p:cNvSpPr>
                  <a:spLocks/>
                </p:cNvSpPr>
                <p:nvPr/>
              </p:nvSpPr>
              <p:spPr bwMode="auto">
                <a:xfrm>
                  <a:off x="5053" y="699"/>
                  <a:ext cx="311" cy="144"/>
                </a:xfrm>
                <a:custGeom>
                  <a:avLst/>
                  <a:gdLst>
                    <a:gd name="T0" fmla="*/ 311 w 311"/>
                    <a:gd name="T1" fmla="*/ 87 h 144"/>
                    <a:gd name="T2" fmla="*/ 275 w 311"/>
                    <a:gd name="T3" fmla="*/ 12 h 144"/>
                    <a:gd name="T4" fmla="*/ 152 w 311"/>
                    <a:gd name="T5" fmla="*/ 12 h 144"/>
                    <a:gd name="T6" fmla="*/ 23 w 311"/>
                    <a:gd name="T7" fmla="*/ 66 h 144"/>
                    <a:gd name="T8" fmla="*/ 17 w 311"/>
                    <a:gd name="T9" fmla="*/ 144 h 144"/>
                    <a:gd name="T10" fmla="*/ 0 60000 65536"/>
                    <a:gd name="T11" fmla="*/ 0 60000 65536"/>
                    <a:gd name="T12" fmla="*/ 0 60000 65536"/>
                    <a:gd name="T13" fmla="*/ 0 60000 65536"/>
                    <a:gd name="T14" fmla="*/ 0 60000 65536"/>
                    <a:gd name="T15" fmla="*/ 0 w 311"/>
                    <a:gd name="T16" fmla="*/ 0 h 144"/>
                    <a:gd name="T17" fmla="*/ 311 w 311"/>
                    <a:gd name="T18" fmla="*/ 144 h 144"/>
                  </a:gdLst>
                  <a:ahLst/>
                  <a:cxnLst>
                    <a:cxn ang="T10">
                      <a:pos x="T0" y="T1"/>
                    </a:cxn>
                    <a:cxn ang="T11">
                      <a:pos x="T2" y="T3"/>
                    </a:cxn>
                    <a:cxn ang="T12">
                      <a:pos x="T4" y="T5"/>
                    </a:cxn>
                    <a:cxn ang="T13">
                      <a:pos x="T6" y="T7"/>
                    </a:cxn>
                    <a:cxn ang="T14">
                      <a:pos x="T8" y="T9"/>
                    </a:cxn>
                  </a:cxnLst>
                  <a:rect l="T15" t="T16" r="T17" b="T18"/>
                  <a:pathLst>
                    <a:path w="311" h="144">
                      <a:moveTo>
                        <a:pt x="311" y="87"/>
                      </a:moveTo>
                      <a:cubicBezTo>
                        <a:pt x="305" y="75"/>
                        <a:pt x="301" y="24"/>
                        <a:pt x="275" y="12"/>
                      </a:cubicBezTo>
                      <a:cubicBezTo>
                        <a:pt x="249" y="0"/>
                        <a:pt x="194" y="3"/>
                        <a:pt x="152" y="12"/>
                      </a:cubicBezTo>
                      <a:cubicBezTo>
                        <a:pt x="110" y="21"/>
                        <a:pt x="46" y="44"/>
                        <a:pt x="23" y="66"/>
                      </a:cubicBezTo>
                      <a:cubicBezTo>
                        <a:pt x="0" y="88"/>
                        <a:pt x="18" y="128"/>
                        <a:pt x="17" y="14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97" name="Freeform 69"/>
                <p:cNvSpPr>
                  <a:spLocks/>
                </p:cNvSpPr>
                <p:nvPr/>
              </p:nvSpPr>
              <p:spPr bwMode="auto">
                <a:xfrm>
                  <a:off x="5020" y="572"/>
                  <a:ext cx="239" cy="202"/>
                </a:xfrm>
                <a:custGeom>
                  <a:avLst/>
                  <a:gdLst>
                    <a:gd name="T0" fmla="*/ 239 w 239"/>
                    <a:gd name="T1" fmla="*/ 64 h 202"/>
                    <a:gd name="T2" fmla="*/ 158 w 239"/>
                    <a:gd name="T3" fmla="*/ 4 h 202"/>
                    <a:gd name="T4" fmla="*/ 56 w 239"/>
                    <a:gd name="T5" fmla="*/ 40 h 202"/>
                    <a:gd name="T6" fmla="*/ 5 w 239"/>
                    <a:gd name="T7" fmla="*/ 139 h 202"/>
                    <a:gd name="T8" fmla="*/ 29 w 239"/>
                    <a:gd name="T9" fmla="*/ 202 h 202"/>
                    <a:gd name="T10" fmla="*/ 0 60000 65536"/>
                    <a:gd name="T11" fmla="*/ 0 60000 65536"/>
                    <a:gd name="T12" fmla="*/ 0 60000 65536"/>
                    <a:gd name="T13" fmla="*/ 0 60000 65536"/>
                    <a:gd name="T14" fmla="*/ 0 60000 65536"/>
                    <a:gd name="T15" fmla="*/ 0 w 239"/>
                    <a:gd name="T16" fmla="*/ 0 h 202"/>
                    <a:gd name="T17" fmla="*/ 239 w 239"/>
                    <a:gd name="T18" fmla="*/ 202 h 202"/>
                  </a:gdLst>
                  <a:ahLst/>
                  <a:cxnLst>
                    <a:cxn ang="T10">
                      <a:pos x="T0" y="T1"/>
                    </a:cxn>
                    <a:cxn ang="T11">
                      <a:pos x="T2" y="T3"/>
                    </a:cxn>
                    <a:cxn ang="T12">
                      <a:pos x="T4" y="T5"/>
                    </a:cxn>
                    <a:cxn ang="T13">
                      <a:pos x="T6" y="T7"/>
                    </a:cxn>
                    <a:cxn ang="T14">
                      <a:pos x="T8" y="T9"/>
                    </a:cxn>
                  </a:cxnLst>
                  <a:rect l="T15" t="T16" r="T17" b="T18"/>
                  <a:pathLst>
                    <a:path w="239" h="202">
                      <a:moveTo>
                        <a:pt x="239" y="64"/>
                      </a:moveTo>
                      <a:cubicBezTo>
                        <a:pt x="226" y="54"/>
                        <a:pt x="188" y="8"/>
                        <a:pt x="158" y="4"/>
                      </a:cubicBezTo>
                      <a:cubicBezTo>
                        <a:pt x="128" y="0"/>
                        <a:pt x="81" y="18"/>
                        <a:pt x="56" y="40"/>
                      </a:cubicBezTo>
                      <a:cubicBezTo>
                        <a:pt x="31" y="62"/>
                        <a:pt x="10" y="112"/>
                        <a:pt x="5" y="139"/>
                      </a:cubicBezTo>
                      <a:cubicBezTo>
                        <a:pt x="0" y="166"/>
                        <a:pt x="24" y="189"/>
                        <a:pt x="29" y="20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98" name="Freeform 70"/>
                <p:cNvSpPr>
                  <a:spLocks/>
                </p:cNvSpPr>
                <p:nvPr/>
              </p:nvSpPr>
              <p:spPr bwMode="auto">
                <a:xfrm>
                  <a:off x="5078" y="793"/>
                  <a:ext cx="316" cy="176"/>
                </a:xfrm>
                <a:custGeom>
                  <a:avLst/>
                  <a:gdLst>
                    <a:gd name="T0" fmla="*/ 1 w 316"/>
                    <a:gd name="T1" fmla="*/ 92 h 176"/>
                    <a:gd name="T2" fmla="*/ 19 w 316"/>
                    <a:gd name="T3" fmla="*/ 50 h 176"/>
                    <a:gd name="T4" fmla="*/ 115 w 316"/>
                    <a:gd name="T5" fmla="*/ 5 h 176"/>
                    <a:gd name="T6" fmla="*/ 241 w 316"/>
                    <a:gd name="T7" fmla="*/ 20 h 176"/>
                    <a:gd name="T8" fmla="*/ 307 w 316"/>
                    <a:gd name="T9" fmla="*/ 119 h 176"/>
                    <a:gd name="T10" fmla="*/ 292 w 316"/>
                    <a:gd name="T11" fmla="*/ 176 h 176"/>
                    <a:gd name="T12" fmla="*/ 0 60000 65536"/>
                    <a:gd name="T13" fmla="*/ 0 60000 65536"/>
                    <a:gd name="T14" fmla="*/ 0 60000 65536"/>
                    <a:gd name="T15" fmla="*/ 0 60000 65536"/>
                    <a:gd name="T16" fmla="*/ 0 60000 65536"/>
                    <a:gd name="T17" fmla="*/ 0 60000 65536"/>
                    <a:gd name="T18" fmla="*/ 0 w 316"/>
                    <a:gd name="T19" fmla="*/ 0 h 176"/>
                    <a:gd name="T20" fmla="*/ 316 w 316"/>
                    <a:gd name="T21" fmla="*/ 176 h 176"/>
                  </a:gdLst>
                  <a:ahLst/>
                  <a:cxnLst>
                    <a:cxn ang="T12">
                      <a:pos x="T0" y="T1"/>
                    </a:cxn>
                    <a:cxn ang="T13">
                      <a:pos x="T2" y="T3"/>
                    </a:cxn>
                    <a:cxn ang="T14">
                      <a:pos x="T4" y="T5"/>
                    </a:cxn>
                    <a:cxn ang="T15">
                      <a:pos x="T6" y="T7"/>
                    </a:cxn>
                    <a:cxn ang="T16">
                      <a:pos x="T8" y="T9"/>
                    </a:cxn>
                    <a:cxn ang="T17">
                      <a:pos x="T10" y="T11"/>
                    </a:cxn>
                  </a:cxnLst>
                  <a:rect l="T18" t="T19" r="T20" b="T21"/>
                  <a:pathLst>
                    <a:path w="316" h="176">
                      <a:moveTo>
                        <a:pt x="1" y="92"/>
                      </a:moveTo>
                      <a:cubicBezTo>
                        <a:pt x="4" y="85"/>
                        <a:pt x="0" y="64"/>
                        <a:pt x="19" y="50"/>
                      </a:cubicBezTo>
                      <a:cubicBezTo>
                        <a:pt x="38" y="36"/>
                        <a:pt x="78" y="10"/>
                        <a:pt x="115" y="5"/>
                      </a:cubicBezTo>
                      <a:cubicBezTo>
                        <a:pt x="152" y="0"/>
                        <a:pt x="209" y="1"/>
                        <a:pt x="241" y="20"/>
                      </a:cubicBezTo>
                      <a:cubicBezTo>
                        <a:pt x="273" y="39"/>
                        <a:pt x="298" y="93"/>
                        <a:pt x="307" y="119"/>
                      </a:cubicBezTo>
                      <a:cubicBezTo>
                        <a:pt x="316" y="145"/>
                        <a:pt x="295" y="164"/>
                        <a:pt x="292" y="17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99" name="Freeform 71"/>
                <p:cNvSpPr>
                  <a:spLocks/>
                </p:cNvSpPr>
                <p:nvPr/>
              </p:nvSpPr>
              <p:spPr bwMode="auto">
                <a:xfrm>
                  <a:off x="4464" y="1198"/>
                  <a:ext cx="49" cy="220"/>
                </a:xfrm>
                <a:custGeom>
                  <a:avLst/>
                  <a:gdLst>
                    <a:gd name="T0" fmla="*/ 0 w 49"/>
                    <a:gd name="T1" fmla="*/ 30 h 220"/>
                    <a:gd name="T2" fmla="*/ 30 w 49"/>
                    <a:gd name="T3" fmla="*/ 18 h 220"/>
                    <a:gd name="T4" fmla="*/ 46 w 49"/>
                    <a:gd name="T5" fmla="*/ 138 h 220"/>
                    <a:gd name="T6" fmla="*/ 46 w 49"/>
                    <a:gd name="T7" fmla="*/ 210 h 220"/>
                    <a:gd name="T8" fmla="*/ 45 w 49"/>
                    <a:gd name="T9" fmla="*/ 197 h 220"/>
                    <a:gd name="T10" fmla="*/ 0 60000 65536"/>
                    <a:gd name="T11" fmla="*/ 0 60000 65536"/>
                    <a:gd name="T12" fmla="*/ 0 60000 65536"/>
                    <a:gd name="T13" fmla="*/ 0 60000 65536"/>
                    <a:gd name="T14" fmla="*/ 0 60000 65536"/>
                    <a:gd name="T15" fmla="*/ 0 w 49"/>
                    <a:gd name="T16" fmla="*/ 0 h 220"/>
                    <a:gd name="T17" fmla="*/ 49 w 49"/>
                    <a:gd name="T18" fmla="*/ 220 h 220"/>
                  </a:gdLst>
                  <a:ahLst/>
                  <a:cxnLst>
                    <a:cxn ang="T10">
                      <a:pos x="T0" y="T1"/>
                    </a:cxn>
                    <a:cxn ang="T11">
                      <a:pos x="T2" y="T3"/>
                    </a:cxn>
                    <a:cxn ang="T12">
                      <a:pos x="T4" y="T5"/>
                    </a:cxn>
                    <a:cxn ang="T13">
                      <a:pos x="T6" y="T7"/>
                    </a:cxn>
                    <a:cxn ang="T14">
                      <a:pos x="T8" y="T9"/>
                    </a:cxn>
                  </a:cxnLst>
                  <a:rect l="T15" t="T16" r="T17" b="T18"/>
                  <a:pathLst>
                    <a:path w="49" h="220">
                      <a:moveTo>
                        <a:pt x="0" y="30"/>
                      </a:moveTo>
                      <a:cubicBezTo>
                        <a:pt x="5" y="28"/>
                        <a:pt x="22" y="0"/>
                        <a:pt x="30" y="18"/>
                      </a:cubicBezTo>
                      <a:cubicBezTo>
                        <a:pt x="38" y="36"/>
                        <a:pt x="43" y="106"/>
                        <a:pt x="46" y="138"/>
                      </a:cubicBezTo>
                      <a:cubicBezTo>
                        <a:pt x="49" y="170"/>
                        <a:pt x="46" y="200"/>
                        <a:pt x="46" y="210"/>
                      </a:cubicBezTo>
                      <a:cubicBezTo>
                        <a:pt x="46" y="220"/>
                        <a:pt x="45" y="200"/>
                        <a:pt x="45" y="19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00" name="Freeform 72"/>
                <p:cNvSpPr>
                  <a:spLocks/>
                </p:cNvSpPr>
                <p:nvPr/>
              </p:nvSpPr>
              <p:spPr bwMode="auto">
                <a:xfrm>
                  <a:off x="4896" y="1335"/>
                  <a:ext cx="231" cy="270"/>
                </a:xfrm>
                <a:custGeom>
                  <a:avLst/>
                  <a:gdLst>
                    <a:gd name="T0" fmla="*/ 0 w 231"/>
                    <a:gd name="T1" fmla="*/ 0 h 270"/>
                    <a:gd name="T2" fmla="*/ 231 w 231"/>
                    <a:gd name="T3" fmla="*/ 270 h 270"/>
                    <a:gd name="T4" fmla="*/ 0 60000 65536"/>
                    <a:gd name="T5" fmla="*/ 0 60000 65536"/>
                    <a:gd name="T6" fmla="*/ 0 w 231"/>
                    <a:gd name="T7" fmla="*/ 0 h 270"/>
                    <a:gd name="T8" fmla="*/ 231 w 231"/>
                    <a:gd name="T9" fmla="*/ 270 h 270"/>
                  </a:gdLst>
                  <a:ahLst/>
                  <a:cxnLst>
                    <a:cxn ang="T4">
                      <a:pos x="T0" y="T1"/>
                    </a:cxn>
                    <a:cxn ang="T5">
                      <a:pos x="T2" y="T3"/>
                    </a:cxn>
                  </a:cxnLst>
                  <a:rect l="T6" t="T7" r="T8" b="T9"/>
                  <a:pathLst>
                    <a:path w="231" h="270">
                      <a:moveTo>
                        <a:pt x="0" y="0"/>
                      </a:moveTo>
                      <a:lnTo>
                        <a:pt x="231" y="270"/>
                      </a:ln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01" name="Freeform 73"/>
                <p:cNvSpPr>
                  <a:spLocks/>
                </p:cNvSpPr>
                <p:nvPr/>
              </p:nvSpPr>
              <p:spPr bwMode="auto">
                <a:xfrm>
                  <a:off x="5058" y="944"/>
                  <a:ext cx="165" cy="247"/>
                </a:xfrm>
                <a:custGeom>
                  <a:avLst/>
                  <a:gdLst>
                    <a:gd name="T0" fmla="*/ 0 w 165"/>
                    <a:gd name="T1" fmla="*/ 25 h 247"/>
                    <a:gd name="T2" fmla="*/ 45 w 165"/>
                    <a:gd name="T3" fmla="*/ 16 h 247"/>
                    <a:gd name="T4" fmla="*/ 144 w 165"/>
                    <a:gd name="T5" fmla="*/ 124 h 247"/>
                    <a:gd name="T6" fmla="*/ 165 w 165"/>
                    <a:gd name="T7" fmla="*/ 223 h 247"/>
                    <a:gd name="T8" fmla="*/ 141 w 165"/>
                    <a:gd name="T9" fmla="*/ 247 h 247"/>
                    <a:gd name="T10" fmla="*/ 0 60000 65536"/>
                    <a:gd name="T11" fmla="*/ 0 60000 65536"/>
                    <a:gd name="T12" fmla="*/ 0 60000 65536"/>
                    <a:gd name="T13" fmla="*/ 0 60000 65536"/>
                    <a:gd name="T14" fmla="*/ 0 60000 65536"/>
                    <a:gd name="T15" fmla="*/ 0 w 165"/>
                    <a:gd name="T16" fmla="*/ 0 h 247"/>
                    <a:gd name="T17" fmla="*/ 165 w 165"/>
                    <a:gd name="T18" fmla="*/ 247 h 247"/>
                  </a:gdLst>
                  <a:ahLst/>
                  <a:cxnLst>
                    <a:cxn ang="T10">
                      <a:pos x="T0" y="T1"/>
                    </a:cxn>
                    <a:cxn ang="T11">
                      <a:pos x="T2" y="T3"/>
                    </a:cxn>
                    <a:cxn ang="T12">
                      <a:pos x="T4" y="T5"/>
                    </a:cxn>
                    <a:cxn ang="T13">
                      <a:pos x="T6" y="T7"/>
                    </a:cxn>
                    <a:cxn ang="T14">
                      <a:pos x="T8" y="T9"/>
                    </a:cxn>
                  </a:cxnLst>
                  <a:rect l="T15" t="T16" r="T17" b="T18"/>
                  <a:pathLst>
                    <a:path w="165" h="247">
                      <a:moveTo>
                        <a:pt x="0" y="25"/>
                      </a:moveTo>
                      <a:cubicBezTo>
                        <a:pt x="7" y="24"/>
                        <a:pt x="21" y="0"/>
                        <a:pt x="45" y="16"/>
                      </a:cubicBezTo>
                      <a:cubicBezTo>
                        <a:pt x="69" y="32"/>
                        <a:pt x="124" y="89"/>
                        <a:pt x="144" y="124"/>
                      </a:cubicBezTo>
                      <a:cubicBezTo>
                        <a:pt x="164" y="159"/>
                        <a:pt x="165" y="203"/>
                        <a:pt x="165" y="223"/>
                      </a:cubicBezTo>
                      <a:cubicBezTo>
                        <a:pt x="165" y="243"/>
                        <a:pt x="146" y="242"/>
                        <a:pt x="141" y="24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02" name="Freeform 74"/>
                <p:cNvSpPr>
                  <a:spLocks/>
                </p:cNvSpPr>
                <p:nvPr/>
              </p:nvSpPr>
              <p:spPr bwMode="auto">
                <a:xfrm>
                  <a:off x="3958" y="443"/>
                  <a:ext cx="103" cy="238"/>
                </a:xfrm>
                <a:custGeom>
                  <a:avLst/>
                  <a:gdLst>
                    <a:gd name="T0" fmla="*/ 0 w 103"/>
                    <a:gd name="T1" fmla="*/ 21 h 238"/>
                    <a:gd name="T2" fmla="*/ 32 w 103"/>
                    <a:gd name="T3" fmla="*/ 11 h 238"/>
                    <a:gd name="T4" fmla="*/ 80 w 103"/>
                    <a:gd name="T5" fmla="*/ 89 h 238"/>
                    <a:gd name="T6" fmla="*/ 102 w 103"/>
                    <a:gd name="T7" fmla="*/ 217 h 238"/>
                    <a:gd name="T8" fmla="*/ 74 w 103"/>
                    <a:gd name="T9" fmla="*/ 215 h 238"/>
                    <a:gd name="T10" fmla="*/ 0 60000 65536"/>
                    <a:gd name="T11" fmla="*/ 0 60000 65536"/>
                    <a:gd name="T12" fmla="*/ 0 60000 65536"/>
                    <a:gd name="T13" fmla="*/ 0 60000 65536"/>
                    <a:gd name="T14" fmla="*/ 0 60000 65536"/>
                    <a:gd name="T15" fmla="*/ 0 w 103"/>
                    <a:gd name="T16" fmla="*/ 0 h 238"/>
                    <a:gd name="T17" fmla="*/ 103 w 103"/>
                    <a:gd name="T18" fmla="*/ 238 h 238"/>
                  </a:gdLst>
                  <a:ahLst/>
                  <a:cxnLst>
                    <a:cxn ang="T10">
                      <a:pos x="T0" y="T1"/>
                    </a:cxn>
                    <a:cxn ang="T11">
                      <a:pos x="T2" y="T3"/>
                    </a:cxn>
                    <a:cxn ang="T12">
                      <a:pos x="T4" y="T5"/>
                    </a:cxn>
                    <a:cxn ang="T13">
                      <a:pos x="T6" y="T7"/>
                    </a:cxn>
                    <a:cxn ang="T14">
                      <a:pos x="T8" y="T9"/>
                    </a:cxn>
                  </a:cxnLst>
                  <a:rect l="T15" t="T16" r="T17" b="T18"/>
                  <a:pathLst>
                    <a:path w="103" h="238">
                      <a:moveTo>
                        <a:pt x="0" y="21"/>
                      </a:moveTo>
                      <a:cubicBezTo>
                        <a:pt x="5" y="19"/>
                        <a:pt x="19" y="0"/>
                        <a:pt x="32" y="11"/>
                      </a:cubicBezTo>
                      <a:cubicBezTo>
                        <a:pt x="45" y="22"/>
                        <a:pt x="68" y="55"/>
                        <a:pt x="80" y="89"/>
                      </a:cubicBezTo>
                      <a:cubicBezTo>
                        <a:pt x="92" y="123"/>
                        <a:pt x="103" y="196"/>
                        <a:pt x="102" y="217"/>
                      </a:cubicBezTo>
                      <a:cubicBezTo>
                        <a:pt x="101" y="238"/>
                        <a:pt x="80" y="215"/>
                        <a:pt x="74" y="215"/>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403" name="Freeform 75"/>
                <p:cNvSpPr>
                  <a:spLocks/>
                </p:cNvSpPr>
                <p:nvPr/>
              </p:nvSpPr>
              <p:spPr bwMode="auto">
                <a:xfrm>
                  <a:off x="4923" y="458"/>
                  <a:ext cx="89" cy="237"/>
                </a:xfrm>
                <a:custGeom>
                  <a:avLst/>
                  <a:gdLst>
                    <a:gd name="T0" fmla="*/ 89 w 89"/>
                    <a:gd name="T1" fmla="*/ 18 h 237"/>
                    <a:gd name="T2" fmla="*/ 73 w 89"/>
                    <a:gd name="T3" fmla="*/ 16 h 237"/>
                    <a:gd name="T4" fmla="*/ 25 w 89"/>
                    <a:gd name="T5" fmla="*/ 116 h 237"/>
                    <a:gd name="T6" fmla="*/ 3 w 89"/>
                    <a:gd name="T7" fmla="*/ 206 h 237"/>
                    <a:gd name="T8" fmla="*/ 7 w 89"/>
                    <a:gd name="T9" fmla="*/ 236 h 237"/>
                    <a:gd name="T10" fmla="*/ 12 w 89"/>
                    <a:gd name="T11" fmla="*/ 212 h 237"/>
                    <a:gd name="T12" fmla="*/ 0 60000 65536"/>
                    <a:gd name="T13" fmla="*/ 0 60000 65536"/>
                    <a:gd name="T14" fmla="*/ 0 60000 65536"/>
                    <a:gd name="T15" fmla="*/ 0 60000 65536"/>
                    <a:gd name="T16" fmla="*/ 0 60000 65536"/>
                    <a:gd name="T17" fmla="*/ 0 60000 65536"/>
                    <a:gd name="T18" fmla="*/ 0 w 89"/>
                    <a:gd name="T19" fmla="*/ 0 h 237"/>
                    <a:gd name="T20" fmla="*/ 89 w 89"/>
                    <a:gd name="T21" fmla="*/ 237 h 237"/>
                  </a:gdLst>
                  <a:ahLst/>
                  <a:cxnLst>
                    <a:cxn ang="T12">
                      <a:pos x="T0" y="T1"/>
                    </a:cxn>
                    <a:cxn ang="T13">
                      <a:pos x="T2" y="T3"/>
                    </a:cxn>
                    <a:cxn ang="T14">
                      <a:pos x="T4" y="T5"/>
                    </a:cxn>
                    <a:cxn ang="T15">
                      <a:pos x="T6" y="T7"/>
                    </a:cxn>
                    <a:cxn ang="T16">
                      <a:pos x="T8" y="T9"/>
                    </a:cxn>
                    <a:cxn ang="T17">
                      <a:pos x="T10" y="T11"/>
                    </a:cxn>
                  </a:cxnLst>
                  <a:rect l="T18" t="T19" r="T20" b="T21"/>
                  <a:pathLst>
                    <a:path w="89" h="237">
                      <a:moveTo>
                        <a:pt x="89" y="18"/>
                      </a:moveTo>
                      <a:cubicBezTo>
                        <a:pt x="86" y="18"/>
                        <a:pt x="84" y="0"/>
                        <a:pt x="73" y="16"/>
                      </a:cubicBezTo>
                      <a:cubicBezTo>
                        <a:pt x="62" y="32"/>
                        <a:pt x="37" y="84"/>
                        <a:pt x="25" y="116"/>
                      </a:cubicBezTo>
                      <a:cubicBezTo>
                        <a:pt x="13" y="148"/>
                        <a:pt x="6" y="186"/>
                        <a:pt x="3" y="206"/>
                      </a:cubicBezTo>
                      <a:cubicBezTo>
                        <a:pt x="0" y="226"/>
                        <a:pt x="6" y="235"/>
                        <a:pt x="7" y="236"/>
                      </a:cubicBezTo>
                      <a:cubicBezTo>
                        <a:pt x="8" y="237"/>
                        <a:pt x="11" y="217"/>
                        <a:pt x="12" y="21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5381" name="Line 76"/>
              <p:cNvSpPr>
                <a:spLocks noChangeShapeType="1"/>
              </p:cNvSpPr>
              <p:nvPr/>
            </p:nvSpPr>
            <p:spPr bwMode="auto">
              <a:xfrm flipH="1" flipV="1">
                <a:off x="4992" y="1440"/>
                <a:ext cx="96" cy="144"/>
              </a:xfrm>
              <a:prstGeom prst="line">
                <a:avLst/>
              </a:prstGeom>
              <a:noFill/>
              <a:ln w="57150">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15377" name="Text Box 77"/>
          <p:cNvSpPr txBox="1">
            <a:spLocks noChangeArrowheads="1"/>
          </p:cNvSpPr>
          <p:nvPr/>
        </p:nvSpPr>
        <p:spPr bwMode="auto">
          <a:xfrm>
            <a:off x="8229600" y="4267200"/>
            <a:ext cx="369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i="1"/>
              <a:t>i</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338138" y="692150"/>
            <a:ext cx="77152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zh-CN" altLang="en-US" sz="4000" dirty="0">
                <a:solidFill>
                  <a:srgbClr val="FF0000"/>
                </a:solidFill>
              </a:rPr>
              <a:t>作业</a:t>
            </a:r>
            <a:r>
              <a:rPr lang="en-US" altLang="zh-CN" sz="4000" dirty="0">
                <a:solidFill>
                  <a:srgbClr val="FF0000"/>
                </a:solidFill>
              </a:rPr>
              <a:t>:  7-9,  7-10,  7-12</a:t>
            </a:r>
            <a:r>
              <a:rPr lang="zh-CN" altLang="en-US" sz="4000" dirty="0">
                <a:solidFill>
                  <a:srgbClr val="FF0000"/>
                </a:solidFill>
              </a:rPr>
              <a:t>，</a:t>
            </a:r>
            <a:r>
              <a:rPr lang="en-US" altLang="zh-CN" sz="4000" dirty="0">
                <a:solidFill>
                  <a:srgbClr val="FF0000"/>
                </a:solidFill>
              </a:rPr>
              <a:t>7-13</a:t>
            </a:r>
            <a:endParaRPr lang="zh-CN" altLang="en-US" sz="4000"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ChangeArrowheads="1"/>
          </p:cNvSpPr>
          <p:nvPr/>
        </p:nvSpPr>
        <p:spPr bwMode="auto">
          <a:xfrm>
            <a:off x="5029200" y="1069975"/>
            <a:ext cx="3962400" cy="43434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5411" name="Freeform 3"/>
          <p:cNvSpPr>
            <a:spLocks/>
          </p:cNvSpPr>
          <p:nvPr/>
        </p:nvSpPr>
        <p:spPr bwMode="auto">
          <a:xfrm>
            <a:off x="7080250" y="2500313"/>
            <a:ext cx="368300" cy="330200"/>
          </a:xfrm>
          <a:custGeom>
            <a:avLst/>
            <a:gdLst>
              <a:gd name="T0" fmla="*/ 2147483646 w 232"/>
              <a:gd name="T1" fmla="*/ 2147483646 h 208"/>
              <a:gd name="T2" fmla="*/ 2147483646 w 232"/>
              <a:gd name="T3" fmla="*/ 2147483646 h 208"/>
              <a:gd name="T4" fmla="*/ 2147483646 w 232"/>
              <a:gd name="T5" fmla="*/ 2147483646 h 208"/>
              <a:gd name="T6" fmla="*/ 2147483646 w 232"/>
              <a:gd name="T7" fmla="*/ 2147483646 h 208"/>
              <a:gd name="T8" fmla="*/ 2147483646 w 232"/>
              <a:gd name="T9" fmla="*/ 2147483646 h 208"/>
              <a:gd name="T10" fmla="*/ 2147483646 w 232"/>
              <a:gd name="T11" fmla="*/ 2147483646 h 208"/>
              <a:gd name="T12" fmla="*/ 2147483646 w 232"/>
              <a:gd name="T13" fmla="*/ 2147483646 h 208"/>
              <a:gd name="T14" fmla="*/ 2147483646 w 232"/>
              <a:gd name="T15" fmla="*/ 2147483646 h 208"/>
              <a:gd name="T16" fmla="*/ 2147483646 w 232"/>
              <a:gd name="T17" fmla="*/ 2147483646 h 20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2"/>
              <a:gd name="T28" fmla="*/ 0 h 208"/>
              <a:gd name="T29" fmla="*/ 232 w 232"/>
              <a:gd name="T30" fmla="*/ 208 h 20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2" h="208">
                <a:moveTo>
                  <a:pt x="35" y="48"/>
                </a:moveTo>
                <a:cubicBezTo>
                  <a:pt x="47" y="44"/>
                  <a:pt x="51" y="21"/>
                  <a:pt x="62" y="15"/>
                </a:cubicBezTo>
                <a:cubicBezTo>
                  <a:pt x="75" y="9"/>
                  <a:pt x="108" y="5"/>
                  <a:pt x="122" y="3"/>
                </a:cubicBezTo>
                <a:cubicBezTo>
                  <a:pt x="142" y="0"/>
                  <a:pt x="165" y="11"/>
                  <a:pt x="185" y="15"/>
                </a:cubicBezTo>
                <a:cubicBezTo>
                  <a:pt x="227" y="43"/>
                  <a:pt x="216" y="105"/>
                  <a:pt x="232" y="153"/>
                </a:cubicBezTo>
                <a:cubicBezTo>
                  <a:pt x="149" y="208"/>
                  <a:pt x="232" y="207"/>
                  <a:pt x="169" y="186"/>
                </a:cubicBezTo>
                <a:cubicBezTo>
                  <a:pt x="157" y="190"/>
                  <a:pt x="103" y="192"/>
                  <a:pt x="92" y="186"/>
                </a:cubicBezTo>
                <a:cubicBezTo>
                  <a:pt x="77" y="178"/>
                  <a:pt x="53" y="178"/>
                  <a:pt x="40" y="159"/>
                </a:cubicBezTo>
                <a:cubicBezTo>
                  <a:pt x="0" y="99"/>
                  <a:pt x="35" y="87"/>
                  <a:pt x="35" y="48"/>
                </a:cubicBezTo>
                <a:close/>
              </a:path>
            </a:pathLst>
          </a:custGeom>
          <a:solidFill>
            <a:srgbClr val="FFCC66"/>
          </a:solidFill>
          <a:ln w="9525">
            <a:solidFill>
              <a:schemeClr val="tx1"/>
            </a:solidFill>
            <a:round/>
            <a:headEnd/>
            <a:tailEnd/>
          </a:ln>
        </p:spPr>
        <p:txBody>
          <a:bodyPr wrap="none" anchor="ctr"/>
          <a:lstStyle/>
          <a:p>
            <a:endParaRPr lang="zh-CN" altLang="en-US"/>
          </a:p>
        </p:txBody>
      </p:sp>
      <p:sp>
        <p:nvSpPr>
          <p:cNvPr id="145412" name="Freeform 4"/>
          <p:cNvSpPr>
            <a:spLocks/>
          </p:cNvSpPr>
          <p:nvPr/>
        </p:nvSpPr>
        <p:spPr bwMode="auto">
          <a:xfrm>
            <a:off x="6332538" y="3319463"/>
            <a:ext cx="373062" cy="347662"/>
          </a:xfrm>
          <a:custGeom>
            <a:avLst/>
            <a:gdLst>
              <a:gd name="T0" fmla="*/ 2147483646 w 235"/>
              <a:gd name="T1" fmla="*/ 2147483646 h 219"/>
              <a:gd name="T2" fmla="*/ 2147483646 w 235"/>
              <a:gd name="T3" fmla="*/ 2147483646 h 219"/>
              <a:gd name="T4" fmla="*/ 2147483646 w 235"/>
              <a:gd name="T5" fmla="*/ 2147483646 h 219"/>
              <a:gd name="T6" fmla="*/ 2147483646 w 235"/>
              <a:gd name="T7" fmla="*/ 2147483646 h 219"/>
              <a:gd name="T8" fmla="*/ 2147483646 w 235"/>
              <a:gd name="T9" fmla="*/ 2147483646 h 219"/>
              <a:gd name="T10" fmla="*/ 2147483646 w 235"/>
              <a:gd name="T11" fmla="*/ 2147483646 h 219"/>
              <a:gd name="T12" fmla="*/ 2147483646 w 235"/>
              <a:gd name="T13" fmla="*/ 2147483646 h 219"/>
              <a:gd name="T14" fmla="*/ 2147483646 w 235"/>
              <a:gd name="T15" fmla="*/ 2147483646 h 219"/>
              <a:gd name="T16" fmla="*/ 2147483646 w 235"/>
              <a:gd name="T17" fmla="*/ 2147483646 h 2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35"/>
              <a:gd name="T28" fmla="*/ 0 h 219"/>
              <a:gd name="T29" fmla="*/ 235 w 235"/>
              <a:gd name="T30" fmla="*/ 219 h 21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35" h="219">
                <a:moveTo>
                  <a:pt x="31" y="48"/>
                </a:moveTo>
                <a:cubicBezTo>
                  <a:pt x="43" y="44"/>
                  <a:pt x="47" y="21"/>
                  <a:pt x="58" y="15"/>
                </a:cubicBezTo>
                <a:cubicBezTo>
                  <a:pt x="71" y="9"/>
                  <a:pt x="104" y="5"/>
                  <a:pt x="118" y="3"/>
                </a:cubicBezTo>
                <a:cubicBezTo>
                  <a:pt x="138" y="0"/>
                  <a:pt x="161" y="11"/>
                  <a:pt x="181" y="15"/>
                </a:cubicBezTo>
                <a:cubicBezTo>
                  <a:pt x="223" y="43"/>
                  <a:pt x="219" y="48"/>
                  <a:pt x="235" y="96"/>
                </a:cubicBezTo>
                <a:cubicBezTo>
                  <a:pt x="152" y="151"/>
                  <a:pt x="190" y="219"/>
                  <a:pt x="127" y="198"/>
                </a:cubicBezTo>
                <a:cubicBezTo>
                  <a:pt x="115" y="202"/>
                  <a:pt x="99" y="192"/>
                  <a:pt x="88" y="186"/>
                </a:cubicBezTo>
                <a:cubicBezTo>
                  <a:pt x="73" y="178"/>
                  <a:pt x="53" y="133"/>
                  <a:pt x="40" y="114"/>
                </a:cubicBezTo>
                <a:cubicBezTo>
                  <a:pt x="0" y="54"/>
                  <a:pt x="31" y="87"/>
                  <a:pt x="31" y="48"/>
                </a:cubicBezTo>
                <a:close/>
              </a:path>
            </a:pathLst>
          </a:custGeom>
          <a:solidFill>
            <a:srgbClr val="FFCC66"/>
          </a:solidFill>
          <a:ln w="9525">
            <a:solidFill>
              <a:schemeClr val="tx1"/>
            </a:solidFill>
            <a:round/>
            <a:headEnd/>
            <a:tailEnd/>
          </a:ln>
        </p:spPr>
        <p:txBody>
          <a:bodyPr wrap="none" anchor="ctr"/>
          <a:lstStyle/>
          <a:p>
            <a:endParaRPr lang="zh-CN" altLang="en-US"/>
          </a:p>
        </p:txBody>
      </p:sp>
      <p:sp>
        <p:nvSpPr>
          <p:cNvPr id="24581" name="Text Box 5"/>
          <p:cNvSpPr txBox="1">
            <a:spLocks noChangeArrowheads="1"/>
          </p:cNvSpPr>
          <p:nvPr/>
        </p:nvSpPr>
        <p:spPr bwMode="auto">
          <a:xfrm>
            <a:off x="304800" y="358775"/>
            <a:ext cx="21510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latin typeface="宋体" pitchFamily="2" charset="-122"/>
              </a:rPr>
              <a:t>4  </a:t>
            </a:r>
            <a:r>
              <a:rPr lang="zh-CN" altLang="en-US" sz="2800">
                <a:solidFill>
                  <a:schemeClr val="accent2"/>
                </a:solidFill>
                <a:latin typeface="宋体" pitchFamily="2" charset="-122"/>
              </a:rPr>
              <a:t>闭合曲面</a:t>
            </a:r>
          </a:p>
        </p:txBody>
      </p:sp>
      <p:grpSp>
        <p:nvGrpSpPr>
          <p:cNvPr id="2" name="Group 6"/>
          <p:cNvGrpSpPr>
            <a:grpSpLocks/>
          </p:cNvGrpSpPr>
          <p:nvPr/>
        </p:nvGrpSpPr>
        <p:grpSpPr bwMode="auto">
          <a:xfrm>
            <a:off x="457200" y="960438"/>
            <a:ext cx="4651375" cy="519112"/>
            <a:chOff x="192" y="3202"/>
            <a:chExt cx="2930" cy="327"/>
          </a:xfrm>
        </p:grpSpPr>
        <p:sp>
          <p:nvSpPr>
            <p:cNvPr id="24605" name="Text Box 7"/>
            <p:cNvSpPr txBox="1">
              <a:spLocks noChangeArrowheads="1"/>
            </p:cNvSpPr>
            <p:nvPr/>
          </p:nvSpPr>
          <p:spPr bwMode="auto">
            <a:xfrm>
              <a:off x="192" y="3202"/>
              <a:ext cx="293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规定：外法线方向为   正向</a:t>
              </a:r>
            </a:p>
          </p:txBody>
        </p:sp>
        <p:graphicFrame>
          <p:nvGraphicFramePr>
            <p:cNvPr id="24606" name="Object 8"/>
            <p:cNvGraphicFramePr>
              <a:graphicFrameLocks noChangeAspect="1"/>
            </p:cNvGraphicFramePr>
            <p:nvPr/>
          </p:nvGraphicFramePr>
          <p:xfrm>
            <a:off x="2315" y="3237"/>
            <a:ext cx="288" cy="271"/>
          </p:xfrm>
          <a:graphic>
            <a:graphicData uri="http://schemas.openxmlformats.org/presentationml/2006/ole">
              <mc:AlternateContent xmlns:mc="http://schemas.openxmlformats.org/markup-compatibility/2006">
                <mc:Choice xmlns:v="urn:schemas-microsoft-com:vml" Requires="v">
                  <p:oleObj spid="_x0000_s18602" name="公式" r:id="rId3" imgW="215713" imgH="203024" progId="Equation.3">
                    <p:embed/>
                  </p:oleObj>
                </mc:Choice>
                <mc:Fallback>
                  <p:oleObj name="公式" r:id="rId3" imgW="215713" imgH="2030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5" y="3237"/>
                          <a:ext cx="28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9"/>
          <p:cNvGrpSpPr>
            <a:grpSpLocks/>
          </p:cNvGrpSpPr>
          <p:nvPr/>
        </p:nvGrpSpPr>
        <p:grpSpPr bwMode="auto">
          <a:xfrm>
            <a:off x="5943600" y="1676400"/>
            <a:ext cx="2466975" cy="2728913"/>
            <a:chOff x="3984" y="2553"/>
            <a:chExt cx="1554" cy="1719"/>
          </a:xfrm>
        </p:grpSpPr>
        <p:sp>
          <p:nvSpPr>
            <p:cNvPr id="24598" name="Oval 10"/>
            <p:cNvSpPr>
              <a:spLocks noChangeArrowheads="1"/>
            </p:cNvSpPr>
            <p:nvPr/>
          </p:nvSpPr>
          <p:spPr bwMode="auto">
            <a:xfrm rot="1928800">
              <a:off x="4224" y="2832"/>
              <a:ext cx="720" cy="115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4599" name="Freeform 11"/>
            <p:cNvSpPr>
              <a:spLocks/>
            </p:cNvSpPr>
            <p:nvPr/>
          </p:nvSpPr>
          <p:spPr bwMode="auto">
            <a:xfrm>
              <a:off x="3984" y="3696"/>
              <a:ext cx="336" cy="576"/>
            </a:xfrm>
            <a:custGeom>
              <a:avLst/>
              <a:gdLst>
                <a:gd name="T0" fmla="*/ 0 w 336"/>
                <a:gd name="T1" fmla="*/ 576 h 576"/>
                <a:gd name="T2" fmla="*/ 48 w 336"/>
                <a:gd name="T3" fmla="*/ 432 h 576"/>
                <a:gd name="T4" fmla="*/ 144 w 336"/>
                <a:gd name="T5" fmla="*/ 288 h 576"/>
                <a:gd name="T6" fmla="*/ 336 w 336"/>
                <a:gd name="T7" fmla="*/ 0 h 576"/>
                <a:gd name="T8" fmla="*/ 0 60000 65536"/>
                <a:gd name="T9" fmla="*/ 0 60000 65536"/>
                <a:gd name="T10" fmla="*/ 0 60000 65536"/>
                <a:gd name="T11" fmla="*/ 0 60000 65536"/>
                <a:gd name="T12" fmla="*/ 0 w 336"/>
                <a:gd name="T13" fmla="*/ 0 h 576"/>
                <a:gd name="T14" fmla="*/ 336 w 336"/>
                <a:gd name="T15" fmla="*/ 576 h 576"/>
              </a:gdLst>
              <a:ahLst/>
              <a:cxnLst>
                <a:cxn ang="T8">
                  <a:pos x="T0" y="T1"/>
                </a:cxn>
                <a:cxn ang="T9">
                  <a:pos x="T2" y="T3"/>
                </a:cxn>
                <a:cxn ang="T10">
                  <a:pos x="T4" y="T5"/>
                </a:cxn>
                <a:cxn ang="T11">
                  <a:pos x="T6" y="T7"/>
                </a:cxn>
              </a:cxnLst>
              <a:rect l="T12" t="T13" r="T14" b="T15"/>
              <a:pathLst>
                <a:path w="336" h="576">
                  <a:moveTo>
                    <a:pt x="0" y="576"/>
                  </a:moveTo>
                  <a:cubicBezTo>
                    <a:pt x="12" y="528"/>
                    <a:pt x="24" y="480"/>
                    <a:pt x="48" y="432"/>
                  </a:cubicBezTo>
                  <a:cubicBezTo>
                    <a:pt x="72" y="384"/>
                    <a:pt x="96" y="360"/>
                    <a:pt x="144" y="288"/>
                  </a:cubicBezTo>
                  <a:cubicBezTo>
                    <a:pt x="192" y="216"/>
                    <a:pt x="304" y="48"/>
                    <a:pt x="336"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00" name="Freeform 12"/>
            <p:cNvSpPr>
              <a:spLocks/>
            </p:cNvSpPr>
            <p:nvPr/>
          </p:nvSpPr>
          <p:spPr bwMode="auto">
            <a:xfrm>
              <a:off x="4320" y="3216"/>
              <a:ext cx="432" cy="480"/>
            </a:xfrm>
            <a:custGeom>
              <a:avLst/>
              <a:gdLst>
                <a:gd name="T0" fmla="*/ 0 w 432"/>
                <a:gd name="T1" fmla="*/ 480 h 480"/>
                <a:gd name="T2" fmla="*/ 144 w 432"/>
                <a:gd name="T3" fmla="*/ 336 h 480"/>
                <a:gd name="T4" fmla="*/ 336 w 432"/>
                <a:gd name="T5" fmla="*/ 96 h 480"/>
                <a:gd name="T6" fmla="*/ 432 w 432"/>
                <a:gd name="T7" fmla="*/ 0 h 480"/>
                <a:gd name="T8" fmla="*/ 0 60000 65536"/>
                <a:gd name="T9" fmla="*/ 0 60000 65536"/>
                <a:gd name="T10" fmla="*/ 0 60000 65536"/>
                <a:gd name="T11" fmla="*/ 0 60000 65536"/>
                <a:gd name="T12" fmla="*/ 0 w 432"/>
                <a:gd name="T13" fmla="*/ 0 h 480"/>
                <a:gd name="T14" fmla="*/ 432 w 432"/>
                <a:gd name="T15" fmla="*/ 480 h 480"/>
              </a:gdLst>
              <a:ahLst/>
              <a:cxnLst>
                <a:cxn ang="T8">
                  <a:pos x="T0" y="T1"/>
                </a:cxn>
                <a:cxn ang="T9">
                  <a:pos x="T2" y="T3"/>
                </a:cxn>
                <a:cxn ang="T10">
                  <a:pos x="T4" y="T5"/>
                </a:cxn>
                <a:cxn ang="T11">
                  <a:pos x="T6" y="T7"/>
                </a:cxn>
              </a:cxnLst>
              <a:rect l="T12" t="T13" r="T14" b="T15"/>
              <a:pathLst>
                <a:path w="432" h="480">
                  <a:moveTo>
                    <a:pt x="0" y="480"/>
                  </a:moveTo>
                  <a:cubicBezTo>
                    <a:pt x="44" y="440"/>
                    <a:pt x="88" y="400"/>
                    <a:pt x="144" y="336"/>
                  </a:cubicBezTo>
                  <a:cubicBezTo>
                    <a:pt x="200" y="272"/>
                    <a:pt x="288" y="152"/>
                    <a:pt x="336" y="96"/>
                  </a:cubicBezTo>
                  <a:cubicBezTo>
                    <a:pt x="384" y="40"/>
                    <a:pt x="416" y="24"/>
                    <a:pt x="432" y="0"/>
                  </a:cubicBezTo>
                </a:path>
              </a:pathLst>
            </a:cu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4601" name="Freeform 13"/>
            <p:cNvSpPr>
              <a:spLocks/>
            </p:cNvSpPr>
            <p:nvPr/>
          </p:nvSpPr>
          <p:spPr bwMode="auto">
            <a:xfrm>
              <a:off x="4788" y="2967"/>
              <a:ext cx="684" cy="233"/>
            </a:xfrm>
            <a:custGeom>
              <a:avLst/>
              <a:gdLst>
                <a:gd name="T0" fmla="*/ 0 w 684"/>
                <a:gd name="T1" fmla="*/ 233 h 233"/>
                <a:gd name="T2" fmla="*/ 148 w 684"/>
                <a:gd name="T3" fmla="*/ 113 h 233"/>
                <a:gd name="T4" fmla="*/ 444 w 684"/>
                <a:gd name="T5" fmla="*/ 9 h 233"/>
                <a:gd name="T6" fmla="*/ 684 w 684"/>
                <a:gd name="T7" fmla="*/ 57 h 233"/>
                <a:gd name="T8" fmla="*/ 0 60000 65536"/>
                <a:gd name="T9" fmla="*/ 0 60000 65536"/>
                <a:gd name="T10" fmla="*/ 0 60000 65536"/>
                <a:gd name="T11" fmla="*/ 0 60000 65536"/>
                <a:gd name="T12" fmla="*/ 0 w 684"/>
                <a:gd name="T13" fmla="*/ 0 h 233"/>
                <a:gd name="T14" fmla="*/ 684 w 684"/>
                <a:gd name="T15" fmla="*/ 233 h 233"/>
              </a:gdLst>
              <a:ahLst/>
              <a:cxnLst>
                <a:cxn ang="T8">
                  <a:pos x="T0" y="T1"/>
                </a:cxn>
                <a:cxn ang="T9">
                  <a:pos x="T2" y="T3"/>
                </a:cxn>
                <a:cxn ang="T10">
                  <a:pos x="T4" y="T5"/>
                </a:cxn>
                <a:cxn ang="T11">
                  <a:pos x="T6" y="T7"/>
                </a:cxn>
              </a:cxnLst>
              <a:rect l="T12" t="T13" r="T14" b="T15"/>
              <a:pathLst>
                <a:path w="684" h="233">
                  <a:moveTo>
                    <a:pt x="0" y="233"/>
                  </a:moveTo>
                  <a:cubicBezTo>
                    <a:pt x="25" y="213"/>
                    <a:pt x="74" y="150"/>
                    <a:pt x="148" y="113"/>
                  </a:cubicBezTo>
                  <a:cubicBezTo>
                    <a:pt x="222" y="76"/>
                    <a:pt x="355" y="18"/>
                    <a:pt x="444" y="9"/>
                  </a:cubicBezTo>
                  <a:cubicBezTo>
                    <a:pt x="533" y="0"/>
                    <a:pt x="644" y="49"/>
                    <a:pt x="684" y="57"/>
                  </a:cubicBezTo>
                </a:path>
              </a:pathLst>
            </a:custGeom>
            <a:noFill/>
            <a:ln w="28575">
              <a:solidFill>
                <a:schemeClr val="tx1"/>
              </a:solidFill>
              <a:round/>
              <a:headEnd/>
              <a:tailEnd type="arrow"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4602" name="Object 14"/>
            <p:cNvGraphicFramePr>
              <a:graphicFrameLocks noChangeAspect="1"/>
            </p:cNvGraphicFramePr>
            <p:nvPr/>
          </p:nvGraphicFramePr>
          <p:xfrm>
            <a:off x="5280" y="2640"/>
            <a:ext cx="258" cy="300"/>
          </p:xfrm>
          <a:graphic>
            <a:graphicData uri="http://schemas.openxmlformats.org/presentationml/2006/ole">
              <mc:AlternateContent xmlns:mc="http://schemas.openxmlformats.org/markup-compatibility/2006">
                <mc:Choice xmlns:v="urn:schemas-microsoft-com:vml" Requires="v">
                  <p:oleObj spid="_x0000_s18603" name="公式" r:id="rId5" imgW="164957" imgH="190335" progId="Equation.3">
                    <p:embed/>
                  </p:oleObj>
                </mc:Choice>
                <mc:Fallback>
                  <p:oleObj name="公式" r:id="rId5" imgW="164957" imgH="190335"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0" y="2640"/>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03" name="Oval 15"/>
            <p:cNvSpPr>
              <a:spLocks noChangeArrowheads="1"/>
            </p:cNvSpPr>
            <p:nvPr/>
          </p:nvSpPr>
          <p:spPr bwMode="auto">
            <a:xfrm rot="1872167">
              <a:off x="4263" y="3282"/>
              <a:ext cx="681" cy="223"/>
            </a:xfrm>
            <a:prstGeom prst="ellipse">
              <a:avLst/>
            </a:prstGeom>
            <a:noFill/>
            <a:ln w="9525"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4604" name="Text Box 16"/>
            <p:cNvSpPr txBox="1">
              <a:spLocks noChangeArrowheads="1"/>
            </p:cNvSpPr>
            <p:nvPr/>
          </p:nvSpPr>
          <p:spPr bwMode="auto">
            <a:xfrm>
              <a:off x="4550" y="255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b="0" i="1">
                  <a:solidFill>
                    <a:schemeClr val="accent2"/>
                  </a:solidFill>
                </a:rPr>
                <a:t>S</a:t>
              </a:r>
            </a:p>
          </p:txBody>
        </p:sp>
      </p:grpSp>
      <p:grpSp>
        <p:nvGrpSpPr>
          <p:cNvPr id="4" name="Group 17"/>
          <p:cNvGrpSpPr>
            <a:grpSpLocks/>
          </p:cNvGrpSpPr>
          <p:nvPr/>
        </p:nvGrpSpPr>
        <p:grpSpPr bwMode="auto">
          <a:xfrm>
            <a:off x="5181600" y="1281113"/>
            <a:ext cx="2774950" cy="2593975"/>
            <a:chOff x="3504" y="2304"/>
            <a:chExt cx="1748" cy="1634"/>
          </a:xfrm>
        </p:grpSpPr>
        <p:sp>
          <p:nvSpPr>
            <p:cNvPr id="24594" name="Freeform 18"/>
            <p:cNvSpPr>
              <a:spLocks/>
            </p:cNvSpPr>
            <p:nvPr/>
          </p:nvSpPr>
          <p:spPr bwMode="auto">
            <a:xfrm>
              <a:off x="3936" y="3676"/>
              <a:ext cx="404" cy="260"/>
            </a:xfrm>
            <a:custGeom>
              <a:avLst/>
              <a:gdLst>
                <a:gd name="T0" fmla="*/ 404 w 404"/>
                <a:gd name="T1" fmla="*/ 0 h 260"/>
                <a:gd name="T2" fmla="*/ 0 w 404"/>
                <a:gd name="T3" fmla="*/ 260 h 260"/>
                <a:gd name="T4" fmla="*/ 0 60000 65536"/>
                <a:gd name="T5" fmla="*/ 0 60000 65536"/>
                <a:gd name="T6" fmla="*/ 0 w 404"/>
                <a:gd name="T7" fmla="*/ 0 h 260"/>
                <a:gd name="T8" fmla="*/ 404 w 404"/>
                <a:gd name="T9" fmla="*/ 260 h 260"/>
              </a:gdLst>
              <a:ahLst/>
              <a:cxnLst>
                <a:cxn ang="T4">
                  <a:pos x="T0" y="T1"/>
                </a:cxn>
                <a:cxn ang="T5">
                  <a:pos x="T2" y="T3"/>
                </a:cxn>
              </a:cxnLst>
              <a:rect l="T6" t="T7" r="T8" b="T9"/>
              <a:pathLst>
                <a:path w="404" h="260">
                  <a:moveTo>
                    <a:pt x="404" y="0"/>
                  </a:moveTo>
                  <a:lnTo>
                    <a:pt x="0" y="260"/>
                  </a:lnTo>
                </a:path>
              </a:pathLst>
            </a:custGeom>
            <a:noFill/>
            <a:ln w="3810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4595" name="Object 19"/>
            <p:cNvGraphicFramePr>
              <a:graphicFrameLocks noChangeAspect="1"/>
            </p:cNvGraphicFramePr>
            <p:nvPr/>
          </p:nvGraphicFramePr>
          <p:xfrm>
            <a:off x="3504" y="3648"/>
            <a:ext cx="308" cy="290"/>
          </p:xfrm>
          <a:graphic>
            <a:graphicData uri="http://schemas.openxmlformats.org/presentationml/2006/ole">
              <mc:AlternateContent xmlns:mc="http://schemas.openxmlformats.org/markup-compatibility/2006">
                <mc:Choice xmlns:v="urn:schemas-microsoft-com:vml" Requires="v">
                  <p:oleObj spid="_x0000_s18604" name="公式" r:id="rId7" imgW="215713" imgH="203024" progId="Equation.3">
                    <p:embed/>
                  </p:oleObj>
                </mc:Choice>
                <mc:Fallback>
                  <p:oleObj name="公式" r:id="rId7" imgW="215713" imgH="2030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4" y="3648"/>
                          <a:ext cx="308"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96" name="Freeform 20"/>
            <p:cNvSpPr>
              <a:spLocks/>
            </p:cNvSpPr>
            <p:nvPr/>
          </p:nvSpPr>
          <p:spPr bwMode="auto">
            <a:xfrm>
              <a:off x="4788" y="2692"/>
              <a:ext cx="388" cy="516"/>
            </a:xfrm>
            <a:custGeom>
              <a:avLst/>
              <a:gdLst>
                <a:gd name="T0" fmla="*/ 0 w 388"/>
                <a:gd name="T1" fmla="*/ 516 h 516"/>
                <a:gd name="T2" fmla="*/ 388 w 388"/>
                <a:gd name="T3" fmla="*/ 0 h 516"/>
                <a:gd name="T4" fmla="*/ 0 60000 65536"/>
                <a:gd name="T5" fmla="*/ 0 60000 65536"/>
                <a:gd name="T6" fmla="*/ 0 w 388"/>
                <a:gd name="T7" fmla="*/ 0 h 516"/>
                <a:gd name="T8" fmla="*/ 388 w 388"/>
                <a:gd name="T9" fmla="*/ 516 h 516"/>
              </a:gdLst>
              <a:ahLst/>
              <a:cxnLst>
                <a:cxn ang="T4">
                  <a:pos x="T0" y="T1"/>
                </a:cxn>
                <a:cxn ang="T5">
                  <a:pos x="T2" y="T3"/>
                </a:cxn>
              </a:cxnLst>
              <a:rect l="T6" t="T7" r="T8" b="T9"/>
              <a:pathLst>
                <a:path w="388" h="516">
                  <a:moveTo>
                    <a:pt x="0" y="516"/>
                  </a:moveTo>
                  <a:lnTo>
                    <a:pt x="388" y="0"/>
                  </a:ln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4597" name="Object 21"/>
            <p:cNvGraphicFramePr>
              <a:graphicFrameLocks noChangeAspect="1"/>
            </p:cNvGraphicFramePr>
            <p:nvPr/>
          </p:nvGraphicFramePr>
          <p:xfrm>
            <a:off x="4944" y="2304"/>
            <a:ext cx="308" cy="290"/>
          </p:xfrm>
          <a:graphic>
            <a:graphicData uri="http://schemas.openxmlformats.org/presentationml/2006/ole">
              <mc:AlternateContent xmlns:mc="http://schemas.openxmlformats.org/markup-compatibility/2006">
                <mc:Choice xmlns:v="urn:schemas-microsoft-com:vml" Requires="v">
                  <p:oleObj spid="_x0000_s18605" name="公式" r:id="rId8" imgW="215713" imgH="203024" progId="Equation.3">
                    <p:embed/>
                  </p:oleObj>
                </mc:Choice>
                <mc:Fallback>
                  <p:oleObj name="公式" r:id="rId8" imgW="215713" imgH="2030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4" y="2304"/>
                          <a:ext cx="308"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5430" name="Text Box 22"/>
          <p:cNvSpPr txBox="1">
            <a:spLocks noChangeArrowheads="1"/>
          </p:cNvSpPr>
          <p:nvPr/>
        </p:nvSpPr>
        <p:spPr bwMode="auto">
          <a:xfrm>
            <a:off x="441325" y="172878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磁感应线穿入</a:t>
            </a:r>
          </a:p>
        </p:txBody>
      </p:sp>
      <p:graphicFrame>
        <p:nvGraphicFramePr>
          <p:cNvPr id="145431" name="Object 23"/>
          <p:cNvGraphicFramePr>
            <a:graphicFrameLocks noChangeAspect="1"/>
          </p:cNvGraphicFramePr>
          <p:nvPr/>
        </p:nvGraphicFramePr>
        <p:xfrm>
          <a:off x="3200400" y="1746250"/>
          <a:ext cx="1066800" cy="471488"/>
        </p:xfrm>
        <a:graphic>
          <a:graphicData uri="http://schemas.openxmlformats.org/presentationml/2006/ole">
            <mc:AlternateContent xmlns:mc="http://schemas.openxmlformats.org/markup-compatibility/2006">
              <mc:Choice xmlns:v="urn:schemas-microsoft-com:vml" Requires="v">
                <p:oleObj spid="_x0000_s18606" name="公式" r:id="rId9" imgW="444307" imgH="228501" progId="Equation.3">
                  <p:embed/>
                </p:oleObj>
              </mc:Choice>
              <mc:Fallback>
                <p:oleObj name="公式" r:id="rId9" imgW="444307"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1746250"/>
                        <a:ext cx="1066800" cy="471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432" name="Text Box 24"/>
          <p:cNvSpPr txBox="1">
            <a:spLocks noChangeArrowheads="1"/>
          </p:cNvSpPr>
          <p:nvPr/>
        </p:nvSpPr>
        <p:spPr bwMode="auto">
          <a:xfrm>
            <a:off x="457200" y="226218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磁感应线穿出</a:t>
            </a:r>
          </a:p>
        </p:txBody>
      </p:sp>
      <p:graphicFrame>
        <p:nvGraphicFramePr>
          <p:cNvPr id="145433" name="Object 25"/>
          <p:cNvGraphicFramePr>
            <a:graphicFrameLocks noChangeAspect="1"/>
          </p:cNvGraphicFramePr>
          <p:nvPr/>
        </p:nvGraphicFramePr>
        <p:xfrm>
          <a:off x="3200400" y="2306638"/>
          <a:ext cx="1066800" cy="471487"/>
        </p:xfrm>
        <a:graphic>
          <a:graphicData uri="http://schemas.openxmlformats.org/presentationml/2006/ole">
            <mc:AlternateContent xmlns:mc="http://schemas.openxmlformats.org/markup-compatibility/2006">
              <mc:Choice xmlns:v="urn:schemas-microsoft-com:vml" Requires="v">
                <p:oleObj spid="_x0000_s18607" name="公式" r:id="rId11" imgW="444307" imgH="228501" progId="Equation.3">
                  <p:embed/>
                </p:oleObj>
              </mc:Choice>
              <mc:Fallback>
                <p:oleObj name="公式" r:id="rId11" imgW="444307" imgH="228501"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0400" y="2306638"/>
                        <a:ext cx="1066800"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5434" name="Object 26"/>
          <p:cNvGraphicFramePr>
            <a:graphicFrameLocks noChangeAspect="1"/>
          </p:cNvGraphicFramePr>
          <p:nvPr/>
        </p:nvGraphicFramePr>
        <p:xfrm>
          <a:off x="1231900" y="3998913"/>
          <a:ext cx="1447800" cy="1085850"/>
        </p:xfrm>
        <a:graphic>
          <a:graphicData uri="http://schemas.openxmlformats.org/presentationml/2006/ole">
            <mc:AlternateContent xmlns:mc="http://schemas.openxmlformats.org/markup-compatibility/2006">
              <mc:Choice xmlns:v="urn:schemas-microsoft-com:vml" Requires="v">
                <p:oleObj spid="_x0000_s18608" name="公式" r:id="rId13" imgW="508000" imgH="381000" progId="Equation.3">
                  <p:embed/>
                </p:oleObj>
              </mc:Choice>
              <mc:Fallback>
                <p:oleObj name="公式" r:id="rId13" imgW="508000" imgH="3810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31900" y="3998913"/>
                        <a:ext cx="144780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5435" name="Text Box 27"/>
          <p:cNvSpPr txBox="1">
            <a:spLocks noChangeArrowheads="1"/>
          </p:cNvSpPr>
          <p:nvPr/>
        </p:nvSpPr>
        <p:spPr bwMode="auto">
          <a:xfrm>
            <a:off x="2751138" y="4127500"/>
            <a:ext cx="7254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a:solidFill>
                  <a:schemeClr val="accent2"/>
                </a:solidFill>
              </a:rPr>
              <a:t>= 0</a:t>
            </a:r>
          </a:p>
        </p:txBody>
      </p:sp>
      <p:sp>
        <p:nvSpPr>
          <p:cNvPr id="145436" name="Text Box 28"/>
          <p:cNvSpPr txBox="1">
            <a:spLocks noChangeArrowheads="1"/>
          </p:cNvSpPr>
          <p:nvPr/>
        </p:nvSpPr>
        <p:spPr bwMode="auto">
          <a:xfrm>
            <a:off x="1064418" y="5293520"/>
            <a:ext cx="23288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dirty="0">
                <a:solidFill>
                  <a:schemeClr val="accent2"/>
                </a:solidFill>
              </a:rPr>
              <a:t>磁通连续定理</a:t>
            </a:r>
          </a:p>
        </p:txBody>
      </p:sp>
      <p:sp>
        <p:nvSpPr>
          <p:cNvPr id="145437" name="Rectangle 29"/>
          <p:cNvSpPr>
            <a:spLocks noChangeArrowheads="1"/>
          </p:cNvSpPr>
          <p:nvPr/>
        </p:nvSpPr>
        <p:spPr bwMode="auto">
          <a:xfrm>
            <a:off x="971550" y="3854450"/>
            <a:ext cx="2514600" cy="1143000"/>
          </a:xfrm>
          <a:prstGeom prst="rect">
            <a:avLst/>
          </a:prstGeom>
          <a:noFill/>
          <a:ln w="5715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b="0">
              <a:solidFill>
                <a:schemeClr val="accent2"/>
              </a:solidFill>
            </a:endParaRPr>
          </a:p>
        </p:txBody>
      </p:sp>
      <p:sp>
        <p:nvSpPr>
          <p:cNvPr id="145439" name="Rectangle 31"/>
          <p:cNvSpPr>
            <a:spLocks noChangeArrowheads="1"/>
          </p:cNvSpPr>
          <p:nvPr/>
        </p:nvSpPr>
        <p:spPr bwMode="auto">
          <a:xfrm>
            <a:off x="461963" y="2981325"/>
            <a:ext cx="403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rgbClr val="CC3300"/>
                </a:solidFill>
                <a:latin typeface="宋体" pitchFamily="2" charset="-122"/>
              </a:rPr>
              <a:t>磁场的高斯定理：</a:t>
            </a:r>
          </a:p>
        </p:txBody>
      </p:sp>
      <p:graphicFrame>
        <p:nvGraphicFramePr>
          <p:cNvPr id="5" name="对象 4"/>
          <p:cNvGraphicFramePr>
            <a:graphicFrameLocks noChangeAspect="1"/>
          </p:cNvGraphicFramePr>
          <p:nvPr>
            <p:extLst>
              <p:ext uri="{D42A27DB-BD31-4B8C-83A1-F6EECF244321}">
                <p14:modId xmlns:p14="http://schemas.microsoft.com/office/powerpoint/2010/main" val="1788333436"/>
              </p:ext>
            </p:extLst>
          </p:nvPr>
        </p:nvGraphicFramePr>
        <p:xfrm>
          <a:off x="3163070" y="5844754"/>
          <a:ext cx="1945505" cy="752598"/>
        </p:xfrm>
        <a:graphic>
          <a:graphicData uri="http://schemas.openxmlformats.org/presentationml/2006/ole">
            <mc:AlternateContent xmlns:mc="http://schemas.openxmlformats.org/markup-compatibility/2006">
              <mc:Choice xmlns:v="urn:schemas-microsoft-com:vml" Requires="v">
                <p:oleObj spid="_x0000_s18609" name="Equation" r:id="rId15" imgW="558720" imgH="215640" progId="Equation.DSMT4">
                  <p:embed/>
                </p:oleObj>
              </mc:Choice>
              <mc:Fallback>
                <p:oleObj name="Equation" r:id="rId15" imgW="558720" imgH="215640" progId="Equation.DSMT4">
                  <p:embed/>
                  <p:pic>
                    <p:nvPicPr>
                      <p:cNvPr id="0" name="Object 26"/>
                      <p:cNvPicPr>
                        <a:picLocks noChangeAspect="1" noChangeArrowheads="1"/>
                      </p:cNvPicPr>
                      <p:nvPr/>
                    </p:nvPicPr>
                    <p:blipFill>
                      <a:blip r:embed="rId16"/>
                      <a:srcRect/>
                      <a:stretch>
                        <a:fillRect/>
                      </a:stretch>
                    </p:blipFill>
                    <p:spPr bwMode="auto">
                      <a:xfrm>
                        <a:off x="3163070" y="5844754"/>
                        <a:ext cx="1945505" cy="752598"/>
                      </a:xfrm>
                      <a:prstGeom prst="rect">
                        <a:avLst/>
                      </a:prstGeom>
                      <a:noFill/>
                      <a:ln>
                        <a:noFill/>
                      </a:ln>
                      <a:effectLst/>
                    </p:spPr>
                  </p:pic>
                </p:oleObj>
              </mc:Fallback>
            </mc:AlternateContent>
          </a:graphicData>
        </a:graphic>
      </p:graphicFrame>
      <p:sp>
        <p:nvSpPr>
          <p:cNvPr id="6" name="矩形 5"/>
          <p:cNvSpPr/>
          <p:nvPr/>
        </p:nvSpPr>
        <p:spPr>
          <a:xfrm>
            <a:off x="5425422" y="5889466"/>
            <a:ext cx="2242922" cy="707886"/>
          </a:xfrm>
          <a:prstGeom prst="rect">
            <a:avLst/>
          </a:prstGeom>
        </p:spPr>
        <p:txBody>
          <a:bodyPr wrap="none">
            <a:spAutoFit/>
          </a:bodyPr>
          <a:lstStyle/>
          <a:p>
            <a:r>
              <a:rPr lang="zh-CN" altLang="en-US" sz="4000" dirty="0"/>
              <a:t>磁场无源</a:t>
            </a:r>
          </a:p>
        </p:txBody>
      </p:sp>
    </p:spTree>
    <p:extLst>
      <p:ext uri="{BB962C8B-B14F-4D97-AF65-F5344CB8AC3E}">
        <p14:creationId xmlns:p14="http://schemas.microsoft.com/office/powerpoint/2010/main" val="3909555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45410"/>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5430"/>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145412"/>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145431"/>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45432"/>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145411"/>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145433"/>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145434"/>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145435"/>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grpId="0" nodeType="afterEffect">
                                  <p:stCondLst>
                                    <p:cond delay="0"/>
                                  </p:stCondLst>
                                  <p:childTnLst>
                                    <p:set>
                                      <p:cBhvr>
                                        <p:cTn id="52" dur="1" fill="hold">
                                          <p:stCondLst>
                                            <p:cond delay="499"/>
                                          </p:stCondLst>
                                        </p:cTn>
                                        <p:tgtEl>
                                          <p:spTgt spid="14543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5439"/>
                                        </p:tgtEl>
                                        <p:attrNameLst>
                                          <p:attrName>style.visibility</p:attrName>
                                        </p:attrNameLst>
                                      </p:cBhvr>
                                      <p:to>
                                        <p:strVal val="visible"/>
                                      </p:to>
                                    </p:set>
                                    <p:animEffect transition="in" filter="wipe(left)">
                                      <p:cBhvr>
                                        <p:cTn id="57" dur="500"/>
                                        <p:tgtEl>
                                          <p:spTgt spid="14543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grpId="0" nodeType="clickEffect">
                                  <p:stCondLst>
                                    <p:cond delay="0"/>
                                  </p:stCondLst>
                                  <p:childTnLst>
                                    <p:set>
                                      <p:cBhvr>
                                        <p:cTn id="61" dur="1" fill="hold">
                                          <p:stCondLst>
                                            <p:cond delay="499"/>
                                          </p:stCondLst>
                                        </p:cTn>
                                        <p:tgtEl>
                                          <p:spTgt spid="1454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nimBg="1"/>
      <p:bldP spid="145411" grpId="0" animBg="1"/>
      <p:bldP spid="145412" grpId="0" animBg="1"/>
      <p:bldP spid="145430" grpId="0" autoUpdateAnimBg="0"/>
      <p:bldP spid="145432" grpId="0" autoUpdateAnimBg="0"/>
      <p:bldP spid="145435" grpId="0" autoUpdateAnimBg="0"/>
      <p:bldP spid="145436" grpId="0" autoUpdateAnimBg="0"/>
      <p:bldP spid="145437" grpId="0" animBg="1" autoUpdateAnimBg="0"/>
      <p:bldP spid="145439" grpId="0" autoUpdateAnimBg="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6435" name="Object 3"/>
          <p:cNvGraphicFramePr>
            <a:graphicFrameLocks/>
          </p:cNvGraphicFramePr>
          <p:nvPr>
            <p:extLst>
              <p:ext uri="{D42A27DB-BD31-4B8C-83A1-F6EECF244321}">
                <p14:modId xmlns:p14="http://schemas.microsoft.com/office/powerpoint/2010/main" val="3044084843"/>
              </p:ext>
            </p:extLst>
          </p:nvPr>
        </p:nvGraphicFramePr>
        <p:xfrm>
          <a:off x="2339975" y="1484784"/>
          <a:ext cx="3810000" cy="1160462"/>
        </p:xfrm>
        <a:graphic>
          <a:graphicData uri="http://schemas.openxmlformats.org/presentationml/2006/ole">
            <mc:AlternateContent xmlns:mc="http://schemas.openxmlformats.org/markup-compatibility/2006">
              <mc:Choice xmlns:v="urn:schemas-microsoft-com:vml" Requires="v">
                <p:oleObj spid="_x0000_s19498" name="Equation" r:id="rId3" imgW="1307532" imgH="406224" progId="Equation.DSMT4">
                  <p:embed/>
                </p:oleObj>
              </mc:Choice>
              <mc:Fallback>
                <p:oleObj name="Equation" r:id="rId3" imgW="1307532" imgH="406224" progId="Equation.DSMT4">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1484784"/>
                        <a:ext cx="3810000" cy="1160462"/>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6" name="Text Box 6"/>
          <p:cNvSpPr txBox="1">
            <a:spLocks noChangeArrowheads="1"/>
          </p:cNvSpPr>
          <p:nvPr/>
        </p:nvSpPr>
        <p:spPr bwMode="auto">
          <a:xfrm>
            <a:off x="468313" y="4365625"/>
            <a:ext cx="80010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nSpc>
                <a:spcPct val="120000"/>
              </a:lnSpc>
              <a:spcBef>
                <a:spcPct val="50000"/>
              </a:spcBef>
              <a:buFontTx/>
              <a:buNone/>
            </a:pPr>
            <a:r>
              <a:rPr lang="zh-CN" altLang="en-US" sz="2800">
                <a:solidFill>
                  <a:srgbClr val="3333FF"/>
                </a:solidFill>
                <a:latin typeface="宋体" pitchFamily="2" charset="-122"/>
              </a:rPr>
              <a:t>在</a:t>
            </a:r>
            <a:r>
              <a:rPr lang="zh-CN" altLang="en-US" sz="2800" u="sng">
                <a:solidFill>
                  <a:srgbClr val="FF0000"/>
                </a:solidFill>
                <a:latin typeface="宋体" pitchFamily="2" charset="-122"/>
              </a:rPr>
              <a:t>稳恒电流</a:t>
            </a:r>
            <a:r>
              <a:rPr lang="zh-CN" altLang="en-US" sz="2800">
                <a:solidFill>
                  <a:srgbClr val="3333FF"/>
                </a:solidFill>
                <a:latin typeface="宋体" pitchFamily="2" charset="-122"/>
              </a:rPr>
              <a:t>的磁场中，磁感应强度</a:t>
            </a:r>
            <a:r>
              <a:rPr lang="en-US" altLang="zh-CN" sz="2800" i="1">
                <a:solidFill>
                  <a:srgbClr val="3333FF"/>
                </a:solidFill>
                <a:latin typeface="宋体" pitchFamily="2" charset="-122"/>
              </a:rPr>
              <a:t>B </a:t>
            </a:r>
            <a:r>
              <a:rPr lang="zh-CN" altLang="en-US" sz="2800">
                <a:solidFill>
                  <a:srgbClr val="3333FF"/>
                </a:solidFill>
              </a:rPr>
              <a:t>沿任一闭合环路的线积分，等于穿过该环路的所有电流的代数和的</a:t>
            </a:r>
            <a:r>
              <a:rPr lang="en-US" altLang="zh-CN" sz="2800" i="1">
                <a:solidFill>
                  <a:srgbClr val="3333FF"/>
                </a:solidFill>
              </a:rPr>
              <a:t>μ</a:t>
            </a:r>
            <a:r>
              <a:rPr lang="en-US" altLang="zh-CN" sz="2800" baseline="-25000">
                <a:solidFill>
                  <a:srgbClr val="3333FF"/>
                </a:solidFill>
              </a:rPr>
              <a:t>0</a:t>
            </a:r>
            <a:r>
              <a:rPr lang="zh-CN" altLang="zh-CN" sz="2800">
                <a:solidFill>
                  <a:srgbClr val="3333FF"/>
                </a:solidFill>
              </a:rPr>
              <a:t>倍。</a:t>
            </a:r>
            <a:endParaRPr lang="zh-CN" altLang="en-US" sz="2800">
              <a:solidFill>
                <a:srgbClr val="3333FF"/>
              </a:solidFill>
            </a:endParaRPr>
          </a:p>
        </p:txBody>
      </p:sp>
      <p:sp>
        <p:nvSpPr>
          <p:cNvPr id="146439" name="Text Box 7"/>
          <p:cNvSpPr txBox="1">
            <a:spLocks noChangeArrowheads="1"/>
          </p:cNvSpPr>
          <p:nvPr/>
        </p:nvSpPr>
        <p:spPr bwMode="auto">
          <a:xfrm>
            <a:off x="457200" y="542925"/>
            <a:ext cx="62563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a:solidFill>
                  <a:srgbClr val="CC3300"/>
                </a:solidFill>
                <a:latin typeface="宋体" pitchFamily="2" charset="-122"/>
              </a:rPr>
              <a:t>**二、安培定理   </a:t>
            </a:r>
            <a:r>
              <a:rPr lang="en-US" altLang="zh-CN">
                <a:solidFill>
                  <a:srgbClr val="CC3300"/>
                </a:solidFill>
              </a:rPr>
              <a:t>Ampère’s Law</a:t>
            </a:r>
            <a:endParaRPr lang="en-US" altLang="zh-CN">
              <a:solidFill>
                <a:srgbClr val="CC3300"/>
              </a:solidFill>
              <a:latin typeface="宋体" pitchFamily="2" charset="-122"/>
            </a:endParaRPr>
          </a:p>
        </p:txBody>
      </p:sp>
      <p:sp>
        <p:nvSpPr>
          <p:cNvPr id="2" name="TextBox 1"/>
          <p:cNvSpPr txBox="1">
            <a:spLocks noChangeArrowheads="1"/>
          </p:cNvSpPr>
          <p:nvPr/>
        </p:nvSpPr>
        <p:spPr bwMode="auto">
          <a:xfrm>
            <a:off x="900113" y="4406900"/>
            <a:ext cx="1511300" cy="461963"/>
          </a:xfrm>
          <a:prstGeom prst="rect">
            <a:avLst/>
          </a:pr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zh-CN" altLang="en-US" sz="2400">
              <a:solidFill>
                <a:srgbClr val="FF0000"/>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528699254"/>
              </p:ext>
            </p:extLst>
          </p:nvPr>
        </p:nvGraphicFramePr>
        <p:xfrm>
          <a:off x="2627784" y="3068960"/>
          <a:ext cx="2886630" cy="902072"/>
        </p:xfrm>
        <a:graphic>
          <a:graphicData uri="http://schemas.openxmlformats.org/presentationml/2006/ole">
            <mc:AlternateContent xmlns:mc="http://schemas.openxmlformats.org/markup-compatibility/2006">
              <mc:Choice xmlns:v="urn:schemas-microsoft-com:vml" Requires="v">
                <p:oleObj spid="_x0000_s19499" name="Equation" r:id="rId5" imgW="812520" imgH="253800" progId="Equation.DSMT4">
                  <p:embed/>
                </p:oleObj>
              </mc:Choice>
              <mc:Fallback>
                <p:oleObj name="Equation" r:id="rId5" imgW="812520" imgH="253800" progId="Equation.DSMT4">
                  <p:embed/>
                  <p:pic>
                    <p:nvPicPr>
                      <p:cNvPr id="0" name=""/>
                      <p:cNvPicPr/>
                      <p:nvPr/>
                    </p:nvPicPr>
                    <p:blipFill>
                      <a:blip r:embed="rId6"/>
                      <a:stretch>
                        <a:fillRect/>
                      </a:stretch>
                    </p:blipFill>
                    <p:spPr>
                      <a:xfrm>
                        <a:off x="2627784" y="3068960"/>
                        <a:ext cx="2886630" cy="902072"/>
                      </a:xfrm>
                      <a:prstGeom prst="rect">
                        <a:avLst/>
                      </a:prstGeom>
                    </p:spPr>
                  </p:pic>
                </p:oleObj>
              </mc:Fallback>
            </mc:AlternateContent>
          </a:graphicData>
        </a:graphic>
      </p:graphicFrame>
      <p:sp>
        <p:nvSpPr>
          <p:cNvPr id="5" name="TextBox 4"/>
          <p:cNvSpPr txBox="1"/>
          <p:nvPr/>
        </p:nvSpPr>
        <p:spPr>
          <a:xfrm>
            <a:off x="6084168" y="3255367"/>
            <a:ext cx="2376264" cy="461665"/>
          </a:xfrm>
          <a:prstGeom prst="rect">
            <a:avLst/>
          </a:prstGeom>
          <a:noFill/>
        </p:spPr>
        <p:txBody>
          <a:bodyPr wrap="square" rtlCol="0">
            <a:spAutoFit/>
          </a:bodyPr>
          <a:lstStyle/>
          <a:p>
            <a:r>
              <a:rPr lang="zh-CN" altLang="en-US" dirty="0">
                <a:solidFill>
                  <a:srgbClr val="FF0000"/>
                </a:solidFill>
              </a:rPr>
              <a:t>稳恒电流下成立</a:t>
            </a:r>
          </a:p>
        </p:txBody>
      </p:sp>
    </p:spTree>
    <p:extLst>
      <p:ext uri="{BB962C8B-B14F-4D97-AF65-F5344CB8AC3E}">
        <p14:creationId xmlns:p14="http://schemas.microsoft.com/office/powerpoint/2010/main" val="1256116395"/>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39"/>
                                        </p:tgtEl>
                                        <p:attrNameLst>
                                          <p:attrName>style.visibility</p:attrName>
                                        </p:attrNameLst>
                                      </p:cBhvr>
                                      <p:to>
                                        <p:strVal val="visible"/>
                                      </p:to>
                                    </p:set>
                                    <p:animEffect transition="in" filter="wipe(left)">
                                      <p:cBhvr>
                                        <p:cTn id="7" dur="500"/>
                                        <p:tgtEl>
                                          <p:spTgt spid="1464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146435"/>
                                        </p:tgtEl>
                                        <p:attrNameLst>
                                          <p:attrName>style.visibility</p:attrName>
                                        </p:attrNameLst>
                                      </p:cBhvr>
                                      <p:to>
                                        <p:strVal val="visible"/>
                                      </p:to>
                                    </p:set>
                                    <p:anim calcmode="lin" valueType="num">
                                      <p:cBhvr>
                                        <p:cTn id="12" dur="500" fill="hold"/>
                                        <p:tgtEl>
                                          <p:spTgt spid="146435"/>
                                        </p:tgtEl>
                                        <p:attrNameLst>
                                          <p:attrName>ppt_w</p:attrName>
                                        </p:attrNameLst>
                                      </p:cBhvr>
                                      <p:tavLst>
                                        <p:tav tm="0">
                                          <p:val>
                                            <p:fltVal val="0"/>
                                          </p:val>
                                        </p:tav>
                                        <p:tav tm="100000">
                                          <p:val>
                                            <p:strVal val="#ppt_w"/>
                                          </p:val>
                                        </p:tav>
                                      </p:tavLst>
                                    </p:anim>
                                    <p:anim calcmode="lin" valueType="num">
                                      <p:cBhvr>
                                        <p:cTn id="13" dur="500" fill="hold"/>
                                        <p:tgtEl>
                                          <p:spTgt spid="146435"/>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3556"/>
                                        </p:tgtEl>
                                        <p:attrNameLst>
                                          <p:attrName>style.visibility</p:attrName>
                                        </p:attrNameLst>
                                      </p:cBhvr>
                                      <p:to>
                                        <p:strVal val="visible"/>
                                      </p:to>
                                    </p:set>
                                    <p:animEffect transition="in" filter="blinds(horizontal)">
                                      <p:cBhvr>
                                        <p:cTn id="24" dur="500"/>
                                        <p:tgtEl>
                                          <p:spTgt spid="2355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P spid="146439" grpId="0" autoUpdateAnimBg="0"/>
      <p:bldP spid="2"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s://upload.wikimedia.org/wikipedia/commons/thumb/2/2f/Curl.svg/638px-Curl.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800250"/>
            <a:ext cx="607695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378" y="332656"/>
            <a:ext cx="7553325"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61697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val="4193556194"/>
              </p:ext>
            </p:extLst>
          </p:nvPr>
        </p:nvGraphicFramePr>
        <p:xfrm>
          <a:off x="1475656" y="116632"/>
          <a:ext cx="2886630" cy="902072"/>
        </p:xfrm>
        <a:graphic>
          <a:graphicData uri="http://schemas.openxmlformats.org/presentationml/2006/ole">
            <mc:AlternateContent xmlns:mc="http://schemas.openxmlformats.org/markup-compatibility/2006">
              <mc:Choice xmlns:v="urn:schemas-microsoft-com:vml" Requires="v">
                <p:oleObj spid="_x0000_s26659" name="Equation" r:id="rId3" imgW="812520" imgH="253800" progId="Equation.DSMT4">
                  <p:embed/>
                </p:oleObj>
              </mc:Choice>
              <mc:Fallback>
                <p:oleObj name="Equation" r:id="rId3" imgW="812520" imgH="253800" progId="Equation.DSMT4">
                  <p:embed/>
                  <p:pic>
                    <p:nvPicPr>
                      <p:cNvPr id="0" name=""/>
                      <p:cNvPicPr/>
                      <p:nvPr/>
                    </p:nvPicPr>
                    <p:blipFill>
                      <a:blip r:embed="rId4"/>
                      <a:stretch>
                        <a:fillRect/>
                      </a:stretch>
                    </p:blipFill>
                    <p:spPr>
                      <a:xfrm>
                        <a:off x="1475656" y="116632"/>
                        <a:ext cx="2886630" cy="902072"/>
                      </a:xfrm>
                      <a:prstGeom prst="rect">
                        <a:avLst/>
                      </a:prstGeom>
                    </p:spPr>
                  </p:pic>
                </p:oleObj>
              </mc:Fallback>
            </mc:AlternateContent>
          </a:graphicData>
        </a:graphic>
      </p:graphicFrame>
      <p:sp>
        <p:nvSpPr>
          <p:cNvPr id="3" name="TextBox 2"/>
          <p:cNvSpPr txBox="1"/>
          <p:nvPr/>
        </p:nvSpPr>
        <p:spPr>
          <a:xfrm>
            <a:off x="4788024" y="188640"/>
            <a:ext cx="4104456" cy="707886"/>
          </a:xfrm>
          <a:prstGeom prst="rect">
            <a:avLst/>
          </a:prstGeom>
          <a:noFill/>
        </p:spPr>
        <p:txBody>
          <a:bodyPr wrap="square" rtlCol="0">
            <a:spAutoFit/>
          </a:bodyPr>
          <a:lstStyle/>
          <a:p>
            <a:r>
              <a:rPr lang="zh-CN" altLang="en-US" sz="4000" dirty="0">
                <a:solidFill>
                  <a:schemeClr val="accent6"/>
                </a:solidFill>
              </a:rPr>
              <a:t>稳恒电流下成立</a:t>
            </a:r>
          </a:p>
        </p:txBody>
      </p:sp>
      <p:sp>
        <p:nvSpPr>
          <p:cNvPr id="4" name="矩形 3"/>
          <p:cNvSpPr/>
          <p:nvPr/>
        </p:nvSpPr>
        <p:spPr bwMode="auto">
          <a:xfrm>
            <a:off x="0" y="1124744"/>
            <a:ext cx="9144000" cy="84202"/>
          </a:xfrm>
          <a:prstGeom prst="rect">
            <a:avLst/>
          </a:prstGeom>
          <a:solidFill>
            <a:schemeClr val="accent6"/>
          </a:solidFill>
          <a:ln w="952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宋体" pitchFamily="2" charset="-122"/>
            </a:endParaRPr>
          </a:p>
        </p:txBody>
      </p:sp>
      <p:pic>
        <p:nvPicPr>
          <p:cNvPr id="26626" name="Picture 2" descr="https://upload.wikimedia.org/wikipedia/commons/thumb/8/80/Uniform_curl.svg/768px-Uniform_curl.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2117650"/>
            <a:ext cx="4740350" cy="4740350"/>
          </a:xfrm>
          <a:prstGeom prst="rect">
            <a:avLst/>
          </a:prstGeom>
          <a:noFill/>
          <a:extLst>
            <a:ext uri="{909E8E84-426E-40DD-AFC4-6F175D3DCCD1}">
              <a14:hiddenFill xmlns:a14="http://schemas.microsoft.com/office/drawing/2010/main">
                <a:solidFill>
                  <a:srgbClr val="FFFFFF"/>
                </a:solidFill>
              </a14:hiddenFill>
            </a:ext>
          </a:extLst>
        </p:spPr>
      </p:pic>
      <p:pic>
        <p:nvPicPr>
          <p:cNvPr id="26628" name="Picture 4" descr="https://upload.wikimedia.org/wikipedia/commons/8/84/Curl_of_uniform_curl.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17608" y="2924944"/>
            <a:ext cx="3249917" cy="34530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对象 4"/>
          <p:cNvGraphicFramePr>
            <a:graphicFrameLocks noChangeAspect="1"/>
          </p:cNvGraphicFramePr>
          <p:nvPr>
            <p:extLst>
              <p:ext uri="{D42A27DB-BD31-4B8C-83A1-F6EECF244321}">
                <p14:modId xmlns:p14="http://schemas.microsoft.com/office/powerpoint/2010/main" val="1537706480"/>
              </p:ext>
            </p:extLst>
          </p:nvPr>
        </p:nvGraphicFramePr>
        <p:xfrm>
          <a:off x="1455738" y="1341438"/>
          <a:ext cx="2493962" cy="815975"/>
        </p:xfrm>
        <a:graphic>
          <a:graphicData uri="http://schemas.openxmlformats.org/presentationml/2006/ole">
            <mc:AlternateContent xmlns:mc="http://schemas.openxmlformats.org/markup-compatibility/2006">
              <mc:Choice xmlns:v="urn:schemas-microsoft-com:vml" Requires="v">
                <p:oleObj spid="_x0000_s26660" name="Equation" r:id="rId7" imgW="736560" imgH="241200" progId="Equation.DSMT4">
                  <p:embed/>
                </p:oleObj>
              </mc:Choice>
              <mc:Fallback>
                <p:oleObj name="Equation" r:id="rId7" imgW="736560" imgH="241200" progId="Equation.DSMT4">
                  <p:embed/>
                  <p:pic>
                    <p:nvPicPr>
                      <p:cNvPr id="0" name=""/>
                      <p:cNvPicPr/>
                      <p:nvPr/>
                    </p:nvPicPr>
                    <p:blipFill>
                      <a:blip r:embed="rId8"/>
                      <a:stretch>
                        <a:fillRect/>
                      </a:stretch>
                    </p:blipFill>
                    <p:spPr>
                      <a:xfrm>
                        <a:off x="1455738" y="1341438"/>
                        <a:ext cx="2493962" cy="815975"/>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2998986799"/>
              </p:ext>
            </p:extLst>
          </p:nvPr>
        </p:nvGraphicFramePr>
        <p:xfrm>
          <a:off x="6090438" y="1791213"/>
          <a:ext cx="2304256" cy="652873"/>
        </p:xfrm>
        <a:graphic>
          <a:graphicData uri="http://schemas.openxmlformats.org/presentationml/2006/ole">
            <mc:AlternateContent xmlns:mc="http://schemas.openxmlformats.org/markup-compatibility/2006">
              <mc:Choice xmlns:v="urn:schemas-microsoft-com:vml" Requires="v">
                <p:oleObj spid="_x0000_s26661" name="Equation" r:id="rId9" imgW="761760" imgH="215640" progId="Equation.DSMT4">
                  <p:embed/>
                </p:oleObj>
              </mc:Choice>
              <mc:Fallback>
                <p:oleObj name="Equation" r:id="rId9" imgW="761760" imgH="215640" progId="Equation.DSMT4">
                  <p:embed/>
                  <p:pic>
                    <p:nvPicPr>
                      <p:cNvPr id="0" name=""/>
                      <p:cNvPicPr/>
                      <p:nvPr/>
                    </p:nvPicPr>
                    <p:blipFill>
                      <a:blip r:embed="rId10"/>
                      <a:stretch>
                        <a:fillRect/>
                      </a:stretch>
                    </p:blipFill>
                    <p:spPr>
                      <a:xfrm>
                        <a:off x="6090438" y="1791213"/>
                        <a:ext cx="2304256" cy="652873"/>
                      </a:xfrm>
                      <a:prstGeom prst="rect">
                        <a:avLst/>
                      </a:prstGeom>
                    </p:spPr>
                  </p:pic>
                </p:oleObj>
              </mc:Fallback>
            </mc:AlternateContent>
          </a:graphicData>
        </a:graphic>
      </p:graphicFrame>
    </p:spTree>
    <p:extLst>
      <p:ext uri="{BB962C8B-B14F-4D97-AF65-F5344CB8AC3E}">
        <p14:creationId xmlns:p14="http://schemas.microsoft.com/office/powerpoint/2010/main" val="169816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par>
                                <p:cTn id="14" presetID="22" presetClass="entr" presetSubtype="4" fill="hold" nodeType="withEffect">
                                  <p:stCondLst>
                                    <p:cond delay="0"/>
                                  </p:stCondLst>
                                  <p:childTnLst>
                                    <p:set>
                                      <p:cBhvr>
                                        <p:cTn id="15" dur="1" fill="hold">
                                          <p:stCondLst>
                                            <p:cond delay="0"/>
                                          </p:stCondLst>
                                        </p:cTn>
                                        <p:tgtEl>
                                          <p:spTgt spid="26628"/>
                                        </p:tgtEl>
                                        <p:attrNameLst>
                                          <p:attrName>style.visibility</p:attrName>
                                        </p:attrNameLst>
                                      </p:cBhvr>
                                      <p:to>
                                        <p:strVal val="visible"/>
                                      </p:to>
                                    </p:set>
                                    <p:animEffect transition="in" filter="wipe(down)">
                                      <p:cBhvr>
                                        <p:cTn id="16"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5029200" y="152400"/>
            <a:ext cx="39624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nvGrpSpPr>
          <p:cNvPr id="2" name="Group 3"/>
          <p:cNvGrpSpPr>
            <a:grpSpLocks/>
          </p:cNvGrpSpPr>
          <p:nvPr/>
        </p:nvGrpSpPr>
        <p:grpSpPr bwMode="auto">
          <a:xfrm>
            <a:off x="304800" y="1430338"/>
            <a:ext cx="4876800" cy="474662"/>
            <a:chOff x="48" y="1968"/>
            <a:chExt cx="3072" cy="299"/>
          </a:xfrm>
        </p:grpSpPr>
        <p:graphicFrame>
          <p:nvGraphicFramePr>
            <p:cNvPr id="26658" name="Object 4"/>
            <p:cNvGraphicFramePr>
              <a:graphicFrameLocks noChangeAspect="1"/>
            </p:cNvGraphicFramePr>
            <p:nvPr/>
          </p:nvGraphicFramePr>
          <p:xfrm>
            <a:off x="48" y="1968"/>
            <a:ext cx="200" cy="299"/>
          </p:xfrm>
          <a:graphic>
            <a:graphicData uri="http://schemas.openxmlformats.org/presentationml/2006/ole">
              <mc:AlternateContent xmlns:mc="http://schemas.openxmlformats.org/markup-compatibility/2006">
                <mc:Choice xmlns:v="urn:schemas-microsoft-com:vml" Requires="v">
                  <p:oleObj spid="_x0000_s20608" name="公式" r:id="rId3" imgW="164957" imgH="203024" progId="Equation.3">
                    <p:embed/>
                  </p:oleObj>
                </mc:Choice>
                <mc:Fallback>
                  <p:oleObj name="公式" r:id="rId3" imgW="164957" imgH="2030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 y="1968"/>
                          <a:ext cx="200"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9" name="Text Box 5"/>
            <p:cNvSpPr txBox="1">
              <a:spLocks noChangeArrowheads="1"/>
            </p:cNvSpPr>
            <p:nvPr/>
          </p:nvSpPr>
          <p:spPr bwMode="auto">
            <a:xfrm>
              <a:off x="432" y="1977"/>
              <a:ext cx="26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400"/>
                <a:t>空间所有电流共同产生的</a:t>
              </a:r>
              <a:endParaRPr lang="zh-CN" altLang="en-US" sz="2800"/>
            </a:p>
          </p:txBody>
        </p:sp>
      </p:grpSp>
      <p:sp>
        <p:nvSpPr>
          <p:cNvPr id="147462" name="Text Box 6"/>
          <p:cNvSpPr txBox="1">
            <a:spLocks noChangeArrowheads="1"/>
          </p:cNvSpPr>
          <p:nvPr/>
        </p:nvSpPr>
        <p:spPr bwMode="auto">
          <a:xfrm>
            <a:off x="228600" y="2224088"/>
            <a:ext cx="533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en-US" altLang="zh-CN" sz="2800" i="1"/>
              <a:t>L</a:t>
            </a:r>
            <a:r>
              <a:rPr lang="zh-CN" altLang="en-US" sz="2800" i="1"/>
              <a:t>：</a:t>
            </a:r>
            <a:r>
              <a:rPr lang="zh-CN" altLang="en-US" sz="2400"/>
              <a:t>在场中任取的一有向闭合</a:t>
            </a:r>
            <a:r>
              <a:rPr lang="zh-CN" altLang="zh-CN" sz="2400"/>
              <a:t>曲</a:t>
            </a:r>
            <a:r>
              <a:rPr lang="zh-CN" altLang="en-US" sz="2400"/>
              <a:t>线</a:t>
            </a:r>
            <a:endParaRPr lang="zh-CN" altLang="en-US" sz="2800"/>
          </a:p>
        </p:txBody>
      </p:sp>
      <p:grpSp>
        <p:nvGrpSpPr>
          <p:cNvPr id="3" name="Group 7"/>
          <p:cNvGrpSpPr>
            <a:grpSpLocks/>
          </p:cNvGrpSpPr>
          <p:nvPr/>
        </p:nvGrpSpPr>
        <p:grpSpPr bwMode="auto">
          <a:xfrm>
            <a:off x="228600" y="2971800"/>
            <a:ext cx="4089400" cy="501650"/>
            <a:chOff x="16" y="2794"/>
            <a:chExt cx="2576" cy="316"/>
          </a:xfrm>
        </p:grpSpPr>
        <p:graphicFrame>
          <p:nvGraphicFramePr>
            <p:cNvPr id="26656" name="Object 8"/>
            <p:cNvGraphicFramePr>
              <a:graphicFrameLocks noChangeAspect="1"/>
            </p:cNvGraphicFramePr>
            <p:nvPr/>
          </p:nvGraphicFramePr>
          <p:xfrm>
            <a:off x="16" y="2794"/>
            <a:ext cx="416" cy="316"/>
          </p:xfrm>
          <a:graphic>
            <a:graphicData uri="http://schemas.openxmlformats.org/presentationml/2006/ole">
              <mc:AlternateContent xmlns:mc="http://schemas.openxmlformats.org/markup-compatibility/2006">
                <mc:Choice xmlns:v="urn:schemas-microsoft-com:vml" Requires="v">
                  <p:oleObj spid="_x0000_s20609" name="公式" r:id="rId5" imgW="266469" imgH="203024" progId="Equation.3">
                    <p:embed/>
                  </p:oleObj>
                </mc:Choice>
                <mc:Fallback>
                  <p:oleObj name="公式" r:id="rId5" imgW="266469" imgH="2030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 y="2794"/>
                          <a:ext cx="416" cy="3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57" name="Text Box 9"/>
            <p:cNvSpPr txBox="1">
              <a:spLocks noChangeArrowheads="1"/>
            </p:cNvSpPr>
            <p:nvPr/>
          </p:nvSpPr>
          <p:spPr bwMode="auto">
            <a:xfrm>
              <a:off x="432" y="2807"/>
              <a:ext cx="21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en-US" altLang="zh-CN" sz="2400" i="1">
                  <a:latin typeface="宋体" pitchFamily="2" charset="-122"/>
                </a:rPr>
                <a:t>L </a:t>
              </a:r>
              <a:r>
                <a:rPr lang="zh-CN" altLang="en-US" sz="2400">
                  <a:latin typeface="宋体" pitchFamily="2" charset="-122"/>
                </a:rPr>
                <a:t>上的任一有向线元</a:t>
              </a:r>
              <a:endParaRPr lang="zh-CN" altLang="en-US" sz="2800">
                <a:latin typeface="宋体" pitchFamily="2" charset="-122"/>
              </a:endParaRPr>
            </a:p>
          </p:txBody>
        </p:sp>
      </p:grpSp>
      <p:sp>
        <p:nvSpPr>
          <p:cNvPr id="147466" name="Text Box 10"/>
          <p:cNvSpPr txBox="1">
            <a:spLocks noChangeArrowheads="1"/>
          </p:cNvSpPr>
          <p:nvPr/>
        </p:nvSpPr>
        <p:spPr bwMode="auto">
          <a:xfrm>
            <a:off x="381000" y="3657600"/>
            <a:ext cx="6019800" cy="1606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nSpc>
                <a:spcPct val="110000"/>
              </a:lnSpc>
              <a:spcBef>
                <a:spcPct val="50000"/>
              </a:spcBef>
              <a:buFontTx/>
              <a:buNone/>
            </a:pPr>
            <a:r>
              <a:rPr lang="en-US" altLang="zh-CN" sz="2400" dirty="0">
                <a:latin typeface="宋体" pitchFamily="2" charset="-122"/>
              </a:rPr>
              <a:t>I</a:t>
            </a:r>
            <a:r>
              <a:rPr lang="zh-CN" altLang="zh-CN" sz="2400" baseline="-25000" dirty="0">
                <a:latin typeface="宋体" pitchFamily="2" charset="-122"/>
              </a:rPr>
              <a:t>内 ：</a:t>
            </a:r>
            <a:r>
              <a:rPr lang="zh-CN" altLang="en-US" sz="2400" dirty="0">
                <a:latin typeface="宋体" pitchFamily="2" charset="-122"/>
              </a:rPr>
              <a:t>与 </a:t>
            </a:r>
            <a:r>
              <a:rPr lang="en-US" altLang="zh-CN" sz="2400" i="1" dirty="0">
                <a:latin typeface="宋体" pitchFamily="2" charset="-122"/>
              </a:rPr>
              <a:t>L </a:t>
            </a:r>
            <a:r>
              <a:rPr lang="zh-CN" altLang="en-US" sz="2400" dirty="0">
                <a:latin typeface="宋体" pitchFamily="2" charset="-122"/>
              </a:rPr>
              <a:t>套连的电流</a:t>
            </a:r>
          </a:p>
          <a:p>
            <a:pPr algn="ctr">
              <a:spcBef>
                <a:spcPct val="50000"/>
              </a:spcBef>
              <a:buFontTx/>
              <a:buNone/>
            </a:pPr>
            <a:r>
              <a:rPr lang="zh-CN" altLang="en-US" sz="2400" dirty="0">
                <a:solidFill>
                  <a:srgbClr val="FF0000"/>
                </a:solidFill>
              </a:rPr>
              <a:t>与 </a:t>
            </a:r>
            <a:r>
              <a:rPr lang="en-US" altLang="zh-CN" sz="2400" i="1" dirty="0">
                <a:solidFill>
                  <a:srgbClr val="FF0000"/>
                </a:solidFill>
              </a:rPr>
              <a:t>L </a:t>
            </a:r>
            <a:r>
              <a:rPr lang="zh-CN" altLang="en-US" sz="2400" dirty="0">
                <a:solidFill>
                  <a:srgbClr val="FF0000"/>
                </a:solidFill>
              </a:rPr>
              <a:t>绕行方向成右手关系时取正值，</a:t>
            </a:r>
          </a:p>
          <a:p>
            <a:pPr algn="ctr">
              <a:spcBef>
                <a:spcPct val="50000"/>
              </a:spcBef>
              <a:buFontTx/>
              <a:buNone/>
            </a:pPr>
            <a:r>
              <a:rPr lang="zh-CN" altLang="en-US" sz="2400" dirty="0">
                <a:solidFill>
                  <a:srgbClr val="FF0000"/>
                </a:solidFill>
              </a:rPr>
              <a:t>                        成左手关系时取负值。</a:t>
            </a:r>
          </a:p>
        </p:txBody>
      </p:sp>
      <p:graphicFrame>
        <p:nvGraphicFramePr>
          <p:cNvPr id="147467" name="Object 11"/>
          <p:cNvGraphicFramePr>
            <a:graphicFrameLocks noChangeAspect="1"/>
          </p:cNvGraphicFramePr>
          <p:nvPr/>
        </p:nvGraphicFramePr>
        <p:xfrm>
          <a:off x="304800" y="5529263"/>
          <a:ext cx="1147763" cy="795337"/>
        </p:xfrm>
        <a:graphic>
          <a:graphicData uri="http://schemas.openxmlformats.org/presentationml/2006/ole">
            <mc:AlternateContent xmlns:mc="http://schemas.openxmlformats.org/markup-compatibility/2006">
              <mc:Choice xmlns:v="urn:schemas-microsoft-com:vml" Requires="v">
                <p:oleObj spid="_x0000_s20610" name="公式" r:id="rId7" imgW="533169" imgH="342751" progId="Equation.3">
                  <p:embed/>
                </p:oleObj>
              </mc:Choice>
              <mc:Fallback>
                <p:oleObj name="公式" r:id="rId7" imgW="533169" imgH="34275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5529263"/>
                        <a:ext cx="1147763" cy="79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7468" name="Text Box 12"/>
          <p:cNvSpPr txBox="1">
            <a:spLocks noChangeArrowheads="1"/>
          </p:cNvSpPr>
          <p:nvPr/>
        </p:nvSpPr>
        <p:spPr bwMode="auto">
          <a:xfrm>
            <a:off x="1524000" y="5638800"/>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400">
                <a:latin typeface="宋体" pitchFamily="2" charset="-122"/>
              </a:rPr>
              <a:t>与 </a:t>
            </a:r>
            <a:r>
              <a:rPr lang="en-US" altLang="zh-CN" sz="2400" i="1">
                <a:latin typeface="宋体" pitchFamily="2" charset="-122"/>
              </a:rPr>
              <a:t>L </a:t>
            </a:r>
            <a:r>
              <a:rPr lang="zh-CN" altLang="en-US" sz="2400">
                <a:latin typeface="宋体" pitchFamily="2" charset="-122"/>
              </a:rPr>
              <a:t>套连的电流的</a:t>
            </a:r>
            <a:r>
              <a:rPr lang="zh-CN" altLang="en-US" sz="2400"/>
              <a:t>代数和。</a:t>
            </a:r>
          </a:p>
        </p:txBody>
      </p:sp>
      <p:grpSp>
        <p:nvGrpSpPr>
          <p:cNvPr id="4" name="Group 13"/>
          <p:cNvGrpSpPr>
            <a:grpSpLocks/>
          </p:cNvGrpSpPr>
          <p:nvPr/>
        </p:nvGrpSpPr>
        <p:grpSpPr bwMode="auto">
          <a:xfrm>
            <a:off x="5470525" y="698500"/>
            <a:ext cx="3673475" cy="3249613"/>
            <a:chOff x="3542" y="1584"/>
            <a:chExt cx="2314" cy="2047"/>
          </a:xfrm>
        </p:grpSpPr>
        <p:sp>
          <p:nvSpPr>
            <p:cNvPr id="26640" name="Oval 14"/>
            <p:cNvSpPr>
              <a:spLocks noChangeArrowheads="1"/>
            </p:cNvSpPr>
            <p:nvPr/>
          </p:nvSpPr>
          <p:spPr bwMode="auto">
            <a:xfrm rot="-1380000">
              <a:off x="3792" y="2832"/>
              <a:ext cx="1183" cy="412"/>
            </a:xfrm>
            <a:prstGeom prst="ellipse">
              <a:avLst/>
            </a:pr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6641" name="Text Box 15"/>
            <p:cNvSpPr txBox="1">
              <a:spLocks noChangeArrowheads="1"/>
            </p:cNvSpPr>
            <p:nvPr/>
          </p:nvSpPr>
          <p:spPr bwMode="auto">
            <a:xfrm>
              <a:off x="3856" y="2995"/>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i="1"/>
                <a:t>L</a:t>
              </a:r>
            </a:p>
          </p:txBody>
        </p:sp>
        <p:sp>
          <p:nvSpPr>
            <p:cNvPr id="26642" name="Freeform 16"/>
            <p:cNvSpPr>
              <a:spLocks/>
            </p:cNvSpPr>
            <p:nvPr/>
          </p:nvSpPr>
          <p:spPr bwMode="auto">
            <a:xfrm>
              <a:off x="4360" y="2784"/>
              <a:ext cx="164" cy="48"/>
            </a:xfrm>
            <a:custGeom>
              <a:avLst/>
              <a:gdLst>
                <a:gd name="T0" fmla="*/ 164 w 164"/>
                <a:gd name="T1" fmla="*/ 0 h 48"/>
                <a:gd name="T2" fmla="*/ 0 w 164"/>
                <a:gd name="T3" fmla="*/ 48 h 48"/>
                <a:gd name="T4" fmla="*/ 0 60000 65536"/>
                <a:gd name="T5" fmla="*/ 0 60000 65536"/>
                <a:gd name="T6" fmla="*/ 0 w 164"/>
                <a:gd name="T7" fmla="*/ 0 h 48"/>
                <a:gd name="T8" fmla="*/ 164 w 164"/>
                <a:gd name="T9" fmla="*/ 48 h 48"/>
              </a:gdLst>
              <a:ahLst/>
              <a:cxnLst>
                <a:cxn ang="T4">
                  <a:pos x="T0" y="T1"/>
                </a:cxn>
                <a:cxn ang="T5">
                  <a:pos x="T2" y="T3"/>
                </a:cxn>
              </a:cxnLst>
              <a:rect l="T6" t="T7" r="T8" b="T9"/>
              <a:pathLst>
                <a:path w="164" h="48">
                  <a:moveTo>
                    <a:pt x="164" y="0"/>
                  </a:moveTo>
                  <a:lnTo>
                    <a:pt x="0" y="48"/>
                  </a:lnTo>
                </a:path>
              </a:pathLst>
            </a:custGeom>
            <a:noFill/>
            <a:ln w="762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43" name="Oval 17"/>
            <p:cNvSpPr>
              <a:spLocks noChangeArrowheads="1"/>
            </p:cNvSpPr>
            <p:nvPr/>
          </p:nvSpPr>
          <p:spPr bwMode="auto">
            <a:xfrm rot="-1020000">
              <a:off x="4101" y="1709"/>
              <a:ext cx="695" cy="378"/>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aphicFrame>
          <p:nvGraphicFramePr>
            <p:cNvPr id="26644" name="Object 18"/>
            <p:cNvGraphicFramePr>
              <a:graphicFrameLocks/>
            </p:cNvGraphicFramePr>
            <p:nvPr/>
          </p:nvGraphicFramePr>
          <p:xfrm>
            <a:off x="3792" y="1680"/>
            <a:ext cx="297" cy="365"/>
          </p:xfrm>
          <a:graphic>
            <a:graphicData uri="http://schemas.openxmlformats.org/presentationml/2006/ole">
              <mc:AlternateContent xmlns:mc="http://schemas.openxmlformats.org/markup-compatibility/2006">
                <mc:Choice xmlns:v="urn:schemas-microsoft-com:vml" Requires="v">
                  <p:oleObj spid="_x0000_s20611" name="公式" r:id="rId9" imgW="177646" imgH="228402" progId="Equation.3">
                    <p:embed/>
                  </p:oleObj>
                </mc:Choice>
                <mc:Fallback>
                  <p:oleObj name="公式" r:id="rId9" imgW="177646" imgH="228402"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 y="1680"/>
                          <a:ext cx="29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45" name="Text Box 19"/>
            <p:cNvSpPr txBox="1">
              <a:spLocks noChangeArrowheads="1"/>
            </p:cNvSpPr>
            <p:nvPr/>
          </p:nvSpPr>
          <p:spPr bwMode="auto">
            <a:xfrm>
              <a:off x="4800" y="1584"/>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400">
                  <a:solidFill>
                    <a:srgbClr val="FF0033"/>
                  </a:solidFill>
                </a:rPr>
                <a:t>电流分布</a:t>
              </a:r>
            </a:p>
          </p:txBody>
        </p:sp>
        <p:sp>
          <p:nvSpPr>
            <p:cNvPr id="26646" name="Text Box 20"/>
            <p:cNvSpPr txBox="1">
              <a:spLocks noChangeArrowheads="1"/>
            </p:cNvSpPr>
            <p:nvPr/>
          </p:nvSpPr>
          <p:spPr bwMode="auto">
            <a:xfrm>
              <a:off x="4766" y="2064"/>
              <a:ext cx="3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en-US" altLang="zh-CN" sz="2800" i="1"/>
                <a:t>I</a:t>
              </a:r>
              <a:r>
                <a:rPr lang="en-US" altLang="zh-CN" sz="2800" i="1" baseline="-25000"/>
                <a:t>2</a:t>
              </a:r>
              <a:endParaRPr lang="en-US" altLang="zh-CN" sz="2800" i="1"/>
            </a:p>
          </p:txBody>
        </p:sp>
        <p:sp>
          <p:nvSpPr>
            <p:cNvPr id="26647" name="Freeform 21"/>
            <p:cNvSpPr>
              <a:spLocks/>
            </p:cNvSpPr>
            <p:nvPr/>
          </p:nvSpPr>
          <p:spPr bwMode="auto">
            <a:xfrm>
              <a:off x="4026" y="2370"/>
              <a:ext cx="228" cy="690"/>
            </a:xfrm>
            <a:custGeom>
              <a:avLst/>
              <a:gdLst>
                <a:gd name="T0" fmla="*/ 228 w 228"/>
                <a:gd name="T1" fmla="*/ 690 h 690"/>
                <a:gd name="T2" fmla="*/ 228 w 228"/>
                <a:gd name="T3" fmla="*/ 510 h 690"/>
                <a:gd name="T4" fmla="*/ 168 w 228"/>
                <a:gd name="T5" fmla="*/ 306 h 690"/>
                <a:gd name="T6" fmla="*/ 120 w 228"/>
                <a:gd name="T7" fmla="*/ 156 h 690"/>
                <a:gd name="T8" fmla="*/ 0 w 228"/>
                <a:gd name="T9" fmla="*/ 0 h 690"/>
                <a:gd name="T10" fmla="*/ 0 60000 65536"/>
                <a:gd name="T11" fmla="*/ 0 60000 65536"/>
                <a:gd name="T12" fmla="*/ 0 60000 65536"/>
                <a:gd name="T13" fmla="*/ 0 60000 65536"/>
                <a:gd name="T14" fmla="*/ 0 60000 65536"/>
                <a:gd name="T15" fmla="*/ 0 w 228"/>
                <a:gd name="T16" fmla="*/ 0 h 690"/>
                <a:gd name="T17" fmla="*/ 228 w 228"/>
                <a:gd name="T18" fmla="*/ 690 h 690"/>
              </a:gdLst>
              <a:ahLst/>
              <a:cxnLst>
                <a:cxn ang="T10">
                  <a:pos x="T0" y="T1"/>
                </a:cxn>
                <a:cxn ang="T11">
                  <a:pos x="T2" y="T3"/>
                </a:cxn>
                <a:cxn ang="T12">
                  <a:pos x="T4" y="T5"/>
                </a:cxn>
                <a:cxn ang="T13">
                  <a:pos x="T6" y="T7"/>
                </a:cxn>
                <a:cxn ang="T14">
                  <a:pos x="T8" y="T9"/>
                </a:cxn>
              </a:cxnLst>
              <a:rect l="T15" t="T16" r="T17" b="T18"/>
              <a:pathLst>
                <a:path w="228" h="690">
                  <a:moveTo>
                    <a:pt x="228" y="690"/>
                  </a:moveTo>
                  <a:lnTo>
                    <a:pt x="228" y="510"/>
                  </a:lnTo>
                  <a:lnTo>
                    <a:pt x="168" y="306"/>
                  </a:lnTo>
                  <a:lnTo>
                    <a:pt x="120" y="156"/>
                  </a:lnTo>
                  <a:lnTo>
                    <a:pt x="0" y="0"/>
                  </a:lnTo>
                </a:path>
              </a:pathLst>
            </a:custGeom>
            <a:noFill/>
            <a:ln w="381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48" name="Text Box 22"/>
            <p:cNvSpPr txBox="1">
              <a:spLocks noChangeArrowheads="1"/>
            </p:cNvSpPr>
            <p:nvPr/>
          </p:nvSpPr>
          <p:spPr bwMode="auto">
            <a:xfrm>
              <a:off x="3984" y="2592"/>
              <a:ext cx="32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en-US" altLang="zh-CN" sz="2800" i="1"/>
                <a:t>I</a:t>
              </a:r>
              <a:r>
                <a:rPr lang="en-US" altLang="zh-CN" sz="2800" i="1" baseline="-25000"/>
                <a:t>1</a:t>
              </a:r>
              <a:endParaRPr lang="en-US" altLang="zh-CN" sz="2800" i="1"/>
            </a:p>
          </p:txBody>
        </p:sp>
        <p:sp>
          <p:nvSpPr>
            <p:cNvPr id="26649" name="Freeform 23"/>
            <p:cNvSpPr>
              <a:spLocks/>
            </p:cNvSpPr>
            <p:nvPr/>
          </p:nvSpPr>
          <p:spPr bwMode="auto">
            <a:xfrm>
              <a:off x="4140" y="2046"/>
              <a:ext cx="228" cy="66"/>
            </a:xfrm>
            <a:custGeom>
              <a:avLst/>
              <a:gdLst>
                <a:gd name="T0" fmla="*/ 0 w 228"/>
                <a:gd name="T1" fmla="*/ 0 h 66"/>
                <a:gd name="T2" fmla="*/ 87 w 228"/>
                <a:gd name="T3" fmla="*/ 60 h 66"/>
                <a:gd name="T4" fmla="*/ 228 w 228"/>
                <a:gd name="T5" fmla="*/ 66 h 66"/>
                <a:gd name="T6" fmla="*/ 0 60000 65536"/>
                <a:gd name="T7" fmla="*/ 0 60000 65536"/>
                <a:gd name="T8" fmla="*/ 0 60000 65536"/>
                <a:gd name="T9" fmla="*/ 0 w 228"/>
                <a:gd name="T10" fmla="*/ 0 h 66"/>
                <a:gd name="T11" fmla="*/ 228 w 228"/>
                <a:gd name="T12" fmla="*/ 66 h 66"/>
              </a:gdLst>
              <a:ahLst/>
              <a:cxnLst>
                <a:cxn ang="T6">
                  <a:pos x="T0" y="T1"/>
                </a:cxn>
                <a:cxn ang="T7">
                  <a:pos x="T2" y="T3"/>
                </a:cxn>
                <a:cxn ang="T8">
                  <a:pos x="T4" y="T5"/>
                </a:cxn>
              </a:cxnLst>
              <a:rect l="T9" t="T10" r="T11" b="T12"/>
              <a:pathLst>
                <a:path w="228" h="66">
                  <a:moveTo>
                    <a:pt x="0" y="0"/>
                  </a:moveTo>
                  <a:lnTo>
                    <a:pt x="87" y="60"/>
                  </a:lnTo>
                  <a:lnTo>
                    <a:pt x="228" y="66"/>
                  </a:lnTo>
                </a:path>
              </a:pathLst>
            </a:custGeom>
            <a:noFill/>
            <a:ln w="38100">
              <a:solidFill>
                <a:srgbClr val="000000"/>
              </a:solidFill>
              <a:round/>
              <a:headEn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0" name="Rectangle 24"/>
            <p:cNvSpPr>
              <a:spLocks noChangeArrowheads="1"/>
            </p:cNvSpPr>
            <p:nvPr/>
          </p:nvSpPr>
          <p:spPr bwMode="auto">
            <a:xfrm>
              <a:off x="4705" y="3180"/>
              <a:ext cx="48" cy="192"/>
            </a:xfrm>
            <a:prstGeom prst="rect">
              <a:avLst/>
            </a:prstGeom>
            <a:solidFill>
              <a:schemeClr val="bg1"/>
            </a:solidFill>
            <a:ln w="9525">
              <a:solidFill>
                <a:schemeClr val="bg1"/>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6651" name="Freeform 25"/>
            <p:cNvSpPr>
              <a:spLocks/>
            </p:cNvSpPr>
            <p:nvPr/>
          </p:nvSpPr>
          <p:spPr bwMode="auto">
            <a:xfrm>
              <a:off x="3542" y="2292"/>
              <a:ext cx="634" cy="1339"/>
            </a:xfrm>
            <a:custGeom>
              <a:avLst/>
              <a:gdLst>
                <a:gd name="T0" fmla="*/ 496 w 634"/>
                <a:gd name="T1" fmla="*/ 78 h 1339"/>
                <a:gd name="T2" fmla="*/ 184 w 634"/>
                <a:gd name="T3" fmla="*/ 114 h 1339"/>
                <a:gd name="T4" fmla="*/ 40 w 634"/>
                <a:gd name="T5" fmla="*/ 762 h 1339"/>
                <a:gd name="T6" fmla="*/ 424 w 634"/>
                <a:gd name="T7" fmla="*/ 1296 h 1339"/>
                <a:gd name="T8" fmla="*/ 634 w 634"/>
                <a:gd name="T9" fmla="*/ 1020 h 1339"/>
                <a:gd name="T10" fmla="*/ 0 60000 65536"/>
                <a:gd name="T11" fmla="*/ 0 60000 65536"/>
                <a:gd name="T12" fmla="*/ 0 60000 65536"/>
                <a:gd name="T13" fmla="*/ 0 60000 65536"/>
                <a:gd name="T14" fmla="*/ 0 60000 65536"/>
                <a:gd name="T15" fmla="*/ 0 w 634"/>
                <a:gd name="T16" fmla="*/ 0 h 1339"/>
                <a:gd name="T17" fmla="*/ 634 w 634"/>
                <a:gd name="T18" fmla="*/ 1339 h 1339"/>
              </a:gdLst>
              <a:ahLst/>
              <a:cxnLst>
                <a:cxn ang="T10">
                  <a:pos x="T0" y="T1"/>
                </a:cxn>
                <a:cxn ang="T11">
                  <a:pos x="T2" y="T3"/>
                </a:cxn>
                <a:cxn ang="T12">
                  <a:pos x="T4" y="T5"/>
                </a:cxn>
                <a:cxn ang="T13">
                  <a:pos x="T6" y="T7"/>
                </a:cxn>
                <a:cxn ang="T14">
                  <a:pos x="T8" y="T9"/>
                </a:cxn>
              </a:cxnLst>
              <a:rect l="T15" t="T16" r="T17" b="T18"/>
              <a:pathLst>
                <a:path w="634" h="1339">
                  <a:moveTo>
                    <a:pt x="496" y="78"/>
                  </a:moveTo>
                  <a:cubicBezTo>
                    <a:pt x="444" y="84"/>
                    <a:pt x="260" y="0"/>
                    <a:pt x="184" y="114"/>
                  </a:cubicBezTo>
                  <a:cubicBezTo>
                    <a:pt x="108" y="228"/>
                    <a:pt x="0" y="565"/>
                    <a:pt x="40" y="762"/>
                  </a:cubicBezTo>
                  <a:cubicBezTo>
                    <a:pt x="80" y="959"/>
                    <a:pt x="325" y="1253"/>
                    <a:pt x="424" y="1296"/>
                  </a:cubicBezTo>
                  <a:cubicBezTo>
                    <a:pt x="523" y="1339"/>
                    <a:pt x="590" y="1077"/>
                    <a:pt x="634" y="102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2" name="Freeform 26"/>
            <p:cNvSpPr>
              <a:spLocks/>
            </p:cNvSpPr>
            <p:nvPr/>
          </p:nvSpPr>
          <p:spPr bwMode="auto">
            <a:xfrm>
              <a:off x="4176" y="3072"/>
              <a:ext cx="84" cy="240"/>
            </a:xfrm>
            <a:custGeom>
              <a:avLst/>
              <a:gdLst>
                <a:gd name="T0" fmla="*/ 84 w 84"/>
                <a:gd name="T1" fmla="*/ 0 h 240"/>
                <a:gd name="T2" fmla="*/ 0 w 84"/>
                <a:gd name="T3" fmla="*/ 240 h 240"/>
                <a:gd name="T4" fmla="*/ 0 60000 65536"/>
                <a:gd name="T5" fmla="*/ 0 60000 65536"/>
                <a:gd name="T6" fmla="*/ 0 w 84"/>
                <a:gd name="T7" fmla="*/ 0 h 240"/>
                <a:gd name="T8" fmla="*/ 84 w 84"/>
                <a:gd name="T9" fmla="*/ 240 h 240"/>
              </a:gdLst>
              <a:ahLst/>
              <a:cxnLst>
                <a:cxn ang="T4">
                  <a:pos x="T0" y="T1"/>
                </a:cxn>
                <a:cxn ang="T5">
                  <a:pos x="T2" y="T3"/>
                </a:cxn>
              </a:cxnLst>
              <a:rect l="T6" t="T7" r="T8" b="T9"/>
              <a:pathLst>
                <a:path w="84" h="240">
                  <a:moveTo>
                    <a:pt x="84" y="0"/>
                  </a:moveTo>
                  <a:cubicBezTo>
                    <a:pt x="70" y="41"/>
                    <a:pt x="18" y="190"/>
                    <a:pt x="0" y="240"/>
                  </a:cubicBezTo>
                </a:path>
              </a:pathLst>
            </a:custGeom>
            <a:noFill/>
            <a:ln w="38100" cap="rnd">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3" name="Freeform 27"/>
            <p:cNvSpPr>
              <a:spLocks/>
            </p:cNvSpPr>
            <p:nvPr/>
          </p:nvSpPr>
          <p:spPr bwMode="auto">
            <a:xfrm>
              <a:off x="4704" y="1848"/>
              <a:ext cx="728" cy="1672"/>
            </a:xfrm>
            <a:custGeom>
              <a:avLst/>
              <a:gdLst>
                <a:gd name="T0" fmla="*/ 0 w 728"/>
                <a:gd name="T1" fmla="*/ 1032 h 1672"/>
                <a:gd name="T2" fmla="*/ 66 w 728"/>
                <a:gd name="T3" fmla="*/ 312 h 1672"/>
                <a:gd name="T4" fmla="*/ 336 w 728"/>
                <a:gd name="T5" fmla="*/ 24 h 1672"/>
                <a:gd name="T6" fmla="*/ 576 w 728"/>
                <a:gd name="T7" fmla="*/ 168 h 1672"/>
                <a:gd name="T8" fmla="*/ 720 w 728"/>
                <a:gd name="T9" fmla="*/ 936 h 1672"/>
                <a:gd name="T10" fmla="*/ 528 w 728"/>
                <a:gd name="T11" fmla="*/ 1560 h 1672"/>
                <a:gd name="T12" fmla="*/ 240 w 728"/>
                <a:gd name="T13" fmla="*/ 1608 h 1672"/>
                <a:gd name="T14" fmla="*/ 48 w 728"/>
                <a:gd name="T15" fmla="*/ 1272 h 1672"/>
                <a:gd name="T16" fmla="*/ 0 60000 65536"/>
                <a:gd name="T17" fmla="*/ 0 60000 65536"/>
                <a:gd name="T18" fmla="*/ 0 60000 65536"/>
                <a:gd name="T19" fmla="*/ 0 60000 65536"/>
                <a:gd name="T20" fmla="*/ 0 60000 65536"/>
                <a:gd name="T21" fmla="*/ 0 60000 65536"/>
                <a:gd name="T22" fmla="*/ 0 60000 65536"/>
                <a:gd name="T23" fmla="*/ 0 60000 65536"/>
                <a:gd name="T24" fmla="*/ 0 w 728"/>
                <a:gd name="T25" fmla="*/ 0 h 1672"/>
                <a:gd name="T26" fmla="*/ 728 w 728"/>
                <a:gd name="T27" fmla="*/ 1672 h 167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28" h="1672">
                  <a:moveTo>
                    <a:pt x="0" y="1032"/>
                  </a:moveTo>
                  <a:cubicBezTo>
                    <a:pt x="11" y="912"/>
                    <a:pt x="10" y="480"/>
                    <a:pt x="66" y="312"/>
                  </a:cubicBezTo>
                  <a:cubicBezTo>
                    <a:pt x="122" y="144"/>
                    <a:pt x="251" y="48"/>
                    <a:pt x="336" y="24"/>
                  </a:cubicBezTo>
                  <a:cubicBezTo>
                    <a:pt x="421" y="0"/>
                    <a:pt x="512" y="16"/>
                    <a:pt x="576" y="168"/>
                  </a:cubicBezTo>
                  <a:cubicBezTo>
                    <a:pt x="640" y="320"/>
                    <a:pt x="728" y="704"/>
                    <a:pt x="720" y="936"/>
                  </a:cubicBezTo>
                  <a:cubicBezTo>
                    <a:pt x="712" y="1168"/>
                    <a:pt x="608" y="1448"/>
                    <a:pt x="528" y="1560"/>
                  </a:cubicBezTo>
                  <a:cubicBezTo>
                    <a:pt x="448" y="1672"/>
                    <a:pt x="320" y="1656"/>
                    <a:pt x="240" y="1608"/>
                  </a:cubicBezTo>
                  <a:cubicBezTo>
                    <a:pt x="160" y="1560"/>
                    <a:pt x="80" y="1328"/>
                    <a:pt x="48" y="127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4" name="Freeform 28"/>
            <p:cNvSpPr>
              <a:spLocks/>
            </p:cNvSpPr>
            <p:nvPr/>
          </p:nvSpPr>
          <p:spPr bwMode="auto">
            <a:xfrm>
              <a:off x="4704" y="2880"/>
              <a:ext cx="30" cy="204"/>
            </a:xfrm>
            <a:custGeom>
              <a:avLst/>
              <a:gdLst>
                <a:gd name="T0" fmla="*/ 0 w 30"/>
                <a:gd name="T1" fmla="*/ 0 h 204"/>
                <a:gd name="T2" fmla="*/ 30 w 30"/>
                <a:gd name="T3" fmla="*/ 204 h 204"/>
                <a:gd name="T4" fmla="*/ 0 60000 65536"/>
                <a:gd name="T5" fmla="*/ 0 60000 65536"/>
                <a:gd name="T6" fmla="*/ 0 w 30"/>
                <a:gd name="T7" fmla="*/ 0 h 204"/>
                <a:gd name="T8" fmla="*/ 30 w 30"/>
                <a:gd name="T9" fmla="*/ 204 h 204"/>
              </a:gdLst>
              <a:ahLst/>
              <a:cxnLst>
                <a:cxn ang="T4">
                  <a:pos x="T0" y="T1"/>
                </a:cxn>
                <a:cxn ang="T5">
                  <a:pos x="T2" y="T3"/>
                </a:cxn>
              </a:cxnLst>
              <a:rect l="T6" t="T7" r="T8" b="T9"/>
              <a:pathLst>
                <a:path w="30" h="204">
                  <a:moveTo>
                    <a:pt x="0" y="0"/>
                  </a:moveTo>
                  <a:cubicBezTo>
                    <a:pt x="5" y="34"/>
                    <a:pt x="24" y="162"/>
                    <a:pt x="30" y="204"/>
                  </a:cubicBezTo>
                </a:path>
              </a:pathLst>
            </a:cu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5" name="Freeform 29"/>
            <p:cNvSpPr>
              <a:spLocks/>
            </p:cNvSpPr>
            <p:nvPr/>
          </p:nvSpPr>
          <p:spPr bwMode="auto">
            <a:xfrm>
              <a:off x="4734" y="2214"/>
              <a:ext cx="24" cy="96"/>
            </a:xfrm>
            <a:custGeom>
              <a:avLst/>
              <a:gdLst>
                <a:gd name="T0" fmla="*/ 24 w 24"/>
                <a:gd name="T1" fmla="*/ 0 h 96"/>
                <a:gd name="T2" fmla="*/ 0 w 24"/>
                <a:gd name="T3" fmla="*/ 96 h 96"/>
                <a:gd name="T4" fmla="*/ 0 60000 65536"/>
                <a:gd name="T5" fmla="*/ 0 60000 65536"/>
                <a:gd name="T6" fmla="*/ 0 w 24"/>
                <a:gd name="T7" fmla="*/ 0 h 96"/>
                <a:gd name="T8" fmla="*/ 24 w 24"/>
                <a:gd name="T9" fmla="*/ 96 h 96"/>
              </a:gdLst>
              <a:ahLst/>
              <a:cxnLst>
                <a:cxn ang="T4">
                  <a:pos x="T0" y="T1"/>
                </a:cxn>
                <a:cxn ang="T5">
                  <a:pos x="T2" y="T3"/>
                </a:cxn>
              </a:cxnLst>
              <a:rect l="T6" t="T7" r="T8" b="T9"/>
              <a:pathLst>
                <a:path w="24" h="96">
                  <a:moveTo>
                    <a:pt x="24" y="0"/>
                  </a:moveTo>
                  <a:lnTo>
                    <a:pt x="0" y="96"/>
                  </a:lnTo>
                </a:path>
              </a:pathLst>
            </a:custGeom>
            <a:noFill/>
            <a:ln w="3810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47486" name="Text Box 30"/>
          <p:cNvSpPr txBox="1">
            <a:spLocks noChangeArrowheads="1"/>
          </p:cNvSpPr>
          <p:nvPr/>
        </p:nvSpPr>
        <p:spPr bwMode="auto">
          <a:xfrm>
            <a:off x="5867400" y="2206625"/>
            <a:ext cx="5111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en-US" altLang="zh-CN" sz="4000">
                <a:solidFill>
                  <a:srgbClr val="CC3300"/>
                </a:solidFill>
              </a:rPr>
              <a:t>+</a:t>
            </a:r>
          </a:p>
        </p:txBody>
      </p:sp>
      <p:sp>
        <p:nvSpPr>
          <p:cNvPr id="147487" name="Text Box 31"/>
          <p:cNvSpPr txBox="1">
            <a:spLocks noChangeArrowheads="1"/>
          </p:cNvSpPr>
          <p:nvPr/>
        </p:nvSpPr>
        <p:spPr bwMode="auto">
          <a:xfrm>
            <a:off x="7486650" y="1536700"/>
            <a:ext cx="4381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6000" b="0">
                <a:solidFill>
                  <a:srgbClr val="CC3300"/>
                </a:solidFill>
              </a:rPr>
              <a:t>-</a:t>
            </a:r>
          </a:p>
        </p:txBody>
      </p:sp>
      <p:grpSp>
        <p:nvGrpSpPr>
          <p:cNvPr id="5" name="Group 32"/>
          <p:cNvGrpSpPr>
            <a:grpSpLocks/>
          </p:cNvGrpSpPr>
          <p:nvPr/>
        </p:nvGrpSpPr>
        <p:grpSpPr bwMode="auto">
          <a:xfrm>
            <a:off x="6535738" y="3213100"/>
            <a:ext cx="931862" cy="749300"/>
            <a:chOff x="4224" y="3168"/>
            <a:chExt cx="587" cy="472"/>
          </a:xfrm>
        </p:grpSpPr>
        <p:graphicFrame>
          <p:nvGraphicFramePr>
            <p:cNvPr id="26638" name="Object 33"/>
            <p:cNvGraphicFramePr>
              <a:graphicFrameLocks noChangeAspect="1"/>
            </p:cNvGraphicFramePr>
            <p:nvPr/>
          </p:nvGraphicFramePr>
          <p:xfrm>
            <a:off x="4427" y="3208"/>
            <a:ext cx="384" cy="432"/>
          </p:xfrm>
          <a:graphic>
            <a:graphicData uri="http://schemas.openxmlformats.org/presentationml/2006/ole">
              <mc:AlternateContent xmlns:mc="http://schemas.openxmlformats.org/markup-compatibility/2006">
                <mc:Choice xmlns:v="urn:schemas-microsoft-com:vml" Requires="v">
                  <p:oleObj spid="_x0000_s20612" name="公式" r:id="rId11" imgW="190335" imgH="215713" progId="Equation.3">
                    <p:embed/>
                  </p:oleObj>
                </mc:Choice>
                <mc:Fallback>
                  <p:oleObj name="公式" r:id="rId11" imgW="190335" imgH="2157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27" y="3208"/>
                          <a:ext cx="384"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9" name="Freeform 34"/>
            <p:cNvSpPr>
              <a:spLocks/>
            </p:cNvSpPr>
            <p:nvPr/>
          </p:nvSpPr>
          <p:spPr bwMode="auto">
            <a:xfrm>
              <a:off x="4224" y="3168"/>
              <a:ext cx="360" cy="144"/>
            </a:xfrm>
            <a:custGeom>
              <a:avLst/>
              <a:gdLst>
                <a:gd name="T0" fmla="*/ 0 w 360"/>
                <a:gd name="T1" fmla="*/ 144 h 144"/>
                <a:gd name="T2" fmla="*/ 144 w 360"/>
                <a:gd name="T3" fmla="*/ 104 h 144"/>
                <a:gd name="T4" fmla="*/ 360 w 360"/>
                <a:gd name="T5" fmla="*/ 0 h 144"/>
                <a:gd name="T6" fmla="*/ 0 60000 65536"/>
                <a:gd name="T7" fmla="*/ 0 60000 65536"/>
                <a:gd name="T8" fmla="*/ 0 60000 65536"/>
                <a:gd name="T9" fmla="*/ 0 w 360"/>
                <a:gd name="T10" fmla="*/ 0 h 144"/>
                <a:gd name="T11" fmla="*/ 360 w 360"/>
                <a:gd name="T12" fmla="*/ 144 h 144"/>
              </a:gdLst>
              <a:ahLst/>
              <a:cxnLst>
                <a:cxn ang="T6">
                  <a:pos x="T0" y="T1"/>
                </a:cxn>
                <a:cxn ang="T7">
                  <a:pos x="T2" y="T3"/>
                </a:cxn>
                <a:cxn ang="T8">
                  <a:pos x="T4" y="T5"/>
                </a:cxn>
              </a:cxnLst>
              <a:rect l="T9" t="T10" r="T11" b="T12"/>
              <a:pathLst>
                <a:path w="360" h="144">
                  <a:moveTo>
                    <a:pt x="0" y="144"/>
                  </a:moveTo>
                  <a:lnTo>
                    <a:pt x="144" y="104"/>
                  </a:lnTo>
                  <a:lnTo>
                    <a:pt x="360" y="0"/>
                  </a:lnTo>
                </a:path>
              </a:pathLst>
            </a:custGeom>
            <a:noFill/>
            <a:ln w="76200">
              <a:solidFill>
                <a:srgbClr val="CC33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26637" name="Object 35"/>
          <p:cNvGraphicFramePr>
            <a:graphicFrameLocks/>
          </p:cNvGraphicFramePr>
          <p:nvPr/>
        </p:nvGraphicFramePr>
        <p:xfrm>
          <a:off x="457200" y="304800"/>
          <a:ext cx="3657600" cy="914400"/>
        </p:xfrm>
        <a:graphic>
          <a:graphicData uri="http://schemas.openxmlformats.org/presentationml/2006/ole">
            <mc:AlternateContent xmlns:mc="http://schemas.openxmlformats.org/markup-compatibility/2006">
              <mc:Choice xmlns:v="urn:schemas-microsoft-com:vml" Requires="v">
                <p:oleObj spid="_x0000_s20613" name="公式" r:id="rId13" imgW="1307532" imgH="406224" progId="Equation.3">
                  <p:embed/>
                </p:oleObj>
              </mc:Choice>
              <mc:Fallback>
                <p:oleObj name="公式" r:id="rId13" imgW="1307532" imgH="406224" progId="Equation.3">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304800"/>
                        <a:ext cx="3657600" cy="914400"/>
                      </a:xfrm>
                      <a:prstGeom prst="rect">
                        <a:avLst/>
                      </a:prstGeom>
                      <a:noFill/>
                      <a:ln w="3810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9377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nodePh="1">
                                  <p:stCondLst>
                                    <p:cond delay="0"/>
                                  </p:stCondLst>
                                  <p:endCondLst>
                                    <p:cond evt="begin" delay="0">
                                      <p:tn val="8"/>
                                    </p:cond>
                                  </p:endCondLst>
                                  <p:childTnLst>
                                    <p:set>
                                      <p:cBhvr>
                                        <p:cTn id="9" dur="1" fill="hold">
                                          <p:stCondLst>
                                            <p:cond delay="499"/>
                                          </p:stCondLst>
                                        </p:cTn>
                                        <p:tgtEl>
                                          <p:spTgt spid="14745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2"/>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47462"/>
                                        </p:tgtEl>
                                        <p:attrNameLst>
                                          <p:attrName>style.visibility</p:attrName>
                                        </p:attrNameLst>
                                      </p:cBhvr>
                                      <p:to>
                                        <p:strVal val="visible"/>
                                      </p:to>
                                    </p:set>
                                    <p:animEffect transition="in" filter="blinds(horizontal)">
                                      <p:cBhvr>
                                        <p:cTn id="18" dur="500"/>
                                        <p:tgtEl>
                                          <p:spTgt spid="14746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par>
                          <p:cTn id="24" fill="hold" nodeType="afterGroup">
                            <p:stCondLst>
                              <p:cond delay="500"/>
                            </p:stCondLst>
                            <p:childTnLst>
                              <p:par>
                                <p:cTn id="25" presetID="1" presetClass="entr" presetSubtype="0" fill="hold" nodeType="afterEffect">
                                  <p:stCondLst>
                                    <p:cond delay="0"/>
                                  </p:stCondLst>
                                  <p:childTnLst>
                                    <p:set>
                                      <p:cBhvr>
                                        <p:cTn id="26" dur="1" fill="hold">
                                          <p:stCondLst>
                                            <p:cond delay="499"/>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5" fill="hold" grpId="0" nodeType="clickEffect">
                                  <p:stCondLst>
                                    <p:cond delay="0"/>
                                  </p:stCondLst>
                                  <p:childTnLst>
                                    <p:set>
                                      <p:cBhvr>
                                        <p:cTn id="30" dur="1" fill="hold">
                                          <p:stCondLst>
                                            <p:cond delay="0"/>
                                          </p:stCondLst>
                                        </p:cTn>
                                        <p:tgtEl>
                                          <p:spTgt spid="147466">
                                            <p:txEl>
                                              <p:pRg st="0" end="0"/>
                                            </p:txEl>
                                          </p:spTgt>
                                        </p:tgtEl>
                                        <p:attrNameLst>
                                          <p:attrName>style.visibility</p:attrName>
                                        </p:attrNameLst>
                                      </p:cBhvr>
                                      <p:to>
                                        <p:strVal val="visible"/>
                                      </p:to>
                                    </p:set>
                                    <p:animEffect transition="in" filter="blinds(vertical)">
                                      <p:cBhvr>
                                        <p:cTn id="31" dur="500"/>
                                        <p:tgtEl>
                                          <p:spTgt spid="147466">
                                            <p:txEl>
                                              <p:pRg st="0" end="0"/>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5" fill="hold" grpId="0" nodeType="clickEffect">
                                  <p:stCondLst>
                                    <p:cond delay="0"/>
                                  </p:stCondLst>
                                  <p:childTnLst>
                                    <p:set>
                                      <p:cBhvr>
                                        <p:cTn id="35" dur="1" fill="hold">
                                          <p:stCondLst>
                                            <p:cond delay="0"/>
                                          </p:stCondLst>
                                        </p:cTn>
                                        <p:tgtEl>
                                          <p:spTgt spid="147466">
                                            <p:txEl>
                                              <p:pRg st="1" end="1"/>
                                            </p:txEl>
                                          </p:spTgt>
                                        </p:tgtEl>
                                        <p:attrNameLst>
                                          <p:attrName>style.visibility</p:attrName>
                                        </p:attrNameLst>
                                      </p:cBhvr>
                                      <p:to>
                                        <p:strVal val="visible"/>
                                      </p:to>
                                    </p:set>
                                    <p:animEffect transition="in" filter="blinds(vertical)">
                                      <p:cBhvr>
                                        <p:cTn id="36" dur="500"/>
                                        <p:tgtEl>
                                          <p:spTgt spid="147466">
                                            <p:txEl>
                                              <p:pRg st="1" end="1"/>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5" fill="hold" grpId="0" nodeType="clickEffect">
                                  <p:stCondLst>
                                    <p:cond delay="0"/>
                                  </p:stCondLst>
                                  <p:childTnLst>
                                    <p:set>
                                      <p:cBhvr>
                                        <p:cTn id="40" dur="1" fill="hold">
                                          <p:stCondLst>
                                            <p:cond delay="0"/>
                                          </p:stCondLst>
                                        </p:cTn>
                                        <p:tgtEl>
                                          <p:spTgt spid="147466">
                                            <p:txEl>
                                              <p:pRg st="2" end="2"/>
                                            </p:txEl>
                                          </p:spTgt>
                                        </p:tgtEl>
                                        <p:attrNameLst>
                                          <p:attrName>style.visibility</p:attrName>
                                        </p:attrNameLst>
                                      </p:cBhvr>
                                      <p:to>
                                        <p:strVal val="visible"/>
                                      </p:to>
                                    </p:set>
                                    <p:animEffect transition="in" filter="blinds(vertical)">
                                      <p:cBhvr>
                                        <p:cTn id="41" dur="500"/>
                                        <p:tgtEl>
                                          <p:spTgt spid="147466">
                                            <p:txEl>
                                              <p:pRg st="2" end="2"/>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5" fill="hold" nodeType="clickEffect">
                                  <p:stCondLst>
                                    <p:cond delay="0"/>
                                  </p:stCondLst>
                                  <p:childTnLst>
                                    <p:set>
                                      <p:cBhvr>
                                        <p:cTn id="45" dur="1" fill="hold">
                                          <p:stCondLst>
                                            <p:cond delay="0"/>
                                          </p:stCondLst>
                                        </p:cTn>
                                        <p:tgtEl>
                                          <p:spTgt spid="147467"/>
                                        </p:tgtEl>
                                        <p:attrNameLst>
                                          <p:attrName>style.visibility</p:attrName>
                                        </p:attrNameLst>
                                      </p:cBhvr>
                                      <p:to>
                                        <p:strVal val="visible"/>
                                      </p:to>
                                    </p:set>
                                    <p:animEffect transition="in" filter="blinds(vertical)">
                                      <p:cBhvr>
                                        <p:cTn id="46" dur="500"/>
                                        <p:tgtEl>
                                          <p:spTgt spid="14746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47468">
                                            <p:txEl>
                                              <p:pRg st="0" end="0"/>
                                            </p:txEl>
                                          </p:spTgt>
                                        </p:tgtEl>
                                        <p:attrNameLst>
                                          <p:attrName>style.visibility</p:attrName>
                                        </p:attrNameLst>
                                      </p:cBhvr>
                                      <p:to>
                                        <p:strVal val="visible"/>
                                      </p:to>
                                    </p:set>
                                    <p:animEffect transition="in" filter="wipe(left)">
                                      <p:cBhvr>
                                        <p:cTn id="51" dur="500"/>
                                        <p:tgtEl>
                                          <p:spTgt spid="147468">
                                            <p:txEl>
                                              <p:pRg st="0" end="0"/>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47486"/>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47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animBg="1"/>
      <p:bldP spid="147462" grpId="0" autoUpdateAnimBg="0"/>
      <p:bldP spid="147466" grpId="0" build="p" autoUpdateAnimBg="0"/>
      <p:bldP spid="147468" grpId="0" build="p" autoUpdateAnimBg="0"/>
      <p:bldP spid="147486" grpId="0" autoUpdateAnimBg="0"/>
      <p:bldP spid="14748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905000" y="685800"/>
            <a:ext cx="2895600" cy="1128713"/>
            <a:chOff x="1200" y="432"/>
            <a:chExt cx="1824" cy="711"/>
          </a:xfrm>
        </p:grpSpPr>
        <p:sp>
          <p:nvSpPr>
            <p:cNvPr id="27697" name="AutoShape 3"/>
            <p:cNvSpPr>
              <a:spLocks noChangeArrowheads="1"/>
            </p:cNvSpPr>
            <p:nvPr/>
          </p:nvSpPr>
          <p:spPr bwMode="auto">
            <a:xfrm>
              <a:off x="1200" y="432"/>
              <a:ext cx="864" cy="480"/>
            </a:xfrm>
            <a:prstGeom prst="wedgeEllipseCallout">
              <a:avLst>
                <a:gd name="adj1" fmla="val 84028"/>
                <a:gd name="adj2" fmla="val 75000"/>
              </a:avLst>
            </a:prstGeom>
            <a:solidFill>
              <a:srgbClr val="FFFFFF"/>
            </a:solidFill>
            <a:ln w="9525">
              <a:solidFill>
                <a:srgbClr val="000000"/>
              </a:solidFill>
              <a:miter lim="800000"/>
              <a:headEnd/>
              <a:tailEnd/>
            </a:ln>
          </p:spPr>
          <p:txBody>
            <a:bodyPr wrap="none" anchor="ct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800" b="0"/>
            </a:p>
          </p:txBody>
        </p:sp>
        <p:graphicFrame>
          <p:nvGraphicFramePr>
            <p:cNvPr id="27698" name="Object 4"/>
            <p:cNvGraphicFramePr>
              <a:graphicFrameLocks noChangeAspect="1"/>
            </p:cNvGraphicFramePr>
            <p:nvPr/>
          </p:nvGraphicFramePr>
          <p:xfrm>
            <a:off x="2316" y="768"/>
            <a:ext cx="708" cy="375"/>
          </p:xfrm>
          <a:graphic>
            <a:graphicData uri="http://schemas.openxmlformats.org/presentationml/2006/ole">
              <mc:AlternateContent xmlns:mc="http://schemas.openxmlformats.org/markup-compatibility/2006">
                <mc:Choice xmlns:v="urn:schemas-microsoft-com:vml" Requires="v">
                  <p:oleObj spid="_x0000_s21842" name="公式" r:id="rId3" imgW="418918" imgH="203112" progId="Equation.3">
                    <p:embed/>
                  </p:oleObj>
                </mc:Choice>
                <mc:Fallback>
                  <p:oleObj name="公式" r:id="rId3" imgW="418918"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6" y="768"/>
                          <a:ext cx="708" cy="375"/>
                        </a:xfrm>
                        <a:prstGeom prst="rect">
                          <a:avLst/>
                        </a:prstGeom>
                        <a:noFill/>
                        <a:ln w="9525">
                          <a:solidFill>
                            <a:srgbClr val="0000FF"/>
                          </a:solidFill>
                          <a:prstDash val="sysDot"/>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48485" name="Text Box 5"/>
          <p:cNvSpPr txBox="1">
            <a:spLocks noChangeArrowheads="1"/>
          </p:cNvSpPr>
          <p:nvPr/>
        </p:nvSpPr>
        <p:spPr bwMode="auto">
          <a:xfrm>
            <a:off x="76200" y="203200"/>
            <a:ext cx="453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a:t>(1) </a:t>
            </a:r>
            <a:r>
              <a:rPr lang="zh-CN" altLang="en-US" sz="2400"/>
              <a:t>闭合曲线包围一载流长直导线</a:t>
            </a:r>
          </a:p>
        </p:txBody>
      </p:sp>
      <p:grpSp>
        <p:nvGrpSpPr>
          <p:cNvPr id="3" name="Group 6"/>
          <p:cNvGrpSpPr>
            <a:grpSpLocks/>
          </p:cNvGrpSpPr>
          <p:nvPr/>
        </p:nvGrpSpPr>
        <p:grpSpPr bwMode="auto">
          <a:xfrm>
            <a:off x="6172200" y="1143000"/>
            <a:ext cx="2209800" cy="2835275"/>
            <a:chOff x="4224" y="758"/>
            <a:chExt cx="1392" cy="1786"/>
          </a:xfrm>
        </p:grpSpPr>
        <p:sp>
          <p:nvSpPr>
            <p:cNvPr id="148487" name="AutoShape 7"/>
            <p:cNvSpPr>
              <a:spLocks noChangeArrowheads="1"/>
            </p:cNvSpPr>
            <p:nvPr/>
          </p:nvSpPr>
          <p:spPr bwMode="auto">
            <a:xfrm flipV="1">
              <a:off x="4896" y="1964"/>
              <a:ext cx="70" cy="580"/>
            </a:xfrm>
            <a:prstGeom prst="can">
              <a:avLst>
                <a:gd name="adj" fmla="val 63754"/>
              </a:avLst>
            </a:prstGeom>
            <a:gradFill rotWithShape="0">
              <a:gsLst>
                <a:gs pos="0">
                  <a:schemeClr val="folHlink">
                    <a:gamma/>
                    <a:shade val="46275"/>
                    <a:invGamma/>
                  </a:schemeClr>
                </a:gs>
                <a:gs pos="50000">
                  <a:schemeClr val="folHlink"/>
                </a:gs>
                <a:gs pos="100000">
                  <a:schemeClr val="folHlink">
                    <a:gamma/>
                    <a:shade val="46275"/>
                    <a:invGamma/>
                  </a:schemeClr>
                </a:gs>
              </a:gsLst>
              <a:lin ang="0" scaled="1"/>
            </a:gradFill>
            <a:ln w="9525">
              <a:solidFill>
                <a:srgbClr val="000000"/>
              </a:solidFill>
              <a:round/>
              <a:headEnd/>
              <a:tailEnd/>
            </a:ln>
            <a:effectLst/>
          </p:spPr>
          <p:txBody>
            <a:bodyPr wrap="none" anchor="ctr"/>
            <a:lstStyle/>
            <a:p>
              <a:pPr algn="ctr">
                <a:defRPr/>
              </a:pPr>
              <a:endParaRPr lang="en-US"/>
            </a:p>
          </p:txBody>
        </p:sp>
        <p:sp>
          <p:nvSpPr>
            <p:cNvPr id="27691" name="AutoShape 8"/>
            <p:cNvSpPr>
              <a:spLocks noChangeArrowheads="1"/>
            </p:cNvSpPr>
            <p:nvPr/>
          </p:nvSpPr>
          <p:spPr bwMode="auto">
            <a:xfrm>
              <a:off x="4224" y="1580"/>
              <a:ext cx="1392" cy="480"/>
            </a:xfrm>
            <a:prstGeom prst="parallelogram">
              <a:avLst>
                <a:gd name="adj" fmla="val 75091"/>
              </a:avLst>
            </a:prstGeom>
            <a:solidFill>
              <a:srgbClr val="FFFFFF"/>
            </a:solidFill>
            <a:ln w="9525">
              <a:solidFill>
                <a:srgbClr val="000000"/>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7692" name="Line 9"/>
            <p:cNvSpPr>
              <a:spLocks noChangeShapeType="1"/>
            </p:cNvSpPr>
            <p:nvPr/>
          </p:nvSpPr>
          <p:spPr bwMode="auto">
            <a:xfrm>
              <a:off x="4800" y="860"/>
              <a:ext cx="0" cy="336"/>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93" name="Text Box 10"/>
            <p:cNvSpPr txBox="1">
              <a:spLocks noChangeArrowheads="1"/>
            </p:cNvSpPr>
            <p:nvPr/>
          </p:nvSpPr>
          <p:spPr bwMode="auto">
            <a:xfrm>
              <a:off x="4550" y="758"/>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i="1"/>
                <a:t>I</a:t>
              </a:r>
            </a:p>
          </p:txBody>
        </p:sp>
        <p:sp>
          <p:nvSpPr>
            <p:cNvPr id="148491" name="AutoShape 11"/>
            <p:cNvSpPr>
              <a:spLocks noChangeArrowheads="1"/>
            </p:cNvSpPr>
            <p:nvPr/>
          </p:nvSpPr>
          <p:spPr bwMode="auto">
            <a:xfrm>
              <a:off x="4896" y="1004"/>
              <a:ext cx="70" cy="820"/>
            </a:xfrm>
            <a:prstGeom prst="can">
              <a:avLst>
                <a:gd name="adj" fmla="val 90135"/>
              </a:avLst>
            </a:prstGeom>
            <a:gradFill rotWithShape="0">
              <a:gsLst>
                <a:gs pos="0">
                  <a:schemeClr val="folHlink">
                    <a:gamma/>
                    <a:shade val="46275"/>
                    <a:invGamma/>
                  </a:schemeClr>
                </a:gs>
                <a:gs pos="50000">
                  <a:schemeClr val="folHlink"/>
                </a:gs>
                <a:gs pos="100000">
                  <a:schemeClr val="folHlink">
                    <a:gamma/>
                    <a:shade val="46275"/>
                    <a:invGamma/>
                  </a:schemeClr>
                </a:gs>
              </a:gsLst>
              <a:lin ang="0" scaled="1"/>
            </a:gradFill>
            <a:ln w="9525">
              <a:solidFill>
                <a:srgbClr val="000000"/>
              </a:solidFill>
              <a:round/>
              <a:headEnd/>
              <a:tailEnd/>
            </a:ln>
            <a:effectLst/>
          </p:spPr>
          <p:txBody>
            <a:bodyPr wrap="none" anchor="ctr"/>
            <a:lstStyle/>
            <a:p>
              <a:pPr algn="ctr">
                <a:defRPr/>
              </a:pPr>
              <a:endParaRPr lang="en-US"/>
            </a:p>
          </p:txBody>
        </p:sp>
        <p:sp>
          <p:nvSpPr>
            <p:cNvPr id="27695" name="Freeform 12"/>
            <p:cNvSpPr>
              <a:spLocks/>
            </p:cNvSpPr>
            <p:nvPr/>
          </p:nvSpPr>
          <p:spPr bwMode="auto">
            <a:xfrm>
              <a:off x="4562" y="1686"/>
              <a:ext cx="753" cy="326"/>
            </a:xfrm>
            <a:custGeom>
              <a:avLst/>
              <a:gdLst>
                <a:gd name="T0" fmla="*/ 328 w 753"/>
                <a:gd name="T1" fmla="*/ 5 h 326"/>
                <a:gd name="T2" fmla="*/ 34 w 753"/>
                <a:gd name="T3" fmla="*/ 83 h 326"/>
                <a:gd name="T4" fmla="*/ 124 w 753"/>
                <a:gd name="T5" fmla="*/ 281 h 326"/>
                <a:gd name="T6" fmla="*/ 394 w 753"/>
                <a:gd name="T7" fmla="*/ 315 h 326"/>
                <a:gd name="T8" fmla="*/ 718 w 753"/>
                <a:gd name="T9" fmla="*/ 215 h 326"/>
                <a:gd name="T10" fmla="*/ 605 w 753"/>
                <a:gd name="T11" fmla="*/ 34 h 326"/>
                <a:gd name="T12" fmla="*/ 424 w 753"/>
                <a:gd name="T13" fmla="*/ 8 h 326"/>
                <a:gd name="T14" fmla="*/ 0 60000 65536"/>
                <a:gd name="T15" fmla="*/ 0 60000 65536"/>
                <a:gd name="T16" fmla="*/ 0 60000 65536"/>
                <a:gd name="T17" fmla="*/ 0 60000 65536"/>
                <a:gd name="T18" fmla="*/ 0 60000 65536"/>
                <a:gd name="T19" fmla="*/ 0 60000 65536"/>
                <a:gd name="T20" fmla="*/ 0 60000 65536"/>
                <a:gd name="T21" fmla="*/ 0 w 753"/>
                <a:gd name="T22" fmla="*/ 0 h 326"/>
                <a:gd name="T23" fmla="*/ 753 w 753"/>
                <a:gd name="T24" fmla="*/ 326 h 3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3" h="326">
                  <a:moveTo>
                    <a:pt x="328" y="5"/>
                  </a:moveTo>
                  <a:cubicBezTo>
                    <a:pt x="279" y="18"/>
                    <a:pt x="68" y="37"/>
                    <a:pt x="34" y="83"/>
                  </a:cubicBezTo>
                  <a:cubicBezTo>
                    <a:pt x="0" y="129"/>
                    <a:pt x="64" y="242"/>
                    <a:pt x="124" y="281"/>
                  </a:cubicBezTo>
                  <a:cubicBezTo>
                    <a:pt x="184" y="320"/>
                    <a:pt x="295" y="326"/>
                    <a:pt x="394" y="315"/>
                  </a:cubicBezTo>
                  <a:cubicBezTo>
                    <a:pt x="493" y="304"/>
                    <a:pt x="683" y="262"/>
                    <a:pt x="718" y="215"/>
                  </a:cubicBezTo>
                  <a:cubicBezTo>
                    <a:pt x="753" y="168"/>
                    <a:pt x="654" y="68"/>
                    <a:pt x="605" y="34"/>
                  </a:cubicBezTo>
                  <a:cubicBezTo>
                    <a:pt x="556" y="0"/>
                    <a:pt x="462" y="13"/>
                    <a:pt x="424" y="8"/>
                  </a:cubicBezTo>
                </a:path>
              </a:pathLst>
            </a:custGeom>
            <a:noFill/>
            <a:ln w="38100">
              <a:solidFill>
                <a:srgbClr val="000000"/>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96" name="Text Box 13"/>
            <p:cNvSpPr txBox="1">
              <a:spLocks noChangeArrowheads="1"/>
            </p:cNvSpPr>
            <p:nvPr/>
          </p:nvSpPr>
          <p:spPr bwMode="auto">
            <a:xfrm>
              <a:off x="5231" y="158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b="0" i="1"/>
                <a:t>L</a:t>
              </a:r>
            </a:p>
          </p:txBody>
        </p:sp>
      </p:grpSp>
      <p:sp>
        <p:nvSpPr>
          <p:cNvPr id="148494" name="Text Box 14"/>
          <p:cNvSpPr txBox="1">
            <a:spLocks noChangeArrowheads="1"/>
          </p:cNvSpPr>
          <p:nvPr/>
        </p:nvSpPr>
        <p:spPr bwMode="auto">
          <a:xfrm>
            <a:off x="6248400" y="6110288"/>
            <a:ext cx="401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t>L</a:t>
            </a:r>
            <a:endParaRPr lang="en-US" altLang="zh-CN" sz="2800" b="0" i="1"/>
          </a:p>
        </p:txBody>
      </p:sp>
      <p:sp>
        <p:nvSpPr>
          <p:cNvPr id="148495" name="Freeform 15"/>
          <p:cNvSpPr>
            <a:spLocks/>
          </p:cNvSpPr>
          <p:nvPr/>
        </p:nvSpPr>
        <p:spPr bwMode="auto">
          <a:xfrm>
            <a:off x="4953000" y="4725988"/>
            <a:ext cx="2606675" cy="1903412"/>
          </a:xfrm>
          <a:custGeom>
            <a:avLst/>
            <a:gdLst>
              <a:gd name="T0" fmla="*/ 2147483646 w 1642"/>
              <a:gd name="T1" fmla="*/ 2147483646 h 1199"/>
              <a:gd name="T2" fmla="*/ 2147483646 w 1642"/>
              <a:gd name="T3" fmla="*/ 2147483646 h 1199"/>
              <a:gd name="T4" fmla="*/ 2147483646 w 1642"/>
              <a:gd name="T5" fmla="*/ 2147483646 h 1199"/>
              <a:gd name="T6" fmla="*/ 2147483646 w 1642"/>
              <a:gd name="T7" fmla="*/ 2147483646 h 1199"/>
              <a:gd name="T8" fmla="*/ 2147483646 w 1642"/>
              <a:gd name="T9" fmla="*/ 2147483646 h 1199"/>
              <a:gd name="T10" fmla="*/ 2147483646 w 1642"/>
              <a:gd name="T11" fmla="*/ 2147483646 h 1199"/>
              <a:gd name="T12" fmla="*/ 2147483646 w 1642"/>
              <a:gd name="T13" fmla="*/ 2147483646 h 1199"/>
              <a:gd name="T14" fmla="*/ 2147483646 w 1642"/>
              <a:gd name="T15" fmla="*/ 2147483646 h 1199"/>
              <a:gd name="T16" fmla="*/ 2147483646 w 1642"/>
              <a:gd name="T17" fmla="*/ 2147483646 h 1199"/>
              <a:gd name="T18" fmla="*/ 2147483646 w 1642"/>
              <a:gd name="T19" fmla="*/ 2147483646 h 11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42"/>
              <a:gd name="T31" fmla="*/ 0 h 1199"/>
              <a:gd name="T32" fmla="*/ 1642 w 1642"/>
              <a:gd name="T33" fmla="*/ 1199 h 11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42" h="1199">
                <a:moveTo>
                  <a:pt x="312" y="119"/>
                </a:moveTo>
                <a:cubicBezTo>
                  <a:pt x="280" y="143"/>
                  <a:pt x="148" y="132"/>
                  <a:pt x="115" y="265"/>
                </a:cubicBezTo>
                <a:cubicBezTo>
                  <a:pt x="82" y="398"/>
                  <a:pt x="0" y="763"/>
                  <a:pt x="115" y="919"/>
                </a:cubicBezTo>
                <a:cubicBezTo>
                  <a:pt x="231" y="1074"/>
                  <a:pt x="603" y="1199"/>
                  <a:pt x="808" y="1199"/>
                </a:cubicBezTo>
                <a:cubicBezTo>
                  <a:pt x="1013" y="1199"/>
                  <a:pt x="1211" y="1069"/>
                  <a:pt x="1347" y="919"/>
                </a:cubicBezTo>
                <a:cubicBezTo>
                  <a:pt x="1483" y="769"/>
                  <a:pt x="1610" y="444"/>
                  <a:pt x="1626" y="299"/>
                </a:cubicBezTo>
                <a:cubicBezTo>
                  <a:pt x="1642" y="154"/>
                  <a:pt x="1565" y="94"/>
                  <a:pt x="1444" y="47"/>
                </a:cubicBezTo>
                <a:cubicBezTo>
                  <a:pt x="1323" y="0"/>
                  <a:pt x="1053" y="15"/>
                  <a:pt x="900" y="15"/>
                </a:cubicBezTo>
                <a:cubicBezTo>
                  <a:pt x="747" y="15"/>
                  <a:pt x="626" y="32"/>
                  <a:pt x="528" y="47"/>
                </a:cubicBezTo>
                <a:cubicBezTo>
                  <a:pt x="430" y="62"/>
                  <a:pt x="357" y="95"/>
                  <a:pt x="312" y="107"/>
                </a:cubicBezTo>
              </a:path>
            </a:pathLst>
          </a:custGeom>
          <a:noFill/>
          <a:ln w="38100">
            <a:solidFill>
              <a:srgbClr val="FFCC00"/>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8496" name="AutoShape 16"/>
          <p:cNvSpPr>
            <a:spLocks noChangeArrowheads="1"/>
          </p:cNvSpPr>
          <p:nvPr/>
        </p:nvSpPr>
        <p:spPr bwMode="auto">
          <a:xfrm>
            <a:off x="5638800" y="5638800"/>
            <a:ext cx="304800" cy="304800"/>
          </a:xfrm>
          <a:prstGeom prst="flowChartSummingJunction">
            <a:avLst/>
          </a:prstGeom>
          <a:solidFill>
            <a:srgbClr val="FFFFFF"/>
          </a:solidFill>
          <a:ln w="28575">
            <a:solidFill>
              <a:schemeClr val="tx1"/>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aphicFrame>
        <p:nvGraphicFramePr>
          <p:cNvPr id="27656" name="Object 17"/>
          <p:cNvGraphicFramePr>
            <a:graphicFrameLocks/>
          </p:cNvGraphicFramePr>
          <p:nvPr/>
        </p:nvGraphicFramePr>
        <p:xfrm>
          <a:off x="5638800" y="152400"/>
          <a:ext cx="3124200" cy="1066800"/>
        </p:xfrm>
        <a:graphic>
          <a:graphicData uri="http://schemas.openxmlformats.org/presentationml/2006/ole">
            <mc:AlternateContent xmlns:mc="http://schemas.openxmlformats.org/markup-compatibility/2006">
              <mc:Choice xmlns:v="urn:schemas-microsoft-com:vml" Requires="v">
                <p:oleObj spid="_x0000_s21843" name="公式" r:id="rId5" imgW="1381041" imgH="428557" progId="Equation.3">
                  <p:embed/>
                </p:oleObj>
              </mc:Choice>
              <mc:Fallback>
                <p:oleObj name="公式" r:id="rId5" imgW="1381041" imgH="428557"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152400"/>
                        <a:ext cx="3124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8498" name="Freeform 18"/>
          <p:cNvSpPr>
            <a:spLocks/>
          </p:cNvSpPr>
          <p:nvPr/>
        </p:nvSpPr>
        <p:spPr bwMode="auto">
          <a:xfrm>
            <a:off x="6756400" y="4730750"/>
            <a:ext cx="457200" cy="6350"/>
          </a:xfrm>
          <a:custGeom>
            <a:avLst/>
            <a:gdLst>
              <a:gd name="T0" fmla="*/ 0 w 288"/>
              <a:gd name="T1" fmla="*/ 0 h 4"/>
              <a:gd name="T2" fmla="*/ 2147483646 w 288"/>
              <a:gd name="T3" fmla="*/ 2147483646 h 4"/>
              <a:gd name="T4" fmla="*/ 0 60000 65536"/>
              <a:gd name="T5" fmla="*/ 0 60000 65536"/>
              <a:gd name="T6" fmla="*/ 0 w 288"/>
              <a:gd name="T7" fmla="*/ 0 h 4"/>
              <a:gd name="T8" fmla="*/ 288 w 288"/>
              <a:gd name="T9" fmla="*/ 4 h 4"/>
            </a:gdLst>
            <a:ahLst/>
            <a:cxnLst>
              <a:cxn ang="T4">
                <a:pos x="T0" y="T1"/>
              </a:cxn>
              <a:cxn ang="T5">
                <a:pos x="T2" y="T3"/>
              </a:cxn>
            </a:cxnLst>
            <a:rect l="T6" t="T7" r="T8" b="T9"/>
            <a:pathLst>
              <a:path w="288" h="4">
                <a:moveTo>
                  <a:pt x="0" y="0"/>
                </a:moveTo>
                <a:lnTo>
                  <a:pt x="288" y="4"/>
                </a:lnTo>
              </a:path>
            </a:pathLst>
          </a:custGeom>
          <a:noFill/>
          <a:ln w="38100">
            <a:solidFill>
              <a:srgbClr val="0000FF"/>
            </a:solidFill>
            <a:round/>
            <a:headEnd/>
            <a:tailEnd type="arrow"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48499" name="Object 19"/>
          <p:cNvGraphicFramePr>
            <a:graphicFrameLocks noChangeAspect="1"/>
          </p:cNvGraphicFramePr>
          <p:nvPr/>
        </p:nvGraphicFramePr>
        <p:xfrm>
          <a:off x="7315200" y="4343400"/>
          <a:ext cx="454025" cy="481013"/>
        </p:xfrm>
        <a:graphic>
          <a:graphicData uri="http://schemas.openxmlformats.org/presentationml/2006/ole">
            <mc:AlternateContent xmlns:mc="http://schemas.openxmlformats.org/markup-compatibility/2006">
              <mc:Choice xmlns:v="urn:schemas-microsoft-com:vml" Requires="v">
                <p:oleObj spid="_x0000_s21844" name="公式" r:id="rId7" imgW="190417" imgH="203112" progId="Equation.3">
                  <p:embed/>
                </p:oleObj>
              </mc:Choice>
              <mc:Fallback>
                <p:oleObj name="公式" r:id="rId7" imgW="190417"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5200" y="4343400"/>
                        <a:ext cx="454025"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20"/>
          <p:cNvGrpSpPr>
            <a:grpSpLocks/>
          </p:cNvGrpSpPr>
          <p:nvPr/>
        </p:nvGrpSpPr>
        <p:grpSpPr bwMode="auto">
          <a:xfrm>
            <a:off x="5867400" y="4724400"/>
            <a:ext cx="847725" cy="990600"/>
            <a:chOff x="4416" y="2880"/>
            <a:chExt cx="534" cy="624"/>
          </a:xfrm>
        </p:grpSpPr>
        <p:sp>
          <p:nvSpPr>
            <p:cNvPr id="27688" name="Freeform 21"/>
            <p:cNvSpPr>
              <a:spLocks/>
            </p:cNvSpPr>
            <p:nvPr/>
          </p:nvSpPr>
          <p:spPr bwMode="auto">
            <a:xfrm>
              <a:off x="4416" y="2898"/>
              <a:ext cx="534" cy="606"/>
            </a:xfrm>
            <a:custGeom>
              <a:avLst/>
              <a:gdLst>
                <a:gd name="T0" fmla="*/ 0 w 534"/>
                <a:gd name="T1" fmla="*/ 606 h 606"/>
                <a:gd name="T2" fmla="*/ 534 w 534"/>
                <a:gd name="T3" fmla="*/ 0 h 606"/>
                <a:gd name="T4" fmla="*/ 0 60000 65536"/>
                <a:gd name="T5" fmla="*/ 0 60000 65536"/>
                <a:gd name="T6" fmla="*/ 0 w 534"/>
                <a:gd name="T7" fmla="*/ 0 h 606"/>
                <a:gd name="T8" fmla="*/ 534 w 534"/>
                <a:gd name="T9" fmla="*/ 606 h 606"/>
              </a:gdLst>
              <a:ahLst/>
              <a:cxnLst>
                <a:cxn ang="T4">
                  <a:pos x="T0" y="T1"/>
                </a:cxn>
                <a:cxn ang="T5">
                  <a:pos x="T2" y="T3"/>
                </a:cxn>
              </a:cxnLst>
              <a:rect l="T6" t="T7" r="T8" b="T9"/>
              <a:pathLst>
                <a:path w="534" h="606">
                  <a:moveTo>
                    <a:pt x="0" y="606"/>
                  </a:moveTo>
                  <a:lnTo>
                    <a:pt x="534"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89" name="Text Box 22"/>
            <p:cNvSpPr txBox="1">
              <a:spLocks noChangeArrowheads="1"/>
            </p:cNvSpPr>
            <p:nvPr/>
          </p:nvSpPr>
          <p:spPr bwMode="auto">
            <a:xfrm>
              <a:off x="4645" y="2880"/>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t>r</a:t>
              </a:r>
            </a:p>
          </p:txBody>
        </p:sp>
      </p:grpSp>
      <p:grpSp>
        <p:nvGrpSpPr>
          <p:cNvPr id="5" name="Group 23"/>
          <p:cNvGrpSpPr>
            <a:grpSpLocks/>
          </p:cNvGrpSpPr>
          <p:nvPr/>
        </p:nvGrpSpPr>
        <p:grpSpPr bwMode="auto">
          <a:xfrm>
            <a:off x="5791200" y="4781550"/>
            <a:ext cx="1422400" cy="1162050"/>
            <a:chOff x="4368" y="2916"/>
            <a:chExt cx="896" cy="732"/>
          </a:xfrm>
        </p:grpSpPr>
        <p:sp>
          <p:nvSpPr>
            <p:cNvPr id="27684" name="Freeform 24"/>
            <p:cNvSpPr>
              <a:spLocks/>
            </p:cNvSpPr>
            <p:nvPr/>
          </p:nvSpPr>
          <p:spPr bwMode="auto">
            <a:xfrm>
              <a:off x="4444" y="2916"/>
              <a:ext cx="820" cy="564"/>
            </a:xfrm>
            <a:custGeom>
              <a:avLst/>
              <a:gdLst>
                <a:gd name="T0" fmla="*/ 0 w 820"/>
                <a:gd name="T1" fmla="*/ 564 h 564"/>
                <a:gd name="T2" fmla="*/ 820 w 820"/>
                <a:gd name="T3" fmla="*/ 0 h 564"/>
                <a:gd name="T4" fmla="*/ 0 60000 65536"/>
                <a:gd name="T5" fmla="*/ 0 60000 65536"/>
                <a:gd name="T6" fmla="*/ 0 w 820"/>
                <a:gd name="T7" fmla="*/ 0 h 564"/>
                <a:gd name="T8" fmla="*/ 820 w 820"/>
                <a:gd name="T9" fmla="*/ 564 h 564"/>
              </a:gdLst>
              <a:ahLst/>
              <a:cxnLst>
                <a:cxn ang="T4">
                  <a:pos x="T0" y="T1"/>
                </a:cxn>
                <a:cxn ang="T5">
                  <a:pos x="T2" y="T3"/>
                </a:cxn>
              </a:cxnLst>
              <a:rect l="T6" t="T7" r="T8" b="T9"/>
              <a:pathLst>
                <a:path w="820" h="564">
                  <a:moveTo>
                    <a:pt x="0" y="564"/>
                  </a:moveTo>
                  <a:lnTo>
                    <a:pt x="82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85" name="Freeform 25"/>
            <p:cNvSpPr>
              <a:spLocks/>
            </p:cNvSpPr>
            <p:nvPr/>
          </p:nvSpPr>
          <p:spPr bwMode="auto">
            <a:xfrm>
              <a:off x="4532" y="3436"/>
              <a:ext cx="32" cy="212"/>
            </a:xfrm>
            <a:custGeom>
              <a:avLst/>
              <a:gdLst>
                <a:gd name="T0" fmla="*/ 28 w 32"/>
                <a:gd name="T1" fmla="*/ 212 h 212"/>
                <a:gd name="T2" fmla="*/ 32 w 32"/>
                <a:gd name="T3" fmla="*/ 124 h 212"/>
                <a:gd name="T4" fmla="*/ 0 w 32"/>
                <a:gd name="T5" fmla="*/ 0 h 212"/>
                <a:gd name="T6" fmla="*/ 0 60000 65536"/>
                <a:gd name="T7" fmla="*/ 0 60000 65536"/>
                <a:gd name="T8" fmla="*/ 0 60000 65536"/>
                <a:gd name="T9" fmla="*/ 0 w 32"/>
                <a:gd name="T10" fmla="*/ 0 h 212"/>
                <a:gd name="T11" fmla="*/ 32 w 32"/>
                <a:gd name="T12" fmla="*/ 212 h 212"/>
              </a:gdLst>
              <a:ahLst/>
              <a:cxnLst>
                <a:cxn ang="T6">
                  <a:pos x="T0" y="T1"/>
                </a:cxn>
                <a:cxn ang="T7">
                  <a:pos x="T2" y="T3"/>
                </a:cxn>
                <a:cxn ang="T8">
                  <a:pos x="T4" y="T5"/>
                </a:cxn>
              </a:cxnLst>
              <a:rect l="T9" t="T10" r="T11" b="T12"/>
              <a:pathLst>
                <a:path w="32" h="212">
                  <a:moveTo>
                    <a:pt x="28" y="212"/>
                  </a:moveTo>
                  <a:lnTo>
                    <a:pt x="32" y="124"/>
                  </a:lnTo>
                  <a:lnTo>
                    <a:pt x="0" y="0"/>
                  </a:lnTo>
                </a:path>
              </a:pathLst>
            </a:custGeom>
            <a:noFill/>
            <a:ln w="952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86" name="Freeform 26"/>
            <p:cNvSpPr>
              <a:spLocks/>
            </p:cNvSpPr>
            <p:nvPr/>
          </p:nvSpPr>
          <p:spPr bwMode="auto">
            <a:xfrm>
              <a:off x="4368" y="3312"/>
              <a:ext cx="152" cy="68"/>
            </a:xfrm>
            <a:custGeom>
              <a:avLst/>
              <a:gdLst>
                <a:gd name="T0" fmla="*/ 0 w 152"/>
                <a:gd name="T1" fmla="*/ 0 h 68"/>
                <a:gd name="T2" fmla="*/ 88 w 152"/>
                <a:gd name="T3" fmla="*/ 16 h 68"/>
                <a:gd name="T4" fmla="*/ 152 w 152"/>
                <a:gd name="T5" fmla="*/ 68 h 68"/>
                <a:gd name="T6" fmla="*/ 0 60000 65536"/>
                <a:gd name="T7" fmla="*/ 0 60000 65536"/>
                <a:gd name="T8" fmla="*/ 0 60000 65536"/>
                <a:gd name="T9" fmla="*/ 0 w 152"/>
                <a:gd name="T10" fmla="*/ 0 h 68"/>
                <a:gd name="T11" fmla="*/ 152 w 152"/>
                <a:gd name="T12" fmla="*/ 68 h 68"/>
              </a:gdLst>
              <a:ahLst/>
              <a:cxnLst>
                <a:cxn ang="T6">
                  <a:pos x="T0" y="T1"/>
                </a:cxn>
                <a:cxn ang="T7">
                  <a:pos x="T2" y="T3"/>
                </a:cxn>
                <a:cxn ang="T8">
                  <a:pos x="T4" y="T5"/>
                </a:cxn>
              </a:cxnLst>
              <a:rect l="T9" t="T10" r="T11" b="T12"/>
              <a:pathLst>
                <a:path w="152" h="68">
                  <a:moveTo>
                    <a:pt x="0" y="0"/>
                  </a:moveTo>
                  <a:lnTo>
                    <a:pt x="88" y="16"/>
                  </a:lnTo>
                  <a:lnTo>
                    <a:pt x="152" y="68"/>
                  </a:lnTo>
                </a:path>
              </a:pathLst>
            </a:custGeom>
            <a:noFill/>
            <a:ln w="952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87" name="Text Box 27"/>
            <p:cNvSpPr txBox="1">
              <a:spLocks noChangeArrowheads="1"/>
            </p:cNvSpPr>
            <p:nvPr/>
          </p:nvSpPr>
          <p:spPr bwMode="auto">
            <a:xfrm>
              <a:off x="4523" y="3264"/>
              <a:ext cx="42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t>d</a:t>
              </a:r>
              <a:r>
                <a:rPr lang="en-US" altLang="zh-CN" sz="2800" b="0">
                  <a:sym typeface="Symbol" pitchFamily="18" charset="2"/>
                </a:rPr>
                <a:t></a:t>
              </a:r>
              <a:endParaRPr lang="en-US" altLang="zh-CN" sz="2800" b="0" i="1"/>
            </a:p>
          </p:txBody>
        </p:sp>
      </p:grpSp>
      <p:graphicFrame>
        <p:nvGraphicFramePr>
          <p:cNvPr id="148508" name="Object 28"/>
          <p:cNvGraphicFramePr>
            <a:graphicFrameLocks noChangeAspect="1"/>
          </p:cNvGraphicFramePr>
          <p:nvPr/>
        </p:nvGraphicFramePr>
        <p:xfrm>
          <a:off x="7391400" y="1300163"/>
          <a:ext cx="1219200" cy="833437"/>
        </p:xfrm>
        <a:graphic>
          <a:graphicData uri="http://schemas.openxmlformats.org/presentationml/2006/ole">
            <mc:AlternateContent xmlns:mc="http://schemas.openxmlformats.org/markup-compatibility/2006">
              <mc:Choice xmlns:v="urn:schemas-microsoft-com:vml" Requires="v">
                <p:oleObj spid="_x0000_s21845" name="公式" r:id="rId9" imgW="647419" imgH="406224" progId="Equation.3">
                  <p:embed/>
                </p:oleObj>
              </mc:Choice>
              <mc:Fallback>
                <p:oleObj name="公式" r:id="rId9" imgW="647419" imgH="4062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91400" y="1300163"/>
                        <a:ext cx="1219200" cy="83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509" name="Object 29"/>
          <p:cNvGraphicFramePr>
            <a:graphicFrameLocks noChangeAspect="1"/>
          </p:cNvGraphicFramePr>
          <p:nvPr/>
        </p:nvGraphicFramePr>
        <p:xfrm>
          <a:off x="304800" y="914400"/>
          <a:ext cx="1295400" cy="514350"/>
        </p:xfrm>
        <a:graphic>
          <a:graphicData uri="http://schemas.openxmlformats.org/presentationml/2006/ole">
            <mc:AlternateContent xmlns:mc="http://schemas.openxmlformats.org/markup-compatibility/2006">
              <mc:Choice xmlns:v="urn:schemas-microsoft-com:vml" Requires="v">
                <p:oleObj spid="_x0000_s21846" name="公式" r:id="rId11" imgW="507780" imgH="203112" progId="Equation.3">
                  <p:embed/>
                </p:oleObj>
              </mc:Choice>
              <mc:Fallback>
                <p:oleObj name="公式" r:id="rId11" imgW="507780" imgH="20311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 y="914400"/>
                        <a:ext cx="12954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510" name="Object 30"/>
          <p:cNvGraphicFramePr>
            <a:graphicFrameLocks noChangeAspect="1"/>
          </p:cNvGraphicFramePr>
          <p:nvPr/>
        </p:nvGraphicFramePr>
        <p:xfrm>
          <a:off x="1600200" y="914400"/>
          <a:ext cx="1584325" cy="449263"/>
        </p:xfrm>
        <a:graphic>
          <a:graphicData uri="http://schemas.openxmlformats.org/presentationml/2006/ole">
            <mc:AlternateContent xmlns:mc="http://schemas.openxmlformats.org/markup-compatibility/2006">
              <mc:Choice xmlns:v="urn:schemas-microsoft-com:vml" Requires="v">
                <p:oleObj spid="_x0000_s21847" name="公式" r:id="rId13" imgW="621760" imgH="177646" progId="Equation.3">
                  <p:embed/>
                </p:oleObj>
              </mc:Choice>
              <mc:Fallback>
                <p:oleObj name="公式" r:id="rId13" imgW="621760" imgH="17764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0200" y="914400"/>
                        <a:ext cx="1584325"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511" name="Object 31"/>
          <p:cNvGraphicFramePr>
            <a:graphicFrameLocks noChangeAspect="1"/>
          </p:cNvGraphicFramePr>
          <p:nvPr/>
        </p:nvGraphicFramePr>
        <p:xfrm>
          <a:off x="304800" y="1676400"/>
          <a:ext cx="1328738" cy="514350"/>
        </p:xfrm>
        <a:graphic>
          <a:graphicData uri="http://schemas.openxmlformats.org/presentationml/2006/ole">
            <mc:AlternateContent xmlns:mc="http://schemas.openxmlformats.org/markup-compatibility/2006">
              <mc:Choice xmlns:v="urn:schemas-microsoft-com:vml" Requires="v">
                <p:oleObj spid="_x0000_s21848" name="公式" r:id="rId15" imgW="520474" imgH="203112" progId="Equation.3">
                  <p:embed/>
                </p:oleObj>
              </mc:Choice>
              <mc:Fallback>
                <p:oleObj name="公式" r:id="rId15" imgW="520474" imgH="20311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 y="1676400"/>
                        <a:ext cx="1328738"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512" name="Object 32"/>
          <p:cNvGraphicFramePr>
            <a:graphicFrameLocks noChangeAspect="1"/>
          </p:cNvGraphicFramePr>
          <p:nvPr/>
        </p:nvGraphicFramePr>
        <p:xfrm>
          <a:off x="152400" y="2438400"/>
          <a:ext cx="2860675" cy="671513"/>
        </p:xfrm>
        <a:graphic>
          <a:graphicData uri="http://schemas.openxmlformats.org/presentationml/2006/ole">
            <mc:AlternateContent xmlns:mc="http://schemas.openxmlformats.org/markup-compatibility/2006">
              <mc:Choice xmlns:v="urn:schemas-microsoft-com:vml" Requires="v">
                <p:oleObj spid="_x0000_s21849" name="公式" r:id="rId17" imgW="1091726" imgH="291973" progId="Equation.3">
                  <p:embed/>
                </p:oleObj>
              </mc:Choice>
              <mc:Fallback>
                <p:oleObj name="公式" r:id="rId17" imgW="1091726" imgH="29197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2400" y="2438400"/>
                        <a:ext cx="2860675" cy="6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513" name="Object 33"/>
          <p:cNvGraphicFramePr>
            <a:graphicFrameLocks noChangeAspect="1"/>
          </p:cNvGraphicFramePr>
          <p:nvPr/>
        </p:nvGraphicFramePr>
        <p:xfrm>
          <a:off x="2971800" y="2379663"/>
          <a:ext cx="2590800" cy="846137"/>
        </p:xfrm>
        <a:graphic>
          <a:graphicData uri="http://schemas.openxmlformats.org/presentationml/2006/ole">
            <mc:AlternateContent xmlns:mc="http://schemas.openxmlformats.org/markup-compatibility/2006">
              <mc:Choice xmlns:v="urn:schemas-microsoft-com:vml" Requires="v">
                <p:oleObj spid="_x0000_s21850" name="公式" r:id="rId19" imgW="863225" imgH="406224" progId="Equation.3">
                  <p:embed/>
                </p:oleObj>
              </mc:Choice>
              <mc:Fallback>
                <p:oleObj name="公式" r:id="rId19" imgW="863225" imgH="40622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71800" y="2379663"/>
                        <a:ext cx="2590800" cy="846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514" name="Object 34"/>
          <p:cNvGraphicFramePr>
            <a:graphicFrameLocks noChangeAspect="1"/>
          </p:cNvGraphicFramePr>
          <p:nvPr/>
        </p:nvGraphicFramePr>
        <p:xfrm>
          <a:off x="304800" y="3429000"/>
          <a:ext cx="1808163" cy="1192213"/>
        </p:xfrm>
        <a:graphic>
          <a:graphicData uri="http://schemas.openxmlformats.org/presentationml/2006/ole">
            <mc:AlternateContent xmlns:mc="http://schemas.openxmlformats.org/markup-compatibility/2006">
              <mc:Choice xmlns:v="urn:schemas-microsoft-com:vml" Requires="v">
                <p:oleObj spid="_x0000_s21851" name="公式" r:id="rId21" imgW="825500" imgH="469900" progId="Equation.3">
                  <p:embed/>
                </p:oleObj>
              </mc:Choice>
              <mc:Fallback>
                <p:oleObj name="公式" r:id="rId21" imgW="825500" imgH="4699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4800" y="3429000"/>
                        <a:ext cx="1808163"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515" name="Object 35"/>
          <p:cNvGraphicFramePr>
            <a:graphicFrameLocks noChangeAspect="1"/>
          </p:cNvGraphicFramePr>
          <p:nvPr/>
        </p:nvGraphicFramePr>
        <p:xfrm>
          <a:off x="2209800" y="3657600"/>
          <a:ext cx="1001713" cy="774700"/>
        </p:xfrm>
        <a:graphic>
          <a:graphicData uri="http://schemas.openxmlformats.org/presentationml/2006/ole">
            <mc:AlternateContent xmlns:mc="http://schemas.openxmlformats.org/markup-compatibility/2006">
              <mc:Choice xmlns:v="urn:schemas-microsoft-com:vml" Requires="v">
                <p:oleObj spid="_x0000_s21852" name="公式" r:id="rId23" imgW="457002" imgH="253890" progId="Equation.3">
                  <p:embed/>
                </p:oleObj>
              </mc:Choice>
              <mc:Fallback>
                <p:oleObj name="公式" r:id="rId23" imgW="457002" imgH="25389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209800" y="3657600"/>
                        <a:ext cx="1001713"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516" name="Freeform 36"/>
          <p:cNvSpPr>
            <a:spLocks/>
          </p:cNvSpPr>
          <p:nvPr/>
        </p:nvSpPr>
        <p:spPr bwMode="auto">
          <a:xfrm>
            <a:off x="6715125" y="4733925"/>
            <a:ext cx="1038225" cy="1114425"/>
          </a:xfrm>
          <a:custGeom>
            <a:avLst/>
            <a:gdLst>
              <a:gd name="T0" fmla="*/ 0 w 654"/>
              <a:gd name="T1" fmla="*/ 0 h 702"/>
              <a:gd name="T2" fmla="*/ 2147483646 w 654"/>
              <a:gd name="T3" fmla="*/ 2147483646 h 702"/>
              <a:gd name="T4" fmla="*/ 0 60000 65536"/>
              <a:gd name="T5" fmla="*/ 0 60000 65536"/>
              <a:gd name="T6" fmla="*/ 0 w 654"/>
              <a:gd name="T7" fmla="*/ 0 h 702"/>
              <a:gd name="T8" fmla="*/ 654 w 654"/>
              <a:gd name="T9" fmla="*/ 702 h 702"/>
            </a:gdLst>
            <a:ahLst/>
            <a:cxnLst>
              <a:cxn ang="T4">
                <a:pos x="T0" y="T1"/>
              </a:cxn>
              <a:cxn ang="T5">
                <a:pos x="T2" y="T3"/>
              </a:cxn>
            </a:cxnLst>
            <a:rect l="T6" t="T7" r="T8" b="T9"/>
            <a:pathLst>
              <a:path w="654" h="702">
                <a:moveTo>
                  <a:pt x="0" y="0"/>
                </a:moveTo>
                <a:lnTo>
                  <a:pt x="654" y="702"/>
                </a:lnTo>
              </a:path>
            </a:pathLst>
          </a:custGeom>
          <a:noFill/>
          <a:ln w="38100">
            <a:solidFill>
              <a:srgbClr val="6699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48517" name="Object 37"/>
          <p:cNvGraphicFramePr>
            <a:graphicFrameLocks noChangeAspect="1"/>
          </p:cNvGraphicFramePr>
          <p:nvPr/>
        </p:nvGraphicFramePr>
        <p:xfrm>
          <a:off x="7620000" y="5943600"/>
          <a:ext cx="327025" cy="381000"/>
        </p:xfrm>
        <a:graphic>
          <a:graphicData uri="http://schemas.openxmlformats.org/presentationml/2006/ole">
            <mc:AlternateContent xmlns:mc="http://schemas.openxmlformats.org/markup-compatibility/2006">
              <mc:Choice xmlns:v="urn:schemas-microsoft-com:vml" Requires="v">
                <p:oleObj spid="_x0000_s21853" name="公式" r:id="rId25" imgW="164957" imgH="190335" progId="Equation.3">
                  <p:embed/>
                </p:oleObj>
              </mc:Choice>
              <mc:Fallback>
                <p:oleObj name="公式" r:id="rId25" imgW="164957" imgH="190335"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620000" y="5943600"/>
                        <a:ext cx="3270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8518" name="Freeform 38"/>
          <p:cNvSpPr>
            <a:spLocks/>
          </p:cNvSpPr>
          <p:nvPr/>
        </p:nvSpPr>
        <p:spPr bwMode="auto">
          <a:xfrm>
            <a:off x="6624638" y="4862513"/>
            <a:ext cx="185737" cy="104775"/>
          </a:xfrm>
          <a:custGeom>
            <a:avLst/>
            <a:gdLst>
              <a:gd name="T0" fmla="*/ 2147483646 w 117"/>
              <a:gd name="T1" fmla="*/ 0 h 66"/>
              <a:gd name="T2" fmla="*/ 2147483646 w 117"/>
              <a:gd name="T3" fmla="*/ 2147483646 h 66"/>
              <a:gd name="T4" fmla="*/ 0 w 117"/>
              <a:gd name="T5" fmla="*/ 2147483646 h 66"/>
              <a:gd name="T6" fmla="*/ 0 60000 65536"/>
              <a:gd name="T7" fmla="*/ 0 60000 65536"/>
              <a:gd name="T8" fmla="*/ 0 60000 65536"/>
              <a:gd name="T9" fmla="*/ 0 w 117"/>
              <a:gd name="T10" fmla="*/ 0 h 66"/>
              <a:gd name="T11" fmla="*/ 117 w 117"/>
              <a:gd name="T12" fmla="*/ 66 h 66"/>
            </a:gdLst>
            <a:ahLst/>
            <a:cxnLst>
              <a:cxn ang="T6">
                <a:pos x="T0" y="T1"/>
              </a:cxn>
              <a:cxn ang="T7">
                <a:pos x="T2" y="T3"/>
              </a:cxn>
              <a:cxn ang="T8">
                <a:pos x="T4" y="T5"/>
              </a:cxn>
            </a:cxnLst>
            <a:rect l="T9" t="T10" r="T11" b="T12"/>
            <a:pathLst>
              <a:path w="117" h="66">
                <a:moveTo>
                  <a:pt x="117" y="0"/>
                </a:moveTo>
                <a:lnTo>
                  <a:pt x="63" y="66"/>
                </a:lnTo>
                <a:lnTo>
                  <a:pt x="0" y="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8519" name="Text Box 39"/>
          <p:cNvSpPr txBox="1">
            <a:spLocks noChangeArrowheads="1"/>
          </p:cNvSpPr>
          <p:nvPr/>
        </p:nvSpPr>
        <p:spPr bwMode="auto">
          <a:xfrm>
            <a:off x="228600" y="4724400"/>
            <a:ext cx="1287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400"/>
              <a:t>若</a:t>
            </a:r>
            <a:r>
              <a:rPr lang="en-US" altLang="zh-CN" sz="2400" i="1"/>
              <a:t>L</a:t>
            </a:r>
            <a:r>
              <a:rPr lang="zh-CN" altLang="en-US" sz="2400"/>
              <a:t>反向</a:t>
            </a:r>
          </a:p>
        </p:txBody>
      </p:sp>
      <p:sp>
        <p:nvSpPr>
          <p:cNvPr id="148520" name="Freeform 40"/>
          <p:cNvSpPr>
            <a:spLocks/>
          </p:cNvSpPr>
          <p:nvPr/>
        </p:nvSpPr>
        <p:spPr bwMode="auto">
          <a:xfrm>
            <a:off x="5043488" y="5948363"/>
            <a:ext cx="200025" cy="352425"/>
          </a:xfrm>
          <a:custGeom>
            <a:avLst/>
            <a:gdLst>
              <a:gd name="T0" fmla="*/ 0 w 126"/>
              <a:gd name="T1" fmla="*/ 0 h 222"/>
              <a:gd name="T2" fmla="*/ 2147483646 w 126"/>
              <a:gd name="T3" fmla="*/ 2147483646 h 222"/>
              <a:gd name="T4" fmla="*/ 2147483646 w 126"/>
              <a:gd name="T5" fmla="*/ 2147483646 h 222"/>
              <a:gd name="T6" fmla="*/ 0 60000 65536"/>
              <a:gd name="T7" fmla="*/ 0 60000 65536"/>
              <a:gd name="T8" fmla="*/ 0 60000 65536"/>
              <a:gd name="T9" fmla="*/ 0 w 126"/>
              <a:gd name="T10" fmla="*/ 0 h 222"/>
              <a:gd name="T11" fmla="*/ 126 w 126"/>
              <a:gd name="T12" fmla="*/ 222 h 222"/>
            </a:gdLst>
            <a:ahLst/>
            <a:cxnLst>
              <a:cxn ang="T6">
                <a:pos x="T0" y="T1"/>
              </a:cxn>
              <a:cxn ang="T7">
                <a:pos x="T2" y="T3"/>
              </a:cxn>
              <a:cxn ang="T8">
                <a:pos x="T4" y="T5"/>
              </a:cxn>
            </a:cxnLst>
            <a:rect l="T9" t="T10" r="T11" b="T12"/>
            <a:pathLst>
              <a:path w="126" h="222">
                <a:moveTo>
                  <a:pt x="0" y="0"/>
                </a:moveTo>
                <a:lnTo>
                  <a:pt x="36" y="126"/>
                </a:lnTo>
                <a:lnTo>
                  <a:pt x="126" y="222"/>
                </a:lnTo>
              </a:path>
            </a:pathLst>
          </a:custGeom>
          <a:noFill/>
          <a:ln w="38100">
            <a:solidFill>
              <a:srgbClr val="CC3300"/>
            </a:solidFill>
            <a:round/>
            <a:headEnd/>
            <a:tailEnd type="arrow"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 name="Group 41"/>
          <p:cNvGrpSpPr>
            <a:grpSpLocks/>
          </p:cNvGrpSpPr>
          <p:nvPr/>
        </p:nvGrpSpPr>
        <p:grpSpPr bwMode="auto">
          <a:xfrm>
            <a:off x="5829300" y="4191000"/>
            <a:ext cx="876300" cy="542925"/>
            <a:chOff x="4368" y="2544"/>
            <a:chExt cx="552" cy="342"/>
          </a:xfrm>
        </p:grpSpPr>
        <p:sp>
          <p:nvSpPr>
            <p:cNvPr id="27682" name="Freeform 42"/>
            <p:cNvSpPr>
              <a:spLocks/>
            </p:cNvSpPr>
            <p:nvPr/>
          </p:nvSpPr>
          <p:spPr bwMode="auto">
            <a:xfrm>
              <a:off x="4416" y="2877"/>
              <a:ext cx="504" cy="9"/>
            </a:xfrm>
            <a:custGeom>
              <a:avLst/>
              <a:gdLst>
                <a:gd name="T0" fmla="*/ 504 w 504"/>
                <a:gd name="T1" fmla="*/ 9 h 9"/>
                <a:gd name="T2" fmla="*/ 0 w 504"/>
                <a:gd name="T3" fmla="*/ 0 h 9"/>
                <a:gd name="T4" fmla="*/ 0 60000 65536"/>
                <a:gd name="T5" fmla="*/ 0 60000 65536"/>
                <a:gd name="T6" fmla="*/ 0 w 504"/>
                <a:gd name="T7" fmla="*/ 0 h 9"/>
                <a:gd name="T8" fmla="*/ 504 w 504"/>
                <a:gd name="T9" fmla="*/ 9 h 9"/>
              </a:gdLst>
              <a:ahLst/>
              <a:cxnLst>
                <a:cxn ang="T4">
                  <a:pos x="T0" y="T1"/>
                </a:cxn>
                <a:cxn ang="T5">
                  <a:pos x="T2" y="T3"/>
                </a:cxn>
              </a:cxnLst>
              <a:rect l="T6" t="T7" r="T8" b="T9"/>
              <a:pathLst>
                <a:path w="504" h="9">
                  <a:moveTo>
                    <a:pt x="504" y="9"/>
                  </a:moveTo>
                  <a:lnTo>
                    <a:pt x="0" y="0"/>
                  </a:lnTo>
                </a:path>
              </a:pathLst>
            </a:custGeom>
            <a:noFill/>
            <a:ln w="38100">
              <a:solidFill>
                <a:srgbClr val="CC33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7683" name="Object 43"/>
            <p:cNvGraphicFramePr>
              <a:graphicFrameLocks noChangeAspect="1"/>
            </p:cNvGraphicFramePr>
            <p:nvPr/>
          </p:nvGraphicFramePr>
          <p:xfrm>
            <a:off x="4368" y="2544"/>
            <a:ext cx="256" cy="271"/>
          </p:xfrm>
          <a:graphic>
            <a:graphicData uri="http://schemas.openxmlformats.org/presentationml/2006/ole">
              <mc:AlternateContent xmlns:mc="http://schemas.openxmlformats.org/markup-compatibility/2006">
                <mc:Choice xmlns:v="urn:schemas-microsoft-com:vml" Requires="v">
                  <p:oleObj spid="_x0000_s21854" name="公式" r:id="rId27" imgW="190417" imgH="203112" progId="Equation.3">
                    <p:embed/>
                  </p:oleObj>
                </mc:Choice>
                <mc:Fallback>
                  <p:oleObj name="公式" r:id="rId27" imgW="190417" imgH="203112"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368" y="2544"/>
                          <a:ext cx="25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48524" name="Object 44"/>
          <p:cNvGraphicFramePr>
            <a:graphicFrameLocks noChangeAspect="1"/>
          </p:cNvGraphicFramePr>
          <p:nvPr/>
        </p:nvGraphicFramePr>
        <p:xfrm>
          <a:off x="228600" y="5257800"/>
          <a:ext cx="1524000" cy="741363"/>
        </p:xfrm>
        <a:graphic>
          <a:graphicData uri="http://schemas.openxmlformats.org/presentationml/2006/ole">
            <mc:AlternateContent xmlns:mc="http://schemas.openxmlformats.org/markup-compatibility/2006">
              <mc:Choice xmlns:v="urn:schemas-microsoft-com:vml" Requires="v">
                <p:oleObj spid="_x0000_s21855" name="公式" r:id="rId29" imgW="660113" imgH="291973" progId="Equation.3">
                  <p:embed/>
                </p:oleObj>
              </mc:Choice>
              <mc:Fallback>
                <p:oleObj name="公式" r:id="rId29" imgW="660113" imgH="291973"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28600" y="5257800"/>
                        <a:ext cx="1524000"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525" name="Object 45"/>
          <p:cNvGraphicFramePr>
            <a:graphicFrameLocks noChangeAspect="1"/>
          </p:cNvGraphicFramePr>
          <p:nvPr/>
        </p:nvGraphicFramePr>
        <p:xfrm>
          <a:off x="1955800" y="5259388"/>
          <a:ext cx="2692400" cy="739775"/>
        </p:xfrm>
        <a:graphic>
          <a:graphicData uri="http://schemas.openxmlformats.org/presentationml/2006/ole">
            <mc:AlternateContent xmlns:mc="http://schemas.openxmlformats.org/markup-compatibility/2006">
              <mc:Choice xmlns:v="urn:schemas-microsoft-com:vml" Requires="v">
                <p:oleObj spid="_x0000_s21856" name="公式" r:id="rId31" imgW="1054100" imgH="292100" progId="Equation.3">
                  <p:embed/>
                </p:oleObj>
              </mc:Choice>
              <mc:Fallback>
                <p:oleObj name="公式" r:id="rId31" imgW="1054100" imgH="29210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955800" y="5259388"/>
                        <a:ext cx="2692400"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526" name="Object 46"/>
          <p:cNvGraphicFramePr>
            <a:graphicFrameLocks noChangeAspect="1"/>
          </p:cNvGraphicFramePr>
          <p:nvPr/>
        </p:nvGraphicFramePr>
        <p:xfrm>
          <a:off x="1447800" y="6019800"/>
          <a:ext cx="1371600" cy="682625"/>
        </p:xfrm>
        <a:graphic>
          <a:graphicData uri="http://schemas.openxmlformats.org/presentationml/2006/ole">
            <mc:AlternateContent xmlns:mc="http://schemas.openxmlformats.org/markup-compatibility/2006">
              <mc:Choice xmlns:v="urn:schemas-microsoft-com:vml" Requires="v">
                <p:oleObj spid="_x0000_s21857" name="公式" r:id="rId33" imgW="545626" imgH="253780" progId="Equation.3">
                  <p:embed/>
                </p:oleObj>
              </mc:Choice>
              <mc:Fallback>
                <p:oleObj name="公式" r:id="rId33" imgW="545626" imgH="25378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447800" y="6019800"/>
                        <a:ext cx="1371600"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47"/>
          <p:cNvGrpSpPr>
            <a:grpSpLocks/>
          </p:cNvGrpSpPr>
          <p:nvPr/>
        </p:nvGrpSpPr>
        <p:grpSpPr bwMode="auto">
          <a:xfrm>
            <a:off x="6688138" y="4008438"/>
            <a:ext cx="474662" cy="868362"/>
            <a:chOff x="4944" y="2429"/>
            <a:chExt cx="240" cy="547"/>
          </a:xfrm>
        </p:grpSpPr>
        <p:sp>
          <p:nvSpPr>
            <p:cNvPr id="27679" name="AutoShape 48"/>
            <p:cNvSpPr>
              <a:spLocks noChangeArrowheads="1"/>
            </p:cNvSpPr>
            <p:nvPr/>
          </p:nvSpPr>
          <p:spPr bwMode="auto">
            <a:xfrm>
              <a:off x="4944" y="2496"/>
              <a:ext cx="240" cy="240"/>
            </a:xfrm>
            <a:prstGeom prst="wedgeEllipseCallout">
              <a:avLst>
                <a:gd name="adj1" fmla="val -18750"/>
                <a:gd name="adj2" fmla="val 127500"/>
              </a:avLst>
            </a:prstGeom>
            <a:solidFill>
              <a:srgbClr val="FFFFFF"/>
            </a:solidFill>
            <a:ln w="9525">
              <a:solidFill>
                <a:schemeClr val="tx2"/>
              </a:solidFill>
              <a:miter lim="800000"/>
              <a:headEnd/>
              <a:tailEnd/>
            </a:ln>
          </p:spPr>
          <p:txBody>
            <a:bodyPr wrap="none" anchor="ct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endParaRPr lang="en-US" altLang="zh-CN" sz="2800" b="0"/>
            </a:p>
          </p:txBody>
        </p:sp>
        <p:sp>
          <p:nvSpPr>
            <p:cNvPr id="27680" name="Freeform 49"/>
            <p:cNvSpPr>
              <a:spLocks/>
            </p:cNvSpPr>
            <p:nvPr/>
          </p:nvSpPr>
          <p:spPr bwMode="auto">
            <a:xfrm>
              <a:off x="5041" y="2898"/>
              <a:ext cx="23" cy="78"/>
            </a:xfrm>
            <a:custGeom>
              <a:avLst/>
              <a:gdLst>
                <a:gd name="T0" fmla="*/ 2 w 23"/>
                <a:gd name="T1" fmla="*/ 0 h 78"/>
                <a:gd name="T2" fmla="*/ 20 w 23"/>
                <a:gd name="T3" fmla="*/ 33 h 78"/>
                <a:gd name="T4" fmla="*/ 23 w 23"/>
                <a:gd name="T5" fmla="*/ 51 h 78"/>
                <a:gd name="T6" fmla="*/ 0 w 23"/>
                <a:gd name="T7" fmla="*/ 78 h 78"/>
                <a:gd name="T8" fmla="*/ 0 60000 65536"/>
                <a:gd name="T9" fmla="*/ 0 60000 65536"/>
                <a:gd name="T10" fmla="*/ 0 60000 65536"/>
                <a:gd name="T11" fmla="*/ 0 60000 65536"/>
                <a:gd name="T12" fmla="*/ 0 w 23"/>
                <a:gd name="T13" fmla="*/ 0 h 78"/>
                <a:gd name="T14" fmla="*/ 23 w 23"/>
                <a:gd name="T15" fmla="*/ 78 h 78"/>
              </a:gdLst>
              <a:ahLst/>
              <a:cxnLst>
                <a:cxn ang="T8">
                  <a:pos x="T0" y="T1"/>
                </a:cxn>
                <a:cxn ang="T9">
                  <a:pos x="T2" y="T3"/>
                </a:cxn>
                <a:cxn ang="T10">
                  <a:pos x="T4" y="T5"/>
                </a:cxn>
                <a:cxn ang="T11">
                  <a:pos x="T6" y="T7"/>
                </a:cxn>
              </a:cxnLst>
              <a:rect l="T12" t="T13" r="T14" b="T15"/>
              <a:pathLst>
                <a:path w="23" h="78">
                  <a:moveTo>
                    <a:pt x="2" y="0"/>
                  </a:moveTo>
                  <a:lnTo>
                    <a:pt x="20" y="33"/>
                  </a:lnTo>
                  <a:lnTo>
                    <a:pt x="23" y="51"/>
                  </a:lnTo>
                  <a:lnTo>
                    <a:pt x="0" y="78"/>
                  </a:lnTo>
                </a:path>
              </a:pathLst>
            </a:custGeom>
            <a:noFill/>
            <a:ln w="38100">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81" name="Text Box 50"/>
            <p:cNvSpPr txBox="1">
              <a:spLocks noChangeArrowheads="1"/>
            </p:cNvSpPr>
            <p:nvPr/>
          </p:nvSpPr>
          <p:spPr bwMode="auto">
            <a:xfrm>
              <a:off x="4944" y="2429"/>
              <a:ext cx="22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a:solidFill>
                    <a:srgbClr val="FF66CC"/>
                  </a:solidFill>
                  <a:sym typeface="Symbol" pitchFamily="18" charset="2"/>
                </a:rPr>
                <a:t></a:t>
              </a:r>
              <a:endParaRPr lang="en-US" altLang="zh-CN" sz="2800" b="0"/>
            </a:p>
          </p:txBody>
        </p:sp>
      </p:grpSp>
    </p:spTree>
    <p:extLst>
      <p:ext uri="{BB962C8B-B14F-4D97-AF65-F5344CB8AC3E}">
        <p14:creationId xmlns:p14="http://schemas.microsoft.com/office/powerpoint/2010/main" val="447515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848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8495"/>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148494"/>
                                        </p:tgtEl>
                                        <p:attrNameLst>
                                          <p:attrName>style.visibility</p:attrName>
                                        </p:attrNameLst>
                                      </p:cBhvr>
                                      <p:to>
                                        <p:strVal val="visible"/>
                                      </p:to>
                                    </p:set>
                                  </p:childTnLst>
                                </p:cTn>
                              </p:par>
                            </p:childTnLst>
                          </p:cTn>
                        </p:par>
                        <p:par>
                          <p:cTn id="18" fill="hold" nodeType="afterGroup">
                            <p:stCondLst>
                              <p:cond delay="1000"/>
                            </p:stCondLst>
                            <p:childTnLst>
                              <p:par>
                                <p:cTn id="19" presetID="1" presetClass="entr" presetSubtype="0" fill="hold" grpId="0" nodeType="afterEffect">
                                  <p:stCondLst>
                                    <p:cond delay="0"/>
                                  </p:stCondLst>
                                  <p:childTnLst>
                                    <p:set>
                                      <p:cBhvr>
                                        <p:cTn id="20" dur="1" fill="hold">
                                          <p:stCondLst>
                                            <p:cond delay="499"/>
                                          </p:stCondLst>
                                        </p:cTn>
                                        <p:tgtEl>
                                          <p:spTgt spid="14849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14850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14851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48516"/>
                                        </p:tgtEl>
                                        <p:attrNameLst>
                                          <p:attrName>style.visibility</p:attrName>
                                        </p:attrNameLst>
                                      </p:cBhvr>
                                      <p:to>
                                        <p:strVal val="visible"/>
                                      </p:to>
                                    </p:set>
                                  </p:childTnLst>
                                </p:cTn>
                              </p:par>
                            </p:childTnLst>
                          </p:cTn>
                        </p:par>
                        <p:par>
                          <p:cTn id="37" fill="hold" nodeType="afterGroup">
                            <p:stCondLst>
                              <p:cond delay="500"/>
                            </p:stCondLst>
                            <p:childTnLst>
                              <p:par>
                                <p:cTn id="38" presetID="1" presetClass="entr" presetSubtype="0" fill="hold" nodeType="afterEffect">
                                  <p:stCondLst>
                                    <p:cond delay="0"/>
                                  </p:stCondLst>
                                  <p:childTnLst>
                                    <p:set>
                                      <p:cBhvr>
                                        <p:cTn id="39" dur="1" fill="hold">
                                          <p:stCondLst>
                                            <p:cond delay="499"/>
                                          </p:stCondLst>
                                        </p:cTn>
                                        <p:tgtEl>
                                          <p:spTgt spid="148517"/>
                                        </p:tgtEl>
                                        <p:attrNameLst>
                                          <p:attrName>style.visibility</p:attrName>
                                        </p:attrNameLst>
                                      </p:cBhvr>
                                      <p:to>
                                        <p:strVal val="visible"/>
                                      </p:to>
                                    </p:set>
                                  </p:childTnLst>
                                </p:cTn>
                              </p:par>
                            </p:childTnLst>
                          </p:cTn>
                        </p:par>
                        <p:par>
                          <p:cTn id="40" fill="hold" nodeType="afterGroup">
                            <p:stCondLst>
                              <p:cond delay="1000"/>
                            </p:stCondLst>
                            <p:childTnLst>
                              <p:par>
                                <p:cTn id="41" presetID="1" presetClass="entr" presetSubtype="0" fill="hold" grpId="0" nodeType="afterEffect">
                                  <p:stCondLst>
                                    <p:cond delay="0"/>
                                  </p:stCondLst>
                                  <p:childTnLst>
                                    <p:set>
                                      <p:cBhvr>
                                        <p:cTn id="42" dur="1" fill="hold">
                                          <p:stCondLst>
                                            <p:cond delay="499"/>
                                          </p:stCondLst>
                                        </p:cTn>
                                        <p:tgtEl>
                                          <p:spTgt spid="14851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48498"/>
                                        </p:tgtEl>
                                        <p:attrNameLst>
                                          <p:attrName>style.visibility</p:attrName>
                                        </p:attrNameLst>
                                      </p:cBhvr>
                                      <p:to>
                                        <p:strVal val="visible"/>
                                      </p:to>
                                    </p:set>
                                  </p:childTnLst>
                                </p:cTn>
                              </p:par>
                            </p:childTnLst>
                          </p:cTn>
                        </p:par>
                        <p:par>
                          <p:cTn id="47" fill="hold" nodeType="afterGroup">
                            <p:stCondLst>
                              <p:cond delay="500"/>
                            </p:stCondLst>
                            <p:childTnLst>
                              <p:par>
                                <p:cTn id="48" presetID="1" presetClass="entr" presetSubtype="0" fill="hold" nodeType="afterEffect">
                                  <p:stCondLst>
                                    <p:cond delay="0"/>
                                  </p:stCondLst>
                                  <p:childTnLst>
                                    <p:set>
                                      <p:cBhvr>
                                        <p:cTn id="49" dur="1" fill="hold">
                                          <p:stCondLst>
                                            <p:cond delay="499"/>
                                          </p:stCondLst>
                                        </p:cTn>
                                        <p:tgtEl>
                                          <p:spTgt spid="148499"/>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7"/>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499"/>
                                          </p:stCondLst>
                                        </p:cTn>
                                        <p:tgtEl>
                                          <p:spTgt spid="5"/>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499"/>
                                          </p:stCondLst>
                                        </p:cTn>
                                        <p:tgtEl>
                                          <p:spTgt spid="2"/>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499"/>
                                          </p:stCondLst>
                                        </p:cTn>
                                        <p:tgtEl>
                                          <p:spTgt spid="148511"/>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 presetClass="entr" presetSubtype="0" fill="hold" nodeType="clickEffect">
                                  <p:stCondLst>
                                    <p:cond delay="0"/>
                                  </p:stCondLst>
                                  <p:childTnLst>
                                    <p:set>
                                      <p:cBhvr>
                                        <p:cTn id="69" dur="1" fill="hold">
                                          <p:stCondLst>
                                            <p:cond delay="499"/>
                                          </p:stCondLst>
                                        </p:cTn>
                                        <p:tgtEl>
                                          <p:spTgt spid="148508"/>
                                        </p:tgtEl>
                                        <p:attrNameLst>
                                          <p:attrName>style.visibility</p:attrName>
                                        </p:attrNameLst>
                                      </p:cBhvr>
                                      <p:to>
                                        <p:strVal val="visible"/>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499"/>
                                          </p:stCondLst>
                                        </p:cTn>
                                        <p:tgtEl>
                                          <p:spTgt spid="148512"/>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nodeType="clickEffect">
                                  <p:stCondLst>
                                    <p:cond delay="0"/>
                                  </p:stCondLst>
                                  <p:childTnLst>
                                    <p:set>
                                      <p:cBhvr>
                                        <p:cTn id="77" dur="1" fill="hold">
                                          <p:stCondLst>
                                            <p:cond delay="499"/>
                                          </p:stCondLst>
                                        </p:cTn>
                                        <p:tgtEl>
                                          <p:spTgt spid="148513"/>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nodeType="clickEffect">
                                  <p:stCondLst>
                                    <p:cond delay="0"/>
                                  </p:stCondLst>
                                  <p:childTnLst>
                                    <p:set>
                                      <p:cBhvr>
                                        <p:cTn id="81" dur="1" fill="hold">
                                          <p:stCondLst>
                                            <p:cond delay="499"/>
                                          </p:stCondLst>
                                        </p:cTn>
                                        <p:tgtEl>
                                          <p:spTgt spid="148514"/>
                                        </p:tgtEl>
                                        <p:attrNameLst>
                                          <p:attrName>style.visibility</p:attrName>
                                        </p:attrNameLst>
                                      </p:cBhvr>
                                      <p:to>
                                        <p:strVal val="visible"/>
                                      </p:to>
                                    </p:se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nodeType="clickEffect">
                                  <p:stCondLst>
                                    <p:cond delay="0"/>
                                  </p:stCondLst>
                                  <p:childTnLst>
                                    <p:set>
                                      <p:cBhvr>
                                        <p:cTn id="85" dur="1" fill="hold">
                                          <p:stCondLst>
                                            <p:cond delay="499"/>
                                          </p:stCondLst>
                                        </p:cTn>
                                        <p:tgtEl>
                                          <p:spTgt spid="148515"/>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grpId="0" nodeType="clickEffect">
                                  <p:stCondLst>
                                    <p:cond delay="0"/>
                                  </p:stCondLst>
                                  <p:childTnLst>
                                    <p:set>
                                      <p:cBhvr>
                                        <p:cTn id="89" dur="1" fill="hold">
                                          <p:stCondLst>
                                            <p:cond delay="499"/>
                                          </p:stCondLst>
                                        </p:cTn>
                                        <p:tgtEl>
                                          <p:spTgt spid="148519"/>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 presetClass="entr" presetSubtype="0" fill="hold" grpId="0" nodeType="clickEffect">
                                  <p:stCondLst>
                                    <p:cond delay="0"/>
                                  </p:stCondLst>
                                  <p:childTnLst>
                                    <p:set>
                                      <p:cBhvr>
                                        <p:cTn id="93" dur="1" fill="hold">
                                          <p:stCondLst>
                                            <p:cond delay="499"/>
                                          </p:stCondLst>
                                        </p:cTn>
                                        <p:tgtEl>
                                          <p:spTgt spid="148520"/>
                                        </p:tgtEl>
                                        <p:attrNameLst>
                                          <p:attrName>style.visibility</p:attrName>
                                        </p:attrNameLst>
                                      </p:cBhvr>
                                      <p:to>
                                        <p:strVal val="visible"/>
                                      </p:to>
                                    </p:set>
                                  </p:childTnLst>
                                </p:cTn>
                              </p:par>
                            </p:childTnLst>
                          </p:cTn>
                        </p:par>
                      </p:childTnLst>
                    </p:cTn>
                  </p:par>
                  <p:par>
                    <p:cTn id="94" fill="hold" nodeType="clickPar">
                      <p:stCondLst>
                        <p:cond delay="indefinite"/>
                      </p:stCondLst>
                      <p:childTnLst>
                        <p:par>
                          <p:cTn id="95" fill="hold" nodeType="withGroup">
                            <p:stCondLst>
                              <p:cond delay="0"/>
                            </p:stCondLst>
                            <p:childTnLst>
                              <p:par>
                                <p:cTn id="96" presetID="1" presetClass="entr" presetSubtype="0" fill="hold" nodeType="clickEffect">
                                  <p:stCondLst>
                                    <p:cond delay="0"/>
                                  </p:stCondLst>
                                  <p:childTnLst>
                                    <p:set>
                                      <p:cBhvr>
                                        <p:cTn id="97" dur="1" fill="hold">
                                          <p:stCondLst>
                                            <p:cond delay="499"/>
                                          </p:stCondLst>
                                        </p:cTn>
                                        <p:tgtEl>
                                          <p:spTgt spid="6"/>
                                        </p:tgtEl>
                                        <p:attrNameLst>
                                          <p:attrName>style.visibility</p:attrName>
                                        </p:attrNameLst>
                                      </p:cBhvr>
                                      <p:to>
                                        <p:strVal val="visible"/>
                                      </p:to>
                                    </p:set>
                                  </p:child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499"/>
                                          </p:stCondLst>
                                        </p:cTn>
                                        <p:tgtEl>
                                          <p:spTgt spid="148524"/>
                                        </p:tgtEl>
                                        <p:attrNameLst>
                                          <p:attrName>style.visibility</p:attrName>
                                        </p:attrNameLst>
                                      </p:cBhvr>
                                      <p:to>
                                        <p:strVal val="visible"/>
                                      </p:to>
                                    </p:se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nodeType="clickEffect">
                                  <p:stCondLst>
                                    <p:cond delay="0"/>
                                  </p:stCondLst>
                                  <p:childTnLst>
                                    <p:set>
                                      <p:cBhvr>
                                        <p:cTn id="105" dur="1" fill="hold">
                                          <p:stCondLst>
                                            <p:cond delay="499"/>
                                          </p:stCondLst>
                                        </p:cTn>
                                        <p:tgtEl>
                                          <p:spTgt spid="148525"/>
                                        </p:tgtEl>
                                        <p:attrNameLst>
                                          <p:attrName>style.visibility</p:attrName>
                                        </p:attrNameLst>
                                      </p:cBhvr>
                                      <p:to>
                                        <p:strVal val="visible"/>
                                      </p:to>
                                    </p:se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 presetClass="entr" presetSubtype="0" fill="hold" nodeType="clickEffect">
                                  <p:stCondLst>
                                    <p:cond delay="0"/>
                                  </p:stCondLst>
                                  <p:childTnLst>
                                    <p:set>
                                      <p:cBhvr>
                                        <p:cTn id="109" dur="1" fill="hold">
                                          <p:stCondLst>
                                            <p:cond delay="499"/>
                                          </p:stCondLst>
                                        </p:cTn>
                                        <p:tgtEl>
                                          <p:spTgt spid="148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5" grpId="0" autoUpdateAnimBg="0"/>
      <p:bldP spid="148494" grpId="0" autoUpdateAnimBg="0"/>
      <p:bldP spid="148495" grpId="0" animBg="1"/>
      <p:bldP spid="148496" grpId="0" animBg="1"/>
      <p:bldP spid="148498" grpId="0" animBg="1"/>
      <p:bldP spid="148516" grpId="0" animBg="1"/>
      <p:bldP spid="148518" grpId="0" animBg="1"/>
      <p:bldP spid="148519" grpId="0" autoUpdateAnimBg="0"/>
      <p:bldP spid="1485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629400" y="5054600"/>
            <a:ext cx="2209800" cy="1574800"/>
            <a:chOff x="4176" y="3184"/>
            <a:chExt cx="1392" cy="992"/>
          </a:xfrm>
        </p:grpSpPr>
        <p:sp>
          <p:nvSpPr>
            <p:cNvPr id="28739" name="Oval 3"/>
            <p:cNvSpPr>
              <a:spLocks noChangeArrowheads="1"/>
            </p:cNvSpPr>
            <p:nvPr/>
          </p:nvSpPr>
          <p:spPr bwMode="auto">
            <a:xfrm>
              <a:off x="4176" y="3264"/>
              <a:ext cx="1392" cy="912"/>
            </a:xfrm>
            <a:prstGeom prst="ellipse">
              <a:avLst/>
            </a:prstGeom>
            <a:solidFill>
              <a:srgbClr val="FFFFFF"/>
            </a:solidFill>
            <a:ln w="38100">
              <a:solidFill>
                <a:srgbClr val="0000FF"/>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8740" name="Freeform 4"/>
            <p:cNvSpPr>
              <a:spLocks/>
            </p:cNvSpPr>
            <p:nvPr/>
          </p:nvSpPr>
          <p:spPr bwMode="auto">
            <a:xfrm>
              <a:off x="4464" y="4092"/>
              <a:ext cx="384" cy="84"/>
            </a:xfrm>
            <a:custGeom>
              <a:avLst/>
              <a:gdLst>
                <a:gd name="T0" fmla="*/ 0 w 384"/>
                <a:gd name="T1" fmla="*/ 0 h 84"/>
                <a:gd name="T2" fmla="*/ 174 w 384"/>
                <a:gd name="T3" fmla="*/ 54 h 84"/>
                <a:gd name="T4" fmla="*/ 384 w 384"/>
                <a:gd name="T5" fmla="*/ 84 h 84"/>
                <a:gd name="T6" fmla="*/ 0 60000 65536"/>
                <a:gd name="T7" fmla="*/ 0 60000 65536"/>
                <a:gd name="T8" fmla="*/ 0 60000 65536"/>
                <a:gd name="T9" fmla="*/ 0 w 384"/>
                <a:gd name="T10" fmla="*/ 0 h 84"/>
                <a:gd name="T11" fmla="*/ 384 w 384"/>
                <a:gd name="T12" fmla="*/ 84 h 84"/>
              </a:gdLst>
              <a:ahLst/>
              <a:cxnLst>
                <a:cxn ang="T6">
                  <a:pos x="T0" y="T1"/>
                </a:cxn>
                <a:cxn ang="T7">
                  <a:pos x="T2" y="T3"/>
                </a:cxn>
                <a:cxn ang="T8">
                  <a:pos x="T4" y="T5"/>
                </a:cxn>
              </a:cxnLst>
              <a:rect l="T9" t="T10" r="T11" b="T12"/>
              <a:pathLst>
                <a:path w="384" h="84">
                  <a:moveTo>
                    <a:pt x="0" y="0"/>
                  </a:moveTo>
                  <a:cubicBezTo>
                    <a:pt x="29" y="11"/>
                    <a:pt x="110" y="40"/>
                    <a:pt x="174" y="54"/>
                  </a:cubicBezTo>
                  <a:cubicBezTo>
                    <a:pt x="238" y="68"/>
                    <a:pt x="340" y="78"/>
                    <a:pt x="384" y="84"/>
                  </a:cubicBezTo>
                </a:path>
              </a:pathLst>
            </a:custGeom>
            <a:noFill/>
            <a:ln w="19050">
              <a:solidFill>
                <a:srgbClr val="0000FF"/>
              </a:solidFill>
              <a:round/>
              <a:headEnd/>
              <a:tailEnd type="arrow"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41" name="Text Box 5"/>
            <p:cNvSpPr txBox="1">
              <a:spLocks noChangeArrowheads="1"/>
            </p:cNvSpPr>
            <p:nvPr/>
          </p:nvSpPr>
          <p:spPr bwMode="auto">
            <a:xfrm>
              <a:off x="4855" y="3184"/>
              <a:ext cx="17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lnSpc>
                  <a:spcPct val="110000"/>
                </a:lnSpc>
                <a:spcBef>
                  <a:spcPct val="50000"/>
                </a:spcBef>
                <a:buFontTx/>
                <a:buNone/>
              </a:pPr>
              <a:r>
                <a:rPr lang="en-US" altLang="zh-CN" sz="2800" i="1">
                  <a:solidFill>
                    <a:srgbClr val="0000FF"/>
                  </a:solidFill>
                </a:rPr>
                <a:t>l</a:t>
              </a:r>
            </a:p>
          </p:txBody>
        </p:sp>
      </p:grpSp>
      <p:sp>
        <p:nvSpPr>
          <p:cNvPr id="149510" name="Text Box 6"/>
          <p:cNvSpPr txBox="1">
            <a:spLocks noChangeArrowheads="1"/>
          </p:cNvSpPr>
          <p:nvPr/>
        </p:nvSpPr>
        <p:spPr bwMode="auto">
          <a:xfrm>
            <a:off x="76200" y="120650"/>
            <a:ext cx="6943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t>规定：</a:t>
            </a:r>
            <a:r>
              <a:rPr lang="en-US" altLang="zh-CN" sz="2800" i="1"/>
              <a:t>L</a:t>
            </a:r>
            <a:r>
              <a:rPr lang="zh-CN" altLang="en-US" sz="2800"/>
              <a:t>与</a:t>
            </a:r>
            <a:r>
              <a:rPr lang="en-US" altLang="zh-CN" sz="2800" i="1"/>
              <a:t>I </a:t>
            </a:r>
            <a:r>
              <a:rPr lang="zh-CN" altLang="en-US" sz="2800"/>
              <a:t>的方向成右手关系，</a:t>
            </a:r>
            <a:r>
              <a:rPr lang="en-US" altLang="zh-CN" sz="2800" i="1"/>
              <a:t>I </a:t>
            </a:r>
            <a:r>
              <a:rPr lang="en-US" altLang="zh-CN" sz="2800"/>
              <a:t>&gt; 0</a:t>
            </a:r>
          </a:p>
        </p:txBody>
      </p:sp>
      <p:sp>
        <p:nvSpPr>
          <p:cNvPr id="28676" name="AutoShape 7"/>
          <p:cNvSpPr>
            <a:spLocks noChangeArrowheads="1"/>
          </p:cNvSpPr>
          <p:nvPr/>
        </p:nvSpPr>
        <p:spPr bwMode="auto">
          <a:xfrm flipV="1">
            <a:off x="7772400" y="1228725"/>
            <a:ext cx="111125" cy="523875"/>
          </a:xfrm>
          <a:prstGeom prst="can">
            <a:avLst>
              <a:gd name="adj" fmla="val 36274"/>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8677" name="AutoShape 8"/>
          <p:cNvSpPr>
            <a:spLocks noChangeArrowheads="1"/>
          </p:cNvSpPr>
          <p:nvPr/>
        </p:nvSpPr>
        <p:spPr bwMode="auto">
          <a:xfrm>
            <a:off x="6705600" y="619125"/>
            <a:ext cx="2209800" cy="762000"/>
          </a:xfrm>
          <a:prstGeom prst="parallelogram">
            <a:avLst>
              <a:gd name="adj" fmla="val 75091"/>
            </a:avLst>
          </a:prstGeom>
          <a:solidFill>
            <a:srgbClr val="FFFFFF"/>
          </a:solidFill>
          <a:ln w="9525">
            <a:solidFill>
              <a:srgbClr val="000000"/>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8678" name="Line 9"/>
          <p:cNvSpPr>
            <a:spLocks noChangeShapeType="1"/>
          </p:cNvSpPr>
          <p:nvPr/>
        </p:nvSpPr>
        <p:spPr bwMode="auto">
          <a:xfrm>
            <a:off x="8001000" y="0"/>
            <a:ext cx="0" cy="53340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9" name="Text Box 10"/>
          <p:cNvSpPr txBox="1">
            <a:spLocks noChangeArrowheads="1"/>
          </p:cNvSpPr>
          <p:nvPr/>
        </p:nvSpPr>
        <p:spPr bwMode="auto">
          <a:xfrm>
            <a:off x="8001000" y="14288"/>
            <a:ext cx="322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i="1"/>
              <a:t>I</a:t>
            </a:r>
          </a:p>
        </p:txBody>
      </p:sp>
      <p:sp>
        <p:nvSpPr>
          <p:cNvPr id="28680" name="AutoShape 11"/>
          <p:cNvSpPr>
            <a:spLocks noChangeArrowheads="1"/>
          </p:cNvSpPr>
          <p:nvPr/>
        </p:nvSpPr>
        <p:spPr bwMode="auto">
          <a:xfrm>
            <a:off x="7772400" y="152400"/>
            <a:ext cx="111125" cy="854075"/>
          </a:xfrm>
          <a:prstGeom prst="can">
            <a:avLst>
              <a:gd name="adj" fmla="val 59137"/>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8681" name="Freeform 12"/>
          <p:cNvSpPr>
            <a:spLocks/>
          </p:cNvSpPr>
          <p:nvPr/>
        </p:nvSpPr>
        <p:spPr bwMode="auto">
          <a:xfrm>
            <a:off x="7242175" y="787400"/>
            <a:ext cx="1195388" cy="517525"/>
          </a:xfrm>
          <a:custGeom>
            <a:avLst/>
            <a:gdLst>
              <a:gd name="T0" fmla="*/ 2147483646 w 753"/>
              <a:gd name="T1" fmla="*/ 2147483646 h 326"/>
              <a:gd name="T2" fmla="*/ 2147483646 w 753"/>
              <a:gd name="T3" fmla="*/ 2147483646 h 326"/>
              <a:gd name="T4" fmla="*/ 2147483646 w 753"/>
              <a:gd name="T5" fmla="*/ 2147483646 h 326"/>
              <a:gd name="T6" fmla="*/ 2147483646 w 753"/>
              <a:gd name="T7" fmla="*/ 2147483646 h 326"/>
              <a:gd name="T8" fmla="*/ 2147483646 w 753"/>
              <a:gd name="T9" fmla="*/ 2147483646 h 326"/>
              <a:gd name="T10" fmla="*/ 2147483646 w 753"/>
              <a:gd name="T11" fmla="*/ 2147483646 h 326"/>
              <a:gd name="T12" fmla="*/ 2147483646 w 753"/>
              <a:gd name="T13" fmla="*/ 2147483646 h 326"/>
              <a:gd name="T14" fmla="*/ 0 60000 65536"/>
              <a:gd name="T15" fmla="*/ 0 60000 65536"/>
              <a:gd name="T16" fmla="*/ 0 60000 65536"/>
              <a:gd name="T17" fmla="*/ 0 60000 65536"/>
              <a:gd name="T18" fmla="*/ 0 60000 65536"/>
              <a:gd name="T19" fmla="*/ 0 60000 65536"/>
              <a:gd name="T20" fmla="*/ 0 60000 65536"/>
              <a:gd name="T21" fmla="*/ 0 w 753"/>
              <a:gd name="T22" fmla="*/ 0 h 326"/>
              <a:gd name="T23" fmla="*/ 753 w 753"/>
              <a:gd name="T24" fmla="*/ 326 h 3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3" h="326">
                <a:moveTo>
                  <a:pt x="328" y="5"/>
                </a:moveTo>
                <a:cubicBezTo>
                  <a:pt x="279" y="18"/>
                  <a:pt x="68" y="37"/>
                  <a:pt x="34" y="83"/>
                </a:cubicBezTo>
                <a:cubicBezTo>
                  <a:pt x="0" y="129"/>
                  <a:pt x="64" y="242"/>
                  <a:pt x="124" y="281"/>
                </a:cubicBezTo>
                <a:cubicBezTo>
                  <a:pt x="184" y="320"/>
                  <a:pt x="295" y="326"/>
                  <a:pt x="394" y="315"/>
                </a:cubicBezTo>
                <a:cubicBezTo>
                  <a:pt x="493" y="304"/>
                  <a:pt x="683" y="262"/>
                  <a:pt x="718" y="215"/>
                </a:cubicBezTo>
                <a:cubicBezTo>
                  <a:pt x="753" y="168"/>
                  <a:pt x="654" y="68"/>
                  <a:pt x="605" y="34"/>
                </a:cubicBezTo>
                <a:cubicBezTo>
                  <a:pt x="556" y="0"/>
                  <a:pt x="462" y="13"/>
                  <a:pt x="424" y="8"/>
                </a:cubicBezTo>
              </a:path>
            </a:pathLst>
          </a:custGeom>
          <a:noFill/>
          <a:ln w="38100">
            <a:solidFill>
              <a:srgbClr val="000000"/>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82" name="Text Box 13"/>
          <p:cNvSpPr txBox="1">
            <a:spLocks noChangeArrowheads="1"/>
          </p:cNvSpPr>
          <p:nvPr/>
        </p:nvSpPr>
        <p:spPr bwMode="auto">
          <a:xfrm>
            <a:off x="8304213" y="619125"/>
            <a:ext cx="38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b="0" i="1"/>
              <a:t>L</a:t>
            </a:r>
          </a:p>
        </p:txBody>
      </p:sp>
      <p:sp>
        <p:nvSpPr>
          <p:cNvPr id="149518" name="Freeform 14"/>
          <p:cNvSpPr>
            <a:spLocks/>
          </p:cNvSpPr>
          <p:nvPr/>
        </p:nvSpPr>
        <p:spPr bwMode="auto">
          <a:xfrm>
            <a:off x="7410450" y="1209675"/>
            <a:ext cx="866775" cy="76200"/>
          </a:xfrm>
          <a:custGeom>
            <a:avLst/>
            <a:gdLst>
              <a:gd name="T0" fmla="*/ 0 w 546"/>
              <a:gd name="T1" fmla="*/ 0 h 48"/>
              <a:gd name="T2" fmla="*/ 2147483646 w 546"/>
              <a:gd name="T3" fmla="*/ 2147483646 h 48"/>
              <a:gd name="T4" fmla="*/ 2147483646 w 546"/>
              <a:gd name="T5" fmla="*/ 2147483646 h 48"/>
              <a:gd name="T6" fmla="*/ 2147483646 w 546"/>
              <a:gd name="T7" fmla="*/ 2147483646 h 48"/>
              <a:gd name="T8" fmla="*/ 0 60000 65536"/>
              <a:gd name="T9" fmla="*/ 0 60000 65536"/>
              <a:gd name="T10" fmla="*/ 0 60000 65536"/>
              <a:gd name="T11" fmla="*/ 0 60000 65536"/>
              <a:gd name="T12" fmla="*/ 0 w 546"/>
              <a:gd name="T13" fmla="*/ 0 h 48"/>
              <a:gd name="T14" fmla="*/ 546 w 546"/>
              <a:gd name="T15" fmla="*/ 48 h 48"/>
            </a:gdLst>
            <a:ahLst/>
            <a:cxnLst>
              <a:cxn ang="T8">
                <a:pos x="T0" y="T1"/>
              </a:cxn>
              <a:cxn ang="T9">
                <a:pos x="T2" y="T3"/>
              </a:cxn>
              <a:cxn ang="T10">
                <a:pos x="T4" y="T5"/>
              </a:cxn>
              <a:cxn ang="T11">
                <a:pos x="T6" y="T7"/>
              </a:cxn>
            </a:cxnLst>
            <a:rect l="T12" t="T13" r="T14" b="T15"/>
            <a:pathLst>
              <a:path w="546" h="48">
                <a:moveTo>
                  <a:pt x="0" y="0"/>
                </a:moveTo>
                <a:lnTo>
                  <a:pt x="120" y="48"/>
                </a:lnTo>
                <a:lnTo>
                  <a:pt x="294" y="48"/>
                </a:lnTo>
                <a:lnTo>
                  <a:pt x="546" y="6"/>
                </a:lnTo>
              </a:path>
            </a:pathLst>
          </a:custGeom>
          <a:noFill/>
          <a:ln w="5715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9519" name="Text Box 15"/>
          <p:cNvSpPr txBox="1">
            <a:spLocks noChangeArrowheads="1"/>
          </p:cNvSpPr>
          <p:nvPr/>
        </p:nvSpPr>
        <p:spPr bwMode="auto">
          <a:xfrm>
            <a:off x="587375" y="655638"/>
            <a:ext cx="48974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t>L</a:t>
            </a:r>
            <a:r>
              <a:rPr lang="zh-CN" altLang="en-US" sz="2800"/>
              <a:t>与</a:t>
            </a:r>
            <a:r>
              <a:rPr lang="en-US" altLang="zh-CN" sz="2800" i="1"/>
              <a:t>I </a:t>
            </a:r>
            <a:r>
              <a:rPr lang="zh-CN" altLang="en-US" sz="2800"/>
              <a:t>的方向成左手关系，</a:t>
            </a:r>
            <a:r>
              <a:rPr lang="en-US" altLang="zh-CN" sz="2800" i="1"/>
              <a:t>I </a:t>
            </a:r>
            <a:r>
              <a:rPr lang="en-US" altLang="zh-CN" sz="2800"/>
              <a:t>&lt; 0</a:t>
            </a:r>
          </a:p>
        </p:txBody>
      </p:sp>
      <p:sp>
        <p:nvSpPr>
          <p:cNvPr id="149520" name="Text Box 16"/>
          <p:cNvSpPr txBox="1">
            <a:spLocks noChangeArrowheads="1"/>
          </p:cNvSpPr>
          <p:nvPr/>
        </p:nvSpPr>
        <p:spPr bwMode="auto">
          <a:xfrm>
            <a:off x="-76200" y="1219200"/>
            <a:ext cx="5362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t>（</a:t>
            </a:r>
            <a:r>
              <a:rPr lang="en-US" altLang="zh-CN" sz="2800"/>
              <a:t>2</a:t>
            </a:r>
            <a:r>
              <a:rPr lang="zh-CN" altLang="en-US" sz="2800"/>
              <a:t>）闭合曲线不包围载流直导线</a:t>
            </a:r>
          </a:p>
        </p:txBody>
      </p:sp>
      <p:grpSp>
        <p:nvGrpSpPr>
          <p:cNvPr id="3" name="Group 17"/>
          <p:cNvGrpSpPr>
            <a:grpSpLocks/>
          </p:cNvGrpSpPr>
          <p:nvPr/>
        </p:nvGrpSpPr>
        <p:grpSpPr bwMode="auto">
          <a:xfrm>
            <a:off x="6419850" y="1797050"/>
            <a:ext cx="2138363" cy="2576513"/>
            <a:chOff x="4236" y="2237"/>
            <a:chExt cx="1347" cy="1623"/>
          </a:xfrm>
        </p:grpSpPr>
        <p:sp>
          <p:nvSpPr>
            <p:cNvPr id="28733" name="Freeform 18"/>
            <p:cNvSpPr>
              <a:spLocks/>
            </p:cNvSpPr>
            <p:nvPr/>
          </p:nvSpPr>
          <p:spPr bwMode="auto">
            <a:xfrm>
              <a:off x="4236" y="2436"/>
              <a:ext cx="936" cy="462"/>
            </a:xfrm>
            <a:custGeom>
              <a:avLst/>
              <a:gdLst>
                <a:gd name="T0" fmla="*/ 0 w 936"/>
                <a:gd name="T1" fmla="*/ 462 h 462"/>
                <a:gd name="T2" fmla="*/ 936 w 936"/>
                <a:gd name="T3" fmla="*/ 0 h 462"/>
                <a:gd name="T4" fmla="*/ 0 60000 65536"/>
                <a:gd name="T5" fmla="*/ 0 60000 65536"/>
                <a:gd name="T6" fmla="*/ 0 w 936"/>
                <a:gd name="T7" fmla="*/ 0 h 462"/>
                <a:gd name="T8" fmla="*/ 936 w 936"/>
                <a:gd name="T9" fmla="*/ 462 h 462"/>
              </a:gdLst>
              <a:ahLst/>
              <a:cxnLst>
                <a:cxn ang="T4">
                  <a:pos x="T0" y="T1"/>
                </a:cxn>
                <a:cxn ang="T5">
                  <a:pos x="T2" y="T3"/>
                </a:cxn>
              </a:cxnLst>
              <a:rect l="T6" t="T7" r="T8" b="T9"/>
              <a:pathLst>
                <a:path w="936" h="462">
                  <a:moveTo>
                    <a:pt x="0" y="462"/>
                  </a:moveTo>
                  <a:lnTo>
                    <a:pt x="936" y="0"/>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34" name="Freeform 19"/>
            <p:cNvSpPr>
              <a:spLocks/>
            </p:cNvSpPr>
            <p:nvPr/>
          </p:nvSpPr>
          <p:spPr bwMode="auto">
            <a:xfrm>
              <a:off x="4248" y="2916"/>
              <a:ext cx="786" cy="792"/>
            </a:xfrm>
            <a:custGeom>
              <a:avLst/>
              <a:gdLst>
                <a:gd name="T0" fmla="*/ 0 w 786"/>
                <a:gd name="T1" fmla="*/ 0 h 792"/>
                <a:gd name="T2" fmla="*/ 786 w 786"/>
                <a:gd name="T3" fmla="*/ 792 h 792"/>
                <a:gd name="T4" fmla="*/ 0 60000 65536"/>
                <a:gd name="T5" fmla="*/ 0 60000 65536"/>
                <a:gd name="T6" fmla="*/ 0 w 786"/>
                <a:gd name="T7" fmla="*/ 0 h 792"/>
                <a:gd name="T8" fmla="*/ 786 w 786"/>
                <a:gd name="T9" fmla="*/ 792 h 792"/>
              </a:gdLst>
              <a:ahLst/>
              <a:cxnLst>
                <a:cxn ang="T4">
                  <a:pos x="T0" y="T1"/>
                </a:cxn>
                <a:cxn ang="T5">
                  <a:pos x="T2" y="T3"/>
                </a:cxn>
              </a:cxnLst>
              <a:rect l="T6" t="T7" r="T8" b="T9"/>
              <a:pathLst>
                <a:path w="786" h="792">
                  <a:moveTo>
                    <a:pt x="0" y="0"/>
                  </a:moveTo>
                  <a:lnTo>
                    <a:pt x="786" y="792"/>
                  </a:ln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35" name="Text Box 20"/>
            <p:cNvSpPr txBox="1">
              <a:spLocks noChangeArrowheads="1"/>
            </p:cNvSpPr>
            <p:nvPr/>
          </p:nvSpPr>
          <p:spPr bwMode="auto">
            <a:xfrm>
              <a:off x="4674" y="3533"/>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t>B</a:t>
              </a:r>
            </a:p>
          </p:txBody>
        </p:sp>
        <p:sp>
          <p:nvSpPr>
            <p:cNvPr id="28736" name="Text Box 21"/>
            <p:cNvSpPr txBox="1">
              <a:spLocks noChangeArrowheads="1"/>
            </p:cNvSpPr>
            <p:nvPr/>
          </p:nvSpPr>
          <p:spPr bwMode="auto">
            <a:xfrm>
              <a:off x="4721" y="2237"/>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t>A</a:t>
              </a:r>
            </a:p>
          </p:txBody>
        </p:sp>
        <p:sp>
          <p:nvSpPr>
            <p:cNvPr id="28737" name="Text Box 22"/>
            <p:cNvSpPr txBox="1">
              <a:spLocks noChangeArrowheads="1"/>
            </p:cNvSpPr>
            <p:nvPr/>
          </p:nvSpPr>
          <p:spPr bwMode="auto">
            <a:xfrm>
              <a:off x="4800" y="2610"/>
              <a:ext cx="336"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t>             L</a:t>
              </a:r>
              <a:r>
                <a:rPr lang="en-US" altLang="zh-CN" sz="2800" b="0" baseline="-25000"/>
                <a:t>1</a:t>
              </a:r>
              <a:r>
                <a:rPr lang="en-US" altLang="zh-CN" sz="2800" b="0" i="1" baseline="-25000"/>
                <a:t> </a:t>
              </a:r>
            </a:p>
            <a:p>
              <a:pPr algn="ctr">
                <a:spcBef>
                  <a:spcPct val="0"/>
                </a:spcBef>
                <a:buFontTx/>
                <a:buNone/>
              </a:pPr>
              <a:endParaRPr lang="en-US" altLang="zh-CN" sz="2800" b="0" i="1"/>
            </a:p>
          </p:txBody>
        </p:sp>
        <p:sp>
          <p:nvSpPr>
            <p:cNvPr id="28738" name="Text Box 23"/>
            <p:cNvSpPr txBox="1">
              <a:spLocks noChangeArrowheads="1"/>
            </p:cNvSpPr>
            <p:nvPr/>
          </p:nvSpPr>
          <p:spPr bwMode="auto">
            <a:xfrm>
              <a:off x="5266" y="2717"/>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t>L</a:t>
              </a:r>
              <a:r>
                <a:rPr lang="en-US" altLang="zh-CN" sz="2800" b="0" i="1" baseline="-25000"/>
                <a:t>2</a:t>
              </a:r>
              <a:endParaRPr lang="en-US" altLang="zh-CN" sz="2800" b="0" i="1"/>
            </a:p>
          </p:txBody>
        </p:sp>
      </p:grpSp>
      <p:grpSp>
        <p:nvGrpSpPr>
          <p:cNvPr id="4" name="Group 68"/>
          <p:cNvGrpSpPr>
            <a:grpSpLocks/>
          </p:cNvGrpSpPr>
          <p:nvPr/>
        </p:nvGrpSpPr>
        <p:grpSpPr bwMode="auto">
          <a:xfrm>
            <a:off x="6629400" y="2741613"/>
            <a:ext cx="428625" cy="558800"/>
            <a:chOff x="4176" y="1727"/>
            <a:chExt cx="270" cy="352"/>
          </a:xfrm>
        </p:grpSpPr>
        <p:sp>
          <p:nvSpPr>
            <p:cNvPr id="28731" name="Freeform 25"/>
            <p:cNvSpPr>
              <a:spLocks/>
            </p:cNvSpPr>
            <p:nvPr/>
          </p:nvSpPr>
          <p:spPr bwMode="auto">
            <a:xfrm>
              <a:off x="4176" y="1727"/>
              <a:ext cx="85" cy="236"/>
            </a:xfrm>
            <a:custGeom>
              <a:avLst/>
              <a:gdLst>
                <a:gd name="T0" fmla="*/ 0 w 85"/>
                <a:gd name="T1" fmla="*/ 0 h 236"/>
                <a:gd name="T2" fmla="*/ 80 w 85"/>
                <a:gd name="T3" fmla="*/ 108 h 236"/>
                <a:gd name="T4" fmla="*/ 28 w 85"/>
                <a:gd name="T5" fmla="*/ 236 h 236"/>
                <a:gd name="T6" fmla="*/ 0 60000 65536"/>
                <a:gd name="T7" fmla="*/ 0 60000 65536"/>
                <a:gd name="T8" fmla="*/ 0 60000 65536"/>
                <a:gd name="T9" fmla="*/ 0 w 85"/>
                <a:gd name="T10" fmla="*/ 0 h 236"/>
                <a:gd name="T11" fmla="*/ 85 w 85"/>
                <a:gd name="T12" fmla="*/ 236 h 236"/>
              </a:gdLst>
              <a:ahLst/>
              <a:cxnLst>
                <a:cxn ang="T6">
                  <a:pos x="T0" y="T1"/>
                </a:cxn>
                <a:cxn ang="T7">
                  <a:pos x="T2" y="T3"/>
                </a:cxn>
                <a:cxn ang="T8">
                  <a:pos x="T4" y="T5"/>
                </a:cxn>
              </a:cxnLst>
              <a:rect l="T9" t="T10" r="T11" b="T12"/>
              <a:pathLst>
                <a:path w="85" h="236">
                  <a:moveTo>
                    <a:pt x="0" y="0"/>
                  </a:moveTo>
                  <a:cubicBezTo>
                    <a:pt x="13" y="18"/>
                    <a:pt x="75" y="69"/>
                    <a:pt x="80" y="108"/>
                  </a:cubicBezTo>
                  <a:cubicBezTo>
                    <a:pt x="85" y="147"/>
                    <a:pt x="39" y="209"/>
                    <a:pt x="28" y="236"/>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32" name="Text Box 26"/>
            <p:cNvSpPr txBox="1">
              <a:spLocks noChangeArrowheads="1"/>
            </p:cNvSpPr>
            <p:nvPr/>
          </p:nvSpPr>
          <p:spPr bwMode="auto">
            <a:xfrm>
              <a:off x="4195" y="1752"/>
              <a:ext cx="25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sym typeface="Symbol" pitchFamily="18" charset="2"/>
                </a:rPr>
                <a:t></a:t>
              </a:r>
              <a:endParaRPr lang="en-US" altLang="zh-CN" sz="2800" b="0" i="1"/>
            </a:p>
          </p:txBody>
        </p:sp>
      </p:grpSp>
      <p:graphicFrame>
        <p:nvGraphicFramePr>
          <p:cNvPr id="149531" name="Object 27"/>
          <p:cNvGraphicFramePr>
            <a:graphicFrameLocks noChangeAspect="1"/>
          </p:cNvGraphicFramePr>
          <p:nvPr/>
        </p:nvGraphicFramePr>
        <p:xfrm>
          <a:off x="169863" y="1905000"/>
          <a:ext cx="3792537" cy="974725"/>
        </p:xfrm>
        <a:graphic>
          <a:graphicData uri="http://schemas.openxmlformats.org/presentationml/2006/ole">
            <mc:AlternateContent xmlns:mc="http://schemas.openxmlformats.org/markup-compatibility/2006">
              <mc:Choice xmlns:v="urn:schemas-microsoft-com:vml" Requires="v">
                <p:oleObj spid="_x0000_s22698" name="公式" r:id="rId3" imgW="1675673" imgH="406224" progId="Equation.3">
                  <p:embed/>
                </p:oleObj>
              </mc:Choice>
              <mc:Fallback>
                <p:oleObj name="公式" r:id="rId3" imgW="1675673" imgH="4062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863" y="1905000"/>
                        <a:ext cx="3792537"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32" name="Object 28"/>
          <p:cNvGraphicFramePr>
            <a:graphicFrameLocks noChangeAspect="1"/>
          </p:cNvGraphicFramePr>
          <p:nvPr/>
        </p:nvGraphicFramePr>
        <p:xfrm>
          <a:off x="127000" y="2819400"/>
          <a:ext cx="2643188" cy="968375"/>
        </p:xfrm>
        <a:graphic>
          <a:graphicData uri="http://schemas.openxmlformats.org/presentationml/2006/ole">
            <mc:AlternateContent xmlns:mc="http://schemas.openxmlformats.org/markup-compatibility/2006">
              <mc:Choice xmlns:v="urn:schemas-microsoft-com:vml" Requires="v">
                <p:oleObj spid="_x0000_s22699" name="公式" r:id="rId5" imgW="1282700" imgH="469900" progId="Equation.3">
                  <p:embed/>
                </p:oleObj>
              </mc:Choice>
              <mc:Fallback>
                <p:oleObj name="公式" r:id="rId5" imgW="1282700" imgH="469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7000" y="2819400"/>
                        <a:ext cx="2643188"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33" name="Object 29"/>
          <p:cNvGraphicFramePr>
            <a:graphicFrameLocks noChangeAspect="1"/>
          </p:cNvGraphicFramePr>
          <p:nvPr/>
        </p:nvGraphicFramePr>
        <p:xfrm>
          <a:off x="2820988" y="2819400"/>
          <a:ext cx="2513012" cy="833438"/>
        </p:xfrm>
        <a:graphic>
          <a:graphicData uri="http://schemas.openxmlformats.org/presentationml/2006/ole">
            <mc:AlternateContent xmlns:mc="http://schemas.openxmlformats.org/markup-compatibility/2006">
              <mc:Choice xmlns:v="urn:schemas-microsoft-com:vml" Requires="v">
                <p:oleObj spid="_x0000_s22700" name="公式" r:id="rId7" imgW="1218671" imgH="406224" progId="Equation.3">
                  <p:embed/>
                </p:oleObj>
              </mc:Choice>
              <mc:Fallback>
                <p:oleObj name="公式" r:id="rId7" imgW="1218671" imgH="4062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0988" y="2819400"/>
                        <a:ext cx="2513012" cy="833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34" name="Object 30"/>
          <p:cNvGraphicFramePr>
            <a:graphicFrameLocks noChangeAspect="1"/>
          </p:cNvGraphicFramePr>
          <p:nvPr/>
        </p:nvGraphicFramePr>
        <p:xfrm>
          <a:off x="5276850" y="1143000"/>
          <a:ext cx="1600200" cy="881063"/>
        </p:xfrm>
        <a:graphic>
          <a:graphicData uri="http://schemas.openxmlformats.org/presentationml/2006/ole">
            <mc:AlternateContent xmlns:mc="http://schemas.openxmlformats.org/markup-compatibility/2006">
              <mc:Choice xmlns:v="urn:schemas-microsoft-com:vml" Requires="v">
                <p:oleObj spid="_x0000_s22701" name="公式" r:id="rId9" imgW="710891" imgH="380835" progId="Equation.3">
                  <p:embed/>
                </p:oleObj>
              </mc:Choice>
              <mc:Fallback>
                <p:oleObj name="公式" r:id="rId9" imgW="710891" imgH="38083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76850" y="1143000"/>
                        <a:ext cx="1600200"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31"/>
          <p:cNvGrpSpPr>
            <a:grpSpLocks/>
          </p:cNvGrpSpPr>
          <p:nvPr/>
        </p:nvGrpSpPr>
        <p:grpSpPr bwMode="auto">
          <a:xfrm>
            <a:off x="6248400" y="5105400"/>
            <a:ext cx="2743200" cy="1752600"/>
            <a:chOff x="3936" y="3216"/>
            <a:chExt cx="1728" cy="1104"/>
          </a:xfrm>
        </p:grpSpPr>
        <p:grpSp>
          <p:nvGrpSpPr>
            <p:cNvPr id="28710" name="Group 32"/>
            <p:cNvGrpSpPr>
              <a:grpSpLocks/>
            </p:cNvGrpSpPr>
            <p:nvPr/>
          </p:nvGrpSpPr>
          <p:grpSpPr bwMode="auto">
            <a:xfrm>
              <a:off x="4944" y="3888"/>
              <a:ext cx="192" cy="192"/>
              <a:chOff x="3936" y="3456"/>
              <a:chExt cx="192" cy="192"/>
            </a:xfrm>
          </p:grpSpPr>
          <p:sp>
            <p:nvSpPr>
              <p:cNvPr id="28729" name="Oval 33"/>
              <p:cNvSpPr>
                <a:spLocks noChangeArrowheads="1"/>
              </p:cNvSpPr>
              <p:nvPr/>
            </p:nvSpPr>
            <p:spPr bwMode="auto">
              <a:xfrm>
                <a:off x="3936" y="3456"/>
                <a:ext cx="192" cy="192"/>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8730" name="Oval 34"/>
              <p:cNvSpPr>
                <a:spLocks noChangeArrowheads="1"/>
              </p:cNvSpPr>
              <p:nvPr/>
            </p:nvSpPr>
            <p:spPr bwMode="auto">
              <a:xfrm>
                <a:off x="4009" y="3530"/>
                <a:ext cx="45" cy="45"/>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grpSp>
          <p:nvGrpSpPr>
            <p:cNvPr id="28711" name="Group 35"/>
            <p:cNvGrpSpPr>
              <a:grpSpLocks/>
            </p:cNvGrpSpPr>
            <p:nvPr/>
          </p:nvGrpSpPr>
          <p:grpSpPr bwMode="auto">
            <a:xfrm>
              <a:off x="4416" y="3408"/>
              <a:ext cx="192" cy="192"/>
              <a:chOff x="3936" y="3456"/>
              <a:chExt cx="192" cy="192"/>
            </a:xfrm>
          </p:grpSpPr>
          <p:sp>
            <p:nvSpPr>
              <p:cNvPr id="28727" name="Oval 36"/>
              <p:cNvSpPr>
                <a:spLocks noChangeArrowheads="1"/>
              </p:cNvSpPr>
              <p:nvPr/>
            </p:nvSpPr>
            <p:spPr bwMode="auto">
              <a:xfrm>
                <a:off x="3936" y="3456"/>
                <a:ext cx="192" cy="192"/>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8728" name="Oval 37"/>
              <p:cNvSpPr>
                <a:spLocks noChangeArrowheads="1"/>
              </p:cNvSpPr>
              <p:nvPr/>
            </p:nvSpPr>
            <p:spPr bwMode="auto">
              <a:xfrm>
                <a:off x="4009" y="3530"/>
                <a:ext cx="45" cy="45"/>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grpSp>
          <p:nvGrpSpPr>
            <p:cNvPr id="28712" name="Group 38"/>
            <p:cNvGrpSpPr>
              <a:grpSpLocks/>
            </p:cNvGrpSpPr>
            <p:nvPr/>
          </p:nvGrpSpPr>
          <p:grpSpPr bwMode="auto">
            <a:xfrm>
              <a:off x="3936" y="3840"/>
              <a:ext cx="192" cy="192"/>
              <a:chOff x="3936" y="3456"/>
              <a:chExt cx="192" cy="192"/>
            </a:xfrm>
          </p:grpSpPr>
          <p:sp>
            <p:nvSpPr>
              <p:cNvPr id="28725" name="Oval 39"/>
              <p:cNvSpPr>
                <a:spLocks noChangeArrowheads="1"/>
              </p:cNvSpPr>
              <p:nvPr/>
            </p:nvSpPr>
            <p:spPr bwMode="auto">
              <a:xfrm>
                <a:off x="3936" y="3456"/>
                <a:ext cx="192" cy="192"/>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8726" name="Oval 40"/>
              <p:cNvSpPr>
                <a:spLocks noChangeArrowheads="1"/>
              </p:cNvSpPr>
              <p:nvPr/>
            </p:nvSpPr>
            <p:spPr bwMode="auto">
              <a:xfrm>
                <a:off x="4009" y="3530"/>
                <a:ext cx="45" cy="45"/>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grpSp>
          <p:nvGrpSpPr>
            <p:cNvPr id="28713" name="Group 41"/>
            <p:cNvGrpSpPr>
              <a:grpSpLocks/>
            </p:cNvGrpSpPr>
            <p:nvPr/>
          </p:nvGrpSpPr>
          <p:grpSpPr bwMode="auto">
            <a:xfrm>
              <a:off x="5088" y="3408"/>
              <a:ext cx="192" cy="192"/>
              <a:chOff x="3936" y="3456"/>
              <a:chExt cx="192" cy="192"/>
            </a:xfrm>
          </p:grpSpPr>
          <p:sp>
            <p:nvSpPr>
              <p:cNvPr id="28723" name="Oval 42"/>
              <p:cNvSpPr>
                <a:spLocks noChangeArrowheads="1"/>
              </p:cNvSpPr>
              <p:nvPr/>
            </p:nvSpPr>
            <p:spPr bwMode="auto">
              <a:xfrm>
                <a:off x="3936" y="3456"/>
                <a:ext cx="192" cy="192"/>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8724" name="Oval 43"/>
              <p:cNvSpPr>
                <a:spLocks noChangeArrowheads="1"/>
              </p:cNvSpPr>
              <p:nvPr/>
            </p:nvSpPr>
            <p:spPr bwMode="auto">
              <a:xfrm>
                <a:off x="4009" y="3530"/>
                <a:ext cx="45" cy="45"/>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sp>
          <p:nvSpPr>
            <p:cNvPr id="28714" name="AutoShape 44"/>
            <p:cNvSpPr>
              <a:spLocks noChangeArrowheads="1"/>
            </p:cNvSpPr>
            <p:nvPr/>
          </p:nvSpPr>
          <p:spPr bwMode="auto">
            <a:xfrm>
              <a:off x="4080" y="3312"/>
              <a:ext cx="144" cy="192"/>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8715" name="AutoShape 45"/>
            <p:cNvSpPr>
              <a:spLocks noChangeArrowheads="1"/>
            </p:cNvSpPr>
            <p:nvPr/>
          </p:nvSpPr>
          <p:spPr bwMode="auto">
            <a:xfrm>
              <a:off x="5184" y="3744"/>
              <a:ext cx="144" cy="192"/>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8716" name="AutoShape 46"/>
            <p:cNvSpPr>
              <a:spLocks noChangeArrowheads="1"/>
            </p:cNvSpPr>
            <p:nvPr/>
          </p:nvSpPr>
          <p:spPr bwMode="auto">
            <a:xfrm>
              <a:off x="4416" y="3792"/>
              <a:ext cx="144" cy="192"/>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8717" name="AutoShape 47"/>
            <p:cNvSpPr>
              <a:spLocks noChangeArrowheads="1"/>
            </p:cNvSpPr>
            <p:nvPr/>
          </p:nvSpPr>
          <p:spPr bwMode="auto">
            <a:xfrm>
              <a:off x="4224" y="4128"/>
              <a:ext cx="144" cy="192"/>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8718" name="AutoShape 48"/>
            <p:cNvSpPr>
              <a:spLocks noChangeArrowheads="1"/>
            </p:cNvSpPr>
            <p:nvPr/>
          </p:nvSpPr>
          <p:spPr bwMode="auto">
            <a:xfrm>
              <a:off x="4752" y="3600"/>
              <a:ext cx="144" cy="192"/>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8719" name="AutoShape 49"/>
            <p:cNvSpPr>
              <a:spLocks noChangeArrowheads="1"/>
            </p:cNvSpPr>
            <p:nvPr/>
          </p:nvSpPr>
          <p:spPr bwMode="auto">
            <a:xfrm>
              <a:off x="5472" y="3216"/>
              <a:ext cx="144" cy="192"/>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nvGrpSpPr>
            <p:cNvPr id="28720" name="Group 50"/>
            <p:cNvGrpSpPr>
              <a:grpSpLocks/>
            </p:cNvGrpSpPr>
            <p:nvPr/>
          </p:nvGrpSpPr>
          <p:grpSpPr bwMode="auto">
            <a:xfrm>
              <a:off x="5472" y="4032"/>
              <a:ext cx="192" cy="192"/>
              <a:chOff x="3936" y="3456"/>
              <a:chExt cx="192" cy="192"/>
            </a:xfrm>
          </p:grpSpPr>
          <p:sp>
            <p:nvSpPr>
              <p:cNvPr id="28721" name="Oval 51"/>
              <p:cNvSpPr>
                <a:spLocks noChangeArrowheads="1"/>
              </p:cNvSpPr>
              <p:nvPr/>
            </p:nvSpPr>
            <p:spPr bwMode="auto">
              <a:xfrm>
                <a:off x="3936" y="3456"/>
                <a:ext cx="192" cy="192"/>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8722" name="Oval 52"/>
              <p:cNvSpPr>
                <a:spLocks noChangeArrowheads="1"/>
              </p:cNvSpPr>
              <p:nvPr/>
            </p:nvSpPr>
            <p:spPr bwMode="auto">
              <a:xfrm>
                <a:off x="4009" y="3530"/>
                <a:ext cx="45" cy="45"/>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grpSp>
      <p:sp>
        <p:nvSpPr>
          <p:cNvPr id="149557" name="Text Box 53"/>
          <p:cNvSpPr txBox="1">
            <a:spLocks noChangeArrowheads="1"/>
          </p:cNvSpPr>
          <p:nvPr/>
        </p:nvSpPr>
        <p:spPr bwMode="auto">
          <a:xfrm>
            <a:off x="-76200" y="4129088"/>
            <a:ext cx="32194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t>（</a:t>
            </a:r>
            <a:r>
              <a:rPr lang="en-US" altLang="zh-CN" sz="2800"/>
              <a:t>3</a:t>
            </a:r>
            <a:r>
              <a:rPr lang="zh-CN" altLang="en-US" sz="2800"/>
              <a:t>）多根载流导线</a:t>
            </a:r>
          </a:p>
        </p:txBody>
      </p:sp>
      <p:graphicFrame>
        <p:nvGraphicFramePr>
          <p:cNvPr id="149558" name="Object 54"/>
          <p:cNvGraphicFramePr>
            <a:graphicFrameLocks noChangeAspect="1"/>
          </p:cNvGraphicFramePr>
          <p:nvPr/>
        </p:nvGraphicFramePr>
        <p:xfrm>
          <a:off x="152400" y="4953000"/>
          <a:ext cx="3962400" cy="762000"/>
        </p:xfrm>
        <a:graphic>
          <a:graphicData uri="http://schemas.openxmlformats.org/presentationml/2006/ole">
            <mc:AlternateContent xmlns:mc="http://schemas.openxmlformats.org/markup-compatibility/2006">
              <mc:Choice xmlns:v="urn:schemas-microsoft-com:vml" Requires="v">
                <p:oleObj spid="_x0000_s22702" name="公式" r:id="rId11" imgW="1993900" imgH="381000" progId="Equation.3">
                  <p:embed/>
                </p:oleObj>
              </mc:Choice>
              <mc:Fallback>
                <p:oleObj name="公式" r:id="rId11" imgW="1993900" imgH="3810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400" y="4953000"/>
                        <a:ext cx="39624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59" name="Object 55"/>
          <p:cNvGraphicFramePr>
            <a:graphicFrameLocks noChangeAspect="1"/>
          </p:cNvGraphicFramePr>
          <p:nvPr/>
        </p:nvGraphicFramePr>
        <p:xfrm>
          <a:off x="0" y="5791200"/>
          <a:ext cx="4343400" cy="839788"/>
        </p:xfrm>
        <a:graphic>
          <a:graphicData uri="http://schemas.openxmlformats.org/presentationml/2006/ole">
            <mc:AlternateContent xmlns:mc="http://schemas.openxmlformats.org/markup-compatibility/2006">
              <mc:Choice xmlns:v="urn:schemas-microsoft-com:vml" Requires="v">
                <p:oleObj spid="_x0000_s22703" name="公式" r:id="rId13" imgW="2197100" imgH="381000" progId="Equation.3">
                  <p:embed/>
                </p:oleObj>
              </mc:Choice>
              <mc:Fallback>
                <p:oleObj name="公式" r:id="rId13" imgW="2197100" imgH="3810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5791200"/>
                        <a:ext cx="4343400"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60" name="Object 56"/>
          <p:cNvGraphicFramePr>
            <a:graphicFrameLocks noChangeAspect="1"/>
          </p:cNvGraphicFramePr>
          <p:nvPr/>
        </p:nvGraphicFramePr>
        <p:xfrm>
          <a:off x="4419600" y="5824538"/>
          <a:ext cx="1371600" cy="576262"/>
        </p:xfrm>
        <a:graphic>
          <a:graphicData uri="http://schemas.openxmlformats.org/presentationml/2006/ole">
            <mc:AlternateContent xmlns:mc="http://schemas.openxmlformats.org/markup-compatibility/2006">
              <mc:Choice xmlns:v="urn:schemas-microsoft-com:vml" Requires="v">
                <p:oleObj spid="_x0000_s22704" name="公式" r:id="rId15" imgW="634725" imgH="228501" progId="Equation.3">
                  <p:embed/>
                </p:oleObj>
              </mc:Choice>
              <mc:Fallback>
                <p:oleObj name="公式" r:id="rId15" imgW="634725" imgH="228501"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19600" y="5824538"/>
                        <a:ext cx="1371600"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561" name="Object 57"/>
          <p:cNvGraphicFramePr>
            <a:graphicFrameLocks/>
          </p:cNvGraphicFramePr>
          <p:nvPr/>
        </p:nvGraphicFramePr>
        <p:xfrm>
          <a:off x="3276600" y="4005263"/>
          <a:ext cx="2971800" cy="992187"/>
        </p:xfrm>
        <a:graphic>
          <a:graphicData uri="http://schemas.openxmlformats.org/presentationml/2006/ole">
            <mc:AlternateContent xmlns:mc="http://schemas.openxmlformats.org/markup-compatibility/2006">
              <mc:Choice xmlns:v="urn:schemas-microsoft-com:vml" Requires="v">
                <p:oleObj spid="_x0000_s22705" name="公式" r:id="rId17" imgW="1266943" imgH="371543" progId="Equation.3">
                  <p:embed/>
                </p:oleObj>
              </mc:Choice>
              <mc:Fallback>
                <p:oleObj name="公式" r:id="rId17" imgW="1266943" imgH="371543"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76600" y="4005263"/>
                        <a:ext cx="2971800" cy="99218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CC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1" name="Group 71"/>
          <p:cNvGrpSpPr>
            <a:grpSpLocks/>
          </p:cNvGrpSpPr>
          <p:nvPr/>
        </p:nvGrpSpPr>
        <p:grpSpPr bwMode="auto">
          <a:xfrm>
            <a:off x="7321550" y="2571750"/>
            <a:ext cx="1292225" cy="550863"/>
            <a:chOff x="4612" y="1620"/>
            <a:chExt cx="814" cy="347"/>
          </a:xfrm>
        </p:grpSpPr>
        <p:sp>
          <p:nvSpPr>
            <p:cNvPr id="28708" name="Freeform 61"/>
            <p:cNvSpPr>
              <a:spLocks/>
            </p:cNvSpPr>
            <p:nvPr/>
          </p:nvSpPr>
          <p:spPr bwMode="auto">
            <a:xfrm>
              <a:off x="4612" y="1716"/>
              <a:ext cx="44" cy="155"/>
            </a:xfrm>
            <a:custGeom>
              <a:avLst/>
              <a:gdLst>
                <a:gd name="T0" fmla="*/ 44 w 44"/>
                <a:gd name="T1" fmla="*/ 0 h 155"/>
                <a:gd name="T2" fmla="*/ 0 w 44"/>
                <a:gd name="T3" fmla="*/ 155 h 155"/>
                <a:gd name="T4" fmla="*/ 0 60000 65536"/>
                <a:gd name="T5" fmla="*/ 0 60000 65536"/>
                <a:gd name="T6" fmla="*/ 0 w 44"/>
                <a:gd name="T7" fmla="*/ 0 h 155"/>
                <a:gd name="T8" fmla="*/ 44 w 44"/>
                <a:gd name="T9" fmla="*/ 155 h 155"/>
              </a:gdLst>
              <a:ahLst/>
              <a:cxnLst>
                <a:cxn ang="T4">
                  <a:pos x="T0" y="T1"/>
                </a:cxn>
                <a:cxn ang="T5">
                  <a:pos x="T2" y="T3"/>
                </a:cxn>
              </a:cxnLst>
              <a:rect l="T6" t="T7" r="T8" b="T9"/>
              <a:pathLst>
                <a:path w="44" h="155">
                  <a:moveTo>
                    <a:pt x="44" y="0"/>
                  </a:moveTo>
                  <a:cubicBezTo>
                    <a:pt x="37" y="28"/>
                    <a:pt x="9" y="123"/>
                    <a:pt x="0" y="155"/>
                  </a:cubicBezTo>
                </a:path>
              </a:pathLst>
            </a:custGeom>
            <a:noFill/>
            <a:ln w="28575">
              <a:solidFill>
                <a:srgbClr val="000000"/>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09" name="Freeform 62"/>
            <p:cNvSpPr>
              <a:spLocks/>
            </p:cNvSpPr>
            <p:nvPr/>
          </p:nvSpPr>
          <p:spPr bwMode="auto">
            <a:xfrm>
              <a:off x="5412" y="1620"/>
              <a:ext cx="14" cy="347"/>
            </a:xfrm>
            <a:custGeom>
              <a:avLst/>
              <a:gdLst>
                <a:gd name="T0" fmla="*/ 0 w 14"/>
                <a:gd name="T1" fmla="*/ 0 h 347"/>
                <a:gd name="T2" fmla="*/ 12 w 14"/>
                <a:gd name="T3" fmla="*/ 155 h 347"/>
                <a:gd name="T4" fmla="*/ 12 w 14"/>
                <a:gd name="T5" fmla="*/ 251 h 347"/>
                <a:gd name="T6" fmla="*/ 12 w 14"/>
                <a:gd name="T7" fmla="*/ 347 h 347"/>
                <a:gd name="T8" fmla="*/ 0 60000 65536"/>
                <a:gd name="T9" fmla="*/ 0 60000 65536"/>
                <a:gd name="T10" fmla="*/ 0 60000 65536"/>
                <a:gd name="T11" fmla="*/ 0 60000 65536"/>
                <a:gd name="T12" fmla="*/ 0 w 14"/>
                <a:gd name="T13" fmla="*/ 0 h 347"/>
                <a:gd name="T14" fmla="*/ 14 w 14"/>
                <a:gd name="T15" fmla="*/ 347 h 347"/>
              </a:gdLst>
              <a:ahLst/>
              <a:cxnLst>
                <a:cxn ang="T8">
                  <a:pos x="T0" y="T1"/>
                </a:cxn>
                <a:cxn ang="T9">
                  <a:pos x="T2" y="T3"/>
                </a:cxn>
                <a:cxn ang="T10">
                  <a:pos x="T4" y="T5"/>
                </a:cxn>
                <a:cxn ang="T11">
                  <a:pos x="T6" y="T7"/>
                </a:cxn>
              </a:cxnLst>
              <a:rect l="T12" t="T13" r="T14" b="T15"/>
              <a:pathLst>
                <a:path w="14" h="347">
                  <a:moveTo>
                    <a:pt x="0" y="0"/>
                  </a:moveTo>
                  <a:cubicBezTo>
                    <a:pt x="0" y="26"/>
                    <a:pt x="10" y="113"/>
                    <a:pt x="12" y="155"/>
                  </a:cubicBezTo>
                  <a:cubicBezTo>
                    <a:pt x="14" y="197"/>
                    <a:pt x="12" y="219"/>
                    <a:pt x="12" y="251"/>
                  </a:cubicBezTo>
                  <a:cubicBezTo>
                    <a:pt x="12" y="283"/>
                    <a:pt x="12" y="331"/>
                    <a:pt x="12" y="347"/>
                  </a:cubicBezTo>
                </a:path>
              </a:pathLst>
            </a:custGeom>
            <a:noFill/>
            <a:ln w="2857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2" name="Group 70"/>
          <p:cNvGrpSpPr>
            <a:grpSpLocks/>
          </p:cNvGrpSpPr>
          <p:nvPr/>
        </p:nvGrpSpPr>
        <p:grpSpPr bwMode="auto">
          <a:xfrm>
            <a:off x="6096000" y="2132013"/>
            <a:ext cx="2514600" cy="2363787"/>
            <a:chOff x="3840" y="1343"/>
            <a:chExt cx="1584" cy="1489"/>
          </a:xfrm>
        </p:grpSpPr>
        <p:sp>
          <p:nvSpPr>
            <p:cNvPr id="28704" name="AutoShape 59"/>
            <p:cNvSpPr>
              <a:spLocks noChangeArrowheads="1"/>
            </p:cNvSpPr>
            <p:nvPr/>
          </p:nvSpPr>
          <p:spPr bwMode="auto">
            <a:xfrm>
              <a:off x="3840" y="1679"/>
              <a:ext cx="192" cy="240"/>
            </a:xfrm>
            <a:prstGeom prst="flowChartSummingJunction">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8705" name="Freeform 60"/>
            <p:cNvSpPr>
              <a:spLocks/>
            </p:cNvSpPr>
            <p:nvPr/>
          </p:nvSpPr>
          <p:spPr bwMode="auto">
            <a:xfrm>
              <a:off x="4608" y="1391"/>
              <a:ext cx="816" cy="1160"/>
            </a:xfrm>
            <a:custGeom>
              <a:avLst/>
              <a:gdLst>
                <a:gd name="T0" fmla="*/ 336 w 816"/>
                <a:gd name="T1" fmla="*/ 0 h 1160"/>
                <a:gd name="T2" fmla="*/ 96 w 816"/>
                <a:gd name="T3" fmla="*/ 96 h 1160"/>
                <a:gd name="T4" fmla="*/ 48 w 816"/>
                <a:gd name="T5" fmla="*/ 288 h 1160"/>
                <a:gd name="T6" fmla="*/ 0 w 816"/>
                <a:gd name="T7" fmla="*/ 528 h 1160"/>
                <a:gd name="T8" fmla="*/ 48 w 816"/>
                <a:gd name="T9" fmla="*/ 864 h 1160"/>
                <a:gd name="T10" fmla="*/ 48 w 816"/>
                <a:gd name="T11" fmla="*/ 960 h 1160"/>
                <a:gd name="T12" fmla="*/ 96 w 816"/>
                <a:gd name="T13" fmla="*/ 1056 h 1160"/>
                <a:gd name="T14" fmla="*/ 288 w 816"/>
                <a:gd name="T15" fmla="*/ 1152 h 1160"/>
                <a:gd name="T16" fmla="*/ 720 w 816"/>
                <a:gd name="T17" fmla="*/ 1008 h 1160"/>
                <a:gd name="T18" fmla="*/ 816 w 816"/>
                <a:gd name="T19" fmla="*/ 528 h 1160"/>
                <a:gd name="T20" fmla="*/ 720 w 816"/>
                <a:gd name="T21" fmla="*/ 96 h 1160"/>
                <a:gd name="T22" fmla="*/ 342 w 816"/>
                <a:gd name="T23" fmla="*/ 0 h 11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16"/>
                <a:gd name="T37" fmla="*/ 0 h 1160"/>
                <a:gd name="T38" fmla="*/ 816 w 816"/>
                <a:gd name="T39" fmla="*/ 1160 h 11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16" h="1160">
                  <a:moveTo>
                    <a:pt x="336" y="0"/>
                  </a:moveTo>
                  <a:cubicBezTo>
                    <a:pt x="240" y="24"/>
                    <a:pt x="144" y="48"/>
                    <a:pt x="96" y="96"/>
                  </a:cubicBezTo>
                  <a:cubicBezTo>
                    <a:pt x="48" y="144"/>
                    <a:pt x="64" y="216"/>
                    <a:pt x="48" y="288"/>
                  </a:cubicBezTo>
                  <a:cubicBezTo>
                    <a:pt x="32" y="360"/>
                    <a:pt x="0" y="432"/>
                    <a:pt x="0" y="528"/>
                  </a:cubicBezTo>
                  <a:cubicBezTo>
                    <a:pt x="0" y="624"/>
                    <a:pt x="40" y="792"/>
                    <a:pt x="48" y="864"/>
                  </a:cubicBezTo>
                  <a:cubicBezTo>
                    <a:pt x="56" y="936"/>
                    <a:pt x="40" y="928"/>
                    <a:pt x="48" y="960"/>
                  </a:cubicBezTo>
                  <a:cubicBezTo>
                    <a:pt x="56" y="992"/>
                    <a:pt x="56" y="1024"/>
                    <a:pt x="96" y="1056"/>
                  </a:cubicBezTo>
                  <a:cubicBezTo>
                    <a:pt x="136" y="1088"/>
                    <a:pt x="184" y="1160"/>
                    <a:pt x="288" y="1152"/>
                  </a:cubicBezTo>
                  <a:cubicBezTo>
                    <a:pt x="392" y="1144"/>
                    <a:pt x="632" y="1112"/>
                    <a:pt x="720" y="1008"/>
                  </a:cubicBezTo>
                  <a:cubicBezTo>
                    <a:pt x="808" y="904"/>
                    <a:pt x="816" y="680"/>
                    <a:pt x="816" y="528"/>
                  </a:cubicBezTo>
                  <a:cubicBezTo>
                    <a:pt x="816" y="376"/>
                    <a:pt x="799" y="184"/>
                    <a:pt x="720" y="96"/>
                  </a:cubicBezTo>
                  <a:cubicBezTo>
                    <a:pt x="641" y="8"/>
                    <a:pt x="421" y="20"/>
                    <a:pt x="342"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06" name="Text Box 63"/>
            <p:cNvSpPr txBox="1">
              <a:spLocks noChangeArrowheads="1"/>
            </p:cNvSpPr>
            <p:nvPr/>
          </p:nvSpPr>
          <p:spPr bwMode="auto">
            <a:xfrm>
              <a:off x="3888" y="1343"/>
              <a:ext cx="19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t>I</a:t>
              </a:r>
            </a:p>
          </p:txBody>
        </p:sp>
        <p:sp>
          <p:nvSpPr>
            <p:cNvPr id="28707" name="Text Box 64"/>
            <p:cNvSpPr txBox="1">
              <a:spLocks noChangeArrowheads="1"/>
            </p:cNvSpPr>
            <p:nvPr/>
          </p:nvSpPr>
          <p:spPr bwMode="auto">
            <a:xfrm>
              <a:off x="4953" y="2505"/>
              <a:ext cx="3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t>L</a:t>
              </a:r>
            </a:p>
          </p:txBody>
        </p:sp>
      </p:grpSp>
      <p:grpSp>
        <p:nvGrpSpPr>
          <p:cNvPr id="13" name="Group 69"/>
          <p:cNvGrpSpPr>
            <a:grpSpLocks/>
          </p:cNvGrpSpPr>
          <p:nvPr/>
        </p:nvGrpSpPr>
        <p:grpSpPr bwMode="auto">
          <a:xfrm>
            <a:off x="6372225" y="2549525"/>
            <a:ext cx="2232025" cy="592138"/>
            <a:chOff x="4014" y="1606"/>
            <a:chExt cx="1406" cy="373"/>
          </a:xfrm>
        </p:grpSpPr>
        <p:sp>
          <p:nvSpPr>
            <p:cNvPr id="28701" name="Freeform 65"/>
            <p:cNvSpPr>
              <a:spLocks/>
            </p:cNvSpPr>
            <p:nvPr/>
          </p:nvSpPr>
          <p:spPr bwMode="auto">
            <a:xfrm>
              <a:off x="4059" y="1620"/>
              <a:ext cx="1341" cy="178"/>
            </a:xfrm>
            <a:custGeom>
              <a:avLst/>
              <a:gdLst>
                <a:gd name="T0" fmla="*/ 0 w 1341"/>
                <a:gd name="T1" fmla="*/ 178 h 178"/>
                <a:gd name="T2" fmla="*/ 1341 w 1341"/>
                <a:gd name="T3" fmla="*/ 0 h 178"/>
                <a:gd name="T4" fmla="*/ 0 60000 65536"/>
                <a:gd name="T5" fmla="*/ 0 60000 65536"/>
                <a:gd name="T6" fmla="*/ 0 w 1341"/>
                <a:gd name="T7" fmla="*/ 0 h 178"/>
                <a:gd name="T8" fmla="*/ 1341 w 1341"/>
                <a:gd name="T9" fmla="*/ 178 h 178"/>
              </a:gdLst>
              <a:ahLst/>
              <a:cxnLst>
                <a:cxn ang="T4">
                  <a:pos x="T0" y="T1"/>
                </a:cxn>
                <a:cxn ang="T5">
                  <a:pos x="T2" y="T3"/>
                </a:cxn>
              </a:cxnLst>
              <a:rect l="T6" t="T7" r="T8" b="T9"/>
              <a:pathLst>
                <a:path w="1341" h="178">
                  <a:moveTo>
                    <a:pt x="0" y="178"/>
                  </a:moveTo>
                  <a:lnTo>
                    <a:pt x="1341"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02" name="Line 66"/>
            <p:cNvSpPr>
              <a:spLocks noChangeShapeType="1"/>
            </p:cNvSpPr>
            <p:nvPr/>
          </p:nvSpPr>
          <p:spPr bwMode="auto">
            <a:xfrm>
              <a:off x="4014" y="1797"/>
              <a:ext cx="1406" cy="1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3" name="Text Box 67"/>
            <p:cNvSpPr txBox="1">
              <a:spLocks noChangeArrowheads="1"/>
            </p:cNvSpPr>
            <p:nvPr/>
          </p:nvSpPr>
          <p:spPr bwMode="auto">
            <a:xfrm>
              <a:off x="4241" y="1606"/>
              <a:ext cx="36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sym typeface="Symbol" pitchFamily="18" charset="2"/>
                </a:rPr>
                <a:t>d</a:t>
              </a:r>
              <a:endParaRPr lang="en-US" altLang="zh-CN" sz="2800" i="1"/>
            </a:p>
          </p:txBody>
        </p:sp>
      </p:grpSp>
    </p:spTree>
    <p:extLst>
      <p:ext uri="{BB962C8B-B14F-4D97-AF65-F5344CB8AC3E}">
        <p14:creationId xmlns:p14="http://schemas.microsoft.com/office/powerpoint/2010/main" val="4018035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95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95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951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952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3"/>
                                        </p:tgtEl>
                                        <p:attrNameLst>
                                          <p:attrName>style.visibility</p:attrName>
                                        </p:attrNameLst>
                                      </p:cBhvr>
                                      <p:to>
                                        <p:strVal val="visible"/>
                                      </p:to>
                                    </p:set>
                                  </p:childTnLst>
                                </p:cTn>
                              </p:par>
                            </p:childTnLst>
                          </p:cTn>
                        </p:par>
                        <p:par>
                          <p:cTn id="28" fill="hold" nodeType="afterGroup">
                            <p:stCondLst>
                              <p:cond delay="500"/>
                            </p:stCondLst>
                            <p:childTnLst>
                              <p:par>
                                <p:cTn id="29" presetID="23" presetClass="entr" presetSubtype="16"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ppt_w</p:attrName>
                                        </p:attrNameLst>
                                      </p:cBhvr>
                                      <p:tavLst>
                                        <p:tav tm="0">
                                          <p:val>
                                            <p:fltVal val="0"/>
                                          </p:val>
                                        </p:tav>
                                        <p:tav tm="100000">
                                          <p:val>
                                            <p:strVal val="#ppt_w"/>
                                          </p:val>
                                        </p:tav>
                                      </p:tavLst>
                                    </p:anim>
                                    <p:anim calcmode="lin" valueType="num">
                                      <p:cBhvr>
                                        <p:cTn id="32"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par>
                          <p:cTn id="38" fill="hold" nodeType="afterGroup">
                            <p:stCondLst>
                              <p:cond delay="500"/>
                            </p:stCondLst>
                            <p:childTnLst>
                              <p:par>
                                <p:cTn id="39" presetID="1" presetClass="entr" presetSubtype="0"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149531"/>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14953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14953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149534"/>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4955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499"/>
                                          </p:stCondLst>
                                        </p:cTn>
                                        <p:tgtEl>
                                          <p:spTgt spid="5"/>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499"/>
                                          </p:stCondLst>
                                        </p:cTn>
                                        <p:tgtEl>
                                          <p:spTgt spid="2"/>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149558"/>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499"/>
                                          </p:stCondLst>
                                        </p:cTn>
                                        <p:tgtEl>
                                          <p:spTgt spid="149559"/>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499"/>
                                          </p:stCondLst>
                                        </p:cTn>
                                        <p:tgtEl>
                                          <p:spTgt spid="149560"/>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23" presetClass="entr" presetSubtype="16" fill="hold" nodeType="clickEffect">
                                  <p:stCondLst>
                                    <p:cond delay="0"/>
                                  </p:stCondLst>
                                  <p:childTnLst>
                                    <p:set>
                                      <p:cBhvr>
                                        <p:cTn id="84" dur="1" fill="hold">
                                          <p:stCondLst>
                                            <p:cond delay="0"/>
                                          </p:stCondLst>
                                        </p:cTn>
                                        <p:tgtEl>
                                          <p:spTgt spid="149561"/>
                                        </p:tgtEl>
                                        <p:attrNameLst>
                                          <p:attrName>style.visibility</p:attrName>
                                        </p:attrNameLst>
                                      </p:cBhvr>
                                      <p:to>
                                        <p:strVal val="visible"/>
                                      </p:to>
                                    </p:set>
                                    <p:anim calcmode="lin" valueType="num">
                                      <p:cBhvr>
                                        <p:cTn id="85" dur="500" fill="hold"/>
                                        <p:tgtEl>
                                          <p:spTgt spid="149561"/>
                                        </p:tgtEl>
                                        <p:attrNameLst>
                                          <p:attrName>ppt_w</p:attrName>
                                        </p:attrNameLst>
                                      </p:cBhvr>
                                      <p:tavLst>
                                        <p:tav tm="0">
                                          <p:val>
                                            <p:fltVal val="0"/>
                                          </p:val>
                                        </p:tav>
                                        <p:tav tm="100000">
                                          <p:val>
                                            <p:strVal val="#ppt_w"/>
                                          </p:val>
                                        </p:tav>
                                      </p:tavLst>
                                    </p:anim>
                                    <p:anim calcmode="lin" valueType="num">
                                      <p:cBhvr>
                                        <p:cTn id="86" dur="500" fill="hold"/>
                                        <p:tgtEl>
                                          <p:spTgt spid="14956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10" grpId="0" build="p" autoUpdateAnimBg="0"/>
      <p:bldP spid="149518" grpId="0" animBg="1"/>
      <p:bldP spid="149519" grpId="0" autoUpdateAnimBg="0"/>
      <p:bldP spid="149520" grpId="0" autoUpdateAnimBg="0"/>
      <p:bldP spid="149557" grpId="0" autoUpdateAnimBg="0"/>
    </p:bldLst>
  </p:timing>
</p:sld>
</file>

<file path=ppt/theme/theme1.xml><?xml version="1.0" encoding="utf-8"?>
<a:theme xmlns:a="http://schemas.openxmlformats.org/drawingml/2006/main" name="空演示文稿">
  <a:themeElements>
    <a:clrScheme name="空演示文稿.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演示文稿.pot">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空演示文稿.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po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po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po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po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po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Office\Templates\空演示文稿.pot</Template>
  <TotalTime>5571</TotalTime>
  <Words>1067</Words>
  <Application>Microsoft Office PowerPoint</Application>
  <PresentationFormat>全屏显示(4:3)</PresentationFormat>
  <Paragraphs>229</Paragraphs>
  <Slides>24</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24</vt:i4>
      </vt:variant>
    </vt:vector>
  </HeadingPairs>
  <TitlesOfParts>
    <vt:vector size="32" baseType="lpstr">
      <vt:lpstr>楷体_GB2312</vt:lpstr>
      <vt:lpstr>宋体</vt:lpstr>
      <vt:lpstr>Symbol</vt:lpstr>
      <vt:lpstr>Times New Roman</vt:lpstr>
      <vt:lpstr>Wingdings</vt:lpstr>
      <vt:lpstr>空演示文稿</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刘兆龙</dc:creator>
  <cp:lastModifiedBy>Wei Guo</cp:lastModifiedBy>
  <cp:revision>345</cp:revision>
  <cp:lastPrinted>1999-10-27T05:49:48Z</cp:lastPrinted>
  <dcterms:created xsi:type="dcterms:W3CDTF">1999-10-23T13:47:40Z</dcterms:created>
  <dcterms:modified xsi:type="dcterms:W3CDTF">2020-11-02T14:55:24Z</dcterms:modified>
</cp:coreProperties>
</file>