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AE817-A3BB-B791-074B-2D50E9379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552E9B-C48D-0D38-E3E3-D1B9E36EF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7BA418-678B-C730-FFAB-3C70C3CC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A346-801D-4CAB-A2AA-63ECD71044A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09BDA-77C1-EF23-BDBB-F5144DF9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9A3ED-1434-B0FB-8106-47C44868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D19-18F9-4500-895C-F86A386F1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8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102EA-1B53-A2A6-CFDD-F732AA5A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D81703-B150-10D5-B10C-86B900FCD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4A764-A35A-B5D7-D0AF-D7580B80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A346-801D-4CAB-A2AA-63ECD71044A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E0D41-3CFE-C247-F928-4635A2C7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54D69-FE93-5943-DF68-3F4571E7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D19-18F9-4500-895C-F86A386F1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92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F1A93F-5773-C690-3CDD-1D1BFEADC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1A0F97-0434-1A87-7476-F8F15101A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B95EA-3C4E-A791-6014-736C274F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A346-801D-4CAB-A2AA-63ECD71044A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69BB8-18DB-7908-85A6-E58D5926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F42CC-1A59-A126-9D6D-6572EBEB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D19-18F9-4500-895C-F86A386F1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41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D5511-0CA8-AB29-A7F3-A246B038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6599E-2401-CFC7-1D07-D904A3137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4E52B-C2CB-DD1C-ACC2-85539241D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A346-801D-4CAB-A2AA-63ECD71044A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D780C-48C7-893C-DA59-9387E62A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DF8A09-7E0D-FAE4-B96F-FB75808F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D19-18F9-4500-895C-F86A386F1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58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AC7E9-7377-7CFB-4D0F-5D8579F0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D60479-C458-6C95-33A1-8C93F7C3E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003E5-B03E-B5E1-AF83-35008045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A346-801D-4CAB-A2AA-63ECD71044A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51756-9D8B-94D7-9098-FB1C44E3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1B98FC-0831-2FA8-BC7A-B4C54666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D19-18F9-4500-895C-F86A386F1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76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EC3BC-172A-C3EC-7A86-BB5051B4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26895-851D-3417-473E-96AF214CE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9F2D12-FEAA-EAB3-5EC7-3A7806856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CF28F6-2DA5-4238-6F78-7E8B386C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A346-801D-4CAB-A2AA-63ECD71044A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F73772-1CAE-7D46-B3A6-0DB95E00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822B82-EF26-8F58-85A2-757371A7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D19-18F9-4500-895C-F86A386F1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75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721E5-6F40-2EB5-88D7-C32296A8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172496-7325-8E98-8D80-CA953B643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738B53-73CB-38EF-EEA3-E4647E13F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4E4D5C-78DC-FEE0-26E4-3939AF50D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1A3C8B-3747-2EA8-F2AE-918F4B076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9DEB6D-0BCB-9706-39E5-45897936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A346-801D-4CAB-A2AA-63ECD71044A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6B6389-92B5-3400-9F5F-0B348532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EC3B64-3F38-6E3D-BFDB-65DF3BC1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D19-18F9-4500-895C-F86A386F1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20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A4101-799D-5C29-A202-AF8922B4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9E8782-2492-2B44-F3AD-C406A6F8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A346-801D-4CAB-A2AA-63ECD71044A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75C018-A536-37A1-D16B-EB8A7B73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F7FB67-57FA-E652-D3F5-563D469B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D19-18F9-4500-895C-F86A386F1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1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A7C4C0-B7D9-F793-59FB-1B3F2313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A346-801D-4CAB-A2AA-63ECD71044A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A54D3E-5834-597F-12AB-598EC3A0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9D5D87-DA0E-68EA-4368-B7CACCC6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D19-18F9-4500-895C-F86A386F1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48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05D98-B21E-32DC-EE07-F3134D536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E38AB-B58A-26F3-E528-214185B1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81F010-A2C4-3FBF-C939-ACED57132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38ADD9-CDDF-5726-E263-5582C924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A346-801D-4CAB-A2AA-63ECD71044A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730FB8-3E5B-E676-79A3-B9D88D6E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046E92-16FE-7D8C-5E1B-B8174F1A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D19-18F9-4500-895C-F86A386F1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90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DF15B-26FA-55BF-8B4C-D373EBC3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871505-B8BA-604E-5981-2C3E0BAB6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8831A-00EA-BE51-DFE9-65A5E3298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0AF96-D0E5-8517-A8B2-7291D159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A346-801D-4CAB-A2AA-63ECD71044A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58B1C5-ADE7-82FE-A8DD-895C123E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F1A9C2-0671-1A0B-B9F9-C7C8AEE3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D19-18F9-4500-895C-F86A386F1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58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973E74-15FB-9379-8B04-87C2160B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16057A-887E-0183-11CD-20A1DD982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F0155-DC94-F723-B429-3653A781A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AA346-801D-4CAB-A2AA-63ECD71044A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11612-5662-C976-2262-9A65D44FC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0F0E3-2324-8440-6F66-6E8A92038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C4D19-18F9-4500-895C-F86A386F1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69A8F7A-E3D7-B162-E2BC-4A123A8E0A72}"/>
              </a:ext>
            </a:extLst>
          </p:cNvPr>
          <p:cNvSpPr/>
          <p:nvPr/>
        </p:nvSpPr>
        <p:spPr>
          <a:xfrm>
            <a:off x="3233678" y="1010715"/>
            <a:ext cx="572464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sx="104000" sy="104000" algn="ctr" rotWithShape="0">
                    <a:srgbClr val="6E747A">
                      <a:alpha val="43000"/>
                    </a:srgbClr>
                  </a:outerShdw>
                </a:effectLst>
              </a:rPr>
              <a:t>科技革命能够解决</a:t>
            </a:r>
            <a:endParaRPr lang="en-US" altLang="zh-CN" sz="5400" b="0" cap="none" spc="0" dirty="0">
              <a:ln w="0"/>
              <a:solidFill>
                <a:schemeClr val="accent1"/>
              </a:solidFill>
              <a:effectLst>
                <a:outerShdw blurRad="38100" dist="25400" dir="5400000" sx="104000" sy="104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sx="104000" sy="104000" algn="ctr" rotWithShape="0">
                    <a:srgbClr val="6E747A">
                      <a:alpha val="43000"/>
                    </a:srgbClr>
                  </a:outerShdw>
                </a:effectLst>
              </a:rPr>
              <a:t>一切社会问题吗？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A9DB24-E14C-7853-B0A5-80CBF264BD65}"/>
              </a:ext>
            </a:extLst>
          </p:cNvPr>
          <p:cNvSpPr txBox="1"/>
          <p:nvPr/>
        </p:nvSpPr>
        <p:spPr>
          <a:xfrm>
            <a:off x="8298426" y="5662619"/>
            <a:ext cx="322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第十四小组 社会实践期中作业</a:t>
            </a:r>
          </a:p>
        </p:txBody>
      </p:sp>
    </p:spTree>
    <p:extLst>
      <p:ext uri="{BB962C8B-B14F-4D97-AF65-F5344CB8AC3E}">
        <p14:creationId xmlns:p14="http://schemas.microsoft.com/office/powerpoint/2010/main" val="398397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96DC9E7-7710-08AE-98FB-69FB37740182}"/>
              </a:ext>
            </a:extLst>
          </p:cNvPr>
          <p:cNvSpPr/>
          <p:nvPr/>
        </p:nvSpPr>
        <p:spPr>
          <a:xfrm>
            <a:off x="228763" y="2767280"/>
            <a:ext cx="223651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目录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3285D7-95B3-27D1-0822-505F77750697}"/>
              </a:ext>
            </a:extLst>
          </p:cNvPr>
          <p:cNvSpPr txBox="1"/>
          <p:nvPr/>
        </p:nvSpPr>
        <p:spPr>
          <a:xfrm>
            <a:off x="3564193" y="2886835"/>
            <a:ext cx="135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理论分析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185B3E-AD62-9D82-C4D4-8FED6B91BFE4}"/>
              </a:ext>
            </a:extLst>
          </p:cNvPr>
          <p:cNvSpPr txBox="1"/>
          <p:nvPr/>
        </p:nvSpPr>
        <p:spPr>
          <a:xfrm>
            <a:off x="3564193" y="3590250"/>
            <a:ext cx="143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案例分享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8340C3-F35A-B357-7CCB-2E9FD0D8FD87}"/>
              </a:ext>
            </a:extLst>
          </p:cNvPr>
          <p:cNvSpPr txBox="1"/>
          <p:nvPr/>
        </p:nvSpPr>
        <p:spPr>
          <a:xfrm>
            <a:off x="3564193" y="4293665"/>
            <a:ext cx="95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结论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BBFAF0-C849-D47C-6E7A-AD8B5490E3FE}"/>
              </a:ext>
            </a:extLst>
          </p:cNvPr>
          <p:cNvSpPr txBox="1"/>
          <p:nvPr/>
        </p:nvSpPr>
        <p:spPr>
          <a:xfrm>
            <a:off x="3564193" y="2181639"/>
            <a:ext cx="135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时代背景</a:t>
            </a:r>
          </a:p>
        </p:txBody>
      </p:sp>
    </p:spTree>
    <p:extLst>
      <p:ext uri="{BB962C8B-B14F-4D97-AF65-F5344CB8AC3E}">
        <p14:creationId xmlns:p14="http://schemas.microsoft.com/office/powerpoint/2010/main" val="53373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11E5936-C720-7D6A-DBB7-250B38C727C3}"/>
              </a:ext>
            </a:extLst>
          </p:cNvPr>
          <p:cNvSpPr txBox="1"/>
          <p:nvPr/>
        </p:nvSpPr>
        <p:spPr>
          <a:xfrm>
            <a:off x="1145457" y="1617406"/>
            <a:ext cx="340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科技革命对社会的影响、举例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E6D750-AD5A-B8FC-45B8-0D73E967D935}"/>
              </a:ext>
            </a:extLst>
          </p:cNvPr>
          <p:cNvSpPr txBox="1"/>
          <p:nvPr/>
        </p:nvSpPr>
        <p:spPr>
          <a:xfrm>
            <a:off x="4970204" y="168984"/>
            <a:ext cx="145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时代背景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8F73A4-2638-3AEC-79F8-5846482F2DC3}"/>
              </a:ext>
            </a:extLst>
          </p:cNvPr>
          <p:cNvSpPr txBox="1"/>
          <p:nvPr/>
        </p:nvSpPr>
        <p:spPr>
          <a:xfrm>
            <a:off x="1145457" y="2517058"/>
            <a:ext cx="624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AI</a:t>
            </a:r>
            <a:r>
              <a:rPr lang="zh-CN" altLang="en-US" dirty="0"/>
              <a:t>、</a:t>
            </a:r>
            <a:r>
              <a:rPr lang="en-US" altLang="zh-CN" dirty="0"/>
              <a:t>5G</a:t>
            </a:r>
            <a:r>
              <a:rPr lang="zh-CN" altLang="en-US" dirty="0"/>
              <a:t>、物联网等等</a:t>
            </a:r>
          </a:p>
        </p:txBody>
      </p:sp>
    </p:spTree>
    <p:extLst>
      <p:ext uri="{BB962C8B-B14F-4D97-AF65-F5344CB8AC3E}">
        <p14:creationId xmlns:p14="http://schemas.microsoft.com/office/powerpoint/2010/main" val="209977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F122C36-ABFE-86B1-C6C9-F27F0A6C6DC7}"/>
              </a:ext>
            </a:extLst>
          </p:cNvPr>
          <p:cNvSpPr txBox="1"/>
          <p:nvPr/>
        </p:nvSpPr>
        <p:spPr>
          <a:xfrm>
            <a:off x="5255343" y="373626"/>
            <a:ext cx="135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理论分析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A19F87-1B25-11A0-89E1-07674A2809E1}"/>
              </a:ext>
            </a:extLst>
          </p:cNvPr>
          <p:cNvSpPr txBox="1"/>
          <p:nvPr/>
        </p:nvSpPr>
        <p:spPr>
          <a:xfrm>
            <a:off x="1406013" y="1435510"/>
            <a:ext cx="3849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从生产力、生产资料的分配、阶级矛盾、经济结构等方面进行论述</a:t>
            </a:r>
          </a:p>
        </p:txBody>
      </p:sp>
    </p:spTree>
    <p:extLst>
      <p:ext uri="{BB962C8B-B14F-4D97-AF65-F5344CB8AC3E}">
        <p14:creationId xmlns:p14="http://schemas.microsoft.com/office/powerpoint/2010/main" val="79565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52B75F-EFFC-68E2-F433-C383E2A36F5A}"/>
              </a:ext>
            </a:extLst>
          </p:cNvPr>
          <p:cNvSpPr txBox="1"/>
          <p:nvPr/>
        </p:nvSpPr>
        <p:spPr>
          <a:xfrm>
            <a:off x="5420031" y="342969"/>
            <a:ext cx="1351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案例分享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E8F89C-CE72-0EAA-AE2D-165EBFD6D57F}"/>
              </a:ext>
            </a:extLst>
          </p:cNvPr>
          <p:cNvSpPr txBox="1"/>
          <p:nvPr/>
        </p:nvSpPr>
        <p:spPr>
          <a:xfrm>
            <a:off x="1061884" y="1789471"/>
            <a:ext cx="545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举例科技革命带来的挑战和隐患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7C2143-6EDD-74C5-442F-BD361672CD0F}"/>
              </a:ext>
            </a:extLst>
          </p:cNvPr>
          <p:cNvSpPr txBox="1"/>
          <p:nvPr/>
        </p:nvSpPr>
        <p:spPr>
          <a:xfrm>
            <a:off x="1189703" y="2615381"/>
            <a:ext cx="6538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例如：</a:t>
            </a:r>
            <a:r>
              <a:rPr lang="en-US" altLang="zh-CN" dirty="0"/>
              <a:t>AI</a:t>
            </a:r>
            <a:r>
              <a:rPr lang="zh-CN" altLang="en-US" dirty="0"/>
              <a:t>可能会造成部分行业收到冲击，造成从业者失业</a:t>
            </a:r>
            <a:endParaRPr lang="en-US" altLang="zh-CN" dirty="0"/>
          </a:p>
          <a:p>
            <a:r>
              <a:rPr lang="zh-CN" altLang="en-US" dirty="0"/>
              <a:t>大数据时代隐私泄露问题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96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2D674DF-2603-40B5-8E7F-52B30A12EABB}"/>
              </a:ext>
            </a:extLst>
          </p:cNvPr>
          <p:cNvSpPr txBox="1"/>
          <p:nvPr/>
        </p:nvSpPr>
        <p:spPr>
          <a:xfrm>
            <a:off x="5604387" y="336444"/>
            <a:ext cx="983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结论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874777-1C42-0316-3D18-45B83CA29D13}"/>
              </a:ext>
            </a:extLst>
          </p:cNvPr>
          <p:cNvSpPr txBox="1"/>
          <p:nvPr/>
        </p:nvSpPr>
        <p:spPr>
          <a:xfrm>
            <a:off x="2251587" y="1720645"/>
            <a:ext cx="696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科技革命可以解决一些社会问题，但是不能解决全部的社会问题</a:t>
            </a:r>
          </a:p>
        </p:txBody>
      </p:sp>
    </p:spTree>
    <p:extLst>
      <p:ext uri="{BB962C8B-B14F-4D97-AF65-F5344CB8AC3E}">
        <p14:creationId xmlns:p14="http://schemas.microsoft.com/office/powerpoint/2010/main" val="276855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119</Words>
  <Application>Microsoft Office PowerPoint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jingmin wang</dc:creator>
  <cp:lastModifiedBy>jingmin wang</cp:lastModifiedBy>
  <cp:revision>2</cp:revision>
  <dcterms:created xsi:type="dcterms:W3CDTF">2023-11-07T07:25:44Z</dcterms:created>
  <dcterms:modified xsi:type="dcterms:W3CDTF">2023-11-07T07:31:56Z</dcterms:modified>
</cp:coreProperties>
</file>