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37"/>
  </p:notesMasterIdLst>
  <p:handoutMasterIdLst>
    <p:handoutMasterId r:id="rId138"/>
  </p:handoutMasterIdLst>
  <p:sldIdLst>
    <p:sldId id="749" r:id="rId3"/>
    <p:sldId id="1128" r:id="rId4"/>
    <p:sldId id="1129" r:id="rId5"/>
    <p:sldId id="750" r:id="rId6"/>
    <p:sldId id="1022" r:id="rId7"/>
    <p:sldId id="1020" r:id="rId8"/>
    <p:sldId id="1021" r:id="rId9"/>
    <p:sldId id="1201" r:id="rId10"/>
    <p:sldId id="1202" r:id="rId11"/>
    <p:sldId id="1030" r:id="rId12"/>
    <p:sldId id="1031" r:id="rId13"/>
    <p:sldId id="1032" r:id="rId14"/>
    <p:sldId id="1203" r:id="rId15"/>
    <p:sldId id="1204" r:id="rId16"/>
    <p:sldId id="1171" r:id="rId17"/>
    <p:sldId id="1172" r:id="rId18"/>
    <p:sldId id="1033" r:id="rId19"/>
    <p:sldId id="1205" r:id="rId20"/>
    <p:sldId id="1037" r:id="rId21"/>
    <p:sldId id="1134" r:id="rId22"/>
    <p:sldId id="1206" r:id="rId23"/>
    <p:sldId id="1038" r:id="rId24"/>
    <p:sldId id="1207" r:id="rId25"/>
    <p:sldId id="1039" r:id="rId26"/>
    <p:sldId id="1194" r:id="rId27"/>
    <p:sldId id="1192" r:id="rId28"/>
    <p:sldId id="1193" r:id="rId29"/>
    <p:sldId id="1130" r:id="rId30"/>
    <p:sldId id="1131" r:id="rId31"/>
    <p:sldId id="1132" r:id="rId32"/>
    <p:sldId id="1036" r:id="rId33"/>
    <p:sldId id="1173" r:id="rId34"/>
    <p:sldId id="1174" r:id="rId35"/>
    <p:sldId id="1175" r:id="rId36"/>
    <p:sldId id="1176" r:id="rId37"/>
    <p:sldId id="1040" r:id="rId38"/>
    <p:sldId id="1041" r:id="rId39"/>
    <p:sldId id="1066" r:id="rId40"/>
    <p:sldId id="1208" r:id="rId41"/>
    <p:sldId id="1209" r:id="rId42"/>
    <p:sldId id="1177" r:id="rId43"/>
    <p:sldId id="1043" r:id="rId44"/>
    <p:sldId id="1138" r:id="rId45"/>
    <p:sldId id="1139" r:id="rId46"/>
    <p:sldId id="1140" r:id="rId47"/>
    <p:sldId id="1044" r:id="rId48"/>
    <p:sldId id="1045" r:id="rId49"/>
    <p:sldId id="1046" r:id="rId50"/>
    <p:sldId id="1047" r:id="rId51"/>
    <p:sldId id="1051" r:id="rId52"/>
    <p:sldId id="1048" r:id="rId53"/>
    <p:sldId id="1049" r:id="rId54"/>
    <p:sldId id="1054" r:id="rId55"/>
    <p:sldId id="1064" r:id="rId56"/>
    <p:sldId id="1050" r:id="rId57"/>
    <p:sldId id="1199" r:id="rId58"/>
    <p:sldId id="1137" r:id="rId59"/>
    <p:sldId id="1055" r:id="rId60"/>
    <p:sldId id="1056" r:id="rId61"/>
    <p:sldId id="1057" r:id="rId62"/>
    <p:sldId id="1058" r:id="rId63"/>
    <p:sldId id="1141" r:id="rId64"/>
    <p:sldId id="1059" r:id="rId65"/>
    <p:sldId id="1060" r:id="rId66"/>
    <p:sldId id="1142" r:id="rId67"/>
    <p:sldId id="1143" r:id="rId68"/>
    <p:sldId id="1144" r:id="rId69"/>
    <p:sldId id="1061" r:id="rId70"/>
    <p:sldId id="1190" r:id="rId71"/>
    <p:sldId id="1062" r:id="rId72"/>
    <p:sldId id="1145" r:id="rId73"/>
    <p:sldId id="1200" r:id="rId74"/>
    <p:sldId id="1151" r:id="rId75"/>
    <p:sldId id="1146" r:id="rId76"/>
    <p:sldId id="1068" r:id="rId77"/>
    <p:sldId id="1165" r:id="rId78"/>
    <p:sldId id="1124" r:id="rId79"/>
    <p:sldId id="1077" r:id="rId80"/>
    <p:sldId id="1167" r:id="rId81"/>
    <p:sldId id="1125" r:id="rId82"/>
    <p:sldId id="1126" r:id="rId83"/>
    <p:sldId id="1005" r:id="rId84"/>
    <p:sldId id="1191" r:id="rId85"/>
    <p:sldId id="1148" r:id="rId86"/>
    <p:sldId id="1214" r:id="rId87"/>
    <p:sldId id="1215" r:id="rId88"/>
    <p:sldId id="1216" r:id="rId89"/>
    <p:sldId id="1217" r:id="rId90"/>
    <p:sldId id="1218" r:id="rId91"/>
    <p:sldId id="1219" r:id="rId92"/>
    <p:sldId id="1220" r:id="rId93"/>
    <p:sldId id="1221" r:id="rId94"/>
    <p:sldId id="1222" r:id="rId95"/>
    <p:sldId id="1223" r:id="rId96"/>
    <p:sldId id="1224" r:id="rId97"/>
    <p:sldId id="1225" r:id="rId98"/>
    <p:sldId id="1226" r:id="rId99"/>
    <p:sldId id="1080" r:id="rId100"/>
    <p:sldId id="1169" r:id="rId101"/>
    <p:sldId id="1081" r:id="rId102"/>
    <p:sldId id="1170" r:id="rId103"/>
    <p:sldId id="1155" r:id="rId104"/>
    <p:sldId id="1156" r:id="rId105"/>
    <p:sldId id="1196" r:id="rId106"/>
    <p:sldId id="1213" r:id="rId107"/>
    <p:sldId id="1088" r:id="rId108"/>
    <p:sldId id="1089" r:id="rId109"/>
    <p:sldId id="1090" r:id="rId110"/>
    <p:sldId id="1091" r:id="rId111"/>
    <p:sldId id="1093" r:id="rId112"/>
    <p:sldId id="1092" r:id="rId113"/>
    <p:sldId id="1094" r:id="rId114"/>
    <p:sldId id="1095" r:id="rId115"/>
    <p:sldId id="1102" r:id="rId116"/>
    <p:sldId id="1103" r:id="rId117"/>
    <p:sldId id="1116" r:id="rId118"/>
    <p:sldId id="1164" r:id="rId119"/>
    <p:sldId id="1161" r:id="rId120"/>
    <p:sldId id="1162" r:id="rId121"/>
    <p:sldId id="1163" r:id="rId122"/>
    <p:sldId id="1120" r:id="rId123"/>
    <p:sldId id="1121" r:id="rId124"/>
    <p:sldId id="1122" r:id="rId125"/>
    <p:sldId id="1123" r:id="rId126"/>
    <p:sldId id="1082" r:id="rId127"/>
    <p:sldId id="1083" r:id="rId128"/>
    <p:sldId id="1084" r:id="rId129"/>
    <p:sldId id="1085" r:id="rId130"/>
    <p:sldId id="1086" r:id="rId131"/>
    <p:sldId id="1087" r:id="rId132"/>
    <p:sldId id="1100" r:id="rId133"/>
    <p:sldId id="1152" r:id="rId134"/>
    <p:sldId id="1211" r:id="rId135"/>
    <p:sldId id="1212" r:id="rId136"/>
  </p:sldIdLst>
  <p:sldSz cx="9144000" cy="6858000" type="screen4x3"/>
  <p:notesSz cx="6934200" cy="9398000"/>
  <p:custDataLst>
    <p:tags r:id="rId139"/>
  </p:custDataLst>
  <p:defaultTextStyle>
    <a:defPPr>
      <a:defRPr lang="en-US"/>
    </a:defPPr>
    <a:lvl1pPr algn="l" rtl="0" eaLnBrk="0" fontAlgn="base" hangingPunct="0">
      <a:lnSpc>
        <a:spcPct val="90000"/>
      </a:lnSpc>
      <a:spcBef>
        <a:spcPct val="20000"/>
      </a:spcBef>
      <a:spcAft>
        <a:spcPct val="0"/>
      </a:spcAft>
      <a:buClr>
        <a:srgbClr val="FFFF00"/>
      </a:buClr>
      <a:buFont typeface="Wingdings" pitchFamily="2" charset="2"/>
      <a:buChar char="l"/>
      <a:defRPr kumimoji="1" sz="3200" b="1" kern="1200">
        <a:solidFill>
          <a:srgbClr val="FFFF00"/>
        </a:solidFill>
        <a:latin typeface="Arial" charset="0"/>
        <a:ea typeface="宋体" charset="-122"/>
        <a:cs typeface="+mn-cs"/>
      </a:defRPr>
    </a:lvl1pPr>
    <a:lvl2pPr marL="457200" algn="l" rtl="0" eaLnBrk="0" fontAlgn="base" hangingPunct="0">
      <a:lnSpc>
        <a:spcPct val="90000"/>
      </a:lnSpc>
      <a:spcBef>
        <a:spcPct val="20000"/>
      </a:spcBef>
      <a:spcAft>
        <a:spcPct val="0"/>
      </a:spcAft>
      <a:buClr>
        <a:srgbClr val="FFFF00"/>
      </a:buClr>
      <a:buFont typeface="Wingdings" pitchFamily="2" charset="2"/>
      <a:buChar char="l"/>
      <a:defRPr kumimoji="1" sz="3200" b="1" kern="1200">
        <a:solidFill>
          <a:srgbClr val="FFFF00"/>
        </a:solidFill>
        <a:latin typeface="Arial" charset="0"/>
        <a:ea typeface="宋体" charset="-122"/>
        <a:cs typeface="+mn-cs"/>
      </a:defRPr>
    </a:lvl2pPr>
    <a:lvl3pPr marL="914400" algn="l" rtl="0" eaLnBrk="0" fontAlgn="base" hangingPunct="0">
      <a:lnSpc>
        <a:spcPct val="90000"/>
      </a:lnSpc>
      <a:spcBef>
        <a:spcPct val="20000"/>
      </a:spcBef>
      <a:spcAft>
        <a:spcPct val="0"/>
      </a:spcAft>
      <a:buClr>
        <a:srgbClr val="FFFF00"/>
      </a:buClr>
      <a:buFont typeface="Wingdings" pitchFamily="2" charset="2"/>
      <a:buChar char="l"/>
      <a:defRPr kumimoji="1" sz="3200" b="1" kern="1200">
        <a:solidFill>
          <a:srgbClr val="FFFF00"/>
        </a:solidFill>
        <a:latin typeface="Arial" charset="0"/>
        <a:ea typeface="宋体" charset="-122"/>
        <a:cs typeface="+mn-cs"/>
      </a:defRPr>
    </a:lvl3pPr>
    <a:lvl4pPr marL="1371600" algn="l" rtl="0" eaLnBrk="0" fontAlgn="base" hangingPunct="0">
      <a:lnSpc>
        <a:spcPct val="90000"/>
      </a:lnSpc>
      <a:spcBef>
        <a:spcPct val="20000"/>
      </a:spcBef>
      <a:spcAft>
        <a:spcPct val="0"/>
      </a:spcAft>
      <a:buClr>
        <a:srgbClr val="FFFF00"/>
      </a:buClr>
      <a:buFont typeface="Wingdings" pitchFamily="2" charset="2"/>
      <a:buChar char="l"/>
      <a:defRPr kumimoji="1" sz="3200" b="1" kern="1200">
        <a:solidFill>
          <a:srgbClr val="FFFF00"/>
        </a:solidFill>
        <a:latin typeface="Arial" charset="0"/>
        <a:ea typeface="宋体" charset="-122"/>
        <a:cs typeface="+mn-cs"/>
      </a:defRPr>
    </a:lvl4pPr>
    <a:lvl5pPr marL="1828800" algn="l" rtl="0" eaLnBrk="0" fontAlgn="base" hangingPunct="0">
      <a:lnSpc>
        <a:spcPct val="90000"/>
      </a:lnSpc>
      <a:spcBef>
        <a:spcPct val="20000"/>
      </a:spcBef>
      <a:spcAft>
        <a:spcPct val="0"/>
      </a:spcAft>
      <a:buClr>
        <a:srgbClr val="FFFF00"/>
      </a:buClr>
      <a:buFont typeface="Wingdings" pitchFamily="2" charset="2"/>
      <a:buChar char="l"/>
      <a:defRPr kumimoji="1" sz="3200" b="1" kern="1200">
        <a:solidFill>
          <a:srgbClr val="FFFF00"/>
        </a:solidFill>
        <a:latin typeface="Arial" charset="0"/>
        <a:ea typeface="宋体" charset="-122"/>
        <a:cs typeface="+mn-cs"/>
      </a:defRPr>
    </a:lvl5pPr>
    <a:lvl6pPr marL="2286000" algn="l" defTabSz="914400" rtl="0" eaLnBrk="1" latinLnBrk="0" hangingPunct="1">
      <a:defRPr kumimoji="1" sz="3200" b="1" kern="1200">
        <a:solidFill>
          <a:srgbClr val="FFFF00"/>
        </a:solidFill>
        <a:latin typeface="Arial" charset="0"/>
        <a:ea typeface="宋体" charset="-122"/>
        <a:cs typeface="+mn-cs"/>
      </a:defRPr>
    </a:lvl6pPr>
    <a:lvl7pPr marL="2743200" algn="l" defTabSz="914400" rtl="0" eaLnBrk="1" latinLnBrk="0" hangingPunct="1">
      <a:defRPr kumimoji="1" sz="3200" b="1" kern="1200">
        <a:solidFill>
          <a:srgbClr val="FFFF00"/>
        </a:solidFill>
        <a:latin typeface="Arial" charset="0"/>
        <a:ea typeface="宋体" charset="-122"/>
        <a:cs typeface="+mn-cs"/>
      </a:defRPr>
    </a:lvl7pPr>
    <a:lvl8pPr marL="3200400" algn="l" defTabSz="914400" rtl="0" eaLnBrk="1" latinLnBrk="0" hangingPunct="1">
      <a:defRPr kumimoji="1" sz="3200" b="1" kern="1200">
        <a:solidFill>
          <a:srgbClr val="FFFF00"/>
        </a:solidFill>
        <a:latin typeface="Arial" charset="0"/>
        <a:ea typeface="宋体" charset="-122"/>
        <a:cs typeface="+mn-cs"/>
      </a:defRPr>
    </a:lvl8pPr>
    <a:lvl9pPr marL="3657600" algn="l" defTabSz="914400" rtl="0" eaLnBrk="1" latinLnBrk="0" hangingPunct="1">
      <a:defRPr kumimoji="1" sz="3200" b="1" kern="1200">
        <a:solidFill>
          <a:srgbClr val="FFFF00"/>
        </a:solidFill>
        <a:latin typeface="Arial" charset="0"/>
        <a:ea typeface="宋体" charset="-122"/>
        <a:cs typeface="+mn-cs"/>
      </a:defRPr>
    </a:lvl9pPr>
  </p:defaultTextStyle>
  <p:extLst>
    <p:ext uri="{EFAFB233-063F-42B5-8137-9DF3F51BA10A}">
      <p15:sldGuideLst xmlns:p15="http://schemas.microsoft.com/office/powerpoint/2012/main">
        <p15:guide id="1" orient="horz" pos="2188" userDrawn="1">
          <p15:clr>
            <a:srgbClr val="A4A3A4"/>
          </p15:clr>
        </p15:guide>
        <p15:guide id="2" pos="2908">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FFFF00"/>
    <a:srgbClr val="66FF33"/>
    <a:srgbClr val="FF7C80"/>
    <a:srgbClr val="FF6600"/>
    <a:srgbClr val="FF99FF"/>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9" autoAdjust="0"/>
    <p:restoredTop sz="84699" autoAdjust="0"/>
  </p:normalViewPr>
  <p:slideViewPr>
    <p:cSldViewPr>
      <p:cViewPr varScale="1">
        <p:scale>
          <a:sx n="74" d="100"/>
          <a:sy n="74" d="100"/>
        </p:scale>
        <p:origin x="1646" y="67"/>
      </p:cViewPr>
      <p:guideLst>
        <p:guide orient="horz" pos="2188"/>
        <p:guide pos="290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1302" y="960"/>
      </p:cViewPr>
      <p:guideLst>
        <p:guide orient="horz" pos="2960"/>
        <p:guide pos="2184"/>
      </p:guideLst>
    </p:cSldViewPr>
  </p:notes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handoutMaster" Target="handoutMasters/handout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ags" Target="tags/tag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FontTx/>
              <a:buNone/>
              <a:defRPr sz="1200" b="0">
                <a:solidFill>
                  <a:schemeClr val="tx1"/>
                </a:solidFill>
                <a:latin typeface="Times New Roman" pitchFamily="18" charset="0"/>
              </a:defRPr>
            </a:lvl1pPr>
          </a:lstStyle>
          <a:p>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FontTx/>
              <a:buNone/>
              <a:defRPr sz="1200" b="0">
                <a:solidFill>
                  <a:schemeClr val="tx1"/>
                </a:solidFill>
                <a:latin typeface="Times New Roman" pitchFamily="18" charset="0"/>
              </a:defRPr>
            </a:lvl1pPr>
          </a:lstStyle>
          <a:p>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FontTx/>
              <a:buNone/>
              <a:defRPr sz="1200" b="0">
                <a:solidFill>
                  <a:schemeClr val="tx1"/>
                </a:solidFill>
                <a:latin typeface="Times New Roman" pitchFamily="18" charset="0"/>
              </a:defRPr>
            </a:lvl1pPr>
          </a:lstStyle>
          <a:p>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FontTx/>
              <a:buNone/>
              <a:defRPr sz="1200" b="0">
                <a:solidFill>
                  <a:schemeClr val="tx1"/>
                </a:solidFill>
                <a:latin typeface="Times New Roman" pitchFamily="18" charset="0"/>
              </a:defRPr>
            </a:lvl1pPr>
          </a:lstStyle>
          <a:p>
            <a:fld id="{AD7FA219-77A4-4F17-87A1-315692A12528}" type="slidenum">
              <a:rPr lang="zh-CN" altLang="en-US"/>
              <a:pPr/>
              <a:t>‹#›</a:t>
            </a:fld>
            <a:endParaRPr lang="en-US" altLang="zh-CN"/>
          </a:p>
        </p:txBody>
      </p:sp>
    </p:spTree>
    <p:extLst>
      <p:ext uri="{BB962C8B-B14F-4D97-AF65-F5344CB8AC3E}">
        <p14:creationId xmlns:p14="http://schemas.microsoft.com/office/powerpoint/2010/main" val="9575446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ClrTx/>
              <a:buFontTx/>
              <a:buNone/>
              <a:defRPr kumimoji="0" sz="1200" b="0">
                <a:solidFill>
                  <a:schemeClr val="tx1"/>
                </a:solidFill>
                <a:latin typeface="Times New Roman" pitchFamily="18" charset="0"/>
              </a:defRPr>
            </a:lvl1pPr>
          </a:lstStyle>
          <a:p>
            <a:endParaRPr lang="zh-CN" altLang="en-US"/>
          </a:p>
        </p:txBody>
      </p:sp>
      <p:sp>
        <p:nvSpPr>
          <p:cNvPr id="2051"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FontTx/>
              <a:buNone/>
              <a:defRPr kumimoji="0" sz="1200" b="0">
                <a:solidFill>
                  <a:schemeClr val="tx1"/>
                </a:solidFill>
                <a:latin typeface="Times New Roman" pitchFamily="18" charset="0"/>
              </a:defRPr>
            </a:lvl1pPr>
          </a:lstStyle>
          <a:p>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ClrTx/>
              <a:buFontTx/>
              <a:buNone/>
              <a:defRPr kumimoji="0" sz="1200" b="0">
                <a:solidFill>
                  <a:schemeClr val="tx1"/>
                </a:solidFill>
                <a:latin typeface="Times New Roman" pitchFamily="18" charset="0"/>
              </a:defRPr>
            </a:lvl1pPr>
          </a:lstStyle>
          <a:p>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ClrTx/>
              <a:buFontTx/>
              <a:buNone/>
              <a:defRPr kumimoji="0" sz="1200" b="0">
                <a:solidFill>
                  <a:schemeClr val="tx1"/>
                </a:solidFill>
                <a:latin typeface="Times New Roman" pitchFamily="18" charset="0"/>
              </a:defRPr>
            </a:lvl1pPr>
          </a:lstStyle>
          <a:p>
            <a:fld id="{A1BEC669-EBFB-46BC-B6D0-C101C412AD6A}" type="slidenum">
              <a:rPr lang="zh-CN" altLang="en-US"/>
              <a:pPr/>
              <a:t>‹#›</a:t>
            </a:fld>
            <a:endParaRPr lang="en-US" altLang="zh-CN"/>
          </a:p>
        </p:txBody>
      </p:sp>
    </p:spTree>
    <p:extLst>
      <p:ext uri="{BB962C8B-B14F-4D97-AF65-F5344CB8AC3E}">
        <p14:creationId xmlns:p14="http://schemas.microsoft.com/office/powerpoint/2010/main" val="190959115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baike.baidu.com/view/482133.htm" TargetMode="External"/><Relationship Id="rId2" Type="http://schemas.openxmlformats.org/officeDocument/2006/relationships/slide" Target="../slides/slide101.xml"/><Relationship Id="rId1" Type="http://schemas.openxmlformats.org/officeDocument/2006/relationships/notesMaster" Target="../notesMasters/notesMaster1.xml"/><Relationship Id="rId6" Type="http://schemas.openxmlformats.org/officeDocument/2006/relationships/hyperlink" Target="http://baike.baidu.com/view/43025.htm" TargetMode="External"/><Relationship Id="rId5" Type="http://schemas.openxmlformats.org/officeDocument/2006/relationships/hyperlink" Target="http://baike.baidu.com/view/135989.htm" TargetMode="External"/><Relationship Id="rId4" Type="http://schemas.openxmlformats.org/officeDocument/2006/relationships/hyperlink" Target="http://baike.baidu.com/view/481862.ht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29D0A0-7841-4BF4-B555-0391FD0BE2BA}" type="slidenum">
              <a:rPr lang="zh-CN" altLang="en-US"/>
              <a:pPr/>
              <a:t>1</a:t>
            </a:fld>
            <a:endParaRPr lang="en-US" altLang="zh-CN"/>
          </a:p>
        </p:txBody>
      </p:sp>
      <p:sp>
        <p:nvSpPr>
          <p:cNvPr id="886786" name="Rectangle 2"/>
          <p:cNvSpPr>
            <a:spLocks noGrp="1" noRot="1" noChangeAspect="1" noChangeArrowheads="1" noTextEdit="1"/>
          </p:cNvSpPr>
          <p:nvPr>
            <p:ph type="sldImg"/>
          </p:nvPr>
        </p:nvSpPr>
        <p:spPr bwMode="auto">
          <a:xfrm>
            <a:off x="1079500" y="685800"/>
            <a:ext cx="4775200" cy="3581400"/>
          </a:xfrm>
          <a:prstGeom prst="rect">
            <a:avLst/>
          </a:prstGeom>
          <a:solidFill>
            <a:srgbClr val="FFFFFF"/>
          </a:solidFill>
          <a:ln>
            <a:solidFill>
              <a:srgbClr val="000000"/>
            </a:solidFill>
            <a:miter lim="800000"/>
            <a:headEnd/>
            <a:tailEnd/>
          </a:ln>
        </p:spPr>
      </p:sp>
      <p:sp>
        <p:nvSpPr>
          <p:cNvPr id="886787" name="Rectangle 3"/>
          <p:cNvSpPr>
            <a:spLocks noGrp="1" noChangeArrowheads="1"/>
          </p:cNvSpPr>
          <p:nvPr>
            <p:ph type="body" idx="1"/>
          </p:nvPr>
        </p:nvSpPr>
        <p:spPr bwMode="auto">
          <a:xfrm>
            <a:off x="914400" y="4495800"/>
            <a:ext cx="5105400" cy="4191000"/>
          </a:xfrm>
          <a:prstGeom prst="rect">
            <a:avLst/>
          </a:prstGeom>
          <a:solidFill>
            <a:srgbClr val="FFFFFF"/>
          </a:solidFill>
          <a:ln>
            <a:solidFill>
              <a:srgbClr val="000000"/>
            </a:solidFill>
            <a:miter lim="800000"/>
            <a:headEnd/>
            <a:tailEnd/>
          </a:ln>
        </p:spPr>
        <p:txBody>
          <a:bodyPr/>
          <a:lstStyle/>
          <a:p>
            <a:endParaRPr lang="zh-CN" altLang="en-US"/>
          </a:p>
        </p:txBody>
      </p:sp>
    </p:spTree>
    <p:extLst>
      <p:ext uri="{BB962C8B-B14F-4D97-AF65-F5344CB8AC3E}">
        <p14:creationId xmlns:p14="http://schemas.microsoft.com/office/powerpoint/2010/main" val="2863497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BEC669-EBFB-46BC-B6D0-C101C412AD6A}"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783100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BEC669-EBFB-46BC-B6D0-C101C412AD6A}"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66401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BEC669-EBFB-46BC-B6D0-C101C412AD6A}"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40916009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zh-CN" altLang="en-US" dirty="0" smtClean="0"/>
              <a:t>正在修改</a:t>
            </a:r>
          </a:p>
        </p:txBody>
      </p:sp>
      <p:sp>
        <p:nvSpPr>
          <p:cNvPr id="118788"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b="1">
                <a:solidFill>
                  <a:srgbClr val="FFFF00"/>
                </a:solidFill>
                <a:latin typeface="Arial" panose="020B0604020202020204" pitchFamily="34" charset="0"/>
                <a:ea typeface="宋体" panose="02010600030101010101" pitchFamily="2" charset="-122"/>
              </a:defRPr>
            </a:lvl1pPr>
            <a:lvl2pPr marL="742950" indent="-285750">
              <a:defRPr kumimoji="1" sz="3200" b="1">
                <a:solidFill>
                  <a:srgbClr val="FFFF00"/>
                </a:solidFill>
                <a:latin typeface="Arial" panose="020B0604020202020204" pitchFamily="34" charset="0"/>
                <a:ea typeface="宋体" panose="02010600030101010101" pitchFamily="2" charset="-122"/>
              </a:defRPr>
            </a:lvl2pPr>
            <a:lvl3pPr marL="1143000" indent="-228600">
              <a:defRPr kumimoji="1" sz="3200" b="1">
                <a:solidFill>
                  <a:srgbClr val="FFFF00"/>
                </a:solidFill>
                <a:latin typeface="Arial" panose="020B0604020202020204" pitchFamily="34" charset="0"/>
                <a:ea typeface="宋体" panose="02010600030101010101" pitchFamily="2" charset="-122"/>
              </a:defRPr>
            </a:lvl3pPr>
            <a:lvl4pPr marL="1600200" indent="-228600">
              <a:defRPr kumimoji="1" sz="3200" b="1">
                <a:solidFill>
                  <a:srgbClr val="FFFF00"/>
                </a:solidFill>
                <a:latin typeface="Arial" panose="020B0604020202020204" pitchFamily="34" charset="0"/>
                <a:ea typeface="宋体" panose="02010600030101010101" pitchFamily="2" charset="-122"/>
              </a:defRPr>
            </a:lvl4pPr>
            <a:lvl5pPr marL="2057400" indent="-228600">
              <a:defRPr kumimoji="1" sz="32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D140067-1828-48F0-A5E0-B81452DFFD80}"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87939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dirty="0" smtClean="0">
                <a:solidFill>
                  <a:schemeClr val="tx1"/>
                </a:solidFill>
                <a:effectLst/>
                <a:latin typeface="Times New Roman" pitchFamily="18" charset="0"/>
                <a:ea typeface="宋体" charset="-122"/>
                <a:cs typeface="+mn-cs"/>
              </a:rPr>
              <a:t>当印度教的主神梵天在创造地球这个世界时，就在其中的一根针上从下到上放了半径由大到小的六十四片圆金片环，这就是有名的「</a:t>
            </a:r>
            <a:r>
              <a:rPr kumimoji="1" lang="zh-CN" altLang="en-US" sz="1200" b="0" i="0" u="none" strike="noStrike" kern="1200" dirty="0" smtClean="0">
                <a:solidFill>
                  <a:schemeClr val="tx1"/>
                </a:solidFill>
                <a:effectLst/>
                <a:latin typeface="Times New Roman" pitchFamily="18" charset="0"/>
                <a:ea typeface="宋体" charset="-122"/>
                <a:cs typeface="+mn-cs"/>
                <a:hlinkClick r:id="rId3"/>
              </a:rPr>
              <a:t>梵塔</a:t>
            </a:r>
            <a:r>
              <a:rPr kumimoji="1" lang="zh-CN" altLang="en-US" sz="1200" b="0" i="0" kern="1200" dirty="0" smtClean="0">
                <a:solidFill>
                  <a:schemeClr val="tx1"/>
                </a:solidFill>
                <a:effectLst/>
                <a:latin typeface="Times New Roman" pitchFamily="18" charset="0"/>
                <a:ea typeface="宋体" charset="-122"/>
                <a:cs typeface="+mn-cs"/>
              </a:rPr>
              <a:t>」或称「</a:t>
            </a:r>
            <a:r>
              <a:rPr kumimoji="1" lang="zh-CN" altLang="en-US" sz="1200" b="0" i="0" u="none" strike="noStrike" kern="1200" dirty="0" smtClean="0">
                <a:solidFill>
                  <a:schemeClr val="tx1"/>
                </a:solidFill>
                <a:effectLst/>
                <a:latin typeface="Times New Roman" pitchFamily="18" charset="0"/>
                <a:ea typeface="宋体" charset="-122"/>
                <a:cs typeface="+mn-cs"/>
                <a:hlinkClick r:id="rId4"/>
              </a:rPr>
              <a:t>汉内塔</a:t>
            </a:r>
            <a:r>
              <a:rPr kumimoji="1" lang="zh-CN" altLang="en-US" sz="1200" b="0" i="0" kern="1200" dirty="0" smtClean="0">
                <a:solidFill>
                  <a:schemeClr val="tx1"/>
                </a:solidFill>
                <a:effectLst/>
                <a:latin typeface="Times New Roman" pitchFamily="18" charset="0"/>
                <a:ea typeface="宋体" charset="-122"/>
                <a:cs typeface="+mn-cs"/>
              </a:rPr>
              <a:t>」（</a:t>
            </a:r>
            <a:r>
              <a:rPr kumimoji="1" lang="en-US" altLang="zh-CN" sz="1200" b="0" i="0" kern="1200" dirty="0" smtClean="0">
                <a:solidFill>
                  <a:schemeClr val="tx1"/>
                </a:solidFill>
                <a:effectLst/>
                <a:latin typeface="Times New Roman" pitchFamily="18" charset="0"/>
                <a:ea typeface="宋体" charset="-122"/>
                <a:cs typeface="+mn-cs"/>
              </a:rPr>
              <a:t>Towers of Hanoi</a:t>
            </a:r>
            <a:r>
              <a:rPr kumimoji="1" lang="zh-CN" altLang="en-US" sz="1200" b="0" i="0" kern="1200" dirty="0" smtClean="0">
                <a:solidFill>
                  <a:schemeClr val="tx1"/>
                </a:solidFill>
                <a:effectLst/>
                <a:latin typeface="Times New Roman" pitchFamily="18" charset="0"/>
                <a:ea typeface="宋体" charset="-122"/>
                <a:cs typeface="+mn-cs"/>
              </a:rPr>
              <a:t>）。</a:t>
            </a:r>
          </a:p>
          <a:p>
            <a:r>
              <a:rPr kumimoji="1" lang="zh-CN" altLang="en-US" sz="1200" b="0" i="0" kern="1200" dirty="0" smtClean="0">
                <a:solidFill>
                  <a:schemeClr val="tx1"/>
                </a:solidFill>
                <a:effectLst/>
                <a:latin typeface="Times New Roman" pitchFamily="18" charset="0"/>
                <a:ea typeface="宋体" charset="-122"/>
                <a:cs typeface="+mn-cs"/>
              </a:rPr>
              <a:t>天神</a:t>
            </a:r>
            <a:r>
              <a:rPr kumimoji="1" lang="zh-CN" altLang="en-US" sz="1200" b="0" i="0" u="none" strike="noStrike" kern="1200" dirty="0" smtClean="0">
                <a:solidFill>
                  <a:schemeClr val="tx1"/>
                </a:solidFill>
                <a:effectLst/>
                <a:latin typeface="Times New Roman" pitchFamily="18" charset="0"/>
                <a:ea typeface="宋体" charset="-122"/>
                <a:cs typeface="+mn-cs"/>
                <a:hlinkClick r:id="rId5"/>
              </a:rPr>
              <a:t>梵天</a:t>
            </a:r>
            <a:r>
              <a:rPr kumimoji="1" lang="zh-CN" altLang="en-US" sz="1200" b="0" i="0" kern="1200" dirty="0" smtClean="0">
                <a:solidFill>
                  <a:schemeClr val="tx1"/>
                </a:solidFill>
                <a:effectLst/>
                <a:latin typeface="Times New Roman" pitchFamily="18" charset="0"/>
                <a:ea typeface="宋体" charset="-122"/>
                <a:cs typeface="+mn-cs"/>
              </a:rPr>
              <a:t>要这庙的僧侣，把这些金片全部由一根针移到另外一根指定的针上，一次只能移一片，不管在什么情况下，金片环的大小次序不能变更，小金片环永远只能放在大金片环上面。</a:t>
            </a:r>
          </a:p>
          <a:p>
            <a:r>
              <a:rPr kumimoji="1" lang="zh-CN" altLang="en-US" sz="1200" b="0" i="0" kern="1200" dirty="0" smtClean="0">
                <a:solidFill>
                  <a:schemeClr val="tx1"/>
                </a:solidFill>
                <a:effectLst/>
                <a:latin typeface="Times New Roman" pitchFamily="18" charset="0"/>
                <a:ea typeface="宋体" charset="-122"/>
                <a:cs typeface="+mn-cs"/>
              </a:rPr>
              <a:t>只要有一天这六十四片的金环能从指定的针上完全转移到另外指定的针上，世界末日就来到，芸芸众生、神庙一切都将消灭，万物尽入</a:t>
            </a:r>
            <a:r>
              <a:rPr kumimoji="1" lang="zh-CN" altLang="en-US" sz="1200" b="0" i="0" u="none" strike="noStrike" kern="1200" dirty="0" smtClean="0">
                <a:solidFill>
                  <a:schemeClr val="tx1"/>
                </a:solidFill>
                <a:effectLst/>
                <a:latin typeface="Times New Roman" pitchFamily="18" charset="0"/>
                <a:ea typeface="宋体" charset="-122"/>
                <a:cs typeface="+mn-cs"/>
                <a:hlinkClick r:id="rId6"/>
              </a:rPr>
              <a:t>极乐世界</a:t>
            </a:r>
            <a:r>
              <a:rPr kumimoji="1" lang="zh-CN" altLang="en-US" sz="1200" b="0" i="0" kern="1200" dirty="0" smtClean="0">
                <a:solidFill>
                  <a:schemeClr val="tx1"/>
                </a:solidFill>
                <a:effectLst/>
                <a:latin typeface="Times New Roman" pitchFamily="18" charset="0"/>
                <a:ea typeface="宋体" charset="-122"/>
                <a:cs typeface="+mn-cs"/>
              </a:rPr>
              <a:t>去。</a:t>
            </a:r>
          </a:p>
          <a:p>
            <a:r>
              <a:rPr kumimoji="1" lang="en-US" altLang="zh-CN" sz="1200" b="0" i="0" kern="1200" dirty="0" smtClean="0">
                <a:solidFill>
                  <a:schemeClr val="tx1"/>
                </a:solidFill>
                <a:effectLst/>
                <a:latin typeface="Times New Roman" pitchFamily="18" charset="0"/>
                <a:ea typeface="宋体" charset="-122"/>
                <a:cs typeface="+mn-cs"/>
              </a:rPr>
              <a:t>n</a:t>
            </a:r>
            <a:r>
              <a:rPr kumimoji="1" lang="zh-CN" altLang="en-US" sz="1200" b="0" i="0" kern="1200" dirty="0" smtClean="0">
                <a:solidFill>
                  <a:schemeClr val="tx1"/>
                </a:solidFill>
                <a:effectLst/>
                <a:latin typeface="Times New Roman" pitchFamily="18" charset="0"/>
                <a:ea typeface="宋体" charset="-122"/>
                <a:cs typeface="+mn-cs"/>
              </a:rPr>
              <a:t>阶梵塔移动次数</a:t>
            </a:r>
            <a:r>
              <a:rPr kumimoji="1" lang="en-US" altLang="zh-CN" sz="1200" b="0" i="0" kern="1200" dirty="0" smtClean="0">
                <a:solidFill>
                  <a:schemeClr val="tx1"/>
                </a:solidFill>
                <a:effectLst/>
                <a:latin typeface="Times New Roman" pitchFamily="18" charset="0"/>
                <a:ea typeface="宋体" charset="-122"/>
                <a:cs typeface="+mn-cs"/>
              </a:rPr>
              <a:t>:</a:t>
            </a:r>
            <a:r>
              <a:rPr kumimoji="1" lang="zh-CN" altLang="en-US" sz="1200" b="0" i="0" kern="1200" dirty="0" smtClean="0">
                <a:solidFill>
                  <a:schemeClr val="tx1"/>
                </a:solidFill>
                <a:effectLst/>
                <a:latin typeface="Times New Roman" pitchFamily="18" charset="0"/>
                <a:ea typeface="宋体" charset="-122"/>
                <a:cs typeface="+mn-cs"/>
              </a:rPr>
              <a:t>设金片数为</a:t>
            </a:r>
            <a:r>
              <a:rPr kumimoji="1" lang="en-US" altLang="zh-CN" sz="1200" b="0" i="0" kern="1200" dirty="0" smtClean="0">
                <a:solidFill>
                  <a:schemeClr val="tx1"/>
                </a:solidFill>
                <a:effectLst/>
                <a:latin typeface="Times New Roman" pitchFamily="18" charset="0"/>
                <a:ea typeface="宋体" charset="-122"/>
                <a:cs typeface="+mn-cs"/>
              </a:rPr>
              <a:t>n</a:t>
            </a:r>
            <a:r>
              <a:rPr kumimoji="1" lang="zh-CN" altLang="en-US" sz="1200" b="0" i="0" kern="1200" dirty="0" smtClean="0">
                <a:solidFill>
                  <a:schemeClr val="tx1"/>
                </a:solidFill>
                <a:effectLst/>
                <a:latin typeface="Times New Roman" pitchFamily="18" charset="0"/>
                <a:ea typeface="宋体" charset="-122"/>
                <a:cs typeface="+mn-cs"/>
              </a:rPr>
              <a:t>，则移动次数</a:t>
            </a:r>
            <a:r>
              <a:rPr kumimoji="1" lang="en-US" altLang="zh-CN" sz="1200" b="0" i="0" kern="1200" dirty="0" smtClean="0">
                <a:solidFill>
                  <a:schemeClr val="tx1"/>
                </a:solidFill>
                <a:effectLst/>
                <a:latin typeface="Times New Roman" pitchFamily="18" charset="0"/>
                <a:ea typeface="宋体" charset="-122"/>
                <a:cs typeface="+mn-cs"/>
              </a:rPr>
              <a:t>=2</a:t>
            </a:r>
            <a:r>
              <a:rPr kumimoji="1" lang="zh-CN" altLang="en-US" sz="1200" b="0" i="0" kern="1200" dirty="0" smtClean="0">
                <a:solidFill>
                  <a:schemeClr val="tx1"/>
                </a:solidFill>
                <a:effectLst/>
                <a:latin typeface="Times New Roman" pitchFamily="18" charset="0"/>
                <a:ea typeface="宋体" charset="-122"/>
                <a:cs typeface="+mn-cs"/>
              </a:rPr>
              <a:t>的</a:t>
            </a:r>
            <a:r>
              <a:rPr kumimoji="1" lang="en-US" altLang="zh-CN" sz="1200" b="0" i="0" kern="1200" dirty="0" smtClean="0">
                <a:solidFill>
                  <a:schemeClr val="tx1"/>
                </a:solidFill>
                <a:effectLst/>
                <a:latin typeface="Times New Roman" pitchFamily="18" charset="0"/>
                <a:ea typeface="宋体" charset="-122"/>
                <a:cs typeface="+mn-cs"/>
              </a:rPr>
              <a:t>n</a:t>
            </a:r>
            <a:r>
              <a:rPr kumimoji="1" lang="zh-CN" altLang="en-US" sz="1200" b="0" i="0" kern="1200" dirty="0" smtClean="0">
                <a:solidFill>
                  <a:schemeClr val="tx1"/>
                </a:solidFill>
                <a:effectLst/>
                <a:latin typeface="Times New Roman" pitchFamily="18" charset="0"/>
                <a:ea typeface="宋体" charset="-122"/>
                <a:cs typeface="+mn-cs"/>
              </a:rPr>
              <a:t>次方</a:t>
            </a:r>
            <a:r>
              <a:rPr kumimoji="1" lang="en-US" altLang="zh-CN" sz="1200" b="0" i="0" kern="1200" dirty="0" smtClean="0">
                <a:solidFill>
                  <a:schemeClr val="tx1"/>
                </a:solidFill>
                <a:effectLst/>
                <a:latin typeface="Times New Roman" pitchFamily="18" charset="0"/>
                <a:ea typeface="宋体" charset="-122"/>
                <a:cs typeface="+mn-cs"/>
              </a:rPr>
              <a:t>-1</a:t>
            </a:r>
          </a:p>
          <a:p>
            <a:r>
              <a:rPr kumimoji="1" lang="zh-CN" altLang="en-US" sz="1200" b="0" i="0" kern="1200" dirty="0" smtClean="0">
                <a:solidFill>
                  <a:schemeClr val="tx1"/>
                </a:solidFill>
                <a:effectLst/>
                <a:latin typeface="Times New Roman" pitchFamily="18" charset="0"/>
                <a:ea typeface="宋体" charset="-122"/>
                <a:cs typeface="+mn-cs"/>
              </a:rPr>
              <a:t>以一秒钟移动一次计算，这需要夜以继日地搬动</a:t>
            </a:r>
            <a:r>
              <a:rPr kumimoji="1" lang="en-US" altLang="zh-CN" sz="1200" b="0" i="0" kern="1200" dirty="0" smtClean="0">
                <a:solidFill>
                  <a:schemeClr val="tx1"/>
                </a:solidFill>
                <a:effectLst/>
                <a:latin typeface="Times New Roman" pitchFamily="18" charset="0"/>
                <a:ea typeface="宋体" charset="-122"/>
                <a:cs typeface="+mn-cs"/>
              </a:rPr>
              <a:t>5800</a:t>
            </a:r>
            <a:r>
              <a:rPr kumimoji="1" lang="zh-CN" altLang="en-US" sz="1200" b="0" i="0" kern="1200" dirty="0" smtClean="0">
                <a:solidFill>
                  <a:schemeClr val="tx1"/>
                </a:solidFill>
                <a:effectLst/>
                <a:latin typeface="Times New Roman" pitchFamily="18" charset="0"/>
                <a:ea typeface="宋体" charset="-122"/>
                <a:cs typeface="+mn-cs"/>
              </a:rPr>
              <a:t>亿年！</a:t>
            </a:r>
          </a:p>
          <a:p>
            <a:endParaRPr lang="zh-CN" altLang="en-US" dirty="0"/>
          </a:p>
        </p:txBody>
      </p:sp>
      <p:sp>
        <p:nvSpPr>
          <p:cNvPr id="4" name="灯片编号占位符 3"/>
          <p:cNvSpPr>
            <a:spLocks noGrp="1"/>
          </p:cNvSpPr>
          <p:nvPr>
            <p:ph type="sldNum" sz="quarter" idx="10"/>
          </p:nvPr>
        </p:nvSpPr>
        <p:spPr/>
        <p:txBody>
          <a:bodyPr/>
          <a:lstStyle/>
          <a:p>
            <a:fld id="{A1BEC669-EBFB-46BC-B6D0-C101C412AD6A}" type="slidenum">
              <a:rPr lang="zh-CN" altLang="en-US" smtClean="0"/>
              <a:pPr/>
              <a:t>101</a:t>
            </a:fld>
            <a:endParaRPr lang="en-US" altLang="zh-CN"/>
          </a:p>
        </p:txBody>
      </p:sp>
    </p:spTree>
    <p:extLst>
      <p:ext uri="{BB962C8B-B14F-4D97-AF65-F5344CB8AC3E}">
        <p14:creationId xmlns:p14="http://schemas.microsoft.com/office/powerpoint/2010/main" val="3256395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BEC669-EBFB-46BC-B6D0-C101C412AD6A}"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16049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b="1">
                <a:solidFill>
                  <a:srgbClr val="FFFF00"/>
                </a:solidFill>
                <a:latin typeface="Arial" panose="020B0604020202020204" pitchFamily="34" charset="0"/>
                <a:ea typeface="宋体" panose="02010600030101010101" pitchFamily="2" charset="-122"/>
              </a:defRPr>
            </a:lvl1pPr>
            <a:lvl2pPr marL="742950" indent="-285750">
              <a:defRPr kumimoji="1" sz="3200" b="1">
                <a:solidFill>
                  <a:srgbClr val="FFFF00"/>
                </a:solidFill>
                <a:latin typeface="Arial" panose="020B0604020202020204" pitchFamily="34" charset="0"/>
                <a:ea typeface="宋体" panose="02010600030101010101" pitchFamily="2" charset="-122"/>
              </a:defRPr>
            </a:lvl2pPr>
            <a:lvl3pPr marL="1143000" indent="-228600">
              <a:defRPr kumimoji="1" sz="3200" b="1">
                <a:solidFill>
                  <a:srgbClr val="FFFF00"/>
                </a:solidFill>
                <a:latin typeface="Arial" panose="020B0604020202020204" pitchFamily="34" charset="0"/>
                <a:ea typeface="宋体" panose="02010600030101010101" pitchFamily="2" charset="-122"/>
              </a:defRPr>
            </a:lvl3pPr>
            <a:lvl4pPr marL="1600200" indent="-228600">
              <a:defRPr kumimoji="1" sz="3200" b="1">
                <a:solidFill>
                  <a:srgbClr val="FFFF00"/>
                </a:solidFill>
                <a:latin typeface="Arial" panose="020B0604020202020204" pitchFamily="34" charset="0"/>
                <a:ea typeface="宋体" panose="02010600030101010101" pitchFamily="2" charset="-122"/>
              </a:defRPr>
            </a:lvl4pPr>
            <a:lvl5pPr marL="2057400" indent="-228600">
              <a:defRPr kumimoji="1" sz="32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596418B-A0EE-4950-8385-9B6FF1F34DD9}"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133</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a:spcBef>
                <a:spcPct val="20000"/>
              </a:spcBef>
              <a:buClr>
                <a:srgbClr val="CC99FF"/>
              </a:buClr>
              <a:buFont typeface="Monotype Sorts"/>
              <a:buNone/>
            </a:pPr>
            <a:endParaRPr lang="en-US" altLang="zh-CN" b="1" dirty="0" smtClean="0">
              <a:solidFill>
                <a:srgbClr val="FF0000"/>
              </a:solidFill>
            </a:endParaRPr>
          </a:p>
        </p:txBody>
      </p:sp>
    </p:spTree>
    <p:extLst>
      <p:ext uri="{BB962C8B-B14F-4D97-AF65-F5344CB8AC3E}">
        <p14:creationId xmlns:p14="http://schemas.microsoft.com/office/powerpoint/2010/main" val="1023334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BEC669-EBFB-46BC-B6D0-C101C412AD6A}"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134</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420098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C9E219-6B59-4ECE-B57D-5F34B969009A}" type="slidenum">
              <a:rPr lang="en-US" altLang="zh-CN"/>
              <a:pPr/>
              <a:t>3</a:t>
            </a:fld>
            <a:endParaRPr lang="en-US" altLang="zh-CN"/>
          </a:p>
        </p:txBody>
      </p:sp>
      <p:sp>
        <p:nvSpPr>
          <p:cNvPr id="2330626" name="Rectangle 2"/>
          <p:cNvSpPr>
            <a:spLocks noGrp="1" noRot="1" noChangeAspect="1" noChangeArrowheads="1" noTextEdit="1"/>
          </p:cNvSpPr>
          <p:nvPr>
            <p:ph type="sldImg"/>
          </p:nvPr>
        </p:nvSpPr>
        <p:spPr>
          <a:xfrm>
            <a:off x="1117600" y="704850"/>
            <a:ext cx="4699000" cy="3524250"/>
          </a:xfrm>
          <a:ln/>
        </p:spPr>
      </p:sp>
      <p:sp>
        <p:nvSpPr>
          <p:cNvPr id="2330627" name="Rectangle 3"/>
          <p:cNvSpPr>
            <a:spLocks noGrp="1" noChangeArrowheads="1"/>
          </p:cNvSpPr>
          <p:nvPr>
            <p:ph type="body" idx="1"/>
          </p:nvPr>
        </p:nvSpPr>
        <p:spPr/>
        <p:txBody>
          <a:bodyPr/>
          <a:lstStyle/>
          <a:p>
            <a:pPr marL="215387" indent="-215387"/>
            <a:endParaRPr lang="zh-CN" altLang="zh-CN" dirty="0"/>
          </a:p>
        </p:txBody>
      </p:sp>
    </p:spTree>
    <p:extLst>
      <p:ext uri="{BB962C8B-B14F-4D97-AF65-F5344CB8AC3E}">
        <p14:creationId xmlns:p14="http://schemas.microsoft.com/office/powerpoint/2010/main" val="2851848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BEC669-EBFB-46BC-B6D0-C101C412AD6A}" type="slidenum">
              <a:rPr lang="zh-CN" altLang="en-US" smtClean="0"/>
              <a:pPr/>
              <a:t>10</a:t>
            </a:fld>
            <a:endParaRPr lang="en-US" altLang="zh-CN"/>
          </a:p>
        </p:txBody>
      </p:sp>
    </p:spTree>
    <p:extLst>
      <p:ext uri="{BB962C8B-B14F-4D97-AF65-F5344CB8AC3E}">
        <p14:creationId xmlns:p14="http://schemas.microsoft.com/office/powerpoint/2010/main" val="1227659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smtClean="0"/>
          </a:p>
        </p:txBody>
      </p:sp>
      <p:sp>
        <p:nvSpPr>
          <p:cNvPr id="3584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defRPr kumimoji="1" sz="3200" b="1">
                <a:solidFill>
                  <a:srgbClr val="FFFF00"/>
                </a:solidFill>
                <a:latin typeface="Arial" panose="020B0604020202020204" pitchFamily="34" charset="0"/>
                <a:ea typeface="宋体" panose="02010600030101010101" pitchFamily="2" charset="-122"/>
              </a:defRPr>
            </a:lvl1pPr>
            <a:lvl2pPr marL="742950" indent="-285750">
              <a:defRPr kumimoji="1" sz="3200" b="1">
                <a:solidFill>
                  <a:srgbClr val="FFFF00"/>
                </a:solidFill>
                <a:latin typeface="Arial" panose="020B0604020202020204" pitchFamily="34" charset="0"/>
                <a:ea typeface="宋体" panose="02010600030101010101" pitchFamily="2" charset="-122"/>
              </a:defRPr>
            </a:lvl2pPr>
            <a:lvl3pPr marL="1143000" indent="-228600">
              <a:defRPr kumimoji="1" sz="3200" b="1">
                <a:solidFill>
                  <a:srgbClr val="FFFF00"/>
                </a:solidFill>
                <a:latin typeface="Arial" panose="020B0604020202020204" pitchFamily="34" charset="0"/>
                <a:ea typeface="宋体" panose="02010600030101010101" pitchFamily="2" charset="-122"/>
              </a:defRPr>
            </a:lvl3pPr>
            <a:lvl4pPr marL="1600200" indent="-228600">
              <a:defRPr kumimoji="1" sz="3200" b="1">
                <a:solidFill>
                  <a:srgbClr val="FFFF00"/>
                </a:solidFill>
                <a:latin typeface="Arial" panose="020B0604020202020204" pitchFamily="34" charset="0"/>
                <a:ea typeface="宋体" panose="02010600030101010101" pitchFamily="2" charset="-122"/>
              </a:defRPr>
            </a:lvl4pPr>
            <a:lvl5pPr marL="2057400" indent="-228600">
              <a:defRPr kumimoji="1" sz="3200" b="1">
                <a:solidFill>
                  <a:srgbClr val="FFFF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FFFF00"/>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BEECD6-EC73-42CF-9A10-E8A2FB6485F9}"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91745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91C0C06F-1314-44E8-9390-5C15BC568955}" type="slidenum">
              <a:rPr lang="zh-CN" altLang="en-US" smtClean="0"/>
              <a:pPr/>
              <a:t>34</a:t>
            </a:fld>
            <a:endParaRPr lang="en-US" altLang="zh-CN" smtClean="0"/>
          </a:p>
        </p:txBody>
      </p:sp>
      <p:sp>
        <p:nvSpPr>
          <p:cNvPr id="63491" name="Rectangle 2"/>
          <p:cNvSpPr>
            <a:spLocks noGrp="1" noRot="1" noChangeAspect="1" noChangeArrowheads="1" noTextEdit="1"/>
          </p:cNvSpPr>
          <p:nvPr>
            <p:ph type="sldImg"/>
          </p:nvPr>
        </p:nvSpPr>
        <p:spPr>
          <a:xfrm>
            <a:off x="1117600" y="704850"/>
            <a:ext cx="4699000" cy="3524250"/>
          </a:xfrm>
          <a:ln/>
        </p:spPr>
      </p:sp>
      <p:sp>
        <p:nvSpPr>
          <p:cNvPr id="63492" name="Rectangle 3"/>
          <p:cNvSpPr>
            <a:spLocks noGrp="1" noChangeArrowheads="1"/>
          </p:cNvSpPr>
          <p:nvPr>
            <p:ph type="body" idx="1"/>
          </p:nvPr>
        </p:nvSpPr>
        <p:spPr>
          <a:xfrm>
            <a:off x="923925" y="4464050"/>
            <a:ext cx="5086350" cy="4229100"/>
          </a:xfrm>
          <a:noFill/>
          <a:ln w="9525"/>
        </p:spPr>
        <p:txBody>
          <a:bodyPr/>
          <a:lstStyle/>
          <a:p>
            <a:pPr eaLnBrk="1" hangingPunct="1"/>
            <a:endParaRPr lang="zh-CN" altLang="en-US" smtClean="0"/>
          </a:p>
        </p:txBody>
      </p:sp>
    </p:spTree>
    <p:extLst>
      <p:ext uri="{BB962C8B-B14F-4D97-AF65-F5344CB8AC3E}">
        <p14:creationId xmlns:p14="http://schemas.microsoft.com/office/powerpoint/2010/main" val="268813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9A4B5C-7708-442E-8D78-91049C834577}" type="slidenum">
              <a:rPr lang="zh-CN" altLang="en-US"/>
              <a:pPr/>
              <a:t>75</a:t>
            </a:fld>
            <a:endParaRPr lang="en-US" altLang="zh-CN"/>
          </a:p>
        </p:txBody>
      </p:sp>
      <p:sp>
        <p:nvSpPr>
          <p:cNvPr id="1524738" name="Rectangle 2"/>
          <p:cNvSpPr>
            <a:spLocks noGrp="1" noRot="1" noChangeAspect="1" noChangeArrowheads="1" noTextEdit="1"/>
          </p:cNvSpPr>
          <p:nvPr>
            <p:ph type="sldImg"/>
          </p:nvPr>
        </p:nvSpPr>
        <p:spPr>
          <a:ln/>
        </p:spPr>
      </p:sp>
      <p:sp>
        <p:nvSpPr>
          <p:cNvPr id="1524739" name="Rectangle 3"/>
          <p:cNvSpPr>
            <a:spLocks noGrp="1" noChangeArrowheads="1"/>
          </p:cNvSpPr>
          <p:nvPr>
            <p:ph type="body" idx="1"/>
          </p:nvPr>
        </p:nvSpPr>
        <p:spPr/>
        <p:txBody>
          <a:bodyPr/>
          <a:lstStyle/>
          <a:p>
            <a:r>
              <a:rPr lang="zh-CN" altLang="en-US" b="1" dirty="0">
                <a:solidFill>
                  <a:schemeClr val="accent1"/>
                </a:solidFill>
              </a:rPr>
              <a:t>讨论：</a:t>
            </a:r>
            <a:r>
              <a:rPr lang="zh-CN" altLang="en-US" b="1" dirty="0"/>
              <a:t>广义表与线性表的区别和联系？</a:t>
            </a:r>
          </a:p>
          <a:p>
            <a:r>
              <a:rPr lang="zh-CN" altLang="en-US" b="1" dirty="0">
                <a:solidFill>
                  <a:srgbClr val="99FF33"/>
                </a:solidFill>
              </a:rPr>
              <a:t>        广义表中元素既可以是原子类型，也可以是列表；</a:t>
            </a:r>
          </a:p>
          <a:p>
            <a:r>
              <a:rPr lang="zh-CN" altLang="en-US" b="1" dirty="0">
                <a:solidFill>
                  <a:schemeClr val="accent1"/>
                </a:solidFill>
              </a:rPr>
              <a:t>当每个元素都为原子且类型相同时，就是线性表。</a:t>
            </a:r>
          </a:p>
        </p:txBody>
      </p:sp>
    </p:spTree>
    <p:extLst>
      <p:ext uri="{BB962C8B-B14F-4D97-AF65-F5344CB8AC3E}">
        <p14:creationId xmlns:p14="http://schemas.microsoft.com/office/powerpoint/2010/main" val="2282989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BEC669-EBFB-46BC-B6D0-C101C412AD6A}"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920399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BEC669-EBFB-46BC-B6D0-C101C412AD6A}"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079634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BEC669-EBFB-46BC-B6D0-C101C412AD6A}" type="slidenum">
              <a:rPr kumimoji="0" lang="zh-CN" altLang="en-US" sz="1200" b="0" i="0" u="none" strike="noStrike" kern="1200" cap="none" spc="0" normalizeH="0" baseline="0" noProof="0" smtClean="0">
                <a:ln>
                  <a:noFill/>
                </a:ln>
                <a:solidFill>
                  <a:srgbClr val="000000"/>
                </a:solidFill>
                <a:effectLst/>
                <a:uLnTx/>
                <a:uFillTx/>
                <a:latin typeface="Times New Roman" pitchFamily="18"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0" lang="en-US" altLang="zh-CN" sz="1200" b="0" i="0" u="none" strike="noStrike" kern="1200" cap="none" spc="0" normalizeH="0" baseline="0" noProof="0">
              <a:ln>
                <a:noFill/>
              </a:ln>
              <a:solidFill>
                <a:srgbClr val="000000"/>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168217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89" name="Rectangle 17"/>
          <p:cNvSpPr>
            <a:spLocks noGrp="1" noChangeArrowheads="1"/>
          </p:cNvSpPr>
          <p:nvPr>
            <p:ph type="ftr" sz="quarter" idx="3"/>
          </p:nvPr>
        </p:nvSpPr>
        <p:spPr>
          <a:xfrm>
            <a:off x="0" y="6400800"/>
            <a:ext cx="9144000" cy="457200"/>
          </a:xfrm>
        </p:spPr>
        <p:txBody>
          <a:bodyPr/>
          <a:lstStyle>
            <a:lvl1pPr algn="ctr">
              <a:defRPr/>
            </a:lvl1pPr>
          </a:lstStyle>
          <a:p>
            <a:r>
              <a:rPr lang="zh-CN" altLang="en-US"/>
              <a:t>北京理工大学 http://www.bit9.dhs.org/</a:t>
            </a:r>
            <a:endParaRPr lang="en-US" altLang="zh-CN">
              <a:solidFill>
                <a:schemeClr val="tx1"/>
              </a:solidFill>
            </a:endParaRPr>
          </a:p>
        </p:txBody>
      </p:sp>
      <p:sp>
        <p:nvSpPr>
          <p:cNvPr id="3091" name="Rectangle 19"/>
          <p:cNvSpPr>
            <a:spLocks noGrp="1" noChangeArrowheads="1"/>
          </p:cNvSpPr>
          <p:nvPr>
            <p:ph type="ctrTitle" sz="quarter"/>
          </p:nvPr>
        </p:nvSpPr>
        <p:spPr>
          <a:xfrm>
            <a:off x="819150" y="1257300"/>
            <a:ext cx="7772400" cy="1143000"/>
          </a:xfrm>
        </p:spPr>
        <p:txBody>
          <a:bodyPr/>
          <a:lstStyle>
            <a:lvl1pPr>
              <a:defRPr/>
            </a:lvl1pPr>
          </a:lstStyle>
          <a:p>
            <a:r>
              <a:rPr lang="zh-CN" altLang="en-US"/>
              <a:t>单击此处编辑母版标题样式</a:t>
            </a:r>
          </a:p>
        </p:txBody>
      </p:sp>
      <p:sp>
        <p:nvSpPr>
          <p:cNvPr id="3095"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3096"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3097"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3098"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grpSp>
        <p:nvGrpSpPr>
          <p:cNvPr id="3099" name="Group 27"/>
          <p:cNvGrpSpPr>
            <a:grpSpLocks/>
          </p:cNvGrpSpPr>
          <p:nvPr/>
        </p:nvGrpSpPr>
        <p:grpSpPr bwMode="auto">
          <a:xfrm>
            <a:off x="6934200" y="5181600"/>
            <a:ext cx="2033588" cy="1219200"/>
            <a:chOff x="4368" y="3264"/>
            <a:chExt cx="1281" cy="768"/>
          </a:xfrm>
        </p:grpSpPr>
        <p:sp>
          <p:nvSpPr>
            <p:cNvPr id="3100"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3101"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3102"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3103"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3104"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3105"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grpSp>
      <p:sp>
        <p:nvSpPr>
          <p:cNvPr id="3106"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D80C2D61-F0E3-427D-8D85-A358531C3E96}"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70A58DFC-B323-46C1-A8EA-068323AF6CFC}"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285750" y="6496050"/>
            <a:ext cx="4705350" cy="361950"/>
          </a:xfrm>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a:xfrm>
            <a:off x="6508750" y="6526213"/>
            <a:ext cx="2406650" cy="331787"/>
          </a:xfrm>
        </p:spPr>
        <p:txBody>
          <a:bodyPr/>
          <a:lstStyle>
            <a:lvl1pPr>
              <a:defRPr/>
            </a:lvl1pPr>
          </a:lstStyle>
          <a:p>
            <a:r>
              <a:rPr lang="zh-CN" altLang="en-US"/>
              <a:t>第 </a:t>
            </a:r>
            <a:fld id="{44F29F8F-A0A1-459A-A3FB-5622C555C6DE}"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grpSp>
        <p:nvGrpSpPr>
          <p:cNvPr id="8" name="Group 27"/>
          <p:cNvGrpSpPr>
            <a:grpSpLocks/>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chemeClr val="tx1"/>
              </a:solidFill>
            </a:endParaRPr>
          </a:p>
        </p:txBody>
      </p:sp>
    </p:spTree>
    <p:extLst>
      <p:ext uri="{BB962C8B-B14F-4D97-AF65-F5344CB8AC3E}">
        <p14:creationId xmlns:p14="http://schemas.microsoft.com/office/powerpoint/2010/main" val="3331772924"/>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9147A478-FEFB-4D61-92DA-3A4F843CC17C}"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334052640"/>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22A45963-69B4-4AF3-99D0-C9F6DB0B3420}"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879112625"/>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3847F6EE-2AC6-42C4-86BB-222C149F138F}"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513403965"/>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8" name="灯片编号占位符 7"/>
          <p:cNvSpPr>
            <a:spLocks noGrp="1"/>
          </p:cNvSpPr>
          <p:nvPr>
            <p:ph type="sldNum" sz="quarter" idx="11"/>
          </p:nvPr>
        </p:nvSpPr>
        <p:spPr/>
        <p:txBody>
          <a:bodyPr/>
          <a:lstStyle>
            <a:lvl1pPr>
              <a:defRPr/>
            </a:lvl1pPr>
          </a:lstStyle>
          <a:p>
            <a:pPr>
              <a:defRPr/>
            </a:pPr>
            <a:r>
              <a:rPr lang="zh-CN" altLang="en-US"/>
              <a:t>第 </a:t>
            </a:r>
            <a:fld id="{426FF473-B9CE-4258-843F-096F5934AC36}"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841154898"/>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4" name="灯片编号占位符 3"/>
          <p:cNvSpPr>
            <a:spLocks noGrp="1"/>
          </p:cNvSpPr>
          <p:nvPr>
            <p:ph type="sldNum" sz="quarter" idx="11"/>
          </p:nvPr>
        </p:nvSpPr>
        <p:spPr/>
        <p:txBody>
          <a:bodyPr/>
          <a:lstStyle>
            <a:lvl1pPr>
              <a:defRPr/>
            </a:lvl1pPr>
          </a:lstStyle>
          <a:p>
            <a:pPr>
              <a:defRPr/>
            </a:pPr>
            <a:r>
              <a:rPr lang="zh-CN" altLang="en-US"/>
              <a:t>第 </a:t>
            </a:r>
            <a:fld id="{0BDC77D1-7140-4C0F-B008-8E805F75D37F}"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058857675"/>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3" name="灯片编号占位符 2"/>
          <p:cNvSpPr>
            <a:spLocks noGrp="1"/>
          </p:cNvSpPr>
          <p:nvPr>
            <p:ph type="sldNum" sz="quarter" idx="11"/>
          </p:nvPr>
        </p:nvSpPr>
        <p:spPr/>
        <p:txBody>
          <a:bodyPr/>
          <a:lstStyle>
            <a:lvl1pPr>
              <a:defRPr/>
            </a:lvl1pPr>
          </a:lstStyle>
          <a:p>
            <a:pPr>
              <a:defRPr/>
            </a:pPr>
            <a:r>
              <a:rPr lang="zh-CN" altLang="en-US"/>
              <a:t>第 </a:t>
            </a:r>
            <a:fld id="{FFD1B4C4-1AA8-4923-B25F-D4F6278196FB}"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462994106"/>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1DCDBB65-8632-4C28-B15B-3D2FB09A7B6D}"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2E14FBF1-4163-45D9-BAB4-DAB49BBB71D4}"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299939700"/>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3C6C973D-E561-483F-AD14-6D3965A5C829}"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515762971"/>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FF372097-1244-49DB-92E8-8910F5C94AE3}"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316219232"/>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F4B91971-04C9-47D2-B818-B8619E1BA3E3}"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688524610"/>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C760C169-FC30-49DB-A376-DB9F2782A9EE}"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8959830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5" name="灯片编号占位符 4"/>
          <p:cNvSpPr>
            <a:spLocks noGrp="1"/>
          </p:cNvSpPr>
          <p:nvPr>
            <p:ph type="sldNum" sz="quarter" idx="11"/>
          </p:nvPr>
        </p:nvSpPr>
        <p:spPr/>
        <p:txBody>
          <a:bodyPr/>
          <a:lstStyle>
            <a:lvl1pPr>
              <a:defRPr/>
            </a:lvl1pPr>
          </a:lstStyle>
          <a:p>
            <a:r>
              <a:rPr lang="zh-CN" altLang="en-US"/>
              <a:t>第 </a:t>
            </a:r>
            <a:fld id="{11B9BBED-97F9-4EC7-8288-2B1607EB1E9B}"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C5380A5D-2CC9-4A23-A8F7-DEFC4A7F5E00}"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8" name="灯片编号占位符 7"/>
          <p:cNvSpPr>
            <a:spLocks noGrp="1"/>
          </p:cNvSpPr>
          <p:nvPr>
            <p:ph type="sldNum" sz="quarter" idx="11"/>
          </p:nvPr>
        </p:nvSpPr>
        <p:spPr/>
        <p:txBody>
          <a:bodyPr/>
          <a:lstStyle>
            <a:lvl1pPr>
              <a:defRPr/>
            </a:lvl1pPr>
          </a:lstStyle>
          <a:p>
            <a:r>
              <a:rPr lang="zh-CN" altLang="en-US"/>
              <a:t>第 </a:t>
            </a:r>
            <a:fld id="{B890921C-1CAA-4115-84C8-27FA87E7BE07}"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4" name="灯片编号占位符 3"/>
          <p:cNvSpPr>
            <a:spLocks noGrp="1"/>
          </p:cNvSpPr>
          <p:nvPr>
            <p:ph type="sldNum" sz="quarter" idx="11"/>
          </p:nvPr>
        </p:nvSpPr>
        <p:spPr/>
        <p:txBody>
          <a:bodyPr/>
          <a:lstStyle>
            <a:lvl1pPr>
              <a:defRPr/>
            </a:lvl1pPr>
          </a:lstStyle>
          <a:p>
            <a:r>
              <a:rPr lang="zh-CN" altLang="en-US"/>
              <a:t>第 </a:t>
            </a:r>
            <a:fld id="{58524AA8-FDB5-42D8-92FA-3778ACB1555D}"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3" name="灯片编号占位符 2"/>
          <p:cNvSpPr>
            <a:spLocks noGrp="1"/>
          </p:cNvSpPr>
          <p:nvPr>
            <p:ph type="sldNum" sz="quarter" idx="11"/>
          </p:nvPr>
        </p:nvSpPr>
        <p:spPr/>
        <p:txBody>
          <a:bodyPr/>
          <a:lstStyle>
            <a:lvl1pPr>
              <a:defRPr/>
            </a:lvl1pPr>
          </a:lstStyle>
          <a:p>
            <a:r>
              <a:rPr lang="zh-CN" altLang="en-US"/>
              <a:t>第 </a:t>
            </a:r>
            <a:fld id="{CEEC9614-F31E-4078-A59A-BEEC8EBADFD4}"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AF556AD0-4C3E-4863-89E0-BA0E1DB401C9}"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zh-CN" altLang="en-US"/>
              <a:t>北京理工大学 http://www.bit9.dhs.org/</a:t>
            </a:r>
            <a:endParaRPr lang="en-US" altLang="zh-CN" sz="1800">
              <a:solidFill>
                <a:schemeClr val="tx2"/>
              </a:solidFill>
            </a:endParaRPr>
          </a:p>
        </p:txBody>
      </p:sp>
      <p:sp>
        <p:nvSpPr>
          <p:cNvPr id="6" name="灯片编号占位符 5"/>
          <p:cNvSpPr>
            <a:spLocks noGrp="1"/>
          </p:cNvSpPr>
          <p:nvPr>
            <p:ph type="sldNum" sz="quarter" idx="11"/>
          </p:nvPr>
        </p:nvSpPr>
        <p:spPr/>
        <p:txBody>
          <a:bodyPr/>
          <a:lstStyle>
            <a:lvl1pPr>
              <a:defRPr/>
            </a:lvl1pPr>
          </a:lstStyle>
          <a:p>
            <a:r>
              <a:rPr lang="zh-CN" altLang="en-US"/>
              <a:t>第 </a:t>
            </a:r>
            <a:fld id="{FE4399A5-E5D8-4B93-BAF0-81EA3AD1CD36}" type="slidenum">
              <a:rPr lang="zh-CN" altLang="en-US" b="1">
                <a:solidFill>
                  <a:srgbClr val="66CCFF"/>
                </a:solidFill>
              </a: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0" name="Rectangle 16"/>
          <p:cNvSpPr>
            <a:spLocks noGrp="1" noChangeArrowheads="1"/>
          </p:cNvSpPr>
          <p:nvPr>
            <p:ph type="title"/>
          </p:nvPr>
        </p:nvSpPr>
        <p:spPr bwMode="auto">
          <a:xfrm>
            <a:off x="0" y="0"/>
            <a:ext cx="9144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zh-CN" altLang="en-US" smtClean="0"/>
              <a:t> §5-2 单击此处编辑母版标题样式  </a:t>
            </a:r>
          </a:p>
        </p:txBody>
      </p:sp>
      <p:sp>
        <p:nvSpPr>
          <p:cNvPr id="1033" name="Rectangle 9"/>
          <p:cNvSpPr>
            <a:spLocks noGrp="1" noChangeArrowheads="1"/>
          </p:cNvSpPr>
          <p:nvPr>
            <p:ph type="body" idx="1"/>
          </p:nvPr>
        </p:nvSpPr>
        <p:spPr bwMode="auto">
          <a:xfrm>
            <a:off x="228600" y="914400"/>
            <a:ext cx="8648700" cy="50101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1" hangingPunct="1">
              <a:lnSpc>
                <a:spcPct val="100000"/>
              </a:lnSpc>
              <a:spcBef>
                <a:spcPct val="0"/>
              </a:spcBef>
              <a:buClrTx/>
              <a:buFontTx/>
              <a:buNone/>
              <a:defRPr sz="1400" b="0">
                <a:solidFill>
                  <a:srgbClr val="00FFFF"/>
                </a:solidFill>
                <a:latin typeface="Times New Roman" pitchFamily="18" charset="0"/>
              </a:defRPr>
            </a:lvl1pPr>
          </a:lstStyle>
          <a:p>
            <a:r>
              <a:rPr lang="zh-CN" altLang="en-US"/>
              <a:t>北京理工大学 http://www.bit9.dhs.org/</a:t>
            </a:r>
            <a:endParaRPr lang="en-US" altLang="zh-CN" sz="1800">
              <a:solidFill>
                <a:schemeClr val="tx2"/>
              </a:solidFill>
            </a:endParaRPr>
          </a:p>
        </p:txBody>
      </p:sp>
      <p:grpSp>
        <p:nvGrpSpPr>
          <p:cNvPr id="1044"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lnSpc>
                  <a:spcPct val="100000"/>
                </a:lnSpc>
                <a:spcBef>
                  <a:spcPct val="50000"/>
                </a:spcBef>
                <a:buClrTx/>
                <a:buFontTx/>
                <a:buNone/>
              </a:pPr>
              <a:endParaRPr lang="zh-CN" altLang="en-US" sz="2400" b="0">
                <a:solidFill>
                  <a:schemeClr val="tx1"/>
                </a:solidFill>
                <a:latin typeface="Times New Roman" pitchFamily="18" charset="0"/>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buClr>
                <a:srgbClr val="CC99FF"/>
              </a:buClr>
              <a:buFont typeface="Monotype Sorts" pitchFamily="2" charset="2"/>
              <a:buNone/>
              <a:defRPr sz="1400" b="0">
                <a:solidFill>
                  <a:srgbClr val="00FFFF"/>
                </a:solidFill>
                <a:latin typeface="+mn-ea"/>
              </a:defRPr>
            </a:lvl1pPr>
          </a:lstStyle>
          <a:p>
            <a:r>
              <a:rPr lang="zh-CN" altLang="en-US"/>
              <a:t>第 </a:t>
            </a:r>
            <a:fld id="{2DF9E2C5-4F7A-405E-93E4-BC449306FECA}" type="slidenum">
              <a:rPr lang="zh-CN" altLang="en-US">
                <a:solidFill>
                  <a:srgbClr val="66CCFF"/>
                </a:solidFill>
              </a:rPr>
              <a:pPr/>
              <a:t>‹#›</a:t>
            </a:fld>
            <a:r>
              <a:rPr lang="en-US" altLang="zh-CN"/>
              <a:t> </a:t>
            </a:r>
            <a:r>
              <a:rPr lang="zh-CN" altLang="en-US"/>
              <a:t>页</a:t>
            </a:r>
            <a:endParaRPr lang="zh-CN" altLang="en-US" sz="1800"/>
          </a:p>
        </p:txBody>
      </p:sp>
      <p:sp>
        <p:nvSpPr>
          <p:cNvPr id="1074" name="Rectangle 50"/>
          <p:cNvSpPr>
            <a:spLocks noChangeArrowheads="1"/>
          </p:cNvSpPr>
          <p:nvPr/>
        </p:nvSpPr>
        <p:spPr bwMode="auto">
          <a:xfrm>
            <a:off x="0" y="668338"/>
            <a:ext cx="9144000" cy="74612"/>
          </a:xfrm>
          <a:prstGeom prst="rect">
            <a:avLst/>
          </a:prstGeom>
          <a:gradFill rotWithShape="0">
            <a:gsLst>
              <a:gs pos="0">
                <a:srgbClr val="808080">
                  <a:gamma/>
                  <a:tint val="14118"/>
                  <a:invGamma/>
                </a:srgbClr>
              </a:gs>
              <a:gs pos="100000">
                <a:srgbClr val="808080"/>
              </a:gs>
            </a:gsLst>
            <a:path path="shape">
              <a:fillToRect l="50000" t="50000" r="50000" b="50000"/>
            </a:path>
          </a:gradFill>
          <a:ln w="12700" cap="sq">
            <a:noFill/>
            <a:miter lim="800000"/>
            <a:headEnd/>
            <a:tailEnd/>
          </a:ln>
          <a:effectLst/>
        </p:spPr>
        <p:txBody>
          <a:bodyPr wrap="none" anchor="ctr">
            <a:spAutoFit/>
          </a:bodyPr>
          <a:lstStyle/>
          <a:p>
            <a:endParaRPr lang="zh-CN" alt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hdr="0" ftr="0" dt="0"/>
  <p:txStyles>
    <p:titleStyle>
      <a:lvl1pPr algn="ctr" rtl="0" fontAlgn="base">
        <a:spcBef>
          <a:spcPct val="0"/>
        </a:spcBef>
        <a:spcAft>
          <a:spcPct val="0"/>
        </a:spcAft>
        <a:defRPr kumimoji="1" sz="3200" b="1" i="1">
          <a:solidFill>
            <a:schemeClr val="tx1"/>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fontAlgn="base">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fontAlgn="base">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fontAlgn="base">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fontAlgn="base">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smtClean="0"/>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1" hangingPunct="1">
              <a:lnSpc>
                <a:spcPct val="100000"/>
              </a:lnSpc>
              <a:spcBef>
                <a:spcPct val="0"/>
              </a:spcBef>
              <a:buClrTx/>
              <a:buFontTx/>
              <a:buNone/>
              <a:defRPr sz="1400" b="0">
                <a:solidFill>
                  <a:srgbClr val="00FFFF"/>
                </a:solidFill>
                <a:latin typeface="Times New Roman" pitchFamily="18" charset="0"/>
              </a:defRPr>
            </a:lvl1pPr>
          </a:lstStyle>
          <a:p>
            <a:pPr>
              <a:defRPr/>
            </a:pPr>
            <a:r>
              <a:rPr lang="zh-CN" altLang="en-US"/>
              <a:t>北京理工大学 http://www.bit9.dhs.org/</a:t>
            </a:r>
            <a:endParaRPr lang="en-US" altLang="zh-CN" sz="1800">
              <a:solidFill>
                <a:schemeClr val="tx2"/>
              </a:solidFill>
            </a:endParaRPr>
          </a:p>
        </p:txBody>
      </p:sp>
      <p:grpSp>
        <p:nvGrpSpPr>
          <p:cNvPr id="1029"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eaLnBrk="1" hangingPunct="1">
                <a:spcBef>
                  <a:spcPct val="50000"/>
                </a:spcBef>
                <a:defRPr/>
              </a:pPr>
              <a:endParaRPr lang="zh-CN" altLang="en-US" sz="2400" b="0">
                <a:solidFill>
                  <a:schemeClr val="tx1"/>
                </a:solidFill>
                <a:latin typeface="Times New Roman" pitchFamily="18" charset="0"/>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20000"/>
              </a:spcBef>
              <a:buClr>
                <a:srgbClr val="CC99FF"/>
              </a:buClr>
              <a:buFont typeface="Monotype Sorts"/>
              <a:buNone/>
              <a:defRPr sz="1400" b="0">
                <a:solidFill>
                  <a:srgbClr val="00FFFF"/>
                </a:solidFill>
                <a:latin typeface="宋体" panose="02010600030101010101" pitchFamily="2" charset="-122"/>
              </a:defRPr>
            </a:lvl1pPr>
          </a:lstStyle>
          <a:p>
            <a:pPr>
              <a:defRPr/>
            </a:pPr>
            <a:r>
              <a:rPr lang="zh-CN" altLang="en-US"/>
              <a:t>第 </a:t>
            </a:r>
            <a:fld id="{78E331F3-5872-44BA-A34D-FAB713AA2E51}" type="slidenum">
              <a:rPr lang="zh-CN" altLang="en-US">
                <a:solidFill>
                  <a:srgbClr val="66CCFF"/>
                </a:solidFill>
              </a:rPr>
              <a:pPr>
                <a:defRPr/>
              </a:pPr>
              <a:t>‹#›</a:t>
            </a:fld>
            <a:r>
              <a:rPr lang="en-US" altLang="zh-CN"/>
              <a:t> </a:t>
            </a:r>
            <a:r>
              <a:rPr lang="zh-CN" altLang="en-US"/>
              <a:t>页</a:t>
            </a:r>
            <a:endParaRPr lang="zh-CN" altLang="en-US" sz="1800"/>
          </a:p>
        </p:txBody>
      </p:sp>
      <p:sp>
        <p:nvSpPr>
          <p:cNvPr id="1031" name="Rectangle 50"/>
          <p:cNvSpPr>
            <a:spLocks noChangeArrowheads="1"/>
          </p:cNvSpPr>
          <p:nvPr/>
        </p:nvSpPr>
        <p:spPr bwMode="auto">
          <a:xfrm>
            <a:off x="0" y="668338"/>
            <a:ext cx="9144000" cy="74612"/>
          </a:xfrm>
          <a:prstGeom prst="rect">
            <a:avLst/>
          </a:prstGeom>
          <a:gradFill rotWithShape="0">
            <a:gsLst>
              <a:gs pos="0">
                <a:srgbClr val="EDEDED"/>
              </a:gs>
              <a:gs pos="100000">
                <a:srgbClr val="808080"/>
              </a:gs>
            </a:gsLst>
            <a:path path="shape">
              <a:fillToRect l="50000" t="50000" r="50000" b="50000"/>
            </a:path>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lnSpc>
                <a:spcPct val="90000"/>
              </a:lnSpc>
              <a:spcBef>
                <a:spcPct val="20000"/>
              </a:spcBef>
              <a:buClr>
                <a:srgbClr val="FFFF00"/>
              </a:buClr>
              <a:buFont typeface="Wingdings" panose="05000000000000000000" pitchFamily="2" charset="2"/>
              <a:buChar char="l"/>
              <a:defRPr kumimoji="1" sz="3200" b="1">
                <a:solidFill>
                  <a:srgbClr val="FFFF00"/>
                </a:solidFill>
                <a:latin typeface="Arial" panose="020B0604020202020204" pitchFamily="34" charset="0"/>
                <a:ea typeface="宋体" panose="02010600030101010101" pitchFamily="2" charset="-122"/>
              </a:defRPr>
            </a:lvl1pPr>
            <a:lvl2pPr marL="742950" indent="-285750">
              <a:lnSpc>
                <a:spcPct val="90000"/>
              </a:lnSpc>
              <a:spcBef>
                <a:spcPct val="20000"/>
              </a:spcBef>
              <a:buClr>
                <a:srgbClr val="FFFF00"/>
              </a:buClr>
              <a:buFont typeface="Wingdings" panose="05000000000000000000" pitchFamily="2" charset="2"/>
              <a:buChar char="l"/>
              <a:defRPr kumimoji="1" sz="3200" b="1">
                <a:solidFill>
                  <a:srgbClr val="FFFF00"/>
                </a:solidFill>
                <a:latin typeface="Arial" panose="020B0604020202020204" pitchFamily="34" charset="0"/>
                <a:ea typeface="宋体" panose="02010600030101010101" pitchFamily="2" charset="-122"/>
              </a:defRPr>
            </a:lvl2pPr>
            <a:lvl3pPr marL="1143000" indent="-228600">
              <a:lnSpc>
                <a:spcPct val="90000"/>
              </a:lnSpc>
              <a:spcBef>
                <a:spcPct val="20000"/>
              </a:spcBef>
              <a:buClr>
                <a:srgbClr val="FFFF00"/>
              </a:buClr>
              <a:buFont typeface="Wingdings" panose="05000000000000000000" pitchFamily="2" charset="2"/>
              <a:buChar char="l"/>
              <a:defRPr kumimoji="1" sz="3200" b="1">
                <a:solidFill>
                  <a:srgbClr val="FFFF00"/>
                </a:solidFill>
                <a:latin typeface="Arial" panose="020B0604020202020204" pitchFamily="34" charset="0"/>
                <a:ea typeface="宋体" panose="02010600030101010101" pitchFamily="2" charset="-122"/>
              </a:defRPr>
            </a:lvl3pPr>
            <a:lvl4pPr marL="1600200" indent="-228600">
              <a:lnSpc>
                <a:spcPct val="90000"/>
              </a:lnSpc>
              <a:spcBef>
                <a:spcPct val="20000"/>
              </a:spcBef>
              <a:buClr>
                <a:srgbClr val="FFFF00"/>
              </a:buClr>
              <a:buFont typeface="Wingdings" panose="05000000000000000000" pitchFamily="2" charset="2"/>
              <a:buChar char="l"/>
              <a:defRPr kumimoji="1" sz="3200" b="1">
                <a:solidFill>
                  <a:srgbClr val="FFFF00"/>
                </a:solidFill>
                <a:latin typeface="Arial" panose="020B0604020202020204" pitchFamily="34" charset="0"/>
                <a:ea typeface="宋体" panose="02010600030101010101" pitchFamily="2" charset="-122"/>
              </a:defRPr>
            </a:lvl4pPr>
            <a:lvl5pPr marL="2057400" indent="-228600">
              <a:lnSpc>
                <a:spcPct val="90000"/>
              </a:lnSpc>
              <a:spcBef>
                <a:spcPct val="20000"/>
              </a:spcBef>
              <a:buClr>
                <a:srgbClr val="FFFF00"/>
              </a:buClr>
              <a:buFont typeface="Wingdings" panose="05000000000000000000" pitchFamily="2" charset="2"/>
              <a:buChar char="l"/>
              <a:defRPr kumimoji="1" sz="3200" b="1">
                <a:solidFill>
                  <a:srgbClr val="FFFF00"/>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rgbClr val="FFFF00"/>
              </a:buClr>
              <a:buFont typeface="Wingdings" panose="05000000000000000000" pitchFamily="2" charset="2"/>
              <a:buChar char="l"/>
              <a:defRPr kumimoji="1" sz="3200" b="1">
                <a:solidFill>
                  <a:srgbClr val="FFFF00"/>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rgbClr val="FFFF00"/>
              </a:buClr>
              <a:buFont typeface="Wingdings" panose="05000000000000000000" pitchFamily="2" charset="2"/>
              <a:buChar char="l"/>
              <a:defRPr kumimoji="1" sz="3200" b="1">
                <a:solidFill>
                  <a:srgbClr val="FFFF00"/>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rgbClr val="FFFF00"/>
              </a:buClr>
              <a:buFont typeface="Wingdings" panose="05000000000000000000" pitchFamily="2" charset="2"/>
              <a:buChar char="l"/>
              <a:defRPr kumimoji="1" sz="3200" b="1">
                <a:solidFill>
                  <a:srgbClr val="FFFF00"/>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rgbClr val="FFFF00"/>
              </a:buClr>
              <a:buFont typeface="Wingdings" panose="05000000000000000000" pitchFamily="2" charset="2"/>
              <a:buChar char="l"/>
              <a:defRPr kumimoji="1" sz="3200" b="1">
                <a:solidFill>
                  <a:srgbClr val="FFFF00"/>
                </a:solidFill>
                <a:latin typeface="Arial" panose="020B0604020202020204" pitchFamily="34" charset="0"/>
                <a:ea typeface="宋体" panose="02010600030101010101" pitchFamily="2" charset="-122"/>
              </a:defRPr>
            </a:lvl9pPr>
          </a:lstStyle>
          <a:p>
            <a:pPr>
              <a:defRPr/>
            </a:pPr>
            <a:endParaRPr lang="zh-CN" altLang="en-US" smtClean="0"/>
          </a:p>
        </p:txBody>
      </p:sp>
    </p:spTree>
    <p:extLst>
      <p:ext uri="{BB962C8B-B14F-4D97-AF65-F5344CB8AC3E}">
        <p14:creationId xmlns:p14="http://schemas.microsoft.com/office/powerpoint/2010/main" val="577486044"/>
      </p:ext>
    </p:extLst>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3" name="WordArt 3"/>
          <p:cNvSpPr>
            <a:spLocks noChangeArrowheads="1" noChangeShapeType="1" noTextEdit="1"/>
          </p:cNvSpPr>
          <p:nvPr/>
        </p:nvSpPr>
        <p:spPr bwMode="auto">
          <a:xfrm>
            <a:off x="1331913" y="1989138"/>
            <a:ext cx="6413500" cy="1619250"/>
          </a:xfrm>
          <a:prstGeom prst="rect">
            <a:avLst/>
          </a:prstGeom>
        </p:spPr>
        <p:txBody>
          <a:bodyPr wrap="none" fromWordArt="1">
            <a:prstTxWarp prst="textPlain">
              <a:avLst>
                <a:gd name="adj" fmla="val 50000"/>
              </a:avLst>
            </a:prstTxWarp>
          </a:bodyPr>
          <a:lstStyle/>
          <a:p>
            <a:pPr algn="ctr">
              <a:buNone/>
            </a:pPr>
            <a:r>
              <a:rPr lang="zh-CN" altLang="en-US" sz="72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第</a:t>
            </a:r>
            <a:r>
              <a:rPr lang="en-US" altLang="zh-CN" sz="72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5</a:t>
            </a:r>
            <a:r>
              <a:rPr lang="zh-CN" altLang="en-US" sz="7200" kern="10" dirty="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章 数组与广义表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885763"/>
                                        </p:tgtEl>
                                        <p:attrNameLst>
                                          <p:attrName>style.visibility</p:attrName>
                                        </p:attrNameLst>
                                      </p:cBhvr>
                                      <p:to>
                                        <p:strVal val="visible"/>
                                      </p:to>
                                    </p:set>
                                    <p:anim calcmode="lin" valueType="num">
                                      <p:cBhvr>
                                        <p:cTn id="7" dur="500" fill="hold"/>
                                        <p:tgtEl>
                                          <p:spTgt spid="885763"/>
                                        </p:tgtEl>
                                        <p:attrNameLst>
                                          <p:attrName>ppt_w</p:attrName>
                                        </p:attrNameLst>
                                      </p:cBhvr>
                                      <p:tavLst>
                                        <p:tav tm="0">
                                          <p:val>
                                            <p:fltVal val="0"/>
                                          </p:val>
                                        </p:tav>
                                        <p:tav tm="100000">
                                          <p:val>
                                            <p:strVal val="#ppt_w"/>
                                          </p:val>
                                        </p:tav>
                                      </p:tavLst>
                                    </p:anim>
                                    <p:anim calcmode="lin" valueType="num">
                                      <p:cBhvr>
                                        <p:cTn id="8" dur="500" fill="hold"/>
                                        <p:tgtEl>
                                          <p:spTgt spid="885763"/>
                                        </p:tgtEl>
                                        <p:attrNameLst>
                                          <p:attrName>ppt_h</p:attrName>
                                        </p:attrNameLst>
                                      </p:cBhvr>
                                      <p:tavLst>
                                        <p:tav tm="0">
                                          <p:val>
                                            <p:fltVal val="0"/>
                                          </p:val>
                                        </p:tav>
                                        <p:tav tm="100000">
                                          <p:val>
                                            <p:strVal val="#ppt_h"/>
                                          </p:val>
                                        </p:tav>
                                      </p:tavLst>
                                    </p:anim>
                                    <p:anim calcmode="lin" valueType="num">
                                      <p:cBhvr>
                                        <p:cTn id="9" dur="500" fill="hold"/>
                                        <p:tgtEl>
                                          <p:spTgt spid="885763"/>
                                        </p:tgtEl>
                                        <p:attrNameLst>
                                          <p:attrName>ppt_x</p:attrName>
                                        </p:attrNameLst>
                                      </p:cBhvr>
                                      <p:tavLst>
                                        <p:tav tm="0">
                                          <p:val>
                                            <p:fltVal val="0.5"/>
                                          </p:val>
                                        </p:tav>
                                        <p:tav tm="100000">
                                          <p:val>
                                            <p:strVal val="#ppt_x"/>
                                          </p:val>
                                        </p:tav>
                                      </p:tavLst>
                                    </p:anim>
                                    <p:anim calcmode="lin" valueType="num">
                                      <p:cBhvr>
                                        <p:cTn id="10" dur="500" fill="hold"/>
                                        <p:tgtEl>
                                          <p:spTgt spid="885763"/>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电脑探密 启动.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DDBBAE8E-EB50-4B98-A30E-ECCB6AC2B004}" type="slidenum">
              <a:rPr lang="zh-CN" altLang="en-US" b="1">
                <a:solidFill>
                  <a:srgbClr val="66CCFF"/>
                </a:solidFill>
              </a:rPr>
              <a:pPr/>
              <a:t>10</a:t>
            </a:fld>
            <a:r>
              <a:rPr lang="en-US" altLang="zh-CN" b="1"/>
              <a:t> </a:t>
            </a:r>
            <a:r>
              <a:rPr lang="zh-CN" altLang="en-US"/>
              <a:t>页</a:t>
            </a:r>
            <a:endParaRPr lang="zh-CN" altLang="en-US" sz="1800">
              <a:latin typeface="Arial" charset="0"/>
            </a:endParaRPr>
          </a:p>
        </p:txBody>
      </p:sp>
      <p:sp>
        <p:nvSpPr>
          <p:cNvPr id="1420290" name="Rectangle 2"/>
          <p:cNvSpPr>
            <a:spLocks noGrp="1" noChangeArrowheads="1"/>
          </p:cNvSpPr>
          <p:nvPr>
            <p:ph type="title"/>
          </p:nvPr>
        </p:nvSpPr>
        <p:spPr/>
        <p:txBody>
          <a:bodyPr/>
          <a:lstStyle/>
          <a:p>
            <a:r>
              <a:rPr lang="en-US" altLang="zh-CN" i="0">
                <a:solidFill>
                  <a:srgbClr val="FFFF66"/>
                </a:solidFill>
              </a:rPr>
              <a:t>5.1 </a:t>
            </a:r>
            <a:r>
              <a:rPr lang="zh-CN" altLang="en-US" i="0">
                <a:solidFill>
                  <a:srgbClr val="FFFF66"/>
                </a:solidFill>
              </a:rPr>
              <a:t>数组的概念</a:t>
            </a:r>
            <a:endParaRPr lang="en-US" altLang="zh-CN" i="0">
              <a:solidFill>
                <a:srgbClr val="FFFF66"/>
              </a:solidFill>
            </a:endParaRPr>
          </a:p>
        </p:txBody>
      </p:sp>
      <p:sp>
        <p:nvSpPr>
          <p:cNvPr id="1420291" name="Rectangle 3"/>
          <p:cNvSpPr>
            <a:spLocks noGrp="1" noChangeArrowheads="1"/>
          </p:cNvSpPr>
          <p:nvPr>
            <p:ph type="body" idx="1"/>
          </p:nvPr>
        </p:nvSpPr>
        <p:spPr>
          <a:xfrm>
            <a:off x="115888" y="819150"/>
            <a:ext cx="8893175" cy="5895975"/>
          </a:xfrm>
        </p:spPr>
        <p:txBody>
          <a:bodyPr/>
          <a:lstStyle/>
          <a:p>
            <a:pPr>
              <a:spcBef>
                <a:spcPct val="0"/>
              </a:spcBef>
            </a:pPr>
            <a:r>
              <a:rPr lang="zh-CN" altLang="en-US"/>
              <a:t>数组的基本操作</a:t>
            </a:r>
          </a:p>
          <a:p>
            <a:pPr marL="965200" lvl="1" indent="-508000">
              <a:buFont typeface="宋体" charset="-122"/>
              <a:buNone/>
            </a:pPr>
            <a:r>
              <a:rPr lang="en-US" altLang="zh-CN"/>
              <a:t>1. 	</a:t>
            </a:r>
            <a:r>
              <a:rPr lang="zh-CN" altLang="en-US"/>
              <a:t>读：给定一组下标，读出对应的数组元素；</a:t>
            </a:r>
          </a:p>
          <a:p>
            <a:pPr marL="965200" lvl="1" indent="-508000">
              <a:buFont typeface="宋体" charset="-122"/>
              <a:buNone/>
            </a:pPr>
            <a:r>
              <a:rPr lang="en-US" altLang="zh-CN"/>
              <a:t>2. 	</a:t>
            </a:r>
            <a:r>
              <a:rPr lang="zh-CN" altLang="en-US"/>
              <a:t>写：给定一组下标，存储或修改与其相对应的数组元素。</a:t>
            </a:r>
          </a:p>
          <a:p>
            <a:pPr marL="965200" lvl="1" indent="-508000">
              <a:buFont typeface="宋体" charset="-122"/>
              <a:buNone/>
            </a:pPr>
            <a:r>
              <a:rPr lang="zh-CN" altLang="en-US"/>
              <a:t>	读</a:t>
            </a:r>
            <a:r>
              <a:rPr lang="en-US" altLang="zh-CN"/>
              <a:t>/</a:t>
            </a:r>
            <a:r>
              <a:rPr lang="zh-CN" altLang="en-US"/>
              <a:t>写操作本质上只对应一种操作——</a:t>
            </a:r>
            <a:r>
              <a:rPr lang="zh-CN" altLang="en-US">
                <a:solidFill>
                  <a:srgbClr val="00FFFF"/>
                </a:solidFill>
              </a:rPr>
              <a:t>寻址</a:t>
            </a:r>
            <a:r>
              <a:rPr lang="zh-CN" altLang="en-US"/>
              <a:t>。</a:t>
            </a:r>
            <a:r>
              <a:rPr lang="zh-CN" altLang="en-US">
                <a:solidFill>
                  <a:srgbClr val="66FF33"/>
                </a:solidFill>
              </a:rPr>
              <a:t>确定指定元素在内存中的物理地址。</a:t>
            </a:r>
            <a:endParaRPr kumimoji="0" lang="zh-CN" altLang="en-US" b="0">
              <a:solidFill>
                <a:srgbClr val="66FF33"/>
              </a:solidFill>
            </a:endParaRPr>
          </a:p>
          <a:p>
            <a:pPr>
              <a:buClrTx/>
              <a:buSzPct val="75000"/>
            </a:pPr>
            <a:r>
              <a:rPr lang="zh-CN" altLang="en-US"/>
              <a:t>数组的存储</a:t>
            </a:r>
          </a:p>
          <a:p>
            <a:pPr>
              <a:buClrTx/>
              <a:buSzPct val="85000"/>
              <a:buFontTx/>
              <a:buNone/>
            </a:pPr>
            <a:r>
              <a:rPr lang="zh-CN" altLang="en-US" sz="3200">
                <a:solidFill>
                  <a:schemeClr val="tx1"/>
                </a:solidFill>
              </a:rPr>
              <a:t>	两种形式：既可以是</a:t>
            </a:r>
            <a:r>
              <a:rPr lang="zh-CN" altLang="en-US" sz="3200">
                <a:solidFill>
                  <a:srgbClr val="66FF33"/>
                </a:solidFill>
              </a:rPr>
              <a:t>顺序存储</a:t>
            </a:r>
            <a:r>
              <a:rPr lang="zh-CN" altLang="en-US" sz="3200">
                <a:solidFill>
                  <a:schemeClr val="tx1"/>
                </a:solidFill>
              </a:rPr>
              <a:t>，也可以采用</a:t>
            </a:r>
            <a:r>
              <a:rPr lang="zh-CN" altLang="en-US" sz="3200">
                <a:solidFill>
                  <a:srgbClr val="66FF33"/>
                </a:solidFill>
              </a:rPr>
              <a:t>链式结构</a:t>
            </a:r>
            <a:r>
              <a:rPr lang="zh-CN" altLang="en-US" sz="3200">
                <a:solidFill>
                  <a:schemeClr val="tx1"/>
                </a:solidFill>
              </a:rPr>
              <a:t>。</a:t>
            </a:r>
            <a:endParaRPr lang="en-US" altLang="zh-CN" sz="320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0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0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0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02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02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20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0291" grpId="0" build="p" bldLvl="2"/>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2B2FCBDB-CEB8-410F-8FA3-97F3314D3611}" type="slidenum">
              <a:rPr lang="zh-CN" altLang="en-US" b="1">
                <a:solidFill>
                  <a:srgbClr val="66CCFF"/>
                </a:solidFill>
              </a:rPr>
              <a:pPr/>
              <a:t>100</a:t>
            </a:fld>
            <a:r>
              <a:rPr lang="en-US" altLang="zh-CN" b="1"/>
              <a:t> </a:t>
            </a:r>
            <a:r>
              <a:rPr lang="zh-CN" altLang="en-US"/>
              <a:t>页</a:t>
            </a:r>
            <a:endParaRPr lang="zh-CN" altLang="en-US" sz="1800">
              <a:latin typeface="Arial" charset="0"/>
            </a:endParaRPr>
          </a:p>
        </p:txBody>
      </p:sp>
      <p:sp>
        <p:nvSpPr>
          <p:cNvPr id="1474563" name="Rectangle 3"/>
          <p:cNvSpPr>
            <a:spLocks noGrp="1" noChangeArrowheads="1"/>
          </p:cNvSpPr>
          <p:nvPr>
            <p:ph type="title" idx="4294967295"/>
          </p:nvPr>
        </p:nvSpPr>
        <p:spPr/>
        <p:txBody>
          <a:bodyPr/>
          <a:lstStyle/>
          <a:p>
            <a:r>
              <a:rPr lang="zh-CN" altLang="en-US" i="0" dirty="0">
                <a:solidFill>
                  <a:srgbClr val="FFFF66"/>
                </a:solidFill>
                <a:latin typeface="宋体" charset="-122"/>
                <a:ea typeface="宋体" charset="-122"/>
              </a:rPr>
              <a:t>5</a:t>
            </a:r>
            <a:r>
              <a:rPr lang="en-US" altLang="zh-CN" i="0" dirty="0">
                <a:solidFill>
                  <a:srgbClr val="FFFF66"/>
                </a:solidFill>
                <a:latin typeface="宋体" charset="-122"/>
                <a:ea typeface="宋体" charset="-122"/>
              </a:rPr>
              <a:t>.4.3</a:t>
            </a:r>
            <a:r>
              <a:rPr lang="en-US" altLang="zh-CN" i="0" dirty="0">
                <a:solidFill>
                  <a:srgbClr val="FFFF66"/>
                </a:solidFill>
                <a:latin typeface="Times New Roman" pitchFamily="18" charset="0"/>
              </a:rPr>
              <a:t>  </a:t>
            </a:r>
            <a:r>
              <a:rPr lang="zh-CN" altLang="en-US" i="0" dirty="0">
                <a:solidFill>
                  <a:srgbClr val="FFFF66"/>
                </a:solidFill>
                <a:latin typeface="Times New Roman" pitchFamily="18" charset="0"/>
              </a:rPr>
              <a:t>广义表操作的实现</a:t>
            </a:r>
            <a:endParaRPr lang="en-US" altLang="zh-CN" i="0" dirty="0">
              <a:solidFill>
                <a:srgbClr val="FFFF66"/>
              </a:solidFill>
              <a:latin typeface="Times New Roman" pitchFamily="18" charset="0"/>
            </a:endParaRPr>
          </a:p>
        </p:txBody>
      </p:sp>
      <p:sp>
        <p:nvSpPr>
          <p:cNvPr id="1474564" name="Rectangle 4"/>
          <p:cNvSpPr>
            <a:spLocks noChangeArrowheads="1"/>
          </p:cNvSpPr>
          <p:nvPr/>
        </p:nvSpPr>
        <p:spPr bwMode="auto">
          <a:xfrm>
            <a:off x="341313" y="850900"/>
            <a:ext cx="8505825" cy="6106929"/>
          </a:xfrm>
          <a:prstGeom prst="rect">
            <a:avLst/>
          </a:prstGeom>
          <a:noFill/>
          <a:ln w="9525" algn="ctr">
            <a:noFill/>
            <a:miter lim="800000"/>
            <a:headEnd/>
            <a:tailEnd/>
          </a:ln>
          <a:effectLst/>
        </p:spPr>
        <p:txBody>
          <a:bodyPr lIns="92075" tIns="46038" rIns="92075" bIns="46038">
            <a:spAutoFit/>
          </a:bodyPr>
          <a:lstStyle/>
          <a:p>
            <a:pPr>
              <a:buSzPct val="75000"/>
            </a:pPr>
            <a:r>
              <a:rPr lang="zh-CN" altLang="en-US" sz="3600" dirty="0">
                <a:latin typeface="宋体" charset="-122"/>
              </a:rPr>
              <a:t> 递归算法的基本思路</a:t>
            </a:r>
            <a:r>
              <a:rPr lang="en-US" altLang="zh-CN" sz="3600" dirty="0">
                <a:latin typeface="宋体" charset="-122"/>
              </a:rPr>
              <a:t>——</a:t>
            </a:r>
            <a:r>
              <a:rPr lang="zh-CN" altLang="en-US" sz="3600" dirty="0">
                <a:solidFill>
                  <a:schemeClr val="tx1"/>
                </a:solidFill>
                <a:latin typeface="宋体" charset="-122"/>
              </a:rPr>
              <a:t>分治法</a:t>
            </a:r>
          </a:p>
          <a:p>
            <a:pPr eaLnBrk="1" hangingPunct="1">
              <a:lnSpc>
                <a:spcPct val="120000"/>
              </a:lnSpc>
              <a:buClr>
                <a:srgbClr val="CC6600"/>
              </a:buClr>
              <a:buFont typeface="Wingdings 2" pitchFamily="18" charset="2"/>
              <a:buNone/>
            </a:pPr>
            <a:r>
              <a:rPr lang="zh-CN" altLang="en-US" dirty="0">
                <a:solidFill>
                  <a:schemeClr val="tx1"/>
                </a:solidFill>
                <a:latin typeface="宋体" charset="-122"/>
              </a:rPr>
              <a:t>    </a:t>
            </a:r>
            <a:r>
              <a:rPr lang="zh-CN" altLang="zh-CN" dirty="0">
                <a:solidFill>
                  <a:schemeClr val="tx1"/>
                </a:solidFill>
                <a:latin typeface="宋体" charset="-122"/>
              </a:rPr>
              <a:t>对于一个</a:t>
            </a:r>
            <a:r>
              <a:rPr lang="zh-CN" altLang="zh-CN" dirty="0">
                <a:solidFill>
                  <a:srgbClr val="00FFFF"/>
                </a:solidFill>
                <a:latin typeface="宋体" charset="-122"/>
              </a:rPr>
              <a:t>输入规模为 </a:t>
            </a:r>
            <a:r>
              <a:rPr lang="en-US" altLang="zh-CN" dirty="0">
                <a:solidFill>
                  <a:srgbClr val="00FFFF"/>
                </a:solidFill>
                <a:latin typeface="宋体" charset="-122"/>
              </a:rPr>
              <a:t>n</a:t>
            </a:r>
            <a:r>
              <a:rPr lang="en-US" altLang="zh-CN" dirty="0">
                <a:solidFill>
                  <a:schemeClr val="tx1"/>
                </a:solidFill>
                <a:latin typeface="宋体" charset="-122"/>
              </a:rPr>
              <a:t> </a:t>
            </a:r>
            <a:r>
              <a:rPr lang="zh-CN" altLang="en-US" dirty="0">
                <a:solidFill>
                  <a:schemeClr val="tx1"/>
                </a:solidFill>
                <a:latin typeface="宋体" charset="-122"/>
              </a:rPr>
              <a:t>的函数或问题，用某种方法把输入</a:t>
            </a:r>
            <a:r>
              <a:rPr lang="zh-CN" altLang="en-US" dirty="0">
                <a:solidFill>
                  <a:srgbClr val="00FFFF"/>
                </a:solidFill>
                <a:latin typeface="宋体" charset="-122"/>
              </a:rPr>
              <a:t>分解</a:t>
            </a:r>
            <a:r>
              <a:rPr lang="zh-CN" altLang="en-US" dirty="0">
                <a:solidFill>
                  <a:schemeClr val="tx1"/>
                </a:solidFill>
                <a:latin typeface="宋体" charset="-122"/>
              </a:rPr>
              <a:t>成 </a:t>
            </a:r>
            <a:r>
              <a:rPr lang="en-US" altLang="zh-CN" dirty="0">
                <a:solidFill>
                  <a:srgbClr val="00FFFF"/>
                </a:solidFill>
                <a:latin typeface="宋体" charset="-122"/>
              </a:rPr>
              <a:t>k</a:t>
            </a:r>
            <a:r>
              <a:rPr lang="en-US" altLang="zh-CN" dirty="0">
                <a:solidFill>
                  <a:schemeClr val="tx1"/>
                </a:solidFill>
                <a:latin typeface="宋体" charset="-122"/>
              </a:rPr>
              <a:t>(1&lt;</a:t>
            </a:r>
            <a:r>
              <a:rPr lang="en-US" altLang="zh-CN" dirty="0" err="1">
                <a:solidFill>
                  <a:schemeClr val="tx1"/>
                </a:solidFill>
                <a:latin typeface="宋体" charset="-122"/>
              </a:rPr>
              <a:t>k≤n</a:t>
            </a:r>
            <a:r>
              <a:rPr lang="en-US" altLang="zh-CN" dirty="0">
                <a:solidFill>
                  <a:schemeClr val="tx1"/>
                </a:solidFill>
                <a:latin typeface="宋体" charset="-122"/>
              </a:rPr>
              <a:t>)</a:t>
            </a:r>
            <a:r>
              <a:rPr lang="zh-CN" altLang="en-US" dirty="0">
                <a:solidFill>
                  <a:schemeClr val="tx1"/>
                </a:solidFill>
                <a:latin typeface="宋体" charset="-122"/>
              </a:rPr>
              <a:t>个子集，从而产生 </a:t>
            </a:r>
            <a:r>
              <a:rPr lang="en-US" altLang="zh-CN" i="1" dirty="0">
                <a:latin typeface="宋体" charset="-122"/>
              </a:rPr>
              <a:t>k </a:t>
            </a:r>
            <a:r>
              <a:rPr lang="zh-CN" altLang="en-US" dirty="0">
                <a:solidFill>
                  <a:schemeClr val="tx1"/>
                </a:solidFill>
                <a:latin typeface="宋体" charset="-122"/>
              </a:rPr>
              <a:t>个子问题</a:t>
            </a:r>
            <a:r>
              <a:rPr lang="zh-CN" altLang="en-US" dirty="0" smtClean="0">
                <a:solidFill>
                  <a:schemeClr val="tx1"/>
                </a:solidFill>
                <a:latin typeface="宋体" charset="-122"/>
              </a:rPr>
              <a:t>，某些</a:t>
            </a:r>
            <a:r>
              <a:rPr lang="zh-CN" altLang="en-US" dirty="0" smtClean="0">
                <a:latin typeface="宋体" charset="-122"/>
              </a:rPr>
              <a:t>子问题在形式和实质上无异于原问题</a:t>
            </a:r>
            <a:r>
              <a:rPr lang="zh-CN" altLang="en-US" dirty="0" smtClean="0">
                <a:solidFill>
                  <a:schemeClr val="tx1"/>
                </a:solidFill>
                <a:latin typeface="宋体" charset="-122"/>
              </a:rPr>
              <a:t>，分别</a:t>
            </a:r>
            <a:r>
              <a:rPr lang="zh-CN" altLang="en-US" dirty="0">
                <a:solidFill>
                  <a:schemeClr val="tx1"/>
                </a:solidFill>
                <a:latin typeface="宋体" charset="-122"/>
              </a:rPr>
              <a:t>求解这 </a:t>
            </a:r>
            <a:r>
              <a:rPr lang="en-US" altLang="zh-CN" i="1" dirty="0">
                <a:latin typeface="宋体" charset="-122"/>
              </a:rPr>
              <a:t>k</a:t>
            </a:r>
            <a:r>
              <a:rPr lang="en-US" altLang="zh-CN" i="1" dirty="0">
                <a:solidFill>
                  <a:srgbClr val="FF3300"/>
                </a:solidFill>
                <a:latin typeface="宋体" charset="-122"/>
              </a:rPr>
              <a:t> </a:t>
            </a:r>
            <a:r>
              <a:rPr lang="zh-CN" altLang="en-US" dirty="0">
                <a:solidFill>
                  <a:schemeClr val="tx1"/>
                </a:solidFill>
                <a:latin typeface="宋体" charset="-122"/>
              </a:rPr>
              <a:t>个问题，</a:t>
            </a:r>
            <a:r>
              <a:rPr lang="zh-CN" altLang="en-US" dirty="0">
                <a:latin typeface="宋体" charset="-122"/>
              </a:rPr>
              <a:t>得出 </a:t>
            </a:r>
            <a:r>
              <a:rPr lang="en-US" altLang="zh-CN" i="1" dirty="0">
                <a:latin typeface="宋体" charset="-122"/>
              </a:rPr>
              <a:t>k </a:t>
            </a:r>
            <a:r>
              <a:rPr lang="zh-CN" altLang="en-US" dirty="0">
                <a:latin typeface="宋体" charset="-122"/>
              </a:rPr>
              <a:t>个问题的子解，</a:t>
            </a:r>
            <a:r>
              <a:rPr lang="zh-CN" altLang="en-US" dirty="0">
                <a:solidFill>
                  <a:schemeClr val="tx1"/>
                </a:solidFill>
                <a:latin typeface="宋体" charset="-122"/>
              </a:rPr>
              <a:t>再用某种方法把它们</a:t>
            </a:r>
            <a:r>
              <a:rPr lang="zh-CN" altLang="en-US" dirty="0">
                <a:solidFill>
                  <a:srgbClr val="00FFFF"/>
                </a:solidFill>
                <a:latin typeface="宋体" charset="-122"/>
              </a:rPr>
              <a:t>组</a:t>
            </a:r>
            <a:r>
              <a:rPr lang="zh-CN" altLang="en-US" dirty="0" smtClean="0">
                <a:solidFill>
                  <a:srgbClr val="00FFFF"/>
                </a:solidFill>
                <a:latin typeface="宋体" charset="-122"/>
              </a:rPr>
              <a:t>合</a:t>
            </a:r>
            <a:r>
              <a:rPr lang="zh-CN" altLang="en-US" dirty="0">
                <a:solidFill>
                  <a:srgbClr val="00FFFF"/>
                </a:solidFill>
                <a:latin typeface="宋体" charset="-122"/>
              </a:rPr>
              <a:t>起</a:t>
            </a:r>
            <a:r>
              <a:rPr lang="zh-CN" altLang="en-US" dirty="0" smtClean="0">
                <a:solidFill>
                  <a:srgbClr val="00FFFF"/>
                </a:solidFill>
                <a:latin typeface="宋体" charset="-122"/>
              </a:rPr>
              <a:t>来形成</a:t>
            </a:r>
            <a:r>
              <a:rPr lang="zh-CN" altLang="en-US" dirty="0" smtClean="0">
                <a:solidFill>
                  <a:schemeClr val="tx1"/>
                </a:solidFill>
                <a:latin typeface="宋体" charset="-122"/>
              </a:rPr>
              <a:t>原</a:t>
            </a:r>
            <a:r>
              <a:rPr lang="zh-CN" altLang="en-US" dirty="0">
                <a:solidFill>
                  <a:schemeClr val="tx1"/>
                </a:solidFill>
                <a:latin typeface="宋体" charset="-122"/>
              </a:rPr>
              <a:t>来问题的解。</a:t>
            </a:r>
          </a:p>
          <a:p>
            <a:pPr eaLnBrk="1" hangingPunct="1">
              <a:lnSpc>
                <a:spcPct val="120000"/>
              </a:lnSpc>
              <a:buClr>
                <a:srgbClr val="CC6600"/>
              </a:buClr>
              <a:buFont typeface="Wingdings 2" pitchFamily="18" charset="2"/>
              <a:buNone/>
            </a:pPr>
            <a:r>
              <a:rPr lang="zh-CN" altLang="en-US" dirty="0">
                <a:solidFill>
                  <a:schemeClr val="tx1"/>
                </a:solidFill>
                <a:latin typeface="宋体" charset="-122"/>
              </a:rPr>
              <a:t>    若子问题规模还相当大，则可以反复使用分治法，直至最后所分得的子问题足够小，以至可以</a:t>
            </a:r>
            <a:r>
              <a:rPr lang="zh-CN" altLang="en-US" dirty="0">
                <a:latin typeface="宋体" charset="-122"/>
              </a:rPr>
              <a:t>直接求解</a:t>
            </a:r>
            <a:r>
              <a:rPr lang="zh-CN" altLang="en-US" dirty="0">
                <a:solidFill>
                  <a:schemeClr val="tx1"/>
                </a:solidFill>
                <a:latin typeface="宋体" charset="-122"/>
              </a:rPr>
              <a:t>为止。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456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64"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zh-CN" altLang="en-US" i="0" dirty="0" smtClean="0">
                <a:solidFill>
                  <a:srgbClr val="FFFF66"/>
                </a:solidFill>
                <a:latin typeface="宋体" charset="-122"/>
                <a:ea typeface="宋体" charset="-122"/>
              </a:rPr>
              <a:t>例</a:t>
            </a:r>
            <a:r>
              <a:rPr lang="en-US" altLang="zh-CN" i="0" dirty="0" smtClean="0">
                <a:solidFill>
                  <a:srgbClr val="FFFF66"/>
                </a:solidFill>
                <a:latin typeface="宋体" charset="-122"/>
                <a:ea typeface="宋体" charset="-122"/>
              </a:rPr>
              <a:t>:</a:t>
            </a:r>
            <a:r>
              <a:rPr lang="zh-CN" altLang="en-US" i="0" dirty="0" smtClean="0">
                <a:solidFill>
                  <a:srgbClr val="FFFF66"/>
                </a:solidFill>
                <a:latin typeface="宋体" charset="-122"/>
                <a:ea typeface="宋体" charset="-122"/>
              </a:rPr>
              <a:t>梵塔问题</a:t>
            </a:r>
            <a:r>
              <a:rPr lang="en-US" altLang="zh-CN" i="0" dirty="0" smtClean="0">
                <a:solidFill>
                  <a:srgbClr val="FFFF66"/>
                </a:solidFill>
                <a:latin typeface="宋体" charset="-122"/>
                <a:ea typeface="宋体" charset="-122"/>
              </a:rPr>
              <a:t>: Hanoi(n, x, y, z)</a:t>
            </a:r>
            <a:endParaRPr lang="en-US" altLang="zh-CN" i="0" dirty="0">
              <a:solidFill>
                <a:srgbClr val="FFFF66"/>
              </a:solidFill>
              <a:latin typeface="宋体" charset="-122"/>
              <a:ea typeface="宋体" charset="-122"/>
            </a:endParaRPr>
          </a:p>
        </p:txBody>
      </p:sp>
      <p:sp>
        <p:nvSpPr>
          <p:cNvPr id="109571" name="Text Box 3"/>
          <p:cNvSpPr txBox="1">
            <a:spLocks noChangeArrowheads="1"/>
          </p:cNvSpPr>
          <p:nvPr/>
        </p:nvSpPr>
        <p:spPr bwMode="auto">
          <a:xfrm>
            <a:off x="533400" y="982119"/>
            <a:ext cx="2146742" cy="535531"/>
          </a:xfrm>
          <a:prstGeom prst="rect">
            <a:avLst/>
          </a:prstGeom>
          <a:noFill/>
          <a:ln w="9525">
            <a:noFill/>
            <a:miter lim="800000"/>
            <a:headEnd/>
            <a:tailEnd/>
          </a:ln>
          <a:effectLst/>
        </p:spPr>
        <p:txBody>
          <a:bodyPr wrap="none">
            <a:spAutoFit/>
          </a:bodyPr>
          <a:lstStyle/>
          <a:p>
            <a:pPr>
              <a:buNone/>
            </a:pPr>
            <a:r>
              <a:rPr kumimoji="1" lang="en-US" altLang="zh-CN" dirty="0" smtClean="0">
                <a:ea typeface="宋体" charset="-122"/>
              </a:rPr>
              <a:t>Hanoi</a:t>
            </a:r>
            <a:r>
              <a:rPr kumimoji="1" lang="zh-CN" altLang="zh-CN" dirty="0">
                <a:ea typeface="宋体" charset="-122"/>
              </a:rPr>
              <a:t>问题</a:t>
            </a:r>
            <a:endParaRPr kumimoji="1" lang="zh-CN" altLang="en-US" dirty="0">
              <a:ea typeface="宋体" charset="-122"/>
            </a:endParaRPr>
          </a:p>
        </p:txBody>
      </p:sp>
      <p:grpSp>
        <p:nvGrpSpPr>
          <p:cNvPr id="2" name="Group 5"/>
          <p:cNvGrpSpPr>
            <a:grpSpLocks/>
          </p:cNvGrpSpPr>
          <p:nvPr/>
        </p:nvGrpSpPr>
        <p:grpSpPr bwMode="auto">
          <a:xfrm>
            <a:off x="3556000" y="895350"/>
            <a:ext cx="2971800" cy="1125269"/>
            <a:chOff x="295" y="3294"/>
            <a:chExt cx="1704" cy="578"/>
          </a:xfrm>
        </p:grpSpPr>
        <p:grpSp>
          <p:nvGrpSpPr>
            <p:cNvPr id="3" name="Group 6"/>
            <p:cNvGrpSpPr>
              <a:grpSpLocks/>
            </p:cNvGrpSpPr>
            <p:nvPr/>
          </p:nvGrpSpPr>
          <p:grpSpPr bwMode="auto">
            <a:xfrm>
              <a:off x="295" y="3294"/>
              <a:ext cx="534" cy="578"/>
              <a:chOff x="295" y="3294"/>
              <a:chExt cx="534" cy="578"/>
            </a:xfrm>
          </p:grpSpPr>
          <p:grpSp>
            <p:nvGrpSpPr>
              <p:cNvPr id="4" name="Group 7"/>
              <p:cNvGrpSpPr>
                <a:grpSpLocks/>
              </p:cNvGrpSpPr>
              <p:nvPr/>
            </p:nvGrpSpPr>
            <p:grpSpPr bwMode="auto">
              <a:xfrm>
                <a:off x="295" y="3294"/>
                <a:ext cx="534" cy="423"/>
                <a:chOff x="720" y="0"/>
                <a:chExt cx="1248" cy="1104"/>
              </a:xfrm>
            </p:grpSpPr>
            <p:sp>
              <p:nvSpPr>
                <p:cNvPr id="109576" name="Line 8"/>
                <p:cNvSpPr>
                  <a:spLocks noChangeShapeType="1"/>
                </p:cNvSpPr>
                <p:nvPr/>
              </p:nvSpPr>
              <p:spPr bwMode="auto">
                <a:xfrm>
                  <a:off x="720" y="1104"/>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109577" name="Line 9"/>
                <p:cNvSpPr>
                  <a:spLocks noChangeShapeType="1"/>
                </p:cNvSpPr>
                <p:nvPr/>
              </p:nvSpPr>
              <p:spPr bwMode="auto">
                <a:xfrm>
                  <a:off x="1296" y="0"/>
                  <a:ext cx="0" cy="1104"/>
                </a:xfrm>
                <a:prstGeom prst="line">
                  <a:avLst/>
                </a:prstGeom>
                <a:noFill/>
                <a:ln w="19050">
                  <a:solidFill>
                    <a:schemeClr val="tx1"/>
                  </a:solidFill>
                  <a:round/>
                  <a:headEnd/>
                  <a:tailEnd/>
                </a:ln>
                <a:effectLst/>
              </p:spPr>
              <p:txBody>
                <a:bodyPr wrap="none" anchor="ctr"/>
                <a:lstStyle/>
                <a:p>
                  <a:endParaRPr lang="zh-CN" altLang="en-US"/>
                </a:p>
              </p:txBody>
            </p:sp>
          </p:grpSp>
          <p:sp>
            <p:nvSpPr>
              <p:cNvPr id="109578" name="Text Box 10"/>
              <p:cNvSpPr txBox="1">
                <a:spLocks noChangeArrowheads="1"/>
              </p:cNvSpPr>
              <p:nvPr/>
            </p:nvSpPr>
            <p:spPr bwMode="auto">
              <a:xfrm>
                <a:off x="443" y="3682"/>
                <a:ext cx="204" cy="190"/>
              </a:xfrm>
              <a:prstGeom prst="rect">
                <a:avLst/>
              </a:prstGeom>
              <a:noFill/>
              <a:ln w="19050">
                <a:noFill/>
                <a:miter lim="800000"/>
                <a:headEnd/>
                <a:tailEnd/>
              </a:ln>
              <a:effectLst/>
            </p:spPr>
            <p:txBody>
              <a:bodyPr wrap="none" anchor="ctr">
                <a:spAutoFit/>
              </a:bodyPr>
              <a:lstStyle/>
              <a:p>
                <a:pPr algn="ctr" eaLnBrk="0" hangingPunct="0">
                  <a:buNone/>
                </a:pPr>
                <a:r>
                  <a:rPr lang="en-US" altLang="zh-CN" sz="2000" b="0" dirty="0" smtClean="0"/>
                  <a:t>X</a:t>
                </a:r>
                <a:endParaRPr kumimoji="1" lang="en-US" altLang="zh-CN" sz="2000" b="0" dirty="0">
                  <a:ea typeface="宋体" charset="-122"/>
                </a:endParaRPr>
              </a:p>
            </p:txBody>
          </p:sp>
        </p:grpSp>
        <p:grpSp>
          <p:nvGrpSpPr>
            <p:cNvPr id="5" name="Group 11"/>
            <p:cNvGrpSpPr>
              <a:grpSpLocks/>
            </p:cNvGrpSpPr>
            <p:nvPr/>
          </p:nvGrpSpPr>
          <p:grpSpPr bwMode="auto">
            <a:xfrm>
              <a:off x="890" y="3294"/>
              <a:ext cx="534" cy="578"/>
              <a:chOff x="890" y="3294"/>
              <a:chExt cx="534" cy="578"/>
            </a:xfrm>
          </p:grpSpPr>
          <p:grpSp>
            <p:nvGrpSpPr>
              <p:cNvPr id="6" name="Group 12"/>
              <p:cNvGrpSpPr>
                <a:grpSpLocks/>
              </p:cNvGrpSpPr>
              <p:nvPr/>
            </p:nvGrpSpPr>
            <p:grpSpPr bwMode="auto">
              <a:xfrm>
                <a:off x="890" y="3294"/>
                <a:ext cx="534" cy="423"/>
                <a:chOff x="720" y="0"/>
                <a:chExt cx="1248" cy="1104"/>
              </a:xfrm>
            </p:grpSpPr>
            <p:sp>
              <p:nvSpPr>
                <p:cNvPr id="109581" name="Line 13"/>
                <p:cNvSpPr>
                  <a:spLocks noChangeShapeType="1"/>
                </p:cNvSpPr>
                <p:nvPr/>
              </p:nvSpPr>
              <p:spPr bwMode="auto">
                <a:xfrm>
                  <a:off x="720" y="1104"/>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109582" name="Line 14"/>
                <p:cNvSpPr>
                  <a:spLocks noChangeShapeType="1"/>
                </p:cNvSpPr>
                <p:nvPr/>
              </p:nvSpPr>
              <p:spPr bwMode="auto">
                <a:xfrm>
                  <a:off x="1296" y="0"/>
                  <a:ext cx="0" cy="1104"/>
                </a:xfrm>
                <a:prstGeom prst="line">
                  <a:avLst/>
                </a:prstGeom>
                <a:noFill/>
                <a:ln w="19050">
                  <a:solidFill>
                    <a:schemeClr val="tx1"/>
                  </a:solidFill>
                  <a:round/>
                  <a:headEnd/>
                  <a:tailEnd/>
                </a:ln>
                <a:effectLst/>
              </p:spPr>
              <p:txBody>
                <a:bodyPr wrap="none" anchor="ctr"/>
                <a:lstStyle/>
                <a:p>
                  <a:endParaRPr lang="zh-CN" altLang="en-US"/>
                </a:p>
              </p:txBody>
            </p:sp>
          </p:grpSp>
          <p:sp>
            <p:nvSpPr>
              <p:cNvPr id="109583" name="Text Box 15"/>
              <p:cNvSpPr txBox="1">
                <a:spLocks noChangeArrowheads="1"/>
              </p:cNvSpPr>
              <p:nvPr/>
            </p:nvSpPr>
            <p:spPr bwMode="auto">
              <a:xfrm>
                <a:off x="1043" y="3682"/>
                <a:ext cx="204" cy="190"/>
              </a:xfrm>
              <a:prstGeom prst="rect">
                <a:avLst/>
              </a:prstGeom>
              <a:noFill/>
              <a:ln w="19050">
                <a:noFill/>
                <a:miter lim="800000"/>
                <a:headEnd/>
                <a:tailEnd/>
              </a:ln>
              <a:effectLst/>
            </p:spPr>
            <p:txBody>
              <a:bodyPr wrap="none" anchor="ctr">
                <a:spAutoFit/>
              </a:bodyPr>
              <a:lstStyle/>
              <a:p>
                <a:pPr algn="ctr" eaLnBrk="0" hangingPunct="0">
                  <a:buNone/>
                </a:pPr>
                <a:r>
                  <a:rPr lang="en-US" altLang="zh-CN" sz="2000" b="0" dirty="0" smtClean="0"/>
                  <a:t>Y</a:t>
                </a:r>
                <a:endParaRPr kumimoji="1" lang="en-US" altLang="zh-CN" sz="2000" b="0" dirty="0">
                  <a:ea typeface="宋体" charset="-122"/>
                </a:endParaRPr>
              </a:p>
            </p:txBody>
          </p:sp>
        </p:grpSp>
        <p:grpSp>
          <p:nvGrpSpPr>
            <p:cNvPr id="7" name="Group 16"/>
            <p:cNvGrpSpPr>
              <a:grpSpLocks/>
            </p:cNvGrpSpPr>
            <p:nvPr/>
          </p:nvGrpSpPr>
          <p:grpSpPr bwMode="auto">
            <a:xfrm>
              <a:off x="1465" y="3294"/>
              <a:ext cx="534" cy="578"/>
              <a:chOff x="1465" y="3294"/>
              <a:chExt cx="534" cy="578"/>
            </a:xfrm>
          </p:grpSpPr>
          <p:grpSp>
            <p:nvGrpSpPr>
              <p:cNvPr id="8" name="Group 17"/>
              <p:cNvGrpSpPr>
                <a:grpSpLocks/>
              </p:cNvGrpSpPr>
              <p:nvPr/>
            </p:nvGrpSpPr>
            <p:grpSpPr bwMode="auto">
              <a:xfrm>
                <a:off x="1465" y="3294"/>
                <a:ext cx="534" cy="423"/>
                <a:chOff x="720" y="0"/>
                <a:chExt cx="1248" cy="1104"/>
              </a:xfrm>
            </p:grpSpPr>
            <p:sp>
              <p:nvSpPr>
                <p:cNvPr id="109586" name="Line 18"/>
                <p:cNvSpPr>
                  <a:spLocks noChangeShapeType="1"/>
                </p:cNvSpPr>
                <p:nvPr/>
              </p:nvSpPr>
              <p:spPr bwMode="auto">
                <a:xfrm>
                  <a:off x="720" y="1104"/>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109587" name="Line 19"/>
                <p:cNvSpPr>
                  <a:spLocks noChangeShapeType="1"/>
                </p:cNvSpPr>
                <p:nvPr/>
              </p:nvSpPr>
              <p:spPr bwMode="auto">
                <a:xfrm>
                  <a:off x="1296" y="0"/>
                  <a:ext cx="0" cy="1104"/>
                </a:xfrm>
                <a:prstGeom prst="line">
                  <a:avLst/>
                </a:prstGeom>
                <a:noFill/>
                <a:ln w="19050">
                  <a:solidFill>
                    <a:schemeClr val="tx1"/>
                  </a:solidFill>
                  <a:round/>
                  <a:headEnd/>
                  <a:tailEnd/>
                </a:ln>
                <a:effectLst/>
              </p:spPr>
              <p:txBody>
                <a:bodyPr wrap="none" anchor="ctr"/>
                <a:lstStyle/>
                <a:p>
                  <a:endParaRPr lang="zh-CN" altLang="en-US"/>
                </a:p>
              </p:txBody>
            </p:sp>
          </p:grpSp>
          <p:sp>
            <p:nvSpPr>
              <p:cNvPr id="109588" name="Text Box 20"/>
              <p:cNvSpPr txBox="1">
                <a:spLocks noChangeArrowheads="1"/>
              </p:cNvSpPr>
              <p:nvPr/>
            </p:nvSpPr>
            <p:spPr bwMode="auto">
              <a:xfrm>
                <a:off x="1618" y="3682"/>
                <a:ext cx="196" cy="190"/>
              </a:xfrm>
              <a:prstGeom prst="rect">
                <a:avLst/>
              </a:prstGeom>
              <a:noFill/>
              <a:ln w="19050">
                <a:noFill/>
                <a:miter lim="800000"/>
                <a:headEnd/>
                <a:tailEnd/>
              </a:ln>
              <a:effectLst/>
            </p:spPr>
            <p:txBody>
              <a:bodyPr wrap="none" anchor="ctr">
                <a:spAutoFit/>
              </a:bodyPr>
              <a:lstStyle/>
              <a:p>
                <a:pPr algn="ctr" eaLnBrk="0" hangingPunct="0">
                  <a:buNone/>
                </a:pPr>
                <a:r>
                  <a:rPr lang="en-US" altLang="zh-CN" sz="2000" b="0" dirty="0" smtClean="0"/>
                  <a:t>Z</a:t>
                </a:r>
                <a:endParaRPr kumimoji="1" lang="en-US" altLang="zh-CN" sz="2000" b="0" dirty="0">
                  <a:ea typeface="宋体" charset="-122"/>
                </a:endParaRPr>
              </a:p>
            </p:txBody>
          </p:sp>
        </p:grpSp>
        <p:sp>
          <p:nvSpPr>
            <p:cNvPr id="109589" name="Rectangle 21"/>
            <p:cNvSpPr>
              <a:spLocks noChangeArrowheads="1"/>
            </p:cNvSpPr>
            <p:nvPr/>
          </p:nvSpPr>
          <p:spPr bwMode="auto">
            <a:xfrm>
              <a:off x="377" y="3662"/>
              <a:ext cx="329" cy="55"/>
            </a:xfrm>
            <a:prstGeom prst="rect">
              <a:avLst/>
            </a:prstGeom>
            <a:noFill/>
            <a:ln w="19050">
              <a:solidFill>
                <a:schemeClr val="tx1"/>
              </a:solidFill>
              <a:miter lim="800000"/>
              <a:headEnd/>
              <a:tailEnd/>
            </a:ln>
            <a:effectLst/>
          </p:spPr>
          <p:txBody>
            <a:bodyPr wrap="none" anchor="ctr"/>
            <a:lstStyle/>
            <a:p>
              <a:endParaRPr lang="zh-CN" altLang="en-US" dirty="0"/>
            </a:p>
          </p:txBody>
        </p:sp>
        <p:sp>
          <p:nvSpPr>
            <p:cNvPr id="109590" name="Rectangle 22"/>
            <p:cNvSpPr>
              <a:spLocks noChangeArrowheads="1"/>
            </p:cNvSpPr>
            <p:nvPr/>
          </p:nvSpPr>
          <p:spPr bwMode="auto">
            <a:xfrm>
              <a:off x="439" y="3607"/>
              <a:ext cx="205" cy="55"/>
            </a:xfrm>
            <a:prstGeom prst="rect">
              <a:avLst/>
            </a:prstGeom>
            <a:noFill/>
            <a:ln w="19050">
              <a:solidFill>
                <a:schemeClr val="tx1"/>
              </a:solidFill>
              <a:miter lim="800000"/>
              <a:headEnd/>
              <a:tailEnd/>
            </a:ln>
            <a:effectLst/>
          </p:spPr>
          <p:txBody>
            <a:bodyPr wrap="none" anchor="ctr"/>
            <a:lstStyle/>
            <a:p>
              <a:endParaRPr lang="zh-CN" altLang="en-US"/>
            </a:p>
          </p:txBody>
        </p:sp>
        <p:sp>
          <p:nvSpPr>
            <p:cNvPr id="109591" name="Rectangle 23"/>
            <p:cNvSpPr>
              <a:spLocks noChangeArrowheads="1"/>
            </p:cNvSpPr>
            <p:nvPr/>
          </p:nvSpPr>
          <p:spPr bwMode="auto">
            <a:xfrm>
              <a:off x="480" y="3551"/>
              <a:ext cx="123" cy="56"/>
            </a:xfrm>
            <a:prstGeom prst="rect">
              <a:avLst/>
            </a:prstGeom>
            <a:noFill/>
            <a:ln w="19050">
              <a:solidFill>
                <a:schemeClr val="tx1"/>
              </a:solidFill>
              <a:miter lim="800000"/>
              <a:headEnd/>
              <a:tailEnd/>
            </a:ln>
            <a:effectLst/>
          </p:spPr>
          <p:txBody>
            <a:bodyPr wrap="none" anchor="ctr"/>
            <a:lstStyle/>
            <a:p>
              <a:endParaRPr lang="zh-CN" altLang="en-US"/>
            </a:p>
          </p:txBody>
        </p:sp>
      </p:grpSp>
      <p:grpSp>
        <p:nvGrpSpPr>
          <p:cNvPr id="85" name="组合 84"/>
          <p:cNvGrpSpPr/>
          <p:nvPr/>
        </p:nvGrpSpPr>
        <p:grpSpPr>
          <a:xfrm>
            <a:off x="82550" y="3014934"/>
            <a:ext cx="2971800" cy="1125266"/>
            <a:chOff x="4572000" y="2184384"/>
            <a:chExt cx="2971800" cy="1125266"/>
          </a:xfrm>
        </p:grpSpPr>
        <p:grpSp>
          <p:nvGrpSpPr>
            <p:cNvPr id="64" name="Group 5"/>
            <p:cNvGrpSpPr>
              <a:grpSpLocks/>
            </p:cNvGrpSpPr>
            <p:nvPr/>
          </p:nvGrpSpPr>
          <p:grpSpPr bwMode="auto">
            <a:xfrm>
              <a:off x="4572000" y="2184384"/>
              <a:ext cx="2971800" cy="1125266"/>
              <a:chOff x="295" y="3294"/>
              <a:chExt cx="1704" cy="578"/>
            </a:xfrm>
          </p:grpSpPr>
          <p:grpSp>
            <p:nvGrpSpPr>
              <p:cNvPr id="65" name="Group 6"/>
              <p:cNvGrpSpPr>
                <a:grpSpLocks/>
              </p:cNvGrpSpPr>
              <p:nvPr/>
            </p:nvGrpSpPr>
            <p:grpSpPr bwMode="auto">
              <a:xfrm>
                <a:off x="295" y="3294"/>
                <a:ext cx="534" cy="578"/>
                <a:chOff x="295" y="3294"/>
                <a:chExt cx="534" cy="578"/>
              </a:xfrm>
            </p:grpSpPr>
            <p:grpSp>
              <p:nvGrpSpPr>
                <p:cNvPr id="79" name="Group 7"/>
                <p:cNvGrpSpPr>
                  <a:grpSpLocks/>
                </p:cNvGrpSpPr>
                <p:nvPr/>
              </p:nvGrpSpPr>
              <p:grpSpPr bwMode="auto">
                <a:xfrm>
                  <a:off x="295" y="3294"/>
                  <a:ext cx="534" cy="425"/>
                  <a:chOff x="720" y="0"/>
                  <a:chExt cx="1248" cy="425"/>
                </a:xfrm>
              </p:grpSpPr>
              <p:sp>
                <p:nvSpPr>
                  <p:cNvPr id="81" name="Line 8"/>
                  <p:cNvSpPr>
                    <a:spLocks noChangeShapeType="1"/>
                  </p:cNvSpPr>
                  <p:nvPr/>
                </p:nvSpPr>
                <p:spPr bwMode="auto">
                  <a:xfrm>
                    <a:off x="720" y="422"/>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82" name="Line 9"/>
                  <p:cNvSpPr>
                    <a:spLocks noChangeShapeType="1"/>
                  </p:cNvSpPr>
                  <p:nvPr/>
                </p:nvSpPr>
                <p:spPr bwMode="auto">
                  <a:xfrm>
                    <a:off x="1296" y="0"/>
                    <a:ext cx="0" cy="425"/>
                  </a:xfrm>
                  <a:prstGeom prst="line">
                    <a:avLst/>
                  </a:prstGeom>
                  <a:noFill/>
                  <a:ln w="19050">
                    <a:solidFill>
                      <a:schemeClr val="tx1"/>
                    </a:solidFill>
                    <a:round/>
                    <a:headEnd/>
                    <a:tailEnd/>
                  </a:ln>
                  <a:effectLst/>
                </p:spPr>
                <p:txBody>
                  <a:bodyPr wrap="none" anchor="ctr"/>
                  <a:lstStyle/>
                  <a:p>
                    <a:endParaRPr lang="zh-CN" altLang="en-US"/>
                  </a:p>
                </p:txBody>
              </p:sp>
            </p:grpSp>
            <p:sp>
              <p:nvSpPr>
                <p:cNvPr id="80" name="Text Box 10"/>
                <p:cNvSpPr txBox="1">
                  <a:spLocks noChangeArrowheads="1"/>
                </p:cNvSpPr>
                <p:nvPr/>
              </p:nvSpPr>
              <p:spPr bwMode="auto">
                <a:xfrm>
                  <a:off x="443" y="3682"/>
                  <a:ext cx="204" cy="190"/>
                </a:xfrm>
                <a:prstGeom prst="rect">
                  <a:avLst/>
                </a:prstGeom>
                <a:noFill/>
                <a:ln w="19050">
                  <a:noFill/>
                  <a:miter lim="800000"/>
                  <a:headEnd/>
                  <a:tailEnd/>
                </a:ln>
                <a:effectLst/>
              </p:spPr>
              <p:txBody>
                <a:bodyPr wrap="none" anchor="ctr">
                  <a:spAutoFit/>
                </a:bodyPr>
                <a:lstStyle/>
                <a:p>
                  <a:pPr algn="ctr" eaLnBrk="0" hangingPunct="0">
                    <a:buNone/>
                  </a:pPr>
                  <a:r>
                    <a:rPr lang="en-US" altLang="zh-CN" sz="2000" b="0" dirty="0" smtClean="0"/>
                    <a:t>X</a:t>
                  </a:r>
                  <a:endParaRPr kumimoji="1" lang="en-US" altLang="zh-CN" sz="2000" b="0" dirty="0">
                    <a:ea typeface="宋体" charset="-122"/>
                  </a:endParaRPr>
                </a:p>
              </p:txBody>
            </p:sp>
          </p:grpSp>
          <p:grpSp>
            <p:nvGrpSpPr>
              <p:cNvPr id="66" name="Group 11"/>
              <p:cNvGrpSpPr>
                <a:grpSpLocks/>
              </p:cNvGrpSpPr>
              <p:nvPr/>
            </p:nvGrpSpPr>
            <p:grpSpPr bwMode="auto">
              <a:xfrm>
                <a:off x="890" y="3294"/>
                <a:ext cx="534" cy="578"/>
                <a:chOff x="890" y="3294"/>
                <a:chExt cx="534" cy="578"/>
              </a:xfrm>
            </p:grpSpPr>
            <p:grpSp>
              <p:nvGrpSpPr>
                <p:cNvPr id="75" name="Group 12"/>
                <p:cNvGrpSpPr>
                  <a:grpSpLocks/>
                </p:cNvGrpSpPr>
                <p:nvPr/>
              </p:nvGrpSpPr>
              <p:grpSpPr bwMode="auto">
                <a:xfrm>
                  <a:off x="890" y="3294"/>
                  <a:ext cx="534" cy="428"/>
                  <a:chOff x="720" y="0"/>
                  <a:chExt cx="1248" cy="428"/>
                </a:xfrm>
              </p:grpSpPr>
              <p:sp>
                <p:nvSpPr>
                  <p:cNvPr id="77" name="Line 13"/>
                  <p:cNvSpPr>
                    <a:spLocks noChangeShapeType="1"/>
                  </p:cNvSpPr>
                  <p:nvPr/>
                </p:nvSpPr>
                <p:spPr bwMode="auto">
                  <a:xfrm>
                    <a:off x="720" y="428"/>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78" name="Line 14"/>
                  <p:cNvSpPr>
                    <a:spLocks noChangeShapeType="1"/>
                  </p:cNvSpPr>
                  <p:nvPr/>
                </p:nvSpPr>
                <p:spPr bwMode="auto">
                  <a:xfrm>
                    <a:off x="1296" y="0"/>
                    <a:ext cx="0" cy="425"/>
                  </a:xfrm>
                  <a:prstGeom prst="line">
                    <a:avLst/>
                  </a:prstGeom>
                  <a:noFill/>
                  <a:ln w="19050">
                    <a:solidFill>
                      <a:schemeClr val="tx1"/>
                    </a:solidFill>
                    <a:round/>
                    <a:headEnd/>
                    <a:tailEnd/>
                  </a:ln>
                  <a:effectLst/>
                </p:spPr>
                <p:txBody>
                  <a:bodyPr wrap="none" anchor="ctr"/>
                  <a:lstStyle/>
                  <a:p>
                    <a:endParaRPr lang="zh-CN" altLang="en-US"/>
                  </a:p>
                </p:txBody>
              </p:sp>
            </p:grpSp>
            <p:sp>
              <p:nvSpPr>
                <p:cNvPr id="76" name="Text Box 15"/>
                <p:cNvSpPr txBox="1">
                  <a:spLocks noChangeArrowheads="1"/>
                </p:cNvSpPr>
                <p:nvPr/>
              </p:nvSpPr>
              <p:spPr bwMode="auto">
                <a:xfrm>
                  <a:off x="1043" y="3682"/>
                  <a:ext cx="204" cy="190"/>
                </a:xfrm>
                <a:prstGeom prst="rect">
                  <a:avLst/>
                </a:prstGeom>
                <a:noFill/>
                <a:ln w="19050">
                  <a:noFill/>
                  <a:miter lim="800000"/>
                  <a:headEnd/>
                  <a:tailEnd/>
                </a:ln>
                <a:effectLst/>
              </p:spPr>
              <p:txBody>
                <a:bodyPr wrap="none" anchor="ctr">
                  <a:spAutoFit/>
                </a:bodyPr>
                <a:lstStyle/>
                <a:p>
                  <a:pPr algn="ctr" eaLnBrk="0" hangingPunct="0">
                    <a:buNone/>
                  </a:pPr>
                  <a:r>
                    <a:rPr kumimoji="1" lang="en-US" altLang="zh-CN" sz="2000" b="0" dirty="0" smtClean="0">
                      <a:ea typeface="宋体" charset="-122"/>
                    </a:rPr>
                    <a:t>Y</a:t>
                  </a:r>
                  <a:endParaRPr kumimoji="1" lang="en-US" altLang="zh-CN" sz="2000" b="0" dirty="0">
                    <a:ea typeface="宋体" charset="-122"/>
                  </a:endParaRPr>
                </a:p>
              </p:txBody>
            </p:sp>
          </p:grpSp>
          <p:grpSp>
            <p:nvGrpSpPr>
              <p:cNvPr id="67" name="Group 16"/>
              <p:cNvGrpSpPr>
                <a:grpSpLocks/>
              </p:cNvGrpSpPr>
              <p:nvPr/>
            </p:nvGrpSpPr>
            <p:grpSpPr bwMode="auto">
              <a:xfrm>
                <a:off x="1465" y="3294"/>
                <a:ext cx="534" cy="578"/>
                <a:chOff x="1465" y="3294"/>
                <a:chExt cx="534" cy="578"/>
              </a:xfrm>
            </p:grpSpPr>
            <p:grpSp>
              <p:nvGrpSpPr>
                <p:cNvPr id="71" name="Group 17"/>
                <p:cNvGrpSpPr>
                  <a:grpSpLocks/>
                </p:cNvGrpSpPr>
                <p:nvPr/>
              </p:nvGrpSpPr>
              <p:grpSpPr bwMode="auto">
                <a:xfrm>
                  <a:off x="1465" y="3294"/>
                  <a:ext cx="534" cy="428"/>
                  <a:chOff x="720" y="0"/>
                  <a:chExt cx="1248" cy="428"/>
                </a:xfrm>
              </p:grpSpPr>
              <p:sp>
                <p:nvSpPr>
                  <p:cNvPr id="73" name="Line 18"/>
                  <p:cNvSpPr>
                    <a:spLocks noChangeShapeType="1"/>
                  </p:cNvSpPr>
                  <p:nvPr/>
                </p:nvSpPr>
                <p:spPr bwMode="auto">
                  <a:xfrm>
                    <a:off x="720" y="428"/>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74" name="Line 19"/>
                  <p:cNvSpPr>
                    <a:spLocks noChangeShapeType="1"/>
                  </p:cNvSpPr>
                  <p:nvPr/>
                </p:nvSpPr>
                <p:spPr bwMode="auto">
                  <a:xfrm>
                    <a:off x="1296" y="0"/>
                    <a:ext cx="0" cy="425"/>
                  </a:xfrm>
                  <a:prstGeom prst="line">
                    <a:avLst/>
                  </a:prstGeom>
                  <a:noFill/>
                  <a:ln w="19050">
                    <a:solidFill>
                      <a:schemeClr val="tx1"/>
                    </a:solidFill>
                    <a:round/>
                    <a:headEnd/>
                    <a:tailEnd/>
                  </a:ln>
                  <a:effectLst/>
                </p:spPr>
                <p:txBody>
                  <a:bodyPr wrap="none" anchor="ctr"/>
                  <a:lstStyle/>
                  <a:p>
                    <a:endParaRPr lang="zh-CN" altLang="en-US"/>
                  </a:p>
                </p:txBody>
              </p:sp>
            </p:grpSp>
            <p:sp>
              <p:nvSpPr>
                <p:cNvPr id="72" name="Text Box 20"/>
                <p:cNvSpPr txBox="1">
                  <a:spLocks noChangeArrowheads="1"/>
                </p:cNvSpPr>
                <p:nvPr/>
              </p:nvSpPr>
              <p:spPr bwMode="auto">
                <a:xfrm>
                  <a:off x="1618" y="3682"/>
                  <a:ext cx="196" cy="190"/>
                </a:xfrm>
                <a:prstGeom prst="rect">
                  <a:avLst/>
                </a:prstGeom>
                <a:noFill/>
                <a:ln w="19050">
                  <a:noFill/>
                  <a:miter lim="800000"/>
                  <a:headEnd/>
                  <a:tailEnd/>
                </a:ln>
                <a:effectLst/>
              </p:spPr>
              <p:txBody>
                <a:bodyPr wrap="none" anchor="ctr">
                  <a:spAutoFit/>
                </a:bodyPr>
                <a:lstStyle/>
                <a:p>
                  <a:pPr algn="ctr" eaLnBrk="0" hangingPunct="0">
                    <a:buNone/>
                  </a:pPr>
                  <a:r>
                    <a:rPr kumimoji="1" lang="en-US" altLang="zh-CN" sz="2000" b="0" dirty="0" smtClean="0">
                      <a:ea typeface="宋体" charset="-122"/>
                    </a:rPr>
                    <a:t>Z</a:t>
                  </a:r>
                  <a:endParaRPr kumimoji="1" lang="en-US" altLang="zh-CN" sz="2000" b="0" dirty="0">
                    <a:ea typeface="宋体" charset="-122"/>
                  </a:endParaRPr>
                </a:p>
              </p:txBody>
            </p:sp>
          </p:grpSp>
          <p:sp>
            <p:nvSpPr>
              <p:cNvPr id="68" name="Rectangle 21"/>
              <p:cNvSpPr>
                <a:spLocks noChangeArrowheads="1"/>
              </p:cNvSpPr>
              <p:nvPr/>
            </p:nvSpPr>
            <p:spPr bwMode="auto">
              <a:xfrm>
                <a:off x="377" y="3662"/>
                <a:ext cx="329" cy="55"/>
              </a:xfrm>
              <a:prstGeom prst="rect">
                <a:avLst/>
              </a:prstGeom>
              <a:noFill/>
              <a:ln w="19050">
                <a:solidFill>
                  <a:schemeClr val="tx1"/>
                </a:solidFill>
                <a:miter lim="800000"/>
                <a:headEnd/>
                <a:tailEnd/>
              </a:ln>
              <a:effectLst/>
            </p:spPr>
            <p:txBody>
              <a:bodyPr wrap="none" anchor="ctr"/>
              <a:lstStyle/>
              <a:p>
                <a:endParaRPr lang="zh-CN" altLang="en-US" dirty="0"/>
              </a:p>
            </p:txBody>
          </p:sp>
        </p:grpSp>
        <p:sp>
          <p:nvSpPr>
            <p:cNvPr id="83" name="Rectangle 22"/>
            <p:cNvSpPr>
              <a:spLocks noChangeArrowheads="1"/>
            </p:cNvSpPr>
            <p:nvPr/>
          </p:nvSpPr>
          <p:spPr bwMode="auto">
            <a:xfrm>
              <a:off x="5859127" y="2910299"/>
              <a:ext cx="357523" cy="107076"/>
            </a:xfrm>
            <a:prstGeom prst="rect">
              <a:avLst/>
            </a:prstGeom>
            <a:noFill/>
            <a:ln w="19050">
              <a:solidFill>
                <a:schemeClr val="tx1"/>
              </a:solidFill>
              <a:miter lim="800000"/>
              <a:headEnd/>
              <a:tailEnd/>
            </a:ln>
            <a:effectLst/>
          </p:spPr>
          <p:txBody>
            <a:bodyPr wrap="none" anchor="ctr"/>
            <a:lstStyle/>
            <a:p>
              <a:endParaRPr lang="zh-CN" altLang="en-US" dirty="0"/>
            </a:p>
          </p:txBody>
        </p:sp>
        <p:sp>
          <p:nvSpPr>
            <p:cNvPr id="84" name="Rectangle 23"/>
            <p:cNvSpPr>
              <a:spLocks noChangeArrowheads="1"/>
            </p:cNvSpPr>
            <p:nvPr/>
          </p:nvSpPr>
          <p:spPr bwMode="auto">
            <a:xfrm>
              <a:off x="5930632" y="2789891"/>
              <a:ext cx="214514" cy="109023"/>
            </a:xfrm>
            <a:prstGeom prst="rect">
              <a:avLst/>
            </a:prstGeom>
            <a:noFill/>
            <a:ln w="19050">
              <a:solidFill>
                <a:schemeClr val="tx1"/>
              </a:solidFill>
              <a:miter lim="800000"/>
              <a:headEnd/>
              <a:tailEnd/>
            </a:ln>
            <a:effectLst/>
          </p:spPr>
          <p:txBody>
            <a:bodyPr wrap="none" anchor="ctr"/>
            <a:lstStyle/>
            <a:p>
              <a:endParaRPr lang="zh-CN" altLang="en-US"/>
            </a:p>
          </p:txBody>
        </p:sp>
      </p:grpSp>
      <p:grpSp>
        <p:nvGrpSpPr>
          <p:cNvPr id="86" name="组合 85"/>
          <p:cNvGrpSpPr/>
          <p:nvPr/>
        </p:nvGrpSpPr>
        <p:grpSpPr>
          <a:xfrm>
            <a:off x="260350" y="4792934"/>
            <a:ext cx="2971800" cy="1125266"/>
            <a:chOff x="4572000" y="2184384"/>
            <a:chExt cx="2971800" cy="1125266"/>
          </a:xfrm>
        </p:grpSpPr>
        <p:grpSp>
          <p:nvGrpSpPr>
            <p:cNvPr id="87" name="Group 5"/>
            <p:cNvGrpSpPr>
              <a:grpSpLocks/>
            </p:cNvGrpSpPr>
            <p:nvPr/>
          </p:nvGrpSpPr>
          <p:grpSpPr bwMode="auto">
            <a:xfrm>
              <a:off x="4572000" y="2184384"/>
              <a:ext cx="2971802" cy="1125266"/>
              <a:chOff x="295" y="3294"/>
              <a:chExt cx="1704" cy="578"/>
            </a:xfrm>
          </p:grpSpPr>
          <p:grpSp>
            <p:nvGrpSpPr>
              <p:cNvPr id="90" name="Group 6"/>
              <p:cNvGrpSpPr>
                <a:grpSpLocks/>
              </p:cNvGrpSpPr>
              <p:nvPr/>
            </p:nvGrpSpPr>
            <p:grpSpPr bwMode="auto">
              <a:xfrm>
                <a:off x="295" y="3294"/>
                <a:ext cx="534" cy="578"/>
                <a:chOff x="295" y="3294"/>
                <a:chExt cx="534" cy="578"/>
              </a:xfrm>
            </p:grpSpPr>
            <p:grpSp>
              <p:nvGrpSpPr>
                <p:cNvPr id="102" name="Group 7"/>
                <p:cNvGrpSpPr>
                  <a:grpSpLocks/>
                </p:cNvGrpSpPr>
                <p:nvPr/>
              </p:nvGrpSpPr>
              <p:grpSpPr bwMode="auto">
                <a:xfrm>
                  <a:off x="295" y="3294"/>
                  <a:ext cx="534" cy="425"/>
                  <a:chOff x="720" y="0"/>
                  <a:chExt cx="1248" cy="425"/>
                </a:xfrm>
              </p:grpSpPr>
              <p:sp>
                <p:nvSpPr>
                  <p:cNvPr id="104" name="Line 8"/>
                  <p:cNvSpPr>
                    <a:spLocks noChangeShapeType="1"/>
                  </p:cNvSpPr>
                  <p:nvPr/>
                </p:nvSpPr>
                <p:spPr bwMode="auto">
                  <a:xfrm>
                    <a:off x="720" y="422"/>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105" name="Line 9"/>
                  <p:cNvSpPr>
                    <a:spLocks noChangeShapeType="1"/>
                  </p:cNvSpPr>
                  <p:nvPr/>
                </p:nvSpPr>
                <p:spPr bwMode="auto">
                  <a:xfrm>
                    <a:off x="1296" y="0"/>
                    <a:ext cx="0" cy="425"/>
                  </a:xfrm>
                  <a:prstGeom prst="line">
                    <a:avLst/>
                  </a:prstGeom>
                  <a:noFill/>
                  <a:ln w="19050">
                    <a:solidFill>
                      <a:schemeClr val="tx1"/>
                    </a:solidFill>
                    <a:round/>
                    <a:headEnd/>
                    <a:tailEnd/>
                  </a:ln>
                  <a:effectLst/>
                </p:spPr>
                <p:txBody>
                  <a:bodyPr wrap="none" anchor="ctr"/>
                  <a:lstStyle/>
                  <a:p>
                    <a:endParaRPr lang="zh-CN" altLang="en-US"/>
                  </a:p>
                </p:txBody>
              </p:sp>
            </p:grpSp>
            <p:sp>
              <p:nvSpPr>
                <p:cNvPr id="103" name="Text Box 10"/>
                <p:cNvSpPr txBox="1">
                  <a:spLocks noChangeArrowheads="1"/>
                </p:cNvSpPr>
                <p:nvPr/>
              </p:nvSpPr>
              <p:spPr bwMode="auto">
                <a:xfrm>
                  <a:off x="443" y="3682"/>
                  <a:ext cx="204" cy="190"/>
                </a:xfrm>
                <a:prstGeom prst="rect">
                  <a:avLst/>
                </a:prstGeom>
                <a:noFill/>
                <a:ln w="19050">
                  <a:noFill/>
                  <a:miter lim="800000"/>
                  <a:headEnd/>
                  <a:tailEnd/>
                </a:ln>
                <a:effectLst/>
              </p:spPr>
              <p:txBody>
                <a:bodyPr wrap="none" anchor="ctr">
                  <a:spAutoFit/>
                </a:bodyPr>
                <a:lstStyle/>
                <a:p>
                  <a:pPr algn="ctr" eaLnBrk="0" hangingPunct="0">
                    <a:buNone/>
                  </a:pPr>
                  <a:r>
                    <a:rPr lang="en-US" altLang="zh-CN" sz="2000" b="0" dirty="0" smtClean="0"/>
                    <a:t>X</a:t>
                  </a:r>
                  <a:endParaRPr kumimoji="1" lang="en-US" altLang="zh-CN" sz="2000" b="0" dirty="0">
                    <a:ea typeface="宋体" charset="-122"/>
                  </a:endParaRPr>
                </a:p>
              </p:txBody>
            </p:sp>
          </p:grpSp>
          <p:grpSp>
            <p:nvGrpSpPr>
              <p:cNvPr id="91" name="Group 11"/>
              <p:cNvGrpSpPr>
                <a:grpSpLocks/>
              </p:cNvGrpSpPr>
              <p:nvPr/>
            </p:nvGrpSpPr>
            <p:grpSpPr bwMode="auto">
              <a:xfrm>
                <a:off x="890" y="3294"/>
                <a:ext cx="534" cy="578"/>
                <a:chOff x="890" y="3294"/>
                <a:chExt cx="534" cy="578"/>
              </a:xfrm>
            </p:grpSpPr>
            <p:grpSp>
              <p:nvGrpSpPr>
                <p:cNvPr id="98" name="Group 12"/>
                <p:cNvGrpSpPr>
                  <a:grpSpLocks/>
                </p:cNvGrpSpPr>
                <p:nvPr/>
              </p:nvGrpSpPr>
              <p:grpSpPr bwMode="auto">
                <a:xfrm>
                  <a:off x="890" y="3294"/>
                  <a:ext cx="534" cy="428"/>
                  <a:chOff x="720" y="0"/>
                  <a:chExt cx="1248" cy="428"/>
                </a:xfrm>
              </p:grpSpPr>
              <p:sp>
                <p:nvSpPr>
                  <p:cNvPr id="100" name="Line 13"/>
                  <p:cNvSpPr>
                    <a:spLocks noChangeShapeType="1"/>
                  </p:cNvSpPr>
                  <p:nvPr/>
                </p:nvSpPr>
                <p:spPr bwMode="auto">
                  <a:xfrm>
                    <a:off x="720" y="428"/>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101" name="Line 14"/>
                  <p:cNvSpPr>
                    <a:spLocks noChangeShapeType="1"/>
                  </p:cNvSpPr>
                  <p:nvPr/>
                </p:nvSpPr>
                <p:spPr bwMode="auto">
                  <a:xfrm>
                    <a:off x="1296" y="0"/>
                    <a:ext cx="0" cy="425"/>
                  </a:xfrm>
                  <a:prstGeom prst="line">
                    <a:avLst/>
                  </a:prstGeom>
                  <a:noFill/>
                  <a:ln w="19050">
                    <a:solidFill>
                      <a:schemeClr val="tx1"/>
                    </a:solidFill>
                    <a:round/>
                    <a:headEnd/>
                    <a:tailEnd/>
                  </a:ln>
                  <a:effectLst/>
                </p:spPr>
                <p:txBody>
                  <a:bodyPr wrap="none" anchor="ctr"/>
                  <a:lstStyle/>
                  <a:p>
                    <a:endParaRPr lang="zh-CN" altLang="en-US"/>
                  </a:p>
                </p:txBody>
              </p:sp>
            </p:grpSp>
            <p:sp>
              <p:nvSpPr>
                <p:cNvPr id="99" name="Text Box 15"/>
                <p:cNvSpPr txBox="1">
                  <a:spLocks noChangeArrowheads="1"/>
                </p:cNvSpPr>
                <p:nvPr/>
              </p:nvSpPr>
              <p:spPr bwMode="auto">
                <a:xfrm>
                  <a:off x="1043" y="3682"/>
                  <a:ext cx="204" cy="190"/>
                </a:xfrm>
                <a:prstGeom prst="rect">
                  <a:avLst/>
                </a:prstGeom>
                <a:noFill/>
                <a:ln w="19050">
                  <a:noFill/>
                  <a:miter lim="800000"/>
                  <a:headEnd/>
                  <a:tailEnd/>
                </a:ln>
                <a:effectLst/>
              </p:spPr>
              <p:txBody>
                <a:bodyPr wrap="none" anchor="ctr">
                  <a:spAutoFit/>
                </a:bodyPr>
                <a:lstStyle/>
                <a:p>
                  <a:pPr algn="ctr" eaLnBrk="0" hangingPunct="0">
                    <a:buNone/>
                  </a:pPr>
                  <a:r>
                    <a:rPr kumimoji="1" lang="en-US" altLang="zh-CN" sz="2000" b="0" dirty="0" smtClean="0">
                      <a:ea typeface="宋体" charset="-122"/>
                    </a:rPr>
                    <a:t>Y</a:t>
                  </a:r>
                  <a:endParaRPr kumimoji="1" lang="en-US" altLang="zh-CN" sz="2000" b="0" dirty="0">
                    <a:ea typeface="宋体" charset="-122"/>
                  </a:endParaRPr>
                </a:p>
              </p:txBody>
            </p:sp>
          </p:grpSp>
          <p:grpSp>
            <p:nvGrpSpPr>
              <p:cNvPr id="92" name="Group 16"/>
              <p:cNvGrpSpPr>
                <a:grpSpLocks/>
              </p:cNvGrpSpPr>
              <p:nvPr/>
            </p:nvGrpSpPr>
            <p:grpSpPr bwMode="auto">
              <a:xfrm>
                <a:off x="1465" y="3294"/>
                <a:ext cx="534" cy="578"/>
                <a:chOff x="1465" y="3294"/>
                <a:chExt cx="534" cy="578"/>
              </a:xfrm>
            </p:grpSpPr>
            <p:grpSp>
              <p:nvGrpSpPr>
                <p:cNvPr id="94" name="Group 17"/>
                <p:cNvGrpSpPr>
                  <a:grpSpLocks/>
                </p:cNvGrpSpPr>
                <p:nvPr/>
              </p:nvGrpSpPr>
              <p:grpSpPr bwMode="auto">
                <a:xfrm>
                  <a:off x="1465" y="3294"/>
                  <a:ext cx="534" cy="428"/>
                  <a:chOff x="720" y="0"/>
                  <a:chExt cx="1248" cy="428"/>
                </a:xfrm>
              </p:grpSpPr>
              <p:sp>
                <p:nvSpPr>
                  <p:cNvPr id="96" name="Line 18"/>
                  <p:cNvSpPr>
                    <a:spLocks noChangeShapeType="1"/>
                  </p:cNvSpPr>
                  <p:nvPr/>
                </p:nvSpPr>
                <p:spPr bwMode="auto">
                  <a:xfrm>
                    <a:off x="720" y="428"/>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97" name="Line 19"/>
                  <p:cNvSpPr>
                    <a:spLocks noChangeShapeType="1"/>
                  </p:cNvSpPr>
                  <p:nvPr/>
                </p:nvSpPr>
                <p:spPr bwMode="auto">
                  <a:xfrm>
                    <a:off x="1296" y="0"/>
                    <a:ext cx="0" cy="425"/>
                  </a:xfrm>
                  <a:prstGeom prst="line">
                    <a:avLst/>
                  </a:prstGeom>
                  <a:noFill/>
                  <a:ln w="19050">
                    <a:solidFill>
                      <a:schemeClr val="tx1"/>
                    </a:solidFill>
                    <a:round/>
                    <a:headEnd/>
                    <a:tailEnd/>
                  </a:ln>
                  <a:effectLst/>
                </p:spPr>
                <p:txBody>
                  <a:bodyPr wrap="none" anchor="ctr"/>
                  <a:lstStyle/>
                  <a:p>
                    <a:endParaRPr lang="zh-CN" altLang="en-US"/>
                  </a:p>
                </p:txBody>
              </p:sp>
            </p:grpSp>
            <p:sp>
              <p:nvSpPr>
                <p:cNvPr id="95" name="Text Box 20"/>
                <p:cNvSpPr txBox="1">
                  <a:spLocks noChangeArrowheads="1"/>
                </p:cNvSpPr>
                <p:nvPr/>
              </p:nvSpPr>
              <p:spPr bwMode="auto">
                <a:xfrm>
                  <a:off x="1618" y="3682"/>
                  <a:ext cx="196" cy="190"/>
                </a:xfrm>
                <a:prstGeom prst="rect">
                  <a:avLst/>
                </a:prstGeom>
                <a:noFill/>
                <a:ln w="19050">
                  <a:noFill/>
                  <a:miter lim="800000"/>
                  <a:headEnd/>
                  <a:tailEnd/>
                </a:ln>
                <a:effectLst/>
              </p:spPr>
              <p:txBody>
                <a:bodyPr wrap="none" anchor="ctr">
                  <a:spAutoFit/>
                </a:bodyPr>
                <a:lstStyle/>
                <a:p>
                  <a:pPr algn="ctr" eaLnBrk="0" hangingPunct="0">
                    <a:buNone/>
                  </a:pPr>
                  <a:r>
                    <a:rPr kumimoji="1" lang="en-US" altLang="zh-CN" sz="2000" b="0" dirty="0" smtClean="0">
                      <a:ea typeface="宋体" charset="-122"/>
                    </a:rPr>
                    <a:t>Z</a:t>
                  </a:r>
                  <a:endParaRPr kumimoji="1" lang="en-US" altLang="zh-CN" sz="2000" b="0" dirty="0">
                    <a:ea typeface="宋体" charset="-122"/>
                  </a:endParaRPr>
                </a:p>
              </p:txBody>
            </p:sp>
          </p:grpSp>
          <p:sp>
            <p:nvSpPr>
              <p:cNvPr id="93" name="Rectangle 21"/>
              <p:cNvSpPr>
                <a:spLocks noChangeArrowheads="1"/>
              </p:cNvSpPr>
              <p:nvPr/>
            </p:nvSpPr>
            <p:spPr bwMode="auto">
              <a:xfrm>
                <a:off x="1568" y="3662"/>
                <a:ext cx="329" cy="55"/>
              </a:xfrm>
              <a:prstGeom prst="rect">
                <a:avLst/>
              </a:prstGeom>
              <a:noFill/>
              <a:ln w="19050">
                <a:solidFill>
                  <a:schemeClr val="tx1"/>
                </a:solidFill>
                <a:miter lim="800000"/>
                <a:headEnd/>
                <a:tailEnd/>
              </a:ln>
              <a:effectLst/>
            </p:spPr>
            <p:txBody>
              <a:bodyPr wrap="none" anchor="ctr"/>
              <a:lstStyle/>
              <a:p>
                <a:endParaRPr lang="zh-CN" altLang="en-US" dirty="0"/>
              </a:p>
            </p:txBody>
          </p:sp>
        </p:grpSp>
        <p:sp>
          <p:nvSpPr>
            <p:cNvPr id="88" name="Rectangle 22"/>
            <p:cNvSpPr>
              <a:spLocks noChangeArrowheads="1"/>
            </p:cNvSpPr>
            <p:nvPr/>
          </p:nvSpPr>
          <p:spPr bwMode="auto">
            <a:xfrm>
              <a:off x="5859127" y="2910299"/>
              <a:ext cx="357523" cy="107076"/>
            </a:xfrm>
            <a:prstGeom prst="rect">
              <a:avLst/>
            </a:prstGeom>
            <a:noFill/>
            <a:ln w="19050">
              <a:solidFill>
                <a:schemeClr val="tx1"/>
              </a:solidFill>
              <a:miter lim="800000"/>
              <a:headEnd/>
              <a:tailEnd/>
            </a:ln>
            <a:effectLst/>
          </p:spPr>
          <p:txBody>
            <a:bodyPr wrap="none" anchor="ctr"/>
            <a:lstStyle/>
            <a:p>
              <a:endParaRPr lang="zh-CN" altLang="en-US" dirty="0"/>
            </a:p>
          </p:txBody>
        </p:sp>
        <p:sp>
          <p:nvSpPr>
            <p:cNvPr id="89" name="Rectangle 23"/>
            <p:cNvSpPr>
              <a:spLocks noChangeArrowheads="1"/>
            </p:cNvSpPr>
            <p:nvPr/>
          </p:nvSpPr>
          <p:spPr bwMode="auto">
            <a:xfrm>
              <a:off x="5930632" y="2789891"/>
              <a:ext cx="214514" cy="109023"/>
            </a:xfrm>
            <a:prstGeom prst="rect">
              <a:avLst/>
            </a:prstGeom>
            <a:noFill/>
            <a:ln w="19050">
              <a:solidFill>
                <a:schemeClr val="tx1"/>
              </a:solidFill>
              <a:miter lim="800000"/>
              <a:headEnd/>
              <a:tailEnd/>
            </a:ln>
            <a:effectLst/>
          </p:spPr>
          <p:txBody>
            <a:bodyPr wrap="none" anchor="ctr"/>
            <a:lstStyle/>
            <a:p>
              <a:endParaRPr lang="zh-CN" altLang="en-US"/>
            </a:p>
          </p:txBody>
        </p:sp>
      </p:grpSp>
      <p:grpSp>
        <p:nvGrpSpPr>
          <p:cNvPr id="106" name="组合 105"/>
          <p:cNvGrpSpPr/>
          <p:nvPr/>
        </p:nvGrpSpPr>
        <p:grpSpPr>
          <a:xfrm>
            <a:off x="5200648" y="4392884"/>
            <a:ext cx="2971802" cy="1125266"/>
            <a:chOff x="4572000" y="2184384"/>
            <a:chExt cx="2971802" cy="1125266"/>
          </a:xfrm>
        </p:grpSpPr>
        <p:grpSp>
          <p:nvGrpSpPr>
            <p:cNvPr id="107" name="Group 5"/>
            <p:cNvGrpSpPr>
              <a:grpSpLocks/>
            </p:cNvGrpSpPr>
            <p:nvPr/>
          </p:nvGrpSpPr>
          <p:grpSpPr bwMode="auto">
            <a:xfrm>
              <a:off x="4572000" y="2184384"/>
              <a:ext cx="2971802" cy="1125266"/>
              <a:chOff x="295" y="3294"/>
              <a:chExt cx="1704" cy="578"/>
            </a:xfrm>
          </p:grpSpPr>
          <p:grpSp>
            <p:nvGrpSpPr>
              <p:cNvPr id="110" name="Group 6"/>
              <p:cNvGrpSpPr>
                <a:grpSpLocks/>
              </p:cNvGrpSpPr>
              <p:nvPr/>
            </p:nvGrpSpPr>
            <p:grpSpPr bwMode="auto">
              <a:xfrm>
                <a:off x="295" y="3294"/>
                <a:ext cx="534" cy="578"/>
                <a:chOff x="295" y="3294"/>
                <a:chExt cx="534" cy="578"/>
              </a:xfrm>
            </p:grpSpPr>
            <p:grpSp>
              <p:nvGrpSpPr>
                <p:cNvPr id="122" name="Group 7"/>
                <p:cNvGrpSpPr>
                  <a:grpSpLocks/>
                </p:cNvGrpSpPr>
                <p:nvPr/>
              </p:nvGrpSpPr>
              <p:grpSpPr bwMode="auto">
                <a:xfrm>
                  <a:off x="295" y="3294"/>
                  <a:ext cx="534" cy="425"/>
                  <a:chOff x="720" y="0"/>
                  <a:chExt cx="1248" cy="425"/>
                </a:xfrm>
              </p:grpSpPr>
              <p:sp>
                <p:nvSpPr>
                  <p:cNvPr id="124" name="Line 8"/>
                  <p:cNvSpPr>
                    <a:spLocks noChangeShapeType="1"/>
                  </p:cNvSpPr>
                  <p:nvPr/>
                </p:nvSpPr>
                <p:spPr bwMode="auto">
                  <a:xfrm>
                    <a:off x="720" y="422"/>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125" name="Line 9"/>
                  <p:cNvSpPr>
                    <a:spLocks noChangeShapeType="1"/>
                  </p:cNvSpPr>
                  <p:nvPr/>
                </p:nvSpPr>
                <p:spPr bwMode="auto">
                  <a:xfrm>
                    <a:off x="1296" y="0"/>
                    <a:ext cx="0" cy="425"/>
                  </a:xfrm>
                  <a:prstGeom prst="line">
                    <a:avLst/>
                  </a:prstGeom>
                  <a:noFill/>
                  <a:ln w="19050">
                    <a:solidFill>
                      <a:schemeClr val="tx1"/>
                    </a:solidFill>
                    <a:round/>
                    <a:headEnd/>
                    <a:tailEnd/>
                  </a:ln>
                  <a:effectLst/>
                </p:spPr>
                <p:txBody>
                  <a:bodyPr wrap="none" anchor="ctr"/>
                  <a:lstStyle/>
                  <a:p>
                    <a:endParaRPr lang="zh-CN" altLang="en-US"/>
                  </a:p>
                </p:txBody>
              </p:sp>
            </p:grpSp>
            <p:sp>
              <p:nvSpPr>
                <p:cNvPr id="123" name="Text Box 10"/>
                <p:cNvSpPr txBox="1">
                  <a:spLocks noChangeArrowheads="1"/>
                </p:cNvSpPr>
                <p:nvPr/>
              </p:nvSpPr>
              <p:spPr bwMode="auto">
                <a:xfrm>
                  <a:off x="443" y="3682"/>
                  <a:ext cx="204" cy="190"/>
                </a:xfrm>
                <a:prstGeom prst="rect">
                  <a:avLst/>
                </a:prstGeom>
                <a:noFill/>
                <a:ln w="19050">
                  <a:noFill/>
                  <a:miter lim="800000"/>
                  <a:headEnd/>
                  <a:tailEnd/>
                </a:ln>
                <a:effectLst/>
              </p:spPr>
              <p:txBody>
                <a:bodyPr wrap="none" anchor="ctr">
                  <a:spAutoFit/>
                </a:bodyPr>
                <a:lstStyle/>
                <a:p>
                  <a:pPr algn="ctr" eaLnBrk="0" hangingPunct="0">
                    <a:buNone/>
                  </a:pPr>
                  <a:r>
                    <a:rPr lang="en-US" altLang="zh-CN" sz="2000" b="0" dirty="0" smtClean="0"/>
                    <a:t>X</a:t>
                  </a:r>
                  <a:endParaRPr kumimoji="1" lang="en-US" altLang="zh-CN" sz="2000" b="0" dirty="0">
                    <a:ea typeface="宋体" charset="-122"/>
                  </a:endParaRPr>
                </a:p>
              </p:txBody>
            </p:sp>
          </p:grpSp>
          <p:grpSp>
            <p:nvGrpSpPr>
              <p:cNvPr id="111" name="Group 11"/>
              <p:cNvGrpSpPr>
                <a:grpSpLocks/>
              </p:cNvGrpSpPr>
              <p:nvPr/>
            </p:nvGrpSpPr>
            <p:grpSpPr bwMode="auto">
              <a:xfrm>
                <a:off x="890" y="3294"/>
                <a:ext cx="534" cy="578"/>
                <a:chOff x="890" y="3294"/>
                <a:chExt cx="534" cy="578"/>
              </a:xfrm>
            </p:grpSpPr>
            <p:grpSp>
              <p:nvGrpSpPr>
                <p:cNvPr id="118" name="Group 12"/>
                <p:cNvGrpSpPr>
                  <a:grpSpLocks/>
                </p:cNvGrpSpPr>
                <p:nvPr/>
              </p:nvGrpSpPr>
              <p:grpSpPr bwMode="auto">
                <a:xfrm>
                  <a:off x="890" y="3294"/>
                  <a:ext cx="534" cy="428"/>
                  <a:chOff x="720" y="0"/>
                  <a:chExt cx="1248" cy="428"/>
                </a:xfrm>
              </p:grpSpPr>
              <p:sp>
                <p:nvSpPr>
                  <p:cNvPr id="120" name="Line 13"/>
                  <p:cNvSpPr>
                    <a:spLocks noChangeShapeType="1"/>
                  </p:cNvSpPr>
                  <p:nvPr/>
                </p:nvSpPr>
                <p:spPr bwMode="auto">
                  <a:xfrm>
                    <a:off x="720" y="428"/>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121" name="Line 14"/>
                  <p:cNvSpPr>
                    <a:spLocks noChangeShapeType="1"/>
                  </p:cNvSpPr>
                  <p:nvPr/>
                </p:nvSpPr>
                <p:spPr bwMode="auto">
                  <a:xfrm>
                    <a:off x="1296" y="0"/>
                    <a:ext cx="0" cy="425"/>
                  </a:xfrm>
                  <a:prstGeom prst="line">
                    <a:avLst/>
                  </a:prstGeom>
                  <a:noFill/>
                  <a:ln w="19050">
                    <a:solidFill>
                      <a:schemeClr val="tx1"/>
                    </a:solidFill>
                    <a:round/>
                    <a:headEnd/>
                    <a:tailEnd/>
                  </a:ln>
                  <a:effectLst/>
                </p:spPr>
                <p:txBody>
                  <a:bodyPr wrap="none" anchor="ctr"/>
                  <a:lstStyle/>
                  <a:p>
                    <a:endParaRPr lang="zh-CN" altLang="en-US"/>
                  </a:p>
                </p:txBody>
              </p:sp>
            </p:grpSp>
            <p:sp>
              <p:nvSpPr>
                <p:cNvPr id="119" name="Text Box 15"/>
                <p:cNvSpPr txBox="1">
                  <a:spLocks noChangeArrowheads="1"/>
                </p:cNvSpPr>
                <p:nvPr/>
              </p:nvSpPr>
              <p:spPr bwMode="auto">
                <a:xfrm>
                  <a:off x="1043" y="3682"/>
                  <a:ext cx="204" cy="190"/>
                </a:xfrm>
                <a:prstGeom prst="rect">
                  <a:avLst/>
                </a:prstGeom>
                <a:noFill/>
                <a:ln w="19050">
                  <a:noFill/>
                  <a:miter lim="800000"/>
                  <a:headEnd/>
                  <a:tailEnd/>
                </a:ln>
                <a:effectLst/>
              </p:spPr>
              <p:txBody>
                <a:bodyPr wrap="none" anchor="ctr">
                  <a:spAutoFit/>
                </a:bodyPr>
                <a:lstStyle/>
                <a:p>
                  <a:pPr algn="ctr" eaLnBrk="0" hangingPunct="0">
                    <a:buNone/>
                  </a:pPr>
                  <a:r>
                    <a:rPr kumimoji="1" lang="en-US" altLang="zh-CN" sz="2000" b="0" dirty="0" smtClean="0">
                      <a:ea typeface="宋体" charset="-122"/>
                    </a:rPr>
                    <a:t>Y</a:t>
                  </a:r>
                  <a:endParaRPr kumimoji="1" lang="en-US" altLang="zh-CN" sz="2000" b="0" dirty="0">
                    <a:ea typeface="宋体" charset="-122"/>
                  </a:endParaRPr>
                </a:p>
              </p:txBody>
            </p:sp>
          </p:grpSp>
          <p:grpSp>
            <p:nvGrpSpPr>
              <p:cNvPr id="112" name="Group 16"/>
              <p:cNvGrpSpPr>
                <a:grpSpLocks/>
              </p:cNvGrpSpPr>
              <p:nvPr/>
            </p:nvGrpSpPr>
            <p:grpSpPr bwMode="auto">
              <a:xfrm>
                <a:off x="1465" y="3294"/>
                <a:ext cx="534" cy="578"/>
                <a:chOff x="1465" y="3294"/>
                <a:chExt cx="534" cy="578"/>
              </a:xfrm>
            </p:grpSpPr>
            <p:grpSp>
              <p:nvGrpSpPr>
                <p:cNvPr id="114" name="Group 17"/>
                <p:cNvGrpSpPr>
                  <a:grpSpLocks/>
                </p:cNvGrpSpPr>
                <p:nvPr/>
              </p:nvGrpSpPr>
              <p:grpSpPr bwMode="auto">
                <a:xfrm>
                  <a:off x="1465" y="3294"/>
                  <a:ext cx="534" cy="428"/>
                  <a:chOff x="720" y="0"/>
                  <a:chExt cx="1248" cy="428"/>
                </a:xfrm>
              </p:grpSpPr>
              <p:sp>
                <p:nvSpPr>
                  <p:cNvPr id="116" name="Line 18"/>
                  <p:cNvSpPr>
                    <a:spLocks noChangeShapeType="1"/>
                  </p:cNvSpPr>
                  <p:nvPr/>
                </p:nvSpPr>
                <p:spPr bwMode="auto">
                  <a:xfrm>
                    <a:off x="720" y="428"/>
                    <a:ext cx="1248" cy="0"/>
                  </a:xfrm>
                  <a:prstGeom prst="line">
                    <a:avLst/>
                  </a:prstGeom>
                  <a:noFill/>
                  <a:ln w="19050">
                    <a:solidFill>
                      <a:schemeClr val="tx1"/>
                    </a:solidFill>
                    <a:round/>
                    <a:headEnd/>
                    <a:tailEnd/>
                  </a:ln>
                  <a:effectLst/>
                </p:spPr>
                <p:txBody>
                  <a:bodyPr wrap="none" anchor="ctr"/>
                  <a:lstStyle/>
                  <a:p>
                    <a:endParaRPr lang="zh-CN" altLang="en-US"/>
                  </a:p>
                </p:txBody>
              </p:sp>
              <p:sp>
                <p:nvSpPr>
                  <p:cNvPr id="117" name="Line 19"/>
                  <p:cNvSpPr>
                    <a:spLocks noChangeShapeType="1"/>
                  </p:cNvSpPr>
                  <p:nvPr/>
                </p:nvSpPr>
                <p:spPr bwMode="auto">
                  <a:xfrm>
                    <a:off x="1296" y="0"/>
                    <a:ext cx="0" cy="425"/>
                  </a:xfrm>
                  <a:prstGeom prst="line">
                    <a:avLst/>
                  </a:prstGeom>
                  <a:noFill/>
                  <a:ln w="19050">
                    <a:solidFill>
                      <a:schemeClr val="tx1"/>
                    </a:solidFill>
                    <a:round/>
                    <a:headEnd/>
                    <a:tailEnd/>
                  </a:ln>
                  <a:effectLst/>
                </p:spPr>
                <p:txBody>
                  <a:bodyPr wrap="none" anchor="ctr"/>
                  <a:lstStyle/>
                  <a:p>
                    <a:endParaRPr lang="zh-CN" altLang="en-US"/>
                  </a:p>
                </p:txBody>
              </p:sp>
            </p:grpSp>
            <p:sp>
              <p:nvSpPr>
                <p:cNvPr id="115" name="Text Box 20"/>
                <p:cNvSpPr txBox="1">
                  <a:spLocks noChangeArrowheads="1"/>
                </p:cNvSpPr>
                <p:nvPr/>
              </p:nvSpPr>
              <p:spPr bwMode="auto">
                <a:xfrm>
                  <a:off x="1618" y="3682"/>
                  <a:ext cx="196" cy="190"/>
                </a:xfrm>
                <a:prstGeom prst="rect">
                  <a:avLst/>
                </a:prstGeom>
                <a:noFill/>
                <a:ln w="19050">
                  <a:noFill/>
                  <a:miter lim="800000"/>
                  <a:headEnd/>
                  <a:tailEnd/>
                </a:ln>
                <a:effectLst/>
              </p:spPr>
              <p:txBody>
                <a:bodyPr wrap="none" anchor="ctr">
                  <a:spAutoFit/>
                </a:bodyPr>
                <a:lstStyle/>
                <a:p>
                  <a:pPr algn="ctr" eaLnBrk="0" hangingPunct="0">
                    <a:buNone/>
                  </a:pPr>
                  <a:r>
                    <a:rPr kumimoji="1" lang="en-US" altLang="zh-CN" sz="2000" b="0" dirty="0" smtClean="0">
                      <a:ea typeface="宋体" charset="-122"/>
                    </a:rPr>
                    <a:t>Z</a:t>
                  </a:r>
                  <a:endParaRPr kumimoji="1" lang="en-US" altLang="zh-CN" sz="2000" b="0" dirty="0">
                    <a:ea typeface="宋体" charset="-122"/>
                  </a:endParaRPr>
                </a:p>
              </p:txBody>
            </p:sp>
          </p:grpSp>
          <p:sp>
            <p:nvSpPr>
              <p:cNvPr id="113" name="Rectangle 21"/>
              <p:cNvSpPr>
                <a:spLocks noChangeArrowheads="1"/>
              </p:cNvSpPr>
              <p:nvPr/>
            </p:nvSpPr>
            <p:spPr bwMode="auto">
              <a:xfrm>
                <a:off x="1568" y="3662"/>
                <a:ext cx="329" cy="55"/>
              </a:xfrm>
              <a:prstGeom prst="rect">
                <a:avLst/>
              </a:prstGeom>
              <a:noFill/>
              <a:ln w="19050">
                <a:solidFill>
                  <a:schemeClr val="tx1"/>
                </a:solidFill>
                <a:miter lim="800000"/>
                <a:headEnd/>
                <a:tailEnd/>
              </a:ln>
              <a:effectLst/>
            </p:spPr>
            <p:txBody>
              <a:bodyPr wrap="none" anchor="ctr"/>
              <a:lstStyle/>
              <a:p>
                <a:endParaRPr lang="zh-CN" altLang="en-US" dirty="0"/>
              </a:p>
            </p:txBody>
          </p:sp>
        </p:grpSp>
        <p:sp>
          <p:nvSpPr>
            <p:cNvPr id="108" name="Rectangle 22"/>
            <p:cNvSpPr>
              <a:spLocks noChangeArrowheads="1"/>
            </p:cNvSpPr>
            <p:nvPr/>
          </p:nvSpPr>
          <p:spPr bwMode="auto">
            <a:xfrm>
              <a:off x="6858327" y="2788508"/>
              <a:ext cx="357523" cy="107076"/>
            </a:xfrm>
            <a:prstGeom prst="rect">
              <a:avLst/>
            </a:prstGeom>
            <a:noFill/>
            <a:ln w="19050">
              <a:solidFill>
                <a:schemeClr val="tx1"/>
              </a:solidFill>
              <a:miter lim="800000"/>
              <a:headEnd/>
              <a:tailEnd/>
            </a:ln>
            <a:effectLst/>
          </p:spPr>
          <p:txBody>
            <a:bodyPr wrap="none" anchor="ctr"/>
            <a:lstStyle/>
            <a:p>
              <a:endParaRPr lang="zh-CN" altLang="en-US" dirty="0"/>
            </a:p>
          </p:txBody>
        </p:sp>
        <p:sp>
          <p:nvSpPr>
            <p:cNvPr id="109" name="Rectangle 23"/>
            <p:cNvSpPr>
              <a:spLocks noChangeArrowheads="1"/>
            </p:cNvSpPr>
            <p:nvPr/>
          </p:nvSpPr>
          <p:spPr bwMode="auto">
            <a:xfrm>
              <a:off x="6929832" y="2668100"/>
              <a:ext cx="214514" cy="109023"/>
            </a:xfrm>
            <a:prstGeom prst="rect">
              <a:avLst/>
            </a:prstGeom>
            <a:noFill/>
            <a:ln w="19050">
              <a:solidFill>
                <a:schemeClr val="tx1"/>
              </a:solidFill>
              <a:miter lim="800000"/>
              <a:headEnd/>
              <a:tailEnd/>
            </a:ln>
            <a:effectLst/>
          </p:spPr>
          <p:txBody>
            <a:bodyPr wrap="none" anchor="ctr"/>
            <a:lstStyle/>
            <a:p>
              <a:endParaRPr lang="zh-CN" altLang="en-US"/>
            </a:p>
          </p:txBody>
        </p:sp>
      </p:grpSp>
      <p:sp>
        <p:nvSpPr>
          <p:cNvPr id="126" name="Text Box 3"/>
          <p:cNvSpPr txBox="1">
            <a:spLocks noChangeArrowheads="1"/>
          </p:cNvSpPr>
          <p:nvPr/>
        </p:nvSpPr>
        <p:spPr bwMode="auto">
          <a:xfrm>
            <a:off x="-6350" y="1960019"/>
            <a:ext cx="4692310" cy="480131"/>
          </a:xfrm>
          <a:prstGeom prst="rect">
            <a:avLst/>
          </a:prstGeom>
          <a:noFill/>
          <a:ln w="9525">
            <a:noFill/>
            <a:miter lim="800000"/>
            <a:headEnd/>
            <a:tailEnd/>
          </a:ln>
          <a:effectLst/>
        </p:spPr>
        <p:txBody>
          <a:bodyPr wrap="none">
            <a:spAutoFit/>
          </a:bodyPr>
          <a:lstStyle/>
          <a:p>
            <a:pPr>
              <a:buNone/>
            </a:pPr>
            <a:r>
              <a:rPr kumimoji="1" lang="zh-CN" altLang="en-US" sz="2800" dirty="0" smtClean="0">
                <a:solidFill>
                  <a:schemeClr val="tx1"/>
                </a:solidFill>
                <a:ea typeface="宋体" charset="-122"/>
              </a:rPr>
              <a:t>假设能解决</a:t>
            </a:r>
            <a:r>
              <a:rPr lang="zh-CN" altLang="en-US" sz="2800" dirty="0" smtClean="0">
                <a:solidFill>
                  <a:schemeClr val="tx1"/>
                </a:solidFill>
              </a:rPr>
              <a:t>前</a:t>
            </a:r>
            <a:r>
              <a:rPr kumimoji="1" lang="en-US" altLang="zh-CN" sz="2800" dirty="0" smtClean="0">
                <a:solidFill>
                  <a:schemeClr val="tx1"/>
                </a:solidFill>
                <a:ea typeface="宋体" charset="-122"/>
              </a:rPr>
              <a:t>n-1</a:t>
            </a:r>
            <a:r>
              <a:rPr kumimoji="1" lang="zh-CN" altLang="en-US" sz="2800" dirty="0" smtClean="0">
                <a:solidFill>
                  <a:schemeClr val="tx1"/>
                </a:solidFill>
                <a:ea typeface="宋体" charset="-122"/>
              </a:rPr>
              <a:t>块的移动，</a:t>
            </a:r>
            <a:endParaRPr kumimoji="1" lang="en-US" altLang="zh-CN" sz="2800" dirty="0" smtClean="0">
              <a:solidFill>
                <a:schemeClr val="tx1"/>
              </a:solidFill>
              <a:ea typeface="宋体" charset="-122"/>
            </a:endParaRPr>
          </a:p>
        </p:txBody>
      </p:sp>
      <p:sp>
        <p:nvSpPr>
          <p:cNvPr id="127" name="Text Box 3"/>
          <p:cNvSpPr txBox="1">
            <a:spLocks noChangeArrowheads="1"/>
          </p:cNvSpPr>
          <p:nvPr/>
        </p:nvSpPr>
        <p:spPr bwMode="auto">
          <a:xfrm>
            <a:off x="0" y="4273550"/>
            <a:ext cx="2787943" cy="480131"/>
          </a:xfrm>
          <a:prstGeom prst="rect">
            <a:avLst/>
          </a:prstGeom>
          <a:noFill/>
          <a:ln w="9525">
            <a:noFill/>
            <a:miter lim="800000"/>
            <a:headEnd/>
            <a:tailEnd/>
          </a:ln>
          <a:effectLst/>
        </p:spPr>
        <p:txBody>
          <a:bodyPr wrap="none">
            <a:spAutoFit/>
          </a:bodyPr>
          <a:lstStyle/>
          <a:p>
            <a:pPr>
              <a:buNone/>
            </a:pPr>
            <a:r>
              <a:rPr lang="zh-CN" altLang="en-US" sz="2800" dirty="0" smtClean="0">
                <a:solidFill>
                  <a:schemeClr val="tx1"/>
                </a:solidFill>
              </a:rPr>
              <a:t>把第</a:t>
            </a:r>
            <a:r>
              <a:rPr kumimoji="1" lang="en-US" altLang="zh-CN" sz="2800" dirty="0" smtClean="0">
                <a:solidFill>
                  <a:schemeClr val="tx1"/>
                </a:solidFill>
                <a:ea typeface="宋体" charset="-122"/>
              </a:rPr>
              <a:t>n</a:t>
            </a:r>
            <a:r>
              <a:rPr kumimoji="1" lang="zh-CN" altLang="en-US" sz="2800" dirty="0" smtClean="0">
                <a:solidFill>
                  <a:schemeClr val="tx1"/>
                </a:solidFill>
                <a:ea typeface="宋体" charset="-122"/>
              </a:rPr>
              <a:t>块移到</a:t>
            </a:r>
            <a:r>
              <a:rPr kumimoji="1" lang="en-US" altLang="zh-CN" sz="2800" dirty="0" smtClean="0">
                <a:solidFill>
                  <a:schemeClr val="tx1"/>
                </a:solidFill>
                <a:ea typeface="宋体" charset="-122"/>
              </a:rPr>
              <a:t>Z</a:t>
            </a:r>
            <a:r>
              <a:rPr kumimoji="1" lang="zh-CN" altLang="en-US" sz="2800" dirty="0" smtClean="0">
                <a:solidFill>
                  <a:schemeClr val="tx1"/>
                </a:solidFill>
                <a:ea typeface="宋体" charset="-122"/>
              </a:rPr>
              <a:t>上</a:t>
            </a:r>
            <a:endParaRPr kumimoji="1" lang="zh-CN" altLang="en-US" sz="2800" dirty="0">
              <a:solidFill>
                <a:schemeClr val="tx1"/>
              </a:solidFill>
              <a:ea typeface="宋体" charset="-122"/>
            </a:endParaRPr>
          </a:p>
        </p:txBody>
      </p:sp>
      <p:sp>
        <p:nvSpPr>
          <p:cNvPr id="128" name="Text Box 3"/>
          <p:cNvSpPr txBox="1">
            <a:spLocks noChangeArrowheads="1"/>
          </p:cNvSpPr>
          <p:nvPr/>
        </p:nvSpPr>
        <p:spPr bwMode="auto">
          <a:xfrm>
            <a:off x="3949700" y="3429000"/>
            <a:ext cx="3829895" cy="480131"/>
          </a:xfrm>
          <a:prstGeom prst="rect">
            <a:avLst/>
          </a:prstGeom>
          <a:noFill/>
          <a:ln w="9525">
            <a:noFill/>
            <a:miter lim="800000"/>
            <a:headEnd/>
            <a:tailEnd/>
          </a:ln>
          <a:effectLst/>
        </p:spPr>
        <p:txBody>
          <a:bodyPr wrap="none">
            <a:spAutoFit/>
          </a:bodyPr>
          <a:lstStyle/>
          <a:p>
            <a:pPr>
              <a:buNone/>
            </a:pPr>
            <a:r>
              <a:rPr kumimoji="1" lang="zh-CN" altLang="en-US" sz="2800" dirty="0" smtClean="0">
                <a:solidFill>
                  <a:schemeClr val="tx1"/>
                </a:solidFill>
                <a:ea typeface="宋体" charset="-122"/>
              </a:rPr>
              <a:t>最后把</a:t>
            </a:r>
            <a:r>
              <a:rPr lang="zh-CN" altLang="en-US" sz="2800" dirty="0" smtClean="0">
                <a:solidFill>
                  <a:schemeClr val="tx1"/>
                </a:solidFill>
              </a:rPr>
              <a:t>前</a:t>
            </a:r>
            <a:r>
              <a:rPr lang="en-US" altLang="zh-CN" sz="2800" dirty="0" smtClean="0">
                <a:solidFill>
                  <a:schemeClr val="tx1"/>
                </a:solidFill>
              </a:rPr>
              <a:t>n-1</a:t>
            </a:r>
            <a:r>
              <a:rPr lang="zh-CN" altLang="en-US" sz="2800" dirty="0" smtClean="0">
                <a:solidFill>
                  <a:schemeClr val="tx1"/>
                </a:solidFill>
              </a:rPr>
              <a:t>块</a:t>
            </a:r>
            <a:r>
              <a:rPr kumimoji="1" lang="zh-CN" altLang="en-US" sz="2800" dirty="0" smtClean="0">
                <a:solidFill>
                  <a:schemeClr val="tx1"/>
                </a:solidFill>
                <a:ea typeface="宋体" charset="-122"/>
              </a:rPr>
              <a:t>移到</a:t>
            </a:r>
            <a:r>
              <a:rPr kumimoji="1" lang="en-US" altLang="zh-CN" sz="2800" dirty="0" smtClean="0">
                <a:solidFill>
                  <a:schemeClr val="tx1"/>
                </a:solidFill>
                <a:ea typeface="宋体" charset="-122"/>
              </a:rPr>
              <a:t>Z</a:t>
            </a:r>
            <a:r>
              <a:rPr kumimoji="1" lang="zh-CN" altLang="en-US" sz="2800" dirty="0" smtClean="0">
                <a:solidFill>
                  <a:schemeClr val="tx1"/>
                </a:solidFill>
                <a:ea typeface="宋体" charset="-122"/>
              </a:rPr>
              <a:t>上</a:t>
            </a:r>
            <a:endParaRPr kumimoji="1" lang="zh-CN" altLang="en-US" sz="2800" dirty="0">
              <a:solidFill>
                <a:schemeClr val="tx1"/>
              </a:solidFill>
              <a:ea typeface="宋体" charset="-122"/>
            </a:endParaRPr>
          </a:p>
        </p:txBody>
      </p:sp>
      <p:sp>
        <p:nvSpPr>
          <p:cNvPr id="129" name="矩形 128"/>
          <p:cNvSpPr/>
          <p:nvPr/>
        </p:nvSpPr>
        <p:spPr>
          <a:xfrm>
            <a:off x="38100" y="2406650"/>
            <a:ext cx="3956532" cy="535531"/>
          </a:xfrm>
          <a:prstGeom prst="rect">
            <a:avLst/>
          </a:prstGeom>
        </p:spPr>
        <p:txBody>
          <a:bodyPr wrap="none">
            <a:spAutoFit/>
          </a:bodyPr>
          <a:lstStyle/>
          <a:p>
            <a:pPr>
              <a:buNone/>
            </a:pPr>
            <a:r>
              <a:rPr lang="zh-CN" altLang="en-US" dirty="0" smtClean="0">
                <a:solidFill>
                  <a:schemeClr val="tx1"/>
                </a:solidFill>
              </a:rPr>
              <a:t>先把前</a:t>
            </a:r>
            <a:r>
              <a:rPr lang="en-US" altLang="zh-CN" dirty="0" smtClean="0">
                <a:solidFill>
                  <a:schemeClr val="tx1"/>
                </a:solidFill>
              </a:rPr>
              <a:t>n-1</a:t>
            </a:r>
            <a:r>
              <a:rPr lang="zh-CN" altLang="en-US" dirty="0" smtClean="0">
                <a:solidFill>
                  <a:schemeClr val="tx1"/>
                </a:solidFill>
              </a:rPr>
              <a:t>块移到</a:t>
            </a:r>
            <a:r>
              <a:rPr lang="en-US" altLang="zh-CN" dirty="0" smtClean="0">
                <a:solidFill>
                  <a:schemeClr val="tx1"/>
                </a:solidFill>
              </a:rPr>
              <a:t>Y</a:t>
            </a:r>
            <a:r>
              <a:rPr lang="zh-CN" altLang="en-US" dirty="0" smtClean="0">
                <a:solidFill>
                  <a:schemeClr val="tx1"/>
                </a:solidFill>
              </a:rPr>
              <a:t>上</a:t>
            </a:r>
            <a:endParaRPr lang="zh-CN" altLang="en-US"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blinds(horizontal)">
                                      <p:cBhvr>
                                        <p:cTn id="7" dur="500"/>
                                        <p:tgtEl>
                                          <p:spTgt spid="1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blinds(horizontal)">
                                      <p:cBhvr>
                                        <p:cTn id="12" dur="500"/>
                                        <p:tgtEl>
                                          <p:spTgt spid="129"/>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blinds(horizontal)">
                                      <p:cBhvr>
                                        <p:cTn id="16" dur="500"/>
                                        <p:tgtEl>
                                          <p:spTgt spid="8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7"/>
                                        </p:tgtEl>
                                        <p:attrNameLst>
                                          <p:attrName>style.visibility</p:attrName>
                                        </p:attrNameLst>
                                      </p:cBhvr>
                                      <p:to>
                                        <p:strVal val="visible"/>
                                      </p:to>
                                    </p:set>
                                    <p:animEffect transition="in" filter="blinds(horizontal)">
                                      <p:cBhvr>
                                        <p:cTn id="21" dur="500"/>
                                        <p:tgtEl>
                                          <p:spTgt spid="127"/>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blinds(horizontal)">
                                      <p:cBhvr>
                                        <p:cTn id="25" dur="500"/>
                                        <p:tgtEl>
                                          <p:spTgt spid="86"/>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8"/>
                                        </p:tgtEl>
                                        <p:attrNameLst>
                                          <p:attrName>style.visibility</p:attrName>
                                        </p:attrNameLst>
                                      </p:cBhvr>
                                      <p:to>
                                        <p:strVal val="visible"/>
                                      </p:to>
                                    </p:set>
                                    <p:animEffect transition="in" filter="blinds(horizontal)">
                                      <p:cBhvr>
                                        <p:cTn id="30" dur="500"/>
                                        <p:tgtEl>
                                          <p:spTgt spid="128"/>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blinds(horizontal)">
                                      <p:cBhvr>
                                        <p:cTn id="34"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27" grpId="0"/>
      <p:bldP spid="128" grpId="0"/>
      <p:bldP spid="12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5618" name="Text Box 2"/>
          <p:cNvSpPr txBox="1">
            <a:spLocks noChangeArrowheads="1"/>
          </p:cNvSpPr>
          <p:nvPr/>
        </p:nvSpPr>
        <p:spPr bwMode="auto">
          <a:xfrm>
            <a:off x="0" y="914400"/>
            <a:ext cx="9144000" cy="978729"/>
          </a:xfrm>
          <a:prstGeom prst="rect">
            <a:avLst/>
          </a:prstGeom>
          <a:noFill/>
          <a:ln w="9525">
            <a:noFill/>
            <a:miter lim="800000"/>
            <a:headEnd/>
            <a:tailEnd/>
          </a:ln>
          <a:effectLst/>
        </p:spPr>
        <p:txBody>
          <a:bodyPr>
            <a:spAutoFit/>
          </a:bodyPr>
          <a:lstStyle/>
          <a:p>
            <a:pPr>
              <a:spcBef>
                <a:spcPct val="20000"/>
              </a:spcBef>
              <a:buClr>
                <a:srgbClr val="CC6600"/>
              </a:buClr>
              <a:buNone/>
            </a:pPr>
            <a:r>
              <a:rPr lang="zh-CN" altLang="en-US" dirty="0">
                <a:solidFill>
                  <a:schemeClr val="tx1"/>
                </a:solidFill>
                <a:latin typeface="宋体" pitchFamily="2" charset="-122"/>
                <a:ea typeface="宋体" pitchFamily="2" charset="-122"/>
              </a:rPr>
              <a:t>分解</a:t>
            </a:r>
            <a:r>
              <a:rPr lang="en-US" altLang="zh-CN" dirty="0">
                <a:latin typeface="宋体" pitchFamily="2" charset="-122"/>
                <a:ea typeface="宋体" pitchFamily="2" charset="-122"/>
              </a:rPr>
              <a:t>: </a:t>
            </a:r>
            <a:r>
              <a:rPr lang="zh-CN" altLang="en-US" dirty="0">
                <a:latin typeface="宋体" pitchFamily="2" charset="-122"/>
                <a:ea typeface="宋体" pitchFamily="2" charset="-122"/>
              </a:rPr>
              <a:t>若</a:t>
            </a:r>
            <a:r>
              <a:rPr lang="en-US" altLang="zh-CN" dirty="0">
                <a:solidFill>
                  <a:srgbClr val="00FFFF"/>
                </a:solidFill>
                <a:latin typeface="宋体" pitchFamily="2" charset="-122"/>
                <a:ea typeface="宋体" pitchFamily="2" charset="-122"/>
              </a:rPr>
              <a:t>n&gt;1</a:t>
            </a:r>
            <a:r>
              <a:rPr lang="zh-CN" altLang="en-US" dirty="0">
                <a:latin typeface="Times New Roman" pitchFamily="18" charset="0"/>
                <a:ea typeface="楷体_GB2312" pitchFamily="49" charset="-122"/>
              </a:rPr>
              <a:t>将 </a:t>
            </a:r>
            <a:r>
              <a:rPr lang="en-US" altLang="zh-CN" dirty="0">
                <a:solidFill>
                  <a:srgbClr val="00FFFF"/>
                </a:solidFill>
                <a:latin typeface="Times New Roman" pitchFamily="18" charset="0"/>
                <a:ea typeface="楷体_GB2312" pitchFamily="49" charset="-122"/>
              </a:rPr>
              <a:t>n</a:t>
            </a:r>
            <a:r>
              <a:rPr lang="en-US" altLang="zh-CN" dirty="0">
                <a:latin typeface="Times New Roman" pitchFamily="18" charset="0"/>
                <a:ea typeface="楷体_GB2312" pitchFamily="49" charset="-122"/>
              </a:rPr>
              <a:t> </a:t>
            </a:r>
            <a:r>
              <a:rPr lang="zh-CN" altLang="en-US" dirty="0">
                <a:latin typeface="Times New Roman" pitchFamily="18" charset="0"/>
                <a:ea typeface="楷体_GB2312" pitchFamily="49" charset="-122"/>
              </a:rPr>
              <a:t>个盘分成两个子集</a:t>
            </a:r>
            <a:r>
              <a:rPr lang="en-US" altLang="zh-CN" dirty="0">
                <a:latin typeface="Times New Roman" pitchFamily="18" charset="0"/>
                <a:ea typeface="楷体_GB2312" pitchFamily="49" charset="-122"/>
              </a:rPr>
              <a:t>(</a:t>
            </a:r>
            <a:r>
              <a:rPr lang="en-US" altLang="zh-CN" dirty="0">
                <a:solidFill>
                  <a:srgbClr val="00FFFF"/>
                </a:solidFill>
                <a:latin typeface="Times New Roman" pitchFamily="18" charset="0"/>
                <a:ea typeface="楷体_GB2312" pitchFamily="49" charset="-122"/>
              </a:rPr>
              <a:t>1</a:t>
            </a:r>
            <a:r>
              <a:rPr lang="zh-CN" altLang="en-US" dirty="0">
                <a:solidFill>
                  <a:srgbClr val="00FFFF"/>
                </a:solidFill>
                <a:latin typeface="Times New Roman" pitchFamily="18" charset="0"/>
                <a:ea typeface="楷体_GB2312" pitchFamily="49" charset="-122"/>
              </a:rPr>
              <a:t>至</a:t>
            </a:r>
            <a:r>
              <a:rPr lang="en-US" altLang="zh-CN" dirty="0">
                <a:solidFill>
                  <a:srgbClr val="00FFFF"/>
                </a:solidFill>
                <a:latin typeface="Times New Roman" pitchFamily="18" charset="0"/>
                <a:ea typeface="楷体_GB2312" pitchFamily="49" charset="-122"/>
              </a:rPr>
              <a:t>n-1 </a:t>
            </a:r>
            <a:r>
              <a:rPr lang="zh-CN" altLang="en-US" dirty="0">
                <a:latin typeface="Times New Roman" pitchFamily="18" charset="0"/>
                <a:ea typeface="楷体_GB2312" pitchFamily="49" charset="-122"/>
              </a:rPr>
              <a:t>和 </a:t>
            </a:r>
            <a:r>
              <a:rPr lang="en-US" altLang="zh-CN" dirty="0">
                <a:solidFill>
                  <a:srgbClr val="00FFFF"/>
                </a:solidFill>
                <a:latin typeface="Times New Roman" pitchFamily="18" charset="0"/>
                <a:ea typeface="楷体_GB2312" pitchFamily="49" charset="-122"/>
              </a:rPr>
              <a:t>n</a:t>
            </a:r>
            <a:r>
              <a:rPr lang="en-US" altLang="zh-CN" dirty="0">
                <a:latin typeface="Times New Roman" pitchFamily="18" charset="0"/>
                <a:ea typeface="楷体_GB2312" pitchFamily="49" charset="-122"/>
              </a:rPr>
              <a:t> )</a:t>
            </a:r>
            <a:r>
              <a:rPr lang="zh-CN" altLang="en-US" dirty="0">
                <a:latin typeface="Times New Roman" pitchFamily="18" charset="0"/>
                <a:ea typeface="楷体_GB2312" pitchFamily="49" charset="-122"/>
              </a:rPr>
              <a:t>，从而产生下列</a:t>
            </a:r>
            <a:r>
              <a:rPr lang="en-US" altLang="zh-CN" dirty="0">
                <a:solidFill>
                  <a:srgbClr val="00FFFF"/>
                </a:solidFill>
                <a:latin typeface="Times New Roman" pitchFamily="18" charset="0"/>
                <a:ea typeface="楷体_GB2312" pitchFamily="49" charset="-122"/>
              </a:rPr>
              <a:t>3</a:t>
            </a:r>
            <a:r>
              <a:rPr lang="zh-CN" altLang="en-US" dirty="0">
                <a:latin typeface="Times New Roman" pitchFamily="18" charset="0"/>
                <a:ea typeface="楷体_GB2312" pitchFamily="49" charset="-122"/>
              </a:rPr>
              <a:t>个子问题：</a:t>
            </a:r>
          </a:p>
        </p:txBody>
      </p:sp>
      <p:sp>
        <p:nvSpPr>
          <p:cNvPr id="2415619" name="Text Box 3"/>
          <p:cNvSpPr txBox="1">
            <a:spLocks noChangeArrowheads="1"/>
          </p:cNvSpPr>
          <p:nvPr/>
        </p:nvSpPr>
        <p:spPr bwMode="auto">
          <a:xfrm>
            <a:off x="0" y="1981200"/>
            <a:ext cx="9144000" cy="535531"/>
          </a:xfrm>
          <a:prstGeom prst="rect">
            <a:avLst/>
          </a:prstGeom>
          <a:noFill/>
          <a:ln w="9525">
            <a:noFill/>
            <a:miter lim="800000"/>
            <a:headEnd/>
            <a:tailEnd/>
          </a:ln>
          <a:effectLst/>
        </p:spPr>
        <p:txBody>
          <a:bodyPr>
            <a:spAutoFit/>
          </a:bodyPr>
          <a:lstStyle/>
          <a:p>
            <a:pPr>
              <a:buNone/>
            </a:pPr>
            <a:r>
              <a:rPr lang="en-US" altLang="zh-CN" dirty="0">
                <a:solidFill>
                  <a:srgbClr val="00FFFF"/>
                </a:solidFill>
                <a:latin typeface="Times New Roman" pitchFamily="18" charset="0"/>
                <a:ea typeface="宋体" pitchFamily="2" charset="-122"/>
              </a:rPr>
              <a:t> 1) </a:t>
            </a:r>
            <a:r>
              <a:rPr lang="zh-CN" altLang="en-US" dirty="0">
                <a:solidFill>
                  <a:srgbClr val="00FFFF"/>
                </a:solidFill>
                <a:latin typeface="楷体_GB2312" pitchFamily="49" charset="-122"/>
                <a:ea typeface="楷体_GB2312" pitchFamily="49" charset="-122"/>
              </a:rPr>
              <a:t>将</a:t>
            </a:r>
            <a:r>
              <a:rPr lang="en-US" altLang="zh-CN" dirty="0">
                <a:solidFill>
                  <a:srgbClr val="00FFFF"/>
                </a:solidFill>
                <a:latin typeface="Times New Roman" pitchFamily="18" charset="0"/>
                <a:ea typeface="楷体_GB2312" pitchFamily="49" charset="-122"/>
              </a:rPr>
              <a:t>1</a:t>
            </a:r>
            <a:r>
              <a:rPr lang="zh-CN" altLang="en-US" dirty="0">
                <a:solidFill>
                  <a:srgbClr val="00FFFF"/>
                </a:solidFill>
                <a:latin typeface="楷体_GB2312" pitchFamily="49" charset="-122"/>
                <a:ea typeface="楷体_GB2312" pitchFamily="49" charset="-122"/>
              </a:rPr>
              <a:t>至</a:t>
            </a:r>
            <a:r>
              <a:rPr lang="en-US" altLang="zh-CN" dirty="0">
                <a:solidFill>
                  <a:srgbClr val="00FFFF"/>
                </a:solidFill>
                <a:latin typeface="Times New Roman" pitchFamily="18" charset="0"/>
                <a:ea typeface="楷体_GB2312" pitchFamily="49" charset="-122"/>
              </a:rPr>
              <a:t>n-1</a:t>
            </a:r>
            <a:r>
              <a:rPr lang="zh-CN" altLang="en-US" dirty="0">
                <a:solidFill>
                  <a:srgbClr val="00FFFF"/>
                </a:solidFill>
                <a:latin typeface="Times New Roman" pitchFamily="18" charset="0"/>
                <a:ea typeface="楷体_GB2312" pitchFamily="49" charset="-122"/>
              </a:rPr>
              <a:t>号盘从 </a:t>
            </a:r>
            <a:r>
              <a:rPr lang="en-US" altLang="zh-CN" dirty="0">
                <a:solidFill>
                  <a:srgbClr val="00FFFF"/>
                </a:solidFill>
                <a:latin typeface="Times New Roman" pitchFamily="18" charset="0"/>
                <a:ea typeface="楷体_GB2312" pitchFamily="49" charset="-122"/>
              </a:rPr>
              <a:t>x </a:t>
            </a:r>
            <a:r>
              <a:rPr lang="zh-CN" altLang="en-US" dirty="0">
                <a:solidFill>
                  <a:srgbClr val="00FFFF"/>
                </a:solidFill>
                <a:latin typeface="Times New Roman" pitchFamily="18" charset="0"/>
                <a:ea typeface="楷体_GB2312" pitchFamily="49" charset="-122"/>
              </a:rPr>
              <a:t>轴移动至 </a:t>
            </a:r>
            <a:r>
              <a:rPr lang="en-US" altLang="zh-CN" dirty="0">
                <a:solidFill>
                  <a:srgbClr val="00FFFF"/>
                </a:solidFill>
                <a:latin typeface="Times New Roman" pitchFamily="18" charset="0"/>
                <a:ea typeface="楷体_GB2312" pitchFamily="49" charset="-122"/>
              </a:rPr>
              <a:t>y </a:t>
            </a:r>
            <a:r>
              <a:rPr lang="zh-CN" altLang="en-US" dirty="0">
                <a:solidFill>
                  <a:srgbClr val="00FFFF"/>
                </a:solidFill>
                <a:latin typeface="Times New Roman" pitchFamily="18" charset="0"/>
                <a:ea typeface="楷体_GB2312" pitchFamily="49" charset="-122"/>
              </a:rPr>
              <a:t>轴；</a:t>
            </a:r>
          </a:p>
        </p:txBody>
      </p:sp>
      <p:sp>
        <p:nvSpPr>
          <p:cNvPr id="2415620" name="Text Box 4"/>
          <p:cNvSpPr txBox="1">
            <a:spLocks noChangeArrowheads="1"/>
          </p:cNvSpPr>
          <p:nvPr/>
        </p:nvSpPr>
        <p:spPr bwMode="auto">
          <a:xfrm>
            <a:off x="0" y="3352800"/>
            <a:ext cx="9144000" cy="535531"/>
          </a:xfrm>
          <a:prstGeom prst="rect">
            <a:avLst/>
          </a:prstGeom>
          <a:noFill/>
          <a:ln w="9525">
            <a:noFill/>
            <a:miter lim="800000"/>
            <a:headEnd/>
            <a:tailEnd/>
          </a:ln>
          <a:effectLst/>
        </p:spPr>
        <p:txBody>
          <a:bodyPr>
            <a:spAutoFit/>
          </a:bodyPr>
          <a:lstStyle/>
          <a:p>
            <a:pPr>
              <a:buNone/>
            </a:pPr>
            <a:r>
              <a:rPr lang="zh-CN" altLang="en-US" dirty="0" smtClean="0">
                <a:solidFill>
                  <a:srgbClr val="00FFFF"/>
                </a:solidFill>
                <a:latin typeface="Times New Roman" pitchFamily="18" charset="0"/>
              </a:rPr>
              <a:t> </a:t>
            </a:r>
            <a:r>
              <a:rPr lang="en-US" altLang="zh-CN" dirty="0" smtClean="0">
                <a:solidFill>
                  <a:srgbClr val="00FFFF"/>
                </a:solidFill>
                <a:latin typeface="Times New Roman" pitchFamily="18" charset="0"/>
                <a:ea typeface="宋体" pitchFamily="2" charset="-122"/>
              </a:rPr>
              <a:t>3</a:t>
            </a:r>
            <a:r>
              <a:rPr lang="en-US" altLang="zh-CN" dirty="0">
                <a:solidFill>
                  <a:srgbClr val="00FFFF"/>
                </a:solidFill>
                <a:latin typeface="Times New Roman" pitchFamily="18" charset="0"/>
                <a:ea typeface="宋体" pitchFamily="2" charset="-122"/>
              </a:rPr>
              <a:t>) </a:t>
            </a:r>
            <a:r>
              <a:rPr lang="zh-CN" altLang="en-US" dirty="0">
                <a:solidFill>
                  <a:srgbClr val="00FFFF"/>
                </a:solidFill>
                <a:latin typeface="楷体_GB2312" pitchFamily="49" charset="-122"/>
                <a:ea typeface="楷体_GB2312" pitchFamily="49" charset="-122"/>
              </a:rPr>
              <a:t>将</a:t>
            </a:r>
            <a:r>
              <a:rPr lang="en-US" altLang="zh-CN" dirty="0">
                <a:solidFill>
                  <a:srgbClr val="00FFFF"/>
                </a:solidFill>
                <a:latin typeface="Times New Roman" pitchFamily="18" charset="0"/>
                <a:ea typeface="楷体_GB2312" pitchFamily="49" charset="-122"/>
              </a:rPr>
              <a:t>1</a:t>
            </a:r>
            <a:r>
              <a:rPr lang="zh-CN" altLang="en-US" dirty="0">
                <a:solidFill>
                  <a:srgbClr val="00FFFF"/>
                </a:solidFill>
                <a:latin typeface="楷体_GB2312" pitchFamily="49" charset="-122"/>
                <a:ea typeface="楷体_GB2312" pitchFamily="49" charset="-122"/>
              </a:rPr>
              <a:t>至</a:t>
            </a:r>
            <a:r>
              <a:rPr lang="en-US" altLang="zh-CN" dirty="0">
                <a:solidFill>
                  <a:srgbClr val="00FFFF"/>
                </a:solidFill>
                <a:latin typeface="Times New Roman" pitchFamily="18" charset="0"/>
                <a:ea typeface="楷体_GB2312" pitchFamily="49" charset="-122"/>
              </a:rPr>
              <a:t>n-1</a:t>
            </a:r>
            <a:r>
              <a:rPr lang="zh-CN" altLang="en-US" dirty="0">
                <a:solidFill>
                  <a:srgbClr val="00FFFF"/>
                </a:solidFill>
                <a:latin typeface="Times New Roman" pitchFamily="18" charset="0"/>
                <a:ea typeface="楷体_GB2312" pitchFamily="49" charset="-122"/>
              </a:rPr>
              <a:t>号盘从</a:t>
            </a:r>
            <a:r>
              <a:rPr lang="en-US" altLang="zh-CN" dirty="0">
                <a:solidFill>
                  <a:srgbClr val="00FFFF"/>
                </a:solidFill>
                <a:latin typeface="Times New Roman" pitchFamily="18" charset="0"/>
                <a:ea typeface="楷体_GB2312" pitchFamily="49" charset="-122"/>
              </a:rPr>
              <a:t>y</a:t>
            </a:r>
            <a:r>
              <a:rPr lang="zh-CN" altLang="en-US" dirty="0">
                <a:solidFill>
                  <a:srgbClr val="00FFFF"/>
                </a:solidFill>
                <a:latin typeface="Times New Roman" pitchFamily="18" charset="0"/>
                <a:ea typeface="楷体_GB2312" pitchFamily="49" charset="-122"/>
              </a:rPr>
              <a:t>轴移动至</a:t>
            </a:r>
            <a:r>
              <a:rPr lang="en-US" altLang="zh-CN" dirty="0">
                <a:solidFill>
                  <a:srgbClr val="00FFFF"/>
                </a:solidFill>
                <a:latin typeface="Times New Roman" pitchFamily="18" charset="0"/>
                <a:ea typeface="楷体_GB2312" pitchFamily="49" charset="-122"/>
              </a:rPr>
              <a:t>z</a:t>
            </a:r>
            <a:r>
              <a:rPr lang="zh-CN" altLang="en-US" dirty="0">
                <a:solidFill>
                  <a:srgbClr val="00FFFF"/>
                </a:solidFill>
                <a:latin typeface="Times New Roman" pitchFamily="18" charset="0"/>
                <a:ea typeface="楷体_GB2312" pitchFamily="49" charset="-122"/>
              </a:rPr>
              <a:t>轴；</a:t>
            </a:r>
            <a:endParaRPr lang="zh-CN" altLang="en-US" dirty="0">
              <a:solidFill>
                <a:srgbClr val="00FFFF"/>
              </a:solidFill>
              <a:latin typeface="Times New Roman" pitchFamily="18" charset="0"/>
              <a:ea typeface="宋体" pitchFamily="2" charset="-122"/>
            </a:endParaRPr>
          </a:p>
        </p:txBody>
      </p:sp>
      <p:sp>
        <p:nvSpPr>
          <p:cNvPr id="2415621" name="Text Box 5"/>
          <p:cNvSpPr txBox="1">
            <a:spLocks noChangeArrowheads="1"/>
          </p:cNvSpPr>
          <p:nvPr/>
        </p:nvSpPr>
        <p:spPr bwMode="auto">
          <a:xfrm>
            <a:off x="0" y="2667000"/>
            <a:ext cx="9144000" cy="535531"/>
          </a:xfrm>
          <a:prstGeom prst="rect">
            <a:avLst/>
          </a:prstGeom>
          <a:noFill/>
          <a:ln w="9525">
            <a:noFill/>
            <a:miter lim="800000"/>
            <a:headEnd/>
            <a:tailEnd/>
          </a:ln>
          <a:effectLst/>
        </p:spPr>
        <p:txBody>
          <a:bodyPr>
            <a:spAutoFit/>
          </a:bodyPr>
          <a:lstStyle/>
          <a:p>
            <a:pPr>
              <a:buNone/>
            </a:pPr>
            <a:r>
              <a:rPr lang="en-US" altLang="zh-CN" dirty="0">
                <a:solidFill>
                  <a:srgbClr val="00FFFF"/>
                </a:solidFill>
                <a:latin typeface="Times New Roman" pitchFamily="18" charset="0"/>
                <a:ea typeface="宋体" pitchFamily="2" charset="-122"/>
              </a:rPr>
              <a:t> 2) </a:t>
            </a:r>
            <a:r>
              <a:rPr lang="zh-CN" altLang="en-US" dirty="0">
                <a:solidFill>
                  <a:srgbClr val="00FFFF"/>
                </a:solidFill>
                <a:latin typeface="楷体_GB2312" pitchFamily="49" charset="-122"/>
                <a:ea typeface="楷体_GB2312" pitchFamily="49" charset="-122"/>
              </a:rPr>
              <a:t>将 </a:t>
            </a:r>
            <a:r>
              <a:rPr lang="en-US" altLang="zh-CN" dirty="0">
                <a:solidFill>
                  <a:srgbClr val="00FFFF"/>
                </a:solidFill>
                <a:latin typeface="Times New Roman" pitchFamily="18" charset="0"/>
                <a:ea typeface="楷体_GB2312" pitchFamily="49" charset="-122"/>
              </a:rPr>
              <a:t>n</a:t>
            </a:r>
            <a:r>
              <a:rPr lang="zh-CN" altLang="en-US" dirty="0">
                <a:solidFill>
                  <a:srgbClr val="00FFFF"/>
                </a:solidFill>
                <a:latin typeface="Times New Roman" pitchFamily="18" charset="0"/>
                <a:ea typeface="楷体_GB2312" pitchFamily="49" charset="-122"/>
              </a:rPr>
              <a:t>号盘从 </a:t>
            </a:r>
            <a:r>
              <a:rPr lang="en-US" altLang="zh-CN" dirty="0">
                <a:solidFill>
                  <a:srgbClr val="00FFFF"/>
                </a:solidFill>
                <a:latin typeface="Times New Roman" pitchFamily="18" charset="0"/>
                <a:ea typeface="楷体_GB2312" pitchFamily="49" charset="-122"/>
              </a:rPr>
              <a:t>x </a:t>
            </a:r>
            <a:r>
              <a:rPr lang="zh-CN" altLang="en-US" dirty="0">
                <a:solidFill>
                  <a:srgbClr val="00FFFF"/>
                </a:solidFill>
                <a:latin typeface="Times New Roman" pitchFamily="18" charset="0"/>
                <a:ea typeface="楷体_GB2312" pitchFamily="49" charset="-122"/>
              </a:rPr>
              <a:t>轴移动至 </a:t>
            </a:r>
            <a:r>
              <a:rPr lang="en-US" altLang="zh-CN" dirty="0">
                <a:solidFill>
                  <a:srgbClr val="00FFFF"/>
                </a:solidFill>
                <a:latin typeface="Times New Roman" pitchFamily="18" charset="0"/>
                <a:ea typeface="楷体_GB2312" pitchFamily="49" charset="-122"/>
              </a:rPr>
              <a:t>z </a:t>
            </a:r>
            <a:r>
              <a:rPr lang="zh-CN" altLang="en-US" dirty="0">
                <a:solidFill>
                  <a:srgbClr val="00FFFF"/>
                </a:solidFill>
                <a:latin typeface="Times New Roman" pitchFamily="18" charset="0"/>
                <a:ea typeface="楷体_GB2312" pitchFamily="49" charset="-122"/>
              </a:rPr>
              <a:t>轴；</a:t>
            </a:r>
            <a:endParaRPr lang="zh-CN" altLang="en-US" dirty="0">
              <a:solidFill>
                <a:srgbClr val="00FFFF"/>
              </a:solidFill>
              <a:latin typeface="Times New Roman" pitchFamily="18" charset="0"/>
              <a:ea typeface="宋体" pitchFamily="2" charset="-122"/>
            </a:endParaRPr>
          </a:p>
        </p:txBody>
      </p:sp>
      <p:sp>
        <p:nvSpPr>
          <p:cNvPr id="2415622" name="Text Box 6"/>
          <p:cNvSpPr txBox="1">
            <a:spLocks noChangeArrowheads="1"/>
          </p:cNvSpPr>
          <p:nvPr/>
        </p:nvSpPr>
        <p:spPr bwMode="auto">
          <a:xfrm>
            <a:off x="0" y="5334000"/>
            <a:ext cx="9067800" cy="535531"/>
          </a:xfrm>
          <a:prstGeom prst="rect">
            <a:avLst/>
          </a:prstGeom>
          <a:noFill/>
          <a:ln w="9525">
            <a:noFill/>
            <a:miter lim="800000"/>
            <a:headEnd/>
            <a:tailEnd/>
          </a:ln>
          <a:effectLst/>
        </p:spPr>
        <p:txBody>
          <a:bodyPr>
            <a:spAutoFit/>
          </a:bodyPr>
          <a:lstStyle/>
          <a:p>
            <a:pPr>
              <a:lnSpc>
                <a:spcPct val="90000"/>
              </a:lnSpc>
              <a:spcBef>
                <a:spcPct val="20000"/>
              </a:spcBef>
              <a:buClr>
                <a:srgbClr val="CC6600"/>
              </a:buClr>
              <a:buNone/>
            </a:pPr>
            <a:r>
              <a:rPr lang="zh-CN" altLang="en-US" dirty="0">
                <a:solidFill>
                  <a:schemeClr val="hlink"/>
                </a:solidFill>
                <a:latin typeface="宋体" pitchFamily="2" charset="-122"/>
                <a:ea typeface="宋体" pitchFamily="2" charset="-122"/>
              </a:rPr>
              <a:t>直接求解</a:t>
            </a:r>
            <a:r>
              <a:rPr lang="en-US" altLang="zh-CN" dirty="0">
                <a:solidFill>
                  <a:schemeClr val="hlink"/>
                </a:solidFill>
                <a:latin typeface="宋体" pitchFamily="2" charset="-122"/>
                <a:ea typeface="宋体" pitchFamily="2" charset="-122"/>
              </a:rPr>
              <a:t>:</a:t>
            </a:r>
            <a:r>
              <a:rPr lang="zh-CN" altLang="en-US" dirty="0">
                <a:latin typeface="宋体" pitchFamily="2" charset="-122"/>
                <a:ea typeface="宋体" pitchFamily="2" charset="-122"/>
              </a:rPr>
              <a:t>若</a:t>
            </a:r>
            <a:r>
              <a:rPr lang="en-US" altLang="zh-CN" dirty="0">
                <a:solidFill>
                  <a:srgbClr val="00FFFF"/>
                </a:solidFill>
                <a:latin typeface="宋体" pitchFamily="2" charset="-122"/>
                <a:ea typeface="宋体" pitchFamily="2" charset="-122"/>
              </a:rPr>
              <a:t>n=1,</a:t>
            </a:r>
            <a:r>
              <a:rPr lang="zh-CN" altLang="en-US" dirty="0">
                <a:solidFill>
                  <a:srgbClr val="00FFFF"/>
                </a:solidFill>
                <a:latin typeface="楷体_GB2312" pitchFamily="49" charset="-122"/>
                <a:ea typeface="楷体_GB2312" pitchFamily="49" charset="-122"/>
              </a:rPr>
              <a:t>将</a:t>
            </a:r>
            <a:r>
              <a:rPr lang="en-US" altLang="zh-CN" dirty="0">
                <a:solidFill>
                  <a:srgbClr val="00FFFF"/>
                </a:solidFill>
                <a:latin typeface="楷体_GB2312" pitchFamily="49" charset="-122"/>
                <a:ea typeface="楷体_GB2312" pitchFamily="49" charset="-122"/>
              </a:rPr>
              <a:t>1</a:t>
            </a:r>
            <a:r>
              <a:rPr lang="zh-CN" altLang="en-US" dirty="0">
                <a:solidFill>
                  <a:srgbClr val="00FFFF"/>
                </a:solidFill>
                <a:latin typeface="Times New Roman" pitchFamily="18" charset="0"/>
                <a:ea typeface="楷体_GB2312" pitchFamily="49" charset="-122"/>
              </a:rPr>
              <a:t>号盘从 </a:t>
            </a:r>
            <a:r>
              <a:rPr lang="en-US" altLang="zh-CN" dirty="0">
                <a:solidFill>
                  <a:srgbClr val="00FFFF"/>
                </a:solidFill>
                <a:latin typeface="Times New Roman" pitchFamily="18" charset="0"/>
                <a:ea typeface="楷体_GB2312" pitchFamily="49" charset="-122"/>
              </a:rPr>
              <a:t>x </a:t>
            </a:r>
            <a:r>
              <a:rPr lang="zh-CN" altLang="en-US" dirty="0">
                <a:solidFill>
                  <a:srgbClr val="00FFFF"/>
                </a:solidFill>
                <a:latin typeface="Times New Roman" pitchFamily="18" charset="0"/>
                <a:ea typeface="楷体_GB2312" pitchFamily="49" charset="-122"/>
              </a:rPr>
              <a:t>轴移动至 </a:t>
            </a:r>
            <a:r>
              <a:rPr lang="en-US" altLang="zh-CN" dirty="0">
                <a:solidFill>
                  <a:srgbClr val="00FFFF"/>
                </a:solidFill>
                <a:latin typeface="Times New Roman" pitchFamily="18" charset="0"/>
                <a:ea typeface="楷体_GB2312" pitchFamily="49" charset="-122"/>
              </a:rPr>
              <a:t>z </a:t>
            </a:r>
            <a:r>
              <a:rPr lang="zh-CN" altLang="en-US" dirty="0">
                <a:solidFill>
                  <a:srgbClr val="00FFFF"/>
                </a:solidFill>
                <a:latin typeface="Times New Roman" pitchFamily="18" charset="0"/>
                <a:ea typeface="楷体_GB2312" pitchFamily="49" charset="-122"/>
              </a:rPr>
              <a:t>轴</a:t>
            </a:r>
          </a:p>
        </p:txBody>
      </p:sp>
      <p:sp>
        <p:nvSpPr>
          <p:cNvPr id="2415623" name="Text Box 7"/>
          <p:cNvSpPr txBox="1">
            <a:spLocks noChangeArrowheads="1"/>
          </p:cNvSpPr>
          <p:nvPr/>
        </p:nvSpPr>
        <p:spPr bwMode="auto">
          <a:xfrm>
            <a:off x="0" y="4114800"/>
            <a:ext cx="9067800" cy="978729"/>
          </a:xfrm>
          <a:prstGeom prst="rect">
            <a:avLst/>
          </a:prstGeom>
          <a:noFill/>
          <a:ln w="9525">
            <a:noFill/>
            <a:miter lim="800000"/>
            <a:headEnd/>
            <a:tailEnd/>
          </a:ln>
          <a:effectLst/>
        </p:spPr>
        <p:txBody>
          <a:bodyPr>
            <a:spAutoFit/>
          </a:bodyPr>
          <a:lstStyle/>
          <a:p>
            <a:pPr>
              <a:spcBef>
                <a:spcPct val="20000"/>
              </a:spcBef>
              <a:buClr>
                <a:srgbClr val="CC6600"/>
              </a:buClr>
              <a:buNone/>
            </a:pPr>
            <a:r>
              <a:rPr lang="zh-CN" altLang="en-US" dirty="0">
                <a:solidFill>
                  <a:schemeClr val="hlink"/>
                </a:solidFill>
                <a:latin typeface="宋体" pitchFamily="2" charset="-122"/>
                <a:ea typeface="宋体" pitchFamily="2" charset="-122"/>
              </a:rPr>
              <a:t>组合：</a:t>
            </a:r>
            <a:r>
              <a:rPr lang="zh-CN" altLang="en-US" dirty="0">
                <a:latin typeface="宋体" pitchFamily="2" charset="-122"/>
                <a:ea typeface="宋体" pitchFamily="2" charset="-122"/>
              </a:rPr>
              <a:t>依次执行 </a:t>
            </a:r>
            <a:r>
              <a:rPr lang="en-US" altLang="zh-CN" dirty="0">
                <a:latin typeface="宋体" pitchFamily="2" charset="-122"/>
                <a:ea typeface="宋体" pitchFamily="2" charset="-122"/>
              </a:rPr>
              <a:t>1) 2) 3),</a:t>
            </a:r>
            <a:r>
              <a:rPr lang="zh-CN" altLang="en-US" dirty="0">
                <a:latin typeface="宋体" pitchFamily="2" charset="-122"/>
                <a:ea typeface="宋体" pitchFamily="2" charset="-122"/>
              </a:rPr>
              <a:t>完成将</a:t>
            </a:r>
            <a:r>
              <a:rPr lang="en-US" altLang="zh-CN" dirty="0">
                <a:solidFill>
                  <a:srgbClr val="00FFFF"/>
                </a:solidFill>
                <a:latin typeface="宋体" pitchFamily="2" charset="-122"/>
                <a:ea typeface="宋体" pitchFamily="2" charset="-122"/>
              </a:rPr>
              <a:t>1-n</a:t>
            </a:r>
            <a:r>
              <a:rPr lang="zh-CN" altLang="en-US" dirty="0">
                <a:latin typeface="宋体" pitchFamily="2" charset="-122"/>
                <a:ea typeface="宋体" pitchFamily="2" charset="-122"/>
              </a:rPr>
              <a:t>号盘从 </a:t>
            </a:r>
            <a:r>
              <a:rPr lang="en-US" altLang="zh-CN" dirty="0">
                <a:latin typeface="宋体" pitchFamily="2" charset="-122"/>
                <a:ea typeface="宋体" pitchFamily="2" charset="-122"/>
              </a:rPr>
              <a:t>x </a:t>
            </a:r>
            <a:r>
              <a:rPr lang="zh-CN" altLang="en-US" dirty="0">
                <a:latin typeface="宋体" pitchFamily="2" charset="-122"/>
                <a:ea typeface="宋体" pitchFamily="2" charset="-122"/>
              </a:rPr>
              <a:t>轴移动至</a:t>
            </a:r>
            <a:r>
              <a:rPr lang="en-US" altLang="zh-CN" dirty="0">
                <a:latin typeface="宋体" pitchFamily="2" charset="-122"/>
                <a:ea typeface="宋体" pitchFamily="2" charset="-122"/>
              </a:rPr>
              <a:t>z</a:t>
            </a:r>
            <a:r>
              <a:rPr lang="zh-CN" altLang="en-US" dirty="0">
                <a:latin typeface="宋体" pitchFamily="2" charset="-122"/>
                <a:ea typeface="宋体" pitchFamily="2" charset="-122"/>
              </a:rPr>
              <a:t>轴</a:t>
            </a:r>
          </a:p>
        </p:txBody>
      </p:sp>
      <p:sp>
        <p:nvSpPr>
          <p:cNvPr id="2415624" name="Rectangle 8"/>
          <p:cNvSpPr>
            <a:spLocks noChangeArrowheads="1"/>
          </p:cNvSpPr>
          <p:nvPr/>
        </p:nvSpPr>
        <p:spPr bwMode="auto">
          <a:xfrm>
            <a:off x="0" y="152400"/>
            <a:ext cx="9144000" cy="535531"/>
          </a:xfrm>
          <a:prstGeom prst="rect">
            <a:avLst/>
          </a:prstGeom>
          <a:noFill/>
          <a:ln w="9525" cap="rnd">
            <a:noFill/>
            <a:miter lim="800000"/>
            <a:headEnd/>
            <a:tailEnd/>
          </a:ln>
          <a:effectLst/>
        </p:spPr>
        <p:txBody>
          <a:bodyPr>
            <a:spAutoFit/>
          </a:bodyPr>
          <a:lstStyle/>
          <a:p>
            <a:pPr algn="ctr">
              <a:spcBef>
                <a:spcPct val="50000"/>
              </a:spcBef>
              <a:buNone/>
            </a:pPr>
            <a:r>
              <a:rPr lang="zh-CN" altLang="en-US" dirty="0">
                <a:latin typeface="宋体" pitchFamily="2" charset="-122"/>
                <a:ea typeface="宋体" pitchFamily="2" charset="-122"/>
              </a:rPr>
              <a:t>例</a:t>
            </a:r>
            <a:r>
              <a:rPr lang="en-US" altLang="zh-CN" dirty="0">
                <a:latin typeface="宋体" pitchFamily="2" charset="-122"/>
                <a:ea typeface="宋体" pitchFamily="2" charset="-122"/>
              </a:rPr>
              <a:t>:</a:t>
            </a:r>
            <a:r>
              <a:rPr lang="zh-CN" altLang="en-US" dirty="0">
                <a:latin typeface="Times New Roman" pitchFamily="18" charset="0"/>
                <a:ea typeface="楷体_GB2312" pitchFamily="49" charset="-122"/>
              </a:rPr>
              <a:t>梵塔问题</a:t>
            </a:r>
            <a:r>
              <a:rPr lang="en-US" altLang="zh-CN" dirty="0">
                <a:latin typeface="Times New Roman" pitchFamily="18" charset="0"/>
                <a:ea typeface="楷体_GB2312" pitchFamily="49" charset="-122"/>
              </a:rPr>
              <a:t>: Hanoi(n, x, y, z)</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15618"/>
                                        </p:tgtEl>
                                        <p:attrNameLst>
                                          <p:attrName>style.visibility</p:attrName>
                                        </p:attrNameLst>
                                      </p:cBhvr>
                                      <p:to>
                                        <p:strVal val="visible"/>
                                      </p:to>
                                    </p:set>
                                    <p:animEffect transition="in" filter="wipe(left)">
                                      <p:cBhvr>
                                        <p:cTn id="7" dur="500"/>
                                        <p:tgtEl>
                                          <p:spTgt spid="24156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15619"/>
                                        </p:tgtEl>
                                        <p:attrNameLst>
                                          <p:attrName>style.visibility</p:attrName>
                                        </p:attrNameLst>
                                      </p:cBhvr>
                                      <p:to>
                                        <p:strVal val="visible"/>
                                      </p:to>
                                    </p:set>
                                    <p:animEffect transition="in" filter="wipe(left)">
                                      <p:cBhvr>
                                        <p:cTn id="11" dur="500"/>
                                        <p:tgtEl>
                                          <p:spTgt spid="24156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15621"/>
                                        </p:tgtEl>
                                        <p:attrNameLst>
                                          <p:attrName>style.visibility</p:attrName>
                                        </p:attrNameLst>
                                      </p:cBhvr>
                                      <p:to>
                                        <p:strVal val="visible"/>
                                      </p:to>
                                    </p:set>
                                    <p:animEffect transition="in" filter="wipe(left)">
                                      <p:cBhvr>
                                        <p:cTn id="15" dur="500"/>
                                        <p:tgtEl>
                                          <p:spTgt spid="241562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415620"/>
                                        </p:tgtEl>
                                        <p:attrNameLst>
                                          <p:attrName>style.visibility</p:attrName>
                                        </p:attrNameLst>
                                      </p:cBhvr>
                                      <p:to>
                                        <p:strVal val="visible"/>
                                      </p:to>
                                    </p:set>
                                    <p:animEffect transition="in" filter="wipe(left)">
                                      <p:cBhvr>
                                        <p:cTn id="19" dur="500"/>
                                        <p:tgtEl>
                                          <p:spTgt spid="24156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15623"/>
                                        </p:tgtEl>
                                        <p:attrNameLst>
                                          <p:attrName>style.visibility</p:attrName>
                                        </p:attrNameLst>
                                      </p:cBhvr>
                                      <p:to>
                                        <p:strVal val="visible"/>
                                      </p:to>
                                    </p:set>
                                    <p:animEffect transition="in" filter="wipe(left)">
                                      <p:cBhvr>
                                        <p:cTn id="24" dur="500"/>
                                        <p:tgtEl>
                                          <p:spTgt spid="241562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15622"/>
                                        </p:tgtEl>
                                        <p:attrNameLst>
                                          <p:attrName>style.visibility</p:attrName>
                                        </p:attrNameLst>
                                      </p:cBhvr>
                                      <p:to>
                                        <p:strVal val="visible"/>
                                      </p:to>
                                    </p:set>
                                    <p:animEffect transition="in" filter="wipe(left)">
                                      <p:cBhvr>
                                        <p:cTn id="29" dur="500"/>
                                        <p:tgtEl>
                                          <p:spTgt spid="2415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5618" grpId="0" autoUpdateAnimBg="0"/>
      <p:bldP spid="2415619" grpId="0" autoUpdateAnimBg="0"/>
      <p:bldP spid="2415620" grpId="0" autoUpdateAnimBg="0"/>
      <p:bldP spid="2415621" grpId="0" autoUpdateAnimBg="0"/>
      <p:bldP spid="2415622" grpId="0" autoUpdateAnimBg="0"/>
      <p:bldP spid="2415623"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42" name="Rectangle 2"/>
          <p:cNvSpPr>
            <a:spLocks noGrp="1" noChangeArrowheads="1"/>
          </p:cNvSpPr>
          <p:nvPr>
            <p:ph type="body" idx="1"/>
          </p:nvPr>
        </p:nvSpPr>
        <p:spPr>
          <a:xfrm>
            <a:off x="0" y="787400"/>
            <a:ext cx="9144000" cy="6419850"/>
          </a:xfrm>
        </p:spPr>
        <p:txBody>
          <a:bodyPr/>
          <a:lstStyle/>
          <a:p>
            <a:pPr eaLnBrk="0" hangingPunct="0">
              <a:spcBef>
                <a:spcPct val="0"/>
              </a:spcBef>
              <a:buClrTx/>
              <a:buFontTx/>
              <a:buNone/>
            </a:pPr>
            <a:r>
              <a:rPr lang="en-US" altLang="zh-CN" sz="2800" b="1" dirty="0"/>
              <a:t>void </a:t>
            </a:r>
            <a:r>
              <a:rPr lang="en-US" altLang="zh-CN" sz="2800" b="1" dirty="0" err="1"/>
              <a:t>hanoi</a:t>
            </a:r>
            <a:r>
              <a:rPr lang="en-US" altLang="zh-CN" sz="2800" b="1" dirty="0"/>
              <a:t> (</a:t>
            </a:r>
            <a:r>
              <a:rPr lang="en-US" altLang="zh-CN" sz="2800" b="1" dirty="0" err="1"/>
              <a:t>int</a:t>
            </a:r>
            <a:r>
              <a:rPr lang="en-US" altLang="zh-CN" sz="2800" b="1" dirty="0"/>
              <a:t> n, char x, char y, char z) </a:t>
            </a:r>
          </a:p>
          <a:p>
            <a:pPr eaLnBrk="0" hangingPunct="0">
              <a:spcBef>
                <a:spcPct val="0"/>
              </a:spcBef>
              <a:buClrTx/>
              <a:buFontTx/>
              <a:buNone/>
            </a:pPr>
            <a:r>
              <a:rPr lang="en-US" altLang="zh-CN" sz="2800" b="1" dirty="0"/>
              <a:t>{ </a:t>
            </a:r>
            <a:r>
              <a:rPr lang="en-US" altLang="zh-CN" sz="2800" b="1" dirty="0">
                <a:solidFill>
                  <a:srgbClr val="00FFFF"/>
                </a:solidFill>
              </a:rPr>
              <a:t>/*</a:t>
            </a:r>
            <a:r>
              <a:rPr lang="zh-CN" altLang="en-US" sz="2800" b="1" dirty="0">
                <a:solidFill>
                  <a:srgbClr val="00FFFF"/>
                </a:solidFill>
              </a:rPr>
              <a:t>将塔座</a:t>
            </a:r>
            <a:r>
              <a:rPr lang="en-US" altLang="zh-CN" sz="2800" b="1" dirty="0">
                <a:solidFill>
                  <a:srgbClr val="00FFFF"/>
                </a:solidFill>
              </a:rPr>
              <a:t>x</a:t>
            </a:r>
            <a:r>
              <a:rPr lang="zh-CN" altLang="en-US" sz="2800" b="1" dirty="0">
                <a:solidFill>
                  <a:srgbClr val="00FFFF"/>
                </a:solidFill>
              </a:rPr>
              <a:t>上按直径由小到大且自上而下编号为</a:t>
            </a:r>
            <a:r>
              <a:rPr lang="en-US" altLang="zh-CN" sz="2800" b="1" dirty="0">
                <a:solidFill>
                  <a:srgbClr val="00FFFF"/>
                </a:solidFill>
              </a:rPr>
              <a:t>1</a:t>
            </a:r>
            <a:r>
              <a:rPr lang="zh-CN" altLang="en-US" sz="2800" b="1" dirty="0">
                <a:solidFill>
                  <a:srgbClr val="00FFFF"/>
                </a:solidFill>
              </a:rPr>
              <a:t>至</a:t>
            </a:r>
            <a:r>
              <a:rPr lang="en-US" altLang="zh-CN" sz="2800" b="1" dirty="0">
                <a:solidFill>
                  <a:srgbClr val="00FFFF"/>
                </a:solidFill>
              </a:rPr>
              <a:t>n</a:t>
            </a:r>
            <a:r>
              <a:rPr lang="zh-CN" altLang="en-US" sz="2800" b="1" dirty="0">
                <a:solidFill>
                  <a:srgbClr val="00FFFF"/>
                </a:solidFill>
              </a:rPr>
              <a:t>的</a:t>
            </a:r>
            <a:r>
              <a:rPr lang="en-US" altLang="zh-CN" sz="2800" b="1" dirty="0">
                <a:solidFill>
                  <a:srgbClr val="00FFFF"/>
                </a:solidFill>
              </a:rPr>
              <a:t>n</a:t>
            </a:r>
            <a:r>
              <a:rPr lang="zh-CN" altLang="en-US" sz="2800" b="1" dirty="0">
                <a:solidFill>
                  <a:srgbClr val="00FFFF"/>
                </a:solidFill>
              </a:rPr>
              <a:t>个圆盘按规则搬到塔座</a:t>
            </a:r>
            <a:r>
              <a:rPr lang="en-US" altLang="zh-CN" sz="2800" b="1" dirty="0">
                <a:solidFill>
                  <a:srgbClr val="00FFFF"/>
                </a:solidFill>
              </a:rPr>
              <a:t>z</a:t>
            </a:r>
            <a:r>
              <a:rPr lang="zh-CN" altLang="en-US" sz="2800" b="1" dirty="0">
                <a:solidFill>
                  <a:srgbClr val="00FFFF"/>
                </a:solidFill>
              </a:rPr>
              <a:t>上，</a:t>
            </a:r>
            <a:r>
              <a:rPr lang="en-US" altLang="zh-CN" sz="2800" b="1" dirty="0">
                <a:solidFill>
                  <a:srgbClr val="00FFFF"/>
                </a:solidFill>
              </a:rPr>
              <a:t>y</a:t>
            </a:r>
            <a:r>
              <a:rPr lang="zh-CN" altLang="en-US" sz="2800" b="1" dirty="0">
                <a:solidFill>
                  <a:srgbClr val="00FFFF"/>
                </a:solidFill>
              </a:rPr>
              <a:t>可用作辅助塔座。*</a:t>
            </a:r>
            <a:r>
              <a:rPr lang="en-US" altLang="zh-CN" sz="2800" b="1" dirty="0">
                <a:solidFill>
                  <a:srgbClr val="00FFFF"/>
                </a:solidFill>
              </a:rPr>
              <a:t>/</a:t>
            </a:r>
            <a:r>
              <a:rPr lang="en-US" altLang="zh-CN" sz="2800" b="1" dirty="0">
                <a:solidFill>
                  <a:srgbClr val="008000"/>
                </a:solidFill>
              </a:rPr>
              <a:t/>
            </a:r>
            <a:br>
              <a:rPr lang="en-US" altLang="zh-CN" sz="2800" b="1" dirty="0">
                <a:solidFill>
                  <a:srgbClr val="008000"/>
                </a:solidFill>
              </a:rPr>
            </a:br>
            <a:r>
              <a:rPr lang="en-US" altLang="zh-CN" sz="2800" b="1" dirty="0"/>
              <a:t> if (n= =1)</a:t>
            </a:r>
          </a:p>
          <a:p>
            <a:pPr eaLnBrk="0" hangingPunct="0">
              <a:spcBef>
                <a:spcPct val="10000"/>
              </a:spcBef>
              <a:buClrTx/>
              <a:buFontTx/>
              <a:buNone/>
            </a:pPr>
            <a:r>
              <a:rPr lang="en-US" altLang="zh-CN" sz="2800" b="1" dirty="0"/>
              <a:t>        move(x,1,z);  </a:t>
            </a:r>
            <a:r>
              <a:rPr lang="en-US" altLang="zh-CN" sz="2800" b="1" dirty="0">
                <a:solidFill>
                  <a:srgbClr val="00FFFF"/>
                </a:solidFill>
              </a:rPr>
              <a:t>//</a:t>
            </a:r>
            <a:r>
              <a:rPr lang="zh-CN" altLang="en-US" sz="2800" b="1" dirty="0">
                <a:solidFill>
                  <a:srgbClr val="00FFFF"/>
                </a:solidFill>
              </a:rPr>
              <a:t>将编号为</a:t>
            </a:r>
            <a:r>
              <a:rPr lang="en-US" altLang="zh-CN" sz="2800" b="1" dirty="0">
                <a:solidFill>
                  <a:srgbClr val="00FFFF"/>
                </a:solidFill>
              </a:rPr>
              <a:t>1</a:t>
            </a:r>
            <a:r>
              <a:rPr lang="zh-CN" altLang="en-US" sz="2800" b="1" dirty="0">
                <a:solidFill>
                  <a:srgbClr val="00FFFF"/>
                </a:solidFill>
              </a:rPr>
              <a:t>的圆盘从</a:t>
            </a:r>
            <a:r>
              <a:rPr lang="en-US" altLang="zh-CN" sz="2800" b="1" dirty="0">
                <a:solidFill>
                  <a:srgbClr val="00FFFF"/>
                </a:solidFill>
              </a:rPr>
              <a:t>x</a:t>
            </a:r>
            <a:r>
              <a:rPr lang="zh-CN" altLang="en-US" sz="2800" b="1" dirty="0">
                <a:solidFill>
                  <a:srgbClr val="00FFFF"/>
                </a:solidFill>
              </a:rPr>
              <a:t>移动</a:t>
            </a:r>
            <a:r>
              <a:rPr lang="en-US" altLang="zh-CN" sz="2800" b="1" dirty="0">
                <a:solidFill>
                  <a:srgbClr val="00FFFF"/>
                </a:solidFill>
              </a:rPr>
              <a:t>z </a:t>
            </a:r>
          </a:p>
          <a:p>
            <a:pPr eaLnBrk="0" hangingPunct="0">
              <a:spcBef>
                <a:spcPct val="10000"/>
              </a:spcBef>
              <a:buClrTx/>
              <a:buFontTx/>
              <a:buNone/>
            </a:pPr>
            <a:r>
              <a:rPr lang="en-US" altLang="zh-CN" sz="2800" b="1" dirty="0"/>
              <a:t>   else </a:t>
            </a:r>
          </a:p>
          <a:p>
            <a:pPr eaLnBrk="0" hangingPunct="0">
              <a:spcBef>
                <a:spcPct val="10000"/>
              </a:spcBef>
              <a:buClrTx/>
              <a:buFontTx/>
              <a:buNone/>
            </a:pPr>
            <a:r>
              <a:rPr lang="en-US" altLang="zh-CN" sz="2800" b="1" dirty="0"/>
              <a:t>  {    </a:t>
            </a:r>
            <a:r>
              <a:rPr lang="en-US" altLang="zh-CN" sz="2800" b="1" dirty="0" err="1"/>
              <a:t>hanoi</a:t>
            </a:r>
            <a:r>
              <a:rPr lang="en-US" altLang="zh-CN" sz="2800" b="1" dirty="0"/>
              <a:t>(n-1, x, z, y); </a:t>
            </a:r>
            <a:r>
              <a:rPr lang="en-US" altLang="zh-CN" sz="2800" b="1" dirty="0">
                <a:solidFill>
                  <a:srgbClr val="00FFFF"/>
                </a:solidFill>
              </a:rPr>
              <a:t>//</a:t>
            </a:r>
            <a:r>
              <a:rPr lang="zh-CN" altLang="en-US" sz="2800" b="1" dirty="0">
                <a:solidFill>
                  <a:srgbClr val="00FFFF"/>
                </a:solidFill>
              </a:rPr>
              <a:t>将</a:t>
            </a:r>
            <a:r>
              <a:rPr lang="en-US" altLang="zh-CN" sz="2800" b="1" dirty="0">
                <a:solidFill>
                  <a:srgbClr val="00FFFF"/>
                </a:solidFill>
              </a:rPr>
              <a:t>x</a:t>
            </a:r>
            <a:r>
              <a:rPr lang="zh-CN" altLang="en-US" sz="2800" b="1" dirty="0">
                <a:solidFill>
                  <a:srgbClr val="00FFFF"/>
                </a:solidFill>
              </a:rPr>
              <a:t>上圆盘</a:t>
            </a:r>
            <a:r>
              <a:rPr lang="en-US" altLang="zh-CN" sz="2800" b="1" dirty="0">
                <a:solidFill>
                  <a:srgbClr val="00FFFF"/>
                </a:solidFill>
              </a:rPr>
              <a:t>1</a:t>
            </a:r>
            <a:r>
              <a:rPr lang="zh-CN" altLang="en-US" sz="2800" b="1" dirty="0">
                <a:solidFill>
                  <a:srgbClr val="00FFFF"/>
                </a:solidFill>
              </a:rPr>
              <a:t>至</a:t>
            </a:r>
            <a:r>
              <a:rPr lang="en-US" altLang="zh-CN" sz="2800" b="1" dirty="0">
                <a:solidFill>
                  <a:srgbClr val="00FFFF"/>
                </a:solidFill>
              </a:rPr>
              <a:t>n-1</a:t>
            </a:r>
            <a:r>
              <a:rPr lang="zh-CN" altLang="en-US" sz="2800" b="1" dirty="0">
                <a:solidFill>
                  <a:srgbClr val="00FFFF"/>
                </a:solidFill>
              </a:rPr>
              <a:t>移到</a:t>
            </a:r>
            <a:r>
              <a:rPr lang="en-US" altLang="zh-CN" sz="2800" b="1" dirty="0">
                <a:solidFill>
                  <a:srgbClr val="00FFFF"/>
                </a:solidFill>
              </a:rPr>
              <a:t>y, z</a:t>
            </a:r>
            <a:r>
              <a:rPr lang="zh-CN" altLang="en-US" sz="2800" b="1" dirty="0">
                <a:solidFill>
                  <a:srgbClr val="00FFFF"/>
                </a:solidFill>
              </a:rPr>
              <a:t>作辅助塔</a:t>
            </a:r>
            <a:r>
              <a:rPr lang="zh-CN" altLang="en-US" sz="2800" b="1" dirty="0"/>
              <a:t/>
            </a:r>
            <a:br>
              <a:rPr lang="zh-CN" altLang="en-US" sz="2800" b="1" dirty="0"/>
            </a:br>
            <a:r>
              <a:rPr lang="zh-CN" altLang="en-US" sz="2800" b="1" dirty="0"/>
              <a:t>    </a:t>
            </a:r>
            <a:r>
              <a:rPr lang="en-US" altLang="zh-CN" sz="2800" b="1" dirty="0"/>
              <a:t>move(x, n, z);    </a:t>
            </a:r>
            <a:r>
              <a:rPr lang="en-US" altLang="zh-CN" sz="2800" b="1" dirty="0">
                <a:solidFill>
                  <a:srgbClr val="00FFFF"/>
                </a:solidFill>
              </a:rPr>
              <a:t>//</a:t>
            </a:r>
            <a:r>
              <a:rPr lang="zh-CN" altLang="en-US" sz="2800" b="1" dirty="0">
                <a:solidFill>
                  <a:srgbClr val="00FFFF"/>
                </a:solidFill>
              </a:rPr>
              <a:t>将圆盘</a:t>
            </a:r>
            <a:r>
              <a:rPr lang="en-US" altLang="zh-CN" sz="2800" b="1" dirty="0">
                <a:solidFill>
                  <a:srgbClr val="00FFFF"/>
                </a:solidFill>
              </a:rPr>
              <a:t>n</a:t>
            </a:r>
            <a:r>
              <a:rPr lang="zh-CN" altLang="en-US" sz="2800" b="1" dirty="0">
                <a:solidFill>
                  <a:srgbClr val="00FFFF"/>
                </a:solidFill>
              </a:rPr>
              <a:t>的从</a:t>
            </a:r>
            <a:r>
              <a:rPr lang="en-US" altLang="zh-CN" sz="2800" b="1" dirty="0">
                <a:solidFill>
                  <a:srgbClr val="00FFFF"/>
                </a:solidFill>
              </a:rPr>
              <a:t>x</a:t>
            </a:r>
            <a:r>
              <a:rPr lang="zh-CN" altLang="en-US" sz="2800" b="1" dirty="0">
                <a:solidFill>
                  <a:srgbClr val="00FFFF"/>
                </a:solidFill>
              </a:rPr>
              <a:t>移到</a:t>
            </a:r>
            <a:r>
              <a:rPr lang="en-US" altLang="zh-CN" sz="2800" b="1" dirty="0">
                <a:solidFill>
                  <a:srgbClr val="00FFFF"/>
                </a:solidFill>
              </a:rPr>
              <a:t>z</a:t>
            </a:r>
            <a:r>
              <a:rPr lang="en-US" altLang="zh-CN" sz="2800" b="1" dirty="0">
                <a:solidFill>
                  <a:srgbClr val="008000"/>
                </a:solidFill>
              </a:rPr>
              <a:t/>
            </a:r>
            <a:br>
              <a:rPr lang="en-US" altLang="zh-CN" sz="2800" b="1" dirty="0">
                <a:solidFill>
                  <a:srgbClr val="008000"/>
                </a:solidFill>
              </a:rPr>
            </a:br>
            <a:r>
              <a:rPr lang="en-US" altLang="zh-CN" sz="2800" b="1" dirty="0"/>
              <a:t>    </a:t>
            </a:r>
            <a:r>
              <a:rPr lang="en-US" altLang="zh-CN" sz="2800" b="1" dirty="0" err="1"/>
              <a:t>hanoi</a:t>
            </a:r>
            <a:r>
              <a:rPr lang="en-US" altLang="zh-CN" sz="2800" b="1" dirty="0"/>
              <a:t>(n-1, y, x, </a:t>
            </a:r>
            <a:r>
              <a:rPr lang="en-US" altLang="zh-CN" sz="2800" b="1" dirty="0" smtClean="0"/>
              <a:t>z);</a:t>
            </a:r>
            <a:r>
              <a:rPr lang="en-US" altLang="zh-CN" sz="2800" b="1" dirty="0" smtClean="0">
                <a:solidFill>
                  <a:srgbClr val="00FFFF"/>
                </a:solidFill>
              </a:rPr>
              <a:t>//</a:t>
            </a:r>
            <a:r>
              <a:rPr lang="zh-CN" altLang="en-US" sz="2800" b="1" dirty="0" smtClean="0">
                <a:solidFill>
                  <a:srgbClr val="00FFFF"/>
                </a:solidFill>
              </a:rPr>
              <a:t>将</a:t>
            </a:r>
            <a:r>
              <a:rPr lang="en-US" altLang="zh-CN" sz="2800" b="1" dirty="0" smtClean="0">
                <a:solidFill>
                  <a:srgbClr val="00FFFF"/>
                </a:solidFill>
              </a:rPr>
              <a:t>y</a:t>
            </a:r>
            <a:r>
              <a:rPr lang="zh-CN" altLang="en-US" sz="2800" b="1" dirty="0" smtClean="0">
                <a:solidFill>
                  <a:srgbClr val="00FFFF"/>
                </a:solidFill>
              </a:rPr>
              <a:t>上圆盘</a:t>
            </a:r>
            <a:r>
              <a:rPr lang="en-US" altLang="zh-CN" sz="2800" b="1" dirty="0" smtClean="0">
                <a:solidFill>
                  <a:srgbClr val="00FFFF"/>
                </a:solidFill>
              </a:rPr>
              <a:t>1</a:t>
            </a:r>
            <a:r>
              <a:rPr lang="zh-CN" altLang="en-US" sz="2800" b="1" dirty="0" smtClean="0">
                <a:solidFill>
                  <a:srgbClr val="00FFFF"/>
                </a:solidFill>
              </a:rPr>
              <a:t>至</a:t>
            </a:r>
            <a:r>
              <a:rPr lang="en-US" altLang="zh-CN" sz="2800" b="1" dirty="0" smtClean="0">
                <a:solidFill>
                  <a:srgbClr val="00FFFF"/>
                </a:solidFill>
              </a:rPr>
              <a:t>n-1</a:t>
            </a:r>
            <a:r>
              <a:rPr lang="zh-CN" altLang="en-US" sz="2800" b="1" dirty="0">
                <a:solidFill>
                  <a:srgbClr val="00FFFF"/>
                </a:solidFill>
              </a:rPr>
              <a:t>移到</a:t>
            </a:r>
            <a:r>
              <a:rPr lang="en-US" altLang="zh-CN" sz="2800" b="1" dirty="0">
                <a:solidFill>
                  <a:srgbClr val="00FFFF"/>
                </a:solidFill>
              </a:rPr>
              <a:t>z</a:t>
            </a:r>
            <a:r>
              <a:rPr lang="zh-CN" altLang="en-US" sz="2800" b="1" dirty="0">
                <a:solidFill>
                  <a:srgbClr val="00FFFF"/>
                </a:solidFill>
              </a:rPr>
              <a:t>，</a:t>
            </a:r>
            <a:r>
              <a:rPr lang="en-US" altLang="zh-CN" sz="2800" b="1" dirty="0">
                <a:solidFill>
                  <a:srgbClr val="00FFFF"/>
                </a:solidFill>
              </a:rPr>
              <a:t>x</a:t>
            </a:r>
            <a:r>
              <a:rPr lang="zh-CN" altLang="en-US" sz="2800" b="1" dirty="0">
                <a:solidFill>
                  <a:srgbClr val="00FFFF"/>
                </a:solidFill>
              </a:rPr>
              <a:t>作辅助塔 </a:t>
            </a:r>
          </a:p>
          <a:p>
            <a:pPr eaLnBrk="0" hangingPunct="0">
              <a:spcBef>
                <a:spcPct val="10000"/>
              </a:spcBef>
              <a:buClrTx/>
              <a:buFontTx/>
              <a:buNone/>
            </a:pPr>
            <a:r>
              <a:rPr lang="zh-CN" altLang="en-US" sz="2800" b="1" dirty="0"/>
              <a:t>   </a:t>
            </a:r>
            <a:r>
              <a:rPr lang="en-US" altLang="zh-CN" sz="2800" b="1" dirty="0"/>
              <a:t>}</a:t>
            </a:r>
          </a:p>
          <a:p>
            <a:pPr eaLnBrk="0" hangingPunct="0">
              <a:spcBef>
                <a:spcPct val="10000"/>
              </a:spcBef>
              <a:buClrTx/>
              <a:buFontTx/>
              <a:buNone/>
            </a:pPr>
            <a:r>
              <a:rPr lang="en-US" altLang="zh-CN" sz="2800" b="1" dirty="0"/>
              <a:t>}</a:t>
            </a:r>
            <a:endParaRPr lang="en-US" altLang="zh-CN" sz="2800" dirty="0"/>
          </a:p>
        </p:txBody>
      </p:sp>
    </p:spTree>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r>
              <a:rPr lang="zh-CN" altLang="en-US" smtClean="0"/>
              <a:t>第 </a:t>
            </a:r>
            <a:fld id="{CEEC9614-F31E-4078-A59A-BEEC8EBADFD4}" type="slidenum">
              <a:rPr lang="zh-CN" altLang="en-US" b="1" smtClean="0">
                <a:solidFill>
                  <a:srgbClr val="66CCFF"/>
                </a:solidFill>
              </a:rPr>
              <a:pPr/>
              <a:t>104</a:t>
            </a:fld>
            <a:r>
              <a:rPr lang="en-US" altLang="zh-CN" b="1" smtClean="0"/>
              <a:t> </a:t>
            </a:r>
            <a:r>
              <a:rPr lang="zh-CN" altLang="en-US" smtClean="0"/>
              <a:t>页</a:t>
            </a:r>
            <a:endParaRPr lang="zh-CN" altLang="en-US" sz="1800">
              <a:latin typeface="+mn-lt"/>
            </a:endParaRPr>
          </a:p>
        </p:txBody>
      </p:sp>
      <p:sp>
        <p:nvSpPr>
          <p:cNvPr id="3" name="Rectangle 2"/>
          <p:cNvSpPr txBox="1">
            <a:spLocks noChangeArrowheads="1"/>
          </p:cNvSpPr>
          <p:nvPr/>
        </p:nvSpPr>
        <p:spPr bwMode="auto">
          <a:xfrm>
            <a:off x="0" y="0"/>
            <a:ext cx="9144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1">
                <a:solidFill>
                  <a:schemeClr val="tx1"/>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pPr eaLnBrk="1" hangingPunct="1">
              <a:lnSpc>
                <a:spcPct val="100000"/>
              </a:lnSpc>
              <a:buClrTx/>
              <a:buFontTx/>
              <a:buNone/>
            </a:pPr>
            <a:r>
              <a:rPr lang="zh-CN" altLang="en-US" i="0" kern="0" dirty="0" smtClean="0">
                <a:solidFill>
                  <a:srgbClr val="FFFF66"/>
                </a:solidFill>
                <a:latin typeface="宋体" charset="-122"/>
                <a:ea typeface="宋体" charset="-122"/>
              </a:rPr>
              <a:t>5</a:t>
            </a:r>
            <a:r>
              <a:rPr lang="en-US" altLang="zh-CN" i="0" kern="0" dirty="0" smtClean="0">
                <a:solidFill>
                  <a:srgbClr val="FFFF66"/>
                </a:solidFill>
                <a:latin typeface="宋体" charset="-122"/>
                <a:ea typeface="宋体" charset="-122"/>
              </a:rPr>
              <a:t>.4.2</a:t>
            </a:r>
            <a:r>
              <a:rPr lang="en-US" altLang="zh-CN" i="0" kern="0" dirty="0" smtClean="0">
                <a:solidFill>
                  <a:srgbClr val="FFFF66"/>
                </a:solidFill>
                <a:latin typeface="Times New Roman" pitchFamily="18" charset="0"/>
              </a:rPr>
              <a:t>  </a:t>
            </a:r>
            <a:r>
              <a:rPr lang="zh-CN" altLang="en-US" i="0" kern="0" dirty="0" smtClean="0">
                <a:solidFill>
                  <a:srgbClr val="FFFF66"/>
                </a:solidFill>
                <a:latin typeface="Times New Roman" pitchFamily="18" charset="0"/>
              </a:rPr>
              <a:t>递归设计例子</a:t>
            </a:r>
            <a:endParaRPr lang="en-US" altLang="zh-CN" i="0" kern="0" dirty="0">
              <a:solidFill>
                <a:srgbClr val="FFFF66"/>
              </a:solidFill>
              <a:latin typeface="Times New Roman" pitchFamily="18" charset="0"/>
            </a:endParaRPr>
          </a:p>
        </p:txBody>
      </p:sp>
      <p:sp>
        <p:nvSpPr>
          <p:cNvPr id="4" name="Rectangle 2"/>
          <p:cNvSpPr txBox="1">
            <a:spLocks noChangeArrowheads="1"/>
          </p:cNvSpPr>
          <p:nvPr/>
        </p:nvSpPr>
        <p:spPr>
          <a:xfrm>
            <a:off x="0" y="787400"/>
            <a:ext cx="9144000" cy="6419850"/>
          </a:xfrm>
          <a:prstGeom prst="rect">
            <a:avLst/>
          </a:prstGeom>
        </p:spPr>
        <p:txBody>
          <a:bodyPr/>
          <a:lstStyle>
            <a:lvl1pPr marL="342900" indent="-342900" algn="l" rtl="0" fontAlgn="base">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fontAlgn="base">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fontAlgn="base">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fontAlgn="base">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a:lnSpc>
                <a:spcPct val="100000"/>
              </a:lnSpc>
              <a:spcBef>
                <a:spcPct val="0"/>
              </a:spcBef>
              <a:buClrTx/>
              <a:buNone/>
            </a:pPr>
            <a:r>
              <a:rPr lang="zh-CN" altLang="zh-CN" sz="2800" dirty="0"/>
              <a:t>针对英文字符集</a:t>
            </a:r>
            <a:r>
              <a:rPr lang="en-US" altLang="zh-CN" sz="2800" dirty="0"/>
              <a:t>{A-Z}</a:t>
            </a:r>
            <a:r>
              <a:rPr lang="zh-CN" altLang="zh-CN" sz="2800" dirty="0"/>
              <a:t>，设计递归算法，输出长度为</a:t>
            </a:r>
            <a:r>
              <a:rPr lang="en-US" altLang="zh-CN" sz="2800" dirty="0"/>
              <a:t>K(&lt;=26)</a:t>
            </a:r>
            <a:r>
              <a:rPr lang="zh-CN" altLang="zh-CN" sz="2800" dirty="0" smtClean="0"/>
              <a:t>的</a:t>
            </a:r>
            <a:r>
              <a:rPr lang="zh-CN" altLang="en-US" sz="2800" dirty="0"/>
              <a:t>所有</a:t>
            </a:r>
            <a:r>
              <a:rPr lang="zh-CN" altLang="zh-CN" sz="2800" dirty="0" smtClean="0"/>
              <a:t>排列，</a:t>
            </a:r>
            <a:r>
              <a:rPr lang="zh-CN" altLang="zh-CN" sz="2800" dirty="0"/>
              <a:t>要求每个字符最多出现一</a:t>
            </a:r>
            <a:r>
              <a:rPr lang="zh-CN" altLang="zh-CN" sz="2800" dirty="0" smtClean="0"/>
              <a:t>次</a:t>
            </a:r>
            <a:endParaRPr lang="en-US" altLang="zh-CN" sz="2800" dirty="0" smtClean="0"/>
          </a:p>
          <a:p>
            <a:pPr>
              <a:lnSpc>
                <a:spcPct val="100000"/>
              </a:lnSpc>
              <a:spcBef>
                <a:spcPct val="0"/>
              </a:spcBef>
              <a:buClrTx/>
              <a:buNone/>
            </a:pPr>
            <a:endParaRPr lang="en-US" altLang="zh-CN" sz="2800" kern="0" dirty="0"/>
          </a:p>
          <a:p>
            <a:pPr>
              <a:lnSpc>
                <a:spcPct val="100000"/>
              </a:lnSpc>
              <a:spcBef>
                <a:spcPct val="0"/>
              </a:spcBef>
              <a:buClrTx/>
              <a:buNone/>
            </a:pPr>
            <a:endParaRPr lang="en-US" altLang="zh-CN" sz="2800" kern="0" dirty="0"/>
          </a:p>
        </p:txBody>
      </p:sp>
      <p:sp>
        <p:nvSpPr>
          <p:cNvPr id="5" name="Text Box 2"/>
          <p:cNvSpPr txBox="1">
            <a:spLocks noChangeArrowheads="1"/>
          </p:cNvSpPr>
          <p:nvPr/>
        </p:nvSpPr>
        <p:spPr bwMode="auto">
          <a:xfrm>
            <a:off x="0" y="1984259"/>
            <a:ext cx="9144000" cy="1421928"/>
          </a:xfrm>
          <a:prstGeom prst="rect">
            <a:avLst/>
          </a:prstGeom>
          <a:noFill/>
          <a:ln w="9525">
            <a:noFill/>
            <a:miter lim="800000"/>
            <a:headEnd/>
            <a:tailEnd/>
          </a:ln>
          <a:effectLst/>
        </p:spPr>
        <p:txBody>
          <a:bodyPr>
            <a:spAutoFit/>
          </a:bodyPr>
          <a:lstStyle/>
          <a:p>
            <a:pPr>
              <a:buClr>
                <a:srgbClr val="CC6600"/>
              </a:buClr>
              <a:buNone/>
            </a:pPr>
            <a:r>
              <a:rPr lang="zh-CN" altLang="en-US" dirty="0">
                <a:solidFill>
                  <a:schemeClr val="tx1"/>
                </a:solidFill>
                <a:latin typeface="宋体" pitchFamily="2" charset="-122"/>
                <a:ea typeface="宋体" pitchFamily="2" charset="-122"/>
              </a:rPr>
              <a:t>分解</a:t>
            </a:r>
            <a:r>
              <a:rPr lang="en-US" altLang="zh-CN" dirty="0">
                <a:latin typeface="宋体" pitchFamily="2" charset="-122"/>
                <a:ea typeface="宋体" pitchFamily="2" charset="-122"/>
              </a:rPr>
              <a:t>: </a:t>
            </a:r>
            <a:r>
              <a:rPr lang="zh-CN" altLang="en-US" dirty="0" smtClean="0">
                <a:solidFill>
                  <a:schemeClr val="tx1"/>
                </a:solidFill>
                <a:latin typeface="宋体" pitchFamily="2" charset="-122"/>
                <a:ea typeface="宋体" pitchFamily="2" charset="-122"/>
              </a:rPr>
              <a:t>假设已生成长度为</a:t>
            </a:r>
            <a:r>
              <a:rPr lang="en-US" altLang="zh-CN" dirty="0" smtClean="0">
                <a:solidFill>
                  <a:srgbClr val="00FFFF"/>
                </a:solidFill>
                <a:latin typeface="宋体" pitchFamily="2" charset="-122"/>
                <a:ea typeface="宋体" pitchFamily="2" charset="-122"/>
              </a:rPr>
              <a:t>k</a:t>
            </a:r>
            <a:r>
              <a:rPr lang="zh-CN" altLang="en-US" dirty="0" smtClean="0">
                <a:solidFill>
                  <a:schemeClr val="tx1"/>
                </a:solidFill>
                <a:latin typeface="宋体" pitchFamily="2" charset="-122"/>
                <a:ea typeface="宋体" pitchFamily="2" charset="-122"/>
              </a:rPr>
              <a:t>的一个排列</a:t>
            </a:r>
            <a:r>
              <a:rPr lang="en-US" altLang="zh-CN" dirty="0" smtClean="0">
                <a:solidFill>
                  <a:srgbClr val="00FFFF"/>
                </a:solidFill>
                <a:latin typeface="宋体" pitchFamily="2" charset="-122"/>
                <a:ea typeface="宋体" pitchFamily="2" charset="-122"/>
              </a:rPr>
              <a:t>prefix,</a:t>
            </a:r>
            <a:r>
              <a:rPr lang="zh-CN" altLang="en-US" dirty="0" smtClean="0">
                <a:latin typeface="宋体" pitchFamily="2" charset="-122"/>
                <a:ea typeface="宋体" pitchFamily="2" charset="-122"/>
              </a:rPr>
              <a:t>若</a:t>
            </a:r>
            <a:r>
              <a:rPr lang="en-US" altLang="zh-CN" dirty="0" smtClean="0">
                <a:solidFill>
                  <a:srgbClr val="00FFFF"/>
                </a:solidFill>
                <a:latin typeface="宋体" pitchFamily="2" charset="-122"/>
                <a:ea typeface="宋体" pitchFamily="2" charset="-122"/>
              </a:rPr>
              <a:t>k&lt;K,</a:t>
            </a:r>
            <a:r>
              <a:rPr lang="zh-CN" altLang="en-US" dirty="0">
                <a:solidFill>
                  <a:schemeClr val="tx1"/>
                </a:solidFill>
                <a:latin typeface="宋体" pitchFamily="2" charset="-122"/>
                <a:ea typeface="宋体" pitchFamily="2" charset="-122"/>
              </a:rPr>
              <a:t>针对字母表</a:t>
            </a:r>
            <a:r>
              <a:rPr lang="zh-CN" altLang="en-US" dirty="0" smtClean="0">
                <a:solidFill>
                  <a:schemeClr val="tx1"/>
                </a:solidFill>
                <a:latin typeface="宋体" pitchFamily="2" charset="-122"/>
                <a:ea typeface="宋体" pitchFamily="2" charset="-122"/>
              </a:rPr>
              <a:t>中</a:t>
            </a:r>
            <a:r>
              <a:rPr lang="zh-CN" altLang="en-US" dirty="0" smtClean="0">
                <a:solidFill>
                  <a:srgbClr val="00FFFF"/>
                </a:solidFill>
                <a:latin typeface="宋体" pitchFamily="2" charset="-122"/>
                <a:ea typeface="宋体" pitchFamily="2" charset="-122"/>
              </a:rPr>
              <a:t>未出现的字母，</a:t>
            </a:r>
            <a:r>
              <a:rPr lang="zh-CN" altLang="en-US" dirty="0" smtClean="0">
                <a:solidFill>
                  <a:schemeClr val="tx1"/>
                </a:solidFill>
                <a:latin typeface="宋体" pitchFamily="2" charset="-122"/>
                <a:ea typeface="宋体" pitchFamily="2" charset="-122"/>
              </a:rPr>
              <a:t>生成以</a:t>
            </a:r>
            <a:r>
              <a:rPr lang="en-US" altLang="zh-CN" dirty="0" smtClean="0">
                <a:solidFill>
                  <a:srgbClr val="00FFFF"/>
                </a:solidFill>
                <a:latin typeface="宋体" pitchFamily="2" charset="-122"/>
                <a:ea typeface="宋体" pitchFamily="2" charset="-122"/>
              </a:rPr>
              <a:t>prefix</a:t>
            </a:r>
            <a:r>
              <a:rPr lang="zh-CN" altLang="en-US" dirty="0" smtClean="0">
                <a:solidFill>
                  <a:srgbClr val="FFC000"/>
                </a:solidFill>
                <a:latin typeface="宋体" pitchFamily="2" charset="-122"/>
                <a:ea typeface="宋体" pitchFamily="2" charset="-122"/>
              </a:rPr>
              <a:t>为前缀，</a:t>
            </a:r>
            <a:r>
              <a:rPr lang="zh-CN" altLang="en-US" dirty="0" smtClean="0">
                <a:solidFill>
                  <a:schemeClr val="tx1"/>
                </a:solidFill>
                <a:latin typeface="宋体" pitchFamily="2" charset="-122"/>
                <a:ea typeface="宋体" pitchFamily="2" charset="-122"/>
              </a:rPr>
              <a:t>长度为</a:t>
            </a:r>
            <a:r>
              <a:rPr lang="en-US" altLang="zh-CN" dirty="0" smtClean="0">
                <a:solidFill>
                  <a:srgbClr val="00FFFF"/>
                </a:solidFill>
                <a:latin typeface="宋体" pitchFamily="2" charset="-122"/>
                <a:ea typeface="宋体" pitchFamily="2" charset="-122"/>
              </a:rPr>
              <a:t>k+1</a:t>
            </a:r>
            <a:r>
              <a:rPr lang="zh-CN" altLang="en-US" dirty="0" smtClean="0">
                <a:solidFill>
                  <a:schemeClr val="tx1"/>
                </a:solidFill>
                <a:latin typeface="宋体" pitchFamily="2" charset="-122"/>
                <a:ea typeface="宋体" pitchFamily="2" charset="-122"/>
              </a:rPr>
              <a:t>的所有排列</a:t>
            </a:r>
            <a:endParaRPr lang="zh-CN" altLang="en-US" dirty="0">
              <a:solidFill>
                <a:schemeClr val="tx1"/>
              </a:solidFill>
              <a:latin typeface="Times New Roman" pitchFamily="18" charset="0"/>
              <a:ea typeface="楷体_GB2312" pitchFamily="49" charset="-122"/>
            </a:endParaRPr>
          </a:p>
        </p:txBody>
      </p:sp>
      <p:sp>
        <p:nvSpPr>
          <p:cNvPr id="9" name="Text Box 6"/>
          <p:cNvSpPr txBox="1">
            <a:spLocks noChangeArrowheads="1"/>
          </p:cNvSpPr>
          <p:nvPr/>
        </p:nvSpPr>
        <p:spPr bwMode="auto">
          <a:xfrm>
            <a:off x="0" y="4779150"/>
            <a:ext cx="9067800" cy="535531"/>
          </a:xfrm>
          <a:prstGeom prst="rect">
            <a:avLst/>
          </a:prstGeom>
          <a:noFill/>
          <a:ln w="9525">
            <a:noFill/>
            <a:miter lim="800000"/>
            <a:headEnd/>
            <a:tailEnd/>
          </a:ln>
          <a:effectLst/>
        </p:spPr>
        <p:txBody>
          <a:bodyPr>
            <a:spAutoFit/>
          </a:bodyPr>
          <a:lstStyle/>
          <a:p>
            <a:pPr>
              <a:lnSpc>
                <a:spcPct val="90000"/>
              </a:lnSpc>
              <a:spcBef>
                <a:spcPct val="20000"/>
              </a:spcBef>
              <a:buClr>
                <a:srgbClr val="CC6600"/>
              </a:buClr>
              <a:buNone/>
            </a:pPr>
            <a:r>
              <a:rPr lang="zh-CN" altLang="en-US" dirty="0">
                <a:solidFill>
                  <a:schemeClr val="hlink"/>
                </a:solidFill>
                <a:latin typeface="宋体" pitchFamily="2" charset="-122"/>
                <a:ea typeface="宋体" pitchFamily="2" charset="-122"/>
              </a:rPr>
              <a:t>直接求解</a:t>
            </a:r>
            <a:r>
              <a:rPr lang="en-US" altLang="zh-CN" dirty="0">
                <a:solidFill>
                  <a:schemeClr val="hlink"/>
                </a:solidFill>
                <a:latin typeface="宋体" pitchFamily="2" charset="-122"/>
                <a:ea typeface="宋体" pitchFamily="2" charset="-122"/>
              </a:rPr>
              <a:t>:</a:t>
            </a:r>
            <a:r>
              <a:rPr lang="zh-CN" altLang="en-US" dirty="0" smtClean="0">
                <a:latin typeface="宋体" pitchFamily="2" charset="-122"/>
                <a:ea typeface="宋体" pitchFamily="2" charset="-122"/>
              </a:rPr>
              <a:t>若</a:t>
            </a:r>
            <a:r>
              <a:rPr lang="en-US" altLang="zh-CN" dirty="0" smtClean="0">
                <a:solidFill>
                  <a:srgbClr val="00FFFF"/>
                </a:solidFill>
                <a:latin typeface="宋体" pitchFamily="2" charset="-122"/>
                <a:ea typeface="宋体" pitchFamily="2" charset="-122"/>
              </a:rPr>
              <a:t>k=K, </a:t>
            </a:r>
            <a:r>
              <a:rPr lang="zh-CN" altLang="en-US" dirty="0" smtClean="0">
                <a:solidFill>
                  <a:srgbClr val="00FFFF"/>
                </a:solidFill>
                <a:latin typeface="宋体" pitchFamily="2" charset="-122"/>
                <a:ea typeface="宋体" pitchFamily="2" charset="-122"/>
              </a:rPr>
              <a:t>输出排列</a:t>
            </a:r>
            <a:endParaRPr lang="zh-CN" altLang="en-US" dirty="0">
              <a:solidFill>
                <a:srgbClr val="00FFFF"/>
              </a:solidFill>
              <a:latin typeface="Times New Roman" pitchFamily="18" charset="0"/>
              <a:ea typeface="楷体_GB2312" pitchFamily="49" charset="-122"/>
            </a:endParaRPr>
          </a:p>
        </p:txBody>
      </p:sp>
      <p:sp>
        <p:nvSpPr>
          <p:cNvPr id="10" name="Text Box 7"/>
          <p:cNvSpPr txBox="1">
            <a:spLocks noChangeArrowheads="1"/>
          </p:cNvSpPr>
          <p:nvPr/>
        </p:nvSpPr>
        <p:spPr bwMode="auto">
          <a:xfrm>
            <a:off x="76200" y="3609020"/>
            <a:ext cx="9067800" cy="978729"/>
          </a:xfrm>
          <a:prstGeom prst="rect">
            <a:avLst/>
          </a:prstGeom>
          <a:noFill/>
          <a:ln w="9525">
            <a:noFill/>
            <a:miter lim="800000"/>
            <a:headEnd/>
            <a:tailEnd/>
          </a:ln>
          <a:effectLst/>
        </p:spPr>
        <p:txBody>
          <a:bodyPr>
            <a:spAutoFit/>
          </a:bodyPr>
          <a:lstStyle/>
          <a:p>
            <a:pPr>
              <a:buClr>
                <a:srgbClr val="CC6600"/>
              </a:buClr>
              <a:buNone/>
            </a:pPr>
            <a:r>
              <a:rPr lang="zh-CN" altLang="en-US" dirty="0">
                <a:solidFill>
                  <a:schemeClr val="hlink"/>
                </a:solidFill>
                <a:latin typeface="宋体" pitchFamily="2" charset="-122"/>
                <a:ea typeface="宋体" pitchFamily="2" charset="-122"/>
              </a:rPr>
              <a:t>组合</a:t>
            </a:r>
            <a:r>
              <a:rPr lang="zh-CN" altLang="en-US" dirty="0" smtClean="0">
                <a:solidFill>
                  <a:schemeClr val="hlink"/>
                </a:solidFill>
                <a:latin typeface="宋体" pitchFamily="2" charset="-122"/>
                <a:ea typeface="宋体" pitchFamily="2" charset="-122"/>
              </a:rPr>
              <a:t>：</a:t>
            </a:r>
            <a:r>
              <a:rPr lang="zh-CN" altLang="en-US" dirty="0" smtClean="0">
                <a:latin typeface="宋体" pitchFamily="2" charset="-122"/>
                <a:ea typeface="宋体" pitchFamily="2" charset="-122"/>
              </a:rPr>
              <a:t>执行上述处理</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完成</a:t>
            </a:r>
            <a:r>
              <a:rPr lang="zh-CN" altLang="en-US" dirty="0">
                <a:solidFill>
                  <a:schemeClr val="tx1"/>
                </a:solidFill>
                <a:latin typeface="宋体" pitchFamily="2" charset="-122"/>
                <a:ea typeface="宋体" pitchFamily="2" charset="-122"/>
              </a:rPr>
              <a:t>以</a:t>
            </a:r>
            <a:r>
              <a:rPr lang="en-US" altLang="zh-CN" dirty="0">
                <a:solidFill>
                  <a:srgbClr val="00FFFF"/>
                </a:solidFill>
                <a:latin typeface="宋体" pitchFamily="2" charset="-122"/>
                <a:ea typeface="宋体" pitchFamily="2" charset="-122"/>
              </a:rPr>
              <a:t>prefix</a:t>
            </a:r>
            <a:r>
              <a:rPr lang="zh-CN" altLang="en-US" dirty="0">
                <a:solidFill>
                  <a:srgbClr val="FFC000"/>
                </a:solidFill>
                <a:latin typeface="宋体" pitchFamily="2" charset="-122"/>
                <a:ea typeface="宋体" pitchFamily="2" charset="-122"/>
              </a:rPr>
              <a:t>为前缀长度为</a:t>
            </a:r>
            <a:r>
              <a:rPr lang="en-US" altLang="zh-CN" dirty="0" smtClean="0">
                <a:solidFill>
                  <a:srgbClr val="FFC000"/>
                </a:solidFill>
                <a:latin typeface="宋体" pitchFamily="2" charset="-122"/>
                <a:ea typeface="宋体" pitchFamily="2" charset="-122"/>
              </a:rPr>
              <a:t>k+1</a:t>
            </a:r>
            <a:r>
              <a:rPr lang="zh-CN" altLang="en-US" dirty="0" smtClean="0">
                <a:solidFill>
                  <a:srgbClr val="FFC000"/>
                </a:solidFill>
                <a:latin typeface="宋体" pitchFamily="2" charset="-122"/>
                <a:ea typeface="宋体" pitchFamily="2" charset="-122"/>
              </a:rPr>
              <a:t>的</a:t>
            </a:r>
            <a:r>
              <a:rPr lang="zh-CN" altLang="en-US" dirty="0">
                <a:solidFill>
                  <a:srgbClr val="FFC000"/>
                </a:solidFill>
                <a:latin typeface="宋体" pitchFamily="2" charset="-122"/>
                <a:ea typeface="宋体" pitchFamily="2" charset="-122"/>
              </a:rPr>
              <a:t>排列</a:t>
            </a:r>
            <a:endParaRPr lang="zh-CN" altLang="en-US" dirty="0">
              <a:latin typeface="宋体" pitchFamily="2" charset="-122"/>
              <a:ea typeface="宋体" pitchFamily="2" charset="-122"/>
            </a:endParaRPr>
          </a:p>
        </p:txBody>
      </p:sp>
    </p:spTree>
    <p:extLst>
      <p:ext uri="{BB962C8B-B14F-4D97-AF65-F5344CB8AC3E}">
        <p14:creationId xmlns:p14="http://schemas.microsoft.com/office/powerpoint/2010/main" val="14576317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9" grpId="0" autoUpdateAnimBg="0"/>
      <p:bldP spid="10"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smtClean="0">
                <a:ln>
                  <a:noFill/>
                </a:ln>
                <a:solidFill>
                  <a:srgbClr val="00FFFF"/>
                </a:solidFill>
                <a:effectLst/>
                <a:uLnTx/>
                <a:uFillTx/>
                <a:latin typeface="宋体"/>
                <a:ea typeface="宋体" charset="-122"/>
                <a:cs typeface="+mn-cs"/>
              </a:rPr>
              <a:t>第 </a:t>
            </a:r>
            <a:fld id="{CEEC9614-F31E-4078-A59A-BEEC8EBADFD4}" type="slidenum">
              <a:rPr kumimoji="1" lang="zh-CN" altLang="en-US" sz="1400" b="1" i="0" u="none" strike="noStrike" kern="1200" cap="none" spc="0" normalizeH="0" baseline="0" noProof="0" smtClean="0">
                <a:ln>
                  <a:noFill/>
                </a:ln>
                <a:solidFill>
                  <a:srgbClr val="66CCFF"/>
                </a:solidFill>
                <a:effectLst/>
                <a:uLnTx/>
                <a:uFillTx/>
                <a:latin typeface="宋体"/>
                <a:ea typeface="宋体"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105</a:t>
            </a:fld>
            <a:r>
              <a:rPr kumimoji="1" lang="en-US" altLang="zh-CN" sz="1400" b="1" i="0" u="none" strike="noStrike" kern="1200" cap="none" spc="0" normalizeH="0" baseline="0" noProof="0" smtClean="0">
                <a:ln>
                  <a:noFill/>
                </a:ln>
                <a:solidFill>
                  <a:srgbClr val="00FFFF"/>
                </a:solidFill>
                <a:effectLst/>
                <a:uLnTx/>
                <a:uFillTx/>
                <a:latin typeface="宋体"/>
                <a:ea typeface="宋体"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a:ea typeface="宋体"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a:ea typeface="宋体" charset="-122"/>
              <a:cs typeface="+mn-cs"/>
            </a:endParaRPr>
          </a:p>
        </p:txBody>
      </p:sp>
      <p:sp>
        <p:nvSpPr>
          <p:cNvPr id="3" name="Rectangle 2"/>
          <p:cNvSpPr txBox="1">
            <a:spLocks noChangeArrowheads="1"/>
          </p:cNvSpPr>
          <p:nvPr/>
        </p:nvSpPr>
        <p:spPr bwMode="auto">
          <a:xfrm>
            <a:off x="0" y="0"/>
            <a:ext cx="91440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ctr" rtl="0" fontAlgn="base">
              <a:spcBef>
                <a:spcPct val="0"/>
              </a:spcBef>
              <a:spcAft>
                <a:spcPct val="0"/>
              </a:spcAft>
              <a:defRPr kumimoji="1" sz="3200" b="1" i="1">
                <a:solidFill>
                  <a:schemeClr val="tx1"/>
                </a:solidFill>
                <a:latin typeface="+mj-lt"/>
                <a:ea typeface="+mj-ea"/>
                <a:cs typeface="+mj-cs"/>
              </a:defRPr>
            </a:lvl1pPr>
            <a:lvl2pPr algn="ctr" rtl="0" fontAlgn="base">
              <a:spcBef>
                <a:spcPct val="0"/>
              </a:spcBef>
              <a:spcAft>
                <a:spcPct val="0"/>
              </a:spcAft>
              <a:defRPr kumimoji="1" sz="3200" b="1" i="1">
                <a:solidFill>
                  <a:schemeClr val="tx1"/>
                </a:solidFill>
                <a:latin typeface="楷体_GB2312" pitchFamily="49" charset="-122"/>
                <a:ea typeface="楷体_GB2312" pitchFamily="49" charset="-122"/>
              </a:defRPr>
            </a:lvl2pPr>
            <a:lvl3pPr algn="ctr" rtl="0" fontAlgn="base">
              <a:spcBef>
                <a:spcPct val="0"/>
              </a:spcBef>
              <a:spcAft>
                <a:spcPct val="0"/>
              </a:spcAft>
              <a:defRPr kumimoji="1" sz="3200" b="1" i="1">
                <a:solidFill>
                  <a:schemeClr val="tx1"/>
                </a:solidFill>
                <a:latin typeface="楷体_GB2312" pitchFamily="49" charset="-122"/>
                <a:ea typeface="楷体_GB2312" pitchFamily="49" charset="-122"/>
              </a:defRPr>
            </a:lvl3pPr>
            <a:lvl4pPr algn="ctr" rtl="0" fontAlgn="base">
              <a:spcBef>
                <a:spcPct val="0"/>
              </a:spcBef>
              <a:spcAft>
                <a:spcPct val="0"/>
              </a:spcAft>
              <a:defRPr kumimoji="1" sz="3200" b="1" i="1">
                <a:solidFill>
                  <a:schemeClr val="tx1"/>
                </a:solidFill>
                <a:latin typeface="楷体_GB2312" pitchFamily="49" charset="-122"/>
                <a:ea typeface="楷体_GB2312" pitchFamily="49" charset="-122"/>
              </a:defRPr>
            </a:lvl4pPr>
            <a:lvl5pPr algn="ctr" rtl="0" fontAlgn="base">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dirty="0" smtClean="0">
                <a:ln>
                  <a:noFill/>
                </a:ln>
                <a:solidFill>
                  <a:srgbClr val="FFFF66"/>
                </a:solidFill>
                <a:effectLst/>
                <a:uLnTx/>
                <a:uFillTx/>
                <a:latin typeface="宋体" charset="-122"/>
                <a:ea typeface="宋体" charset="-122"/>
                <a:cs typeface="+mj-cs"/>
              </a:rPr>
              <a:t>5</a:t>
            </a:r>
            <a:r>
              <a:rPr kumimoji="1" lang="en-US" altLang="zh-CN" sz="3200" b="1" i="0" u="none" strike="noStrike" kern="0" cap="none" spc="0" normalizeH="0" baseline="0" noProof="0" dirty="0" smtClean="0">
                <a:ln>
                  <a:noFill/>
                </a:ln>
                <a:solidFill>
                  <a:srgbClr val="FFFF66"/>
                </a:solidFill>
                <a:effectLst/>
                <a:uLnTx/>
                <a:uFillTx/>
                <a:latin typeface="宋体" charset="-122"/>
                <a:ea typeface="宋体" charset="-122"/>
                <a:cs typeface="+mj-cs"/>
              </a:rPr>
              <a:t>.4.2</a:t>
            </a:r>
            <a:r>
              <a:rPr kumimoji="1" lang="en-US" altLang="zh-CN" sz="3200" b="1" i="0" u="none" strike="noStrike" kern="0" cap="none" spc="0" normalizeH="0" baseline="0" noProof="0" dirty="0" smtClean="0">
                <a:ln>
                  <a:noFill/>
                </a:ln>
                <a:solidFill>
                  <a:srgbClr val="FFFF66"/>
                </a:solidFill>
                <a:effectLst/>
                <a:uLnTx/>
                <a:uFillTx/>
                <a:latin typeface="Times New Roman" pitchFamily="18" charset="0"/>
                <a:ea typeface="楷体_GB2312"/>
                <a:cs typeface="+mj-cs"/>
              </a:rPr>
              <a:t>  </a:t>
            </a:r>
            <a:r>
              <a:rPr kumimoji="1" lang="zh-CN" altLang="en-US" sz="3200" b="1" i="0" u="none" strike="noStrike" kern="0" cap="none" spc="0" normalizeH="0" baseline="0" noProof="0" dirty="0" smtClean="0">
                <a:ln>
                  <a:noFill/>
                </a:ln>
                <a:solidFill>
                  <a:srgbClr val="FFFF66"/>
                </a:solidFill>
                <a:effectLst/>
                <a:uLnTx/>
                <a:uFillTx/>
                <a:latin typeface="Times New Roman" pitchFamily="18" charset="0"/>
                <a:ea typeface="楷体_GB2312"/>
                <a:cs typeface="+mj-cs"/>
              </a:rPr>
              <a:t>递归设计例子</a:t>
            </a:r>
            <a:endParaRPr kumimoji="1" lang="en-US" altLang="zh-CN" sz="3200" b="1" i="0" u="none" strike="noStrike" kern="0" cap="none" spc="0" normalizeH="0" baseline="0" noProof="0" dirty="0">
              <a:ln>
                <a:noFill/>
              </a:ln>
              <a:solidFill>
                <a:srgbClr val="FFFF66"/>
              </a:solidFill>
              <a:effectLst/>
              <a:uLnTx/>
              <a:uFillTx/>
              <a:latin typeface="Times New Roman" pitchFamily="18" charset="0"/>
              <a:ea typeface="楷体_GB2312"/>
              <a:cs typeface="+mj-cs"/>
            </a:endParaRPr>
          </a:p>
        </p:txBody>
      </p:sp>
      <p:sp>
        <p:nvSpPr>
          <p:cNvPr id="4" name="Rectangle 2"/>
          <p:cNvSpPr txBox="1">
            <a:spLocks noChangeArrowheads="1"/>
          </p:cNvSpPr>
          <p:nvPr/>
        </p:nvSpPr>
        <p:spPr>
          <a:xfrm>
            <a:off x="0" y="744565"/>
            <a:ext cx="9144000" cy="6419850"/>
          </a:xfrm>
          <a:prstGeom prst="rect">
            <a:avLst/>
          </a:prstGeom>
        </p:spPr>
        <p:txBody>
          <a:bodyPr/>
          <a:lstStyle>
            <a:lvl1pPr marL="342900" indent="-342900" algn="l" rtl="0" fontAlgn="base">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fontAlgn="base">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fontAlgn="base">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fontAlgn="base">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void </a:t>
            </a:r>
            <a:r>
              <a:rPr kumimoji="1" lang="en-US" altLang="zh-CN" sz="2400" b="1" i="0" u="none" strike="noStrike" kern="0" cap="none" spc="0" normalizeH="0" baseline="0" noProof="0" dirty="0" err="1"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permutate</a:t>
            </a:r>
            <a:r>
              <a:rPr kumimoji="1" lang="en-US" altLang="zh-CN" sz="2400" b="1" i="0" u="none" strike="noStrike" kern="0" cap="none" spc="0" normalizeH="0" baseline="0" noProof="0" dirty="0"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char * result, </a:t>
            </a:r>
            <a:r>
              <a:rPr kumimoji="1" lang="en-US" altLang="zh-CN" sz="2400" b="1" i="0" u="none" strike="noStrike" kern="0" cap="none" spc="0" normalizeH="0" baseline="0" noProof="0" dirty="0" err="1">
                <a:ln>
                  <a:noFill/>
                </a:ln>
                <a:solidFill>
                  <a:srgbClr val="FFFFFF"/>
                </a:solidFill>
                <a:effectLst/>
                <a:uLnTx/>
                <a:uFillTx/>
                <a:latin typeface="Times New Roman" panose="02020603050405020304" pitchFamily="18" charset="0"/>
                <a:ea typeface="宋体"/>
                <a:cs typeface="Times New Roman" panose="02020603050405020304" pitchFamily="18" charset="0"/>
              </a:rPr>
              <a:t>int</a:t>
            </a: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k, </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int</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len</a:t>
            </a:r>
            <a:r>
              <a:rPr kumimoji="1" lang="en-US" altLang="zh-CN" sz="2400" b="1" i="0" u="none" strike="noStrike" kern="0" cap="none" spc="0" normalizeH="0" baseline="0" noProof="0" dirty="0"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for (char c = ‘A’; c&lt;=‘Z’; </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c++</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	bool used = false;</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for (</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int</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i</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 0; </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i</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&lt;</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len</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i</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if (result[</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i</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]==c) { used = true;  break;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if (!used) {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result[</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len</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+ 1] = c;</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if (len+1&lt;k) {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err="1" smtClean="0">
                <a:ln>
                  <a:noFill/>
                </a:ln>
                <a:solidFill>
                  <a:srgbClr val="00FFFF"/>
                </a:solidFill>
                <a:effectLst/>
                <a:uLnTx/>
                <a:uFillTx/>
                <a:latin typeface="Times New Roman" panose="02020603050405020304" pitchFamily="18" charset="0"/>
                <a:ea typeface="宋体"/>
                <a:cs typeface="Times New Roman" panose="02020603050405020304" pitchFamily="18" charset="0"/>
              </a:rPr>
              <a:t>permutate</a:t>
            </a:r>
            <a:r>
              <a:rPr kumimoji="1" lang="en-US" altLang="zh-CN" sz="2400" b="1" i="0" u="none" strike="noStrike" kern="0" cap="none" spc="0" normalizeH="0" baseline="0" noProof="0" dirty="0" smtClean="0">
                <a:ln>
                  <a:noFill/>
                </a:ln>
                <a:solidFill>
                  <a:srgbClr val="00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(result, k, </a:t>
            </a:r>
            <a:r>
              <a:rPr kumimoji="1" lang="en-US" altLang="zh-CN" sz="2400" b="1" i="0" u="none" strike="noStrike" kern="0" cap="none" spc="0" normalizeH="0" baseline="0" noProof="0" dirty="0" err="1"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len</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+1);</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 else {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result[</a:t>
            </a:r>
            <a:r>
              <a:rPr kumimoji="1" lang="en-US" altLang="zh-CN" sz="2400" b="1" i="0" u="none" strike="noStrike" kern="0" cap="none" spc="0" normalizeH="0" baseline="0" noProof="0" dirty="0" err="1"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len</a:t>
            </a:r>
            <a:r>
              <a:rPr kumimoji="1" lang="en-US" altLang="zh-CN" sz="2400" b="1" i="0" u="none" strike="noStrike" kern="0" cap="none" spc="0" normalizeH="0" baseline="0" noProof="0" dirty="0"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 + 2]=‘\0’;</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00"/>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err="1"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printf</a:t>
            </a:r>
            <a:r>
              <a:rPr kumimoji="1" lang="en-US" altLang="zh-CN" sz="2400" b="1" i="0" u="none" strike="noStrike" kern="0" cap="none" spc="0" normalizeH="0" baseline="0" noProof="0" dirty="0"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(“%s”, result);</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a:ln>
                  <a:noFill/>
                </a:ln>
                <a:solidFill>
                  <a:srgbClr val="FFFFFF"/>
                </a:solidFill>
                <a:effectLst/>
                <a:uLnTx/>
                <a:uFillTx/>
                <a:latin typeface="Times New Roman" panose="02020603050405020304" pitchFamily="18" charset="0"/>
                <a:ea typeface="宋体"/>
                <a:cs typeface="Times New Roman" panose="02020603050405020304" pitchFamily="18" charset="0"/>
              </a:rPr>
              <a:t>	</a:t>
            </a: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FF"/>
                </a:solidFill>
                <a:effectLst/>
                <a:uLnTx/>
                <a:uFillTx/>
                <a:latin typeface="Times New Roman" panose="02020603050405020304" pitchFamily="18" charset="0"/>
                <a:ea typeface="宋体"/>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00"/>
                </a:solidFill>
                <a:effectLst/>
                <a:uLnTx/>
                <a:uFillTx/>
                <a:latin typeface="Times New Roman" panose="02020603050405020304" pitchFamily="18" charset="0"/>
                <a:ea typeface="宋体"/>
                <a:cs typeface="Times New Roman" panose="02020603050405020304" pitchFamily="18" charset="0"/>
              </a:rPr>
              <a:t>}</a:t>
            </a:r>
            <a:endParaRPr kumimoji="1" lang="en-US" altLang="zh-CN" sz="2400" b="1" i="0" u="none" strike="noStrike" kern="0" cap="none" spc="0" normalizeH="0" baseline="0" noProof="0" dirty="0">
              <a:ln>
                <a:noFill/>
              </a:ln>
              <a:solidFill>
                <a:srgbClr val="FFFF00"/>
              </a:solidFill>
              <a:effectLst/>
              <a:uLnTx/>
              <a:uFillTx/>
              <a:latin typeface="Times New Roman" panose="02020603050405020304" pitchFamily="18" charset="0"/>
              <a:ea typeface="宋体"/>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endParaRPr kumimoji="1" lang="en-US" altLang="zh-CN" sz="2800" b="1" i="0" u="none" strike="noStrike" kern="0" cap="none" spc="0" normalizeH="0" baseline="0" noProof="0" dirty="0">
              <a:ln>
                <a:noFill/>
              </a:ln>
              <a:solidFill>
                <a:srgbClr val="FFFF00"/>
              </a:solidFill>
              <a:effectLst/>
              <a:uLnTx/>
              <a:uFillTx/>
              <a:latin typeface="Times New Roman" panose="02020603050405020304" pitchFamily="18" charset="0"/>
              <a:ea typeface="宋体"/>
              <a:cs typeface="Times New Roman" panose="02020603050405020304" pitchFamily="18" charset="0"/>
            </a:endParaRPr>
          </a:p>
        </p:txBody>
      </p:sp>
      <p:sp>
        <p:nvSpPr>
          <p:cNvPr id="5" name="Rectangle 2"/>
          <p:cNvSpPr txBox="1">
            <a:spLocks noChangeArrowheads="1"/>
          </p:cNvSpPr>
          <p:nvPr/>
        </p:nvSpPr>
        <p:spPr>
          <a:xfrm>
            <a:off x="5517105" y="4644136"/>
            <a:ext cx="3626894" cy="2563114"/>
          </a:xfrm>
          <a:prstGeom prst="rect">
            <a:avLst/>
          </a:prstGeom>
        </p:spPr>
        <p:txBody>
          <a:bodyPr/>
          <a:lstStyle>
            <a:lvl1pPr marL="342900" indent="-342900" algn="l" rtl="0" fontAlgn="base">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fontAlgn="base">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fontAlgn="base">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fontAlgn="base">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00"/>
                </a:solidFill>
                <a:effectLst/>
                <a:uLnTx/>
                <a:uFillTx/>
                <a:latin typeface="Arial"/>
                <a:ea typeface="宋体"/>
                <a:cs typeface="+mn-cs"/>
              </a:rPr>
              <a:t>void main (){</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00"/>
                </a:solidFill>
                <a:effectLst/>
                <a:uLnTx/>
                <a:uFillTx/>
                <a:latin typeface="Arial"/>
                <a:ea typeface="宋体"/>
                <a:cs typeface="+mn-cs"/>
              </a:rPr>
              <a:t>	</a:t>
            </a:r>
            <a:r>
              <a:rPr kumimoji="1" lang="en-US" altLang="zh-CN" sz="2400" b="1" i="0" u="none" strike="noStrike" kern="0" cap="none" spc="0" normalizeH="0" baseline="0" noProof="0" dirty="0" smtClean="0">
                <a:ln>
                  <a:noFill/>
                </a:ln>
                <a:solidFill>
                  <a:srgbClr val="FFFFFF"/>
                </a:solidFill>
                <a:effectLst/>
                <a:uLnTx/>
                <a:uFillTx/>
                <a:latin typeface="Arial"/>
                <a:ea typeface="宋体"/>
                <a:cs typeface="+mn-cs"/>
              </a:rPr>
              <a:t>char result[27];</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00"/>
                </a:solidFill>
                <a:effectLst/>
                <a:uLnTx/>
                <a:uFillTx/>
                <a:latin typeface="Arial"/>
                <a:ea typeface="宋体"/>
                <a:cs typeface="+mn-cs"/>
              </a:rPr>
              <a:t>	</a:t>
            </a:r>
            <a:r>
              <a:rPr kumimoji="1" lang="en-US" altLang="zh-CN" sz="2400" b="1" i="0" u="none" strike="noStrike" kern="0" cap="none" spc="0" normalizeH="0" baseline="0" noProof="0" dirty="0" err="1" smtClean="0">
                <a:ln>
                  <a:noFill/>
                </a:ln>
                <a:solidFill>
                  <a:srgbClr val="00FFFF"/>
                </a:solidFill>
                <a:effectLst/>
                <a:uLnTx/>
                <a:uFillTx/>
                <a:latin typeface="Arial"/>
                <a:ea typeface="宋体"/>
                <a:cs typeface="+mn-cs"/>
              </a:rPr>
              <a:t>permutate</a:t>
            </a:r>
            <a:r>
              <a:rPr kumimoji="1" lang="en-US" altLang="zh-CN" sz="2400" b="1" i="0" u="none" strike="noStrike" kern="0" cap="none" spc="0" normalizeH="0" baseline="0" noProof="0" dirty="0" smtClean="0">
                <a:ln>
                  <a:noFill/>
                </a:ln>
                <a:solidFill>
                  <a:srgbClr val="FFFFFF"/>
                </a:solidFill>
                <a:effectLst/>
                <a:uLnTx/>
                <a:uFillTx/>
                <a:latin typeface="Arial"/>
                <a:ea typeface="宋体"/>
                <a:cs typeface="+mn-cs"/>
              </a:rPr>
              <a:t>(result, 10, 0</a:t>
            </a:r>
            <a:r>
              <a:rPr kumimoji="1" lang="en-US" altLang="zh-CN" sz="2400" b="1" i="0" u="none" strike="noStrike" kern="0" cap="none" spc="0" normalizeH="0" baseline="0" noProof="0" dirty="0" smtClean="0">
                <a:ln>
                  <a:noFill/>
                </a:ln>
                <a:solidFill>
                  <a:srgbClr val="FFFF00"/>
                </a:solidFill>
                <a:effectLst/>
                <a:uLnTx/>
                <a:uFillTx/>
                <a:latin typeface="Arial"/>
                <a:ea typeface="宋体"/>
                <a:cs typeface="+mn-cs"/>
              </a:rPr>
              <a:t>);</a:t>
            </a: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r>
              <a:rPr kumimoji="1" lang="en-US" altLang="zh-CN" sz="2400" b="1" i="0" u="none" strike="noStrike" kern="0" cap="none" spc="0" normalizeH="0" baseline="0" noProof="0" dirty="0" smtClean="0">
                <a:ln>
                  <a:noFill/>
                </a:ln>
                <a:solidFill>
                  <a:srgbClr val="FFFF00"/>
                </a:solidFill>
                <a:effectLst/>
                <a:uLnTx/>
                <a:uFillTx/>
                <a:latin typeface="Arial"/>
                <a:ea typeface="宋体"/>
                <a:cs typeface="+mn-cs"/>
              </a:rPr>
              <a:t>}</a:t>
            </a:r>
            <a:endParaRPr kumimoji="1" lang="en-US" altLang="zh-CN" sz="2400" b="1" i="0" u="none" strike="noStrike" kern="0" cap="none" spc="0" normalizeH="0" baseline="0" noProof="0" dirty="0">
              <a:ln>
                <a:noFill/>
              </a:ln>
              <a:solidFill>
                <a:srgbClr val="FFFF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0"/>
              </a:spcBef>
              <a:spcAft>
                <a:spcPct val="0"/>
              </a:spcAft>
              <a:buClrTx/>
              <a:buSzPct val="70000"/>
              <a:buFont typeface="Wingdings" pitchFamily="2" charset="2"/>
              <a:buNone/>
              <a:tabLst/>
              <a:defRPr/>
            </a:pPr>
            <a:endParaRPr kumimoji="1" lang="en-US" altLang="zh-CN" sz="2800" b="1" i="0" u="none" strike="noStrike" kern="0" cap="none" spc="0" normalizeH="0" baseline="0" noProof="0" dirty="0">
              <a:ln>
                <a:noFill/>
              </a:ln>
              <a:solidFill>
                <a:srgbClr val="FFFF00"/>
              </a:solidFill>
              <a:effectLst/>
              <a:uLnTx/>
              <a:uFillTx/>
              <a:latin typeface="Arial"/>
              <a:ea typeface="宋体"/>
              <a:cs typeface="+mn-cs"/>
            </a:endParaRPr>
          </a:p>
        </p:txBody>
      </p:sp>
    </p:spTree>
    <p:extLst>
      <p:ext uri="{BB962C8B-B14F-4D97-AF65-F5344CB8AC3E}">
        <p14:creationId xmlns:p14="http://schemas.microsoft.com/office/powerpoint/2010/main" val="42752890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2"/>
          <p:cNvSpPr>
            <a:spLocks noGrp="1"/>
          </p:cNvSpPr>
          <p:nvPr>
            <p:ph type="sldNum" sz="quarter" idx="11"/>
          </p:nvPr>
        </p:nvSpPr>
        <p:spPr/>
        <p:txBody>
          <a:bodyPr/>
          <a:lstStyle/>
          <a:p>
            <a:r>
              <a:rPr lang="zh-CN" altLang="en-US"/>
              <a:t>第 </a:t>
            </a:r>
            <a:fld id="{10658BA2-DC62-418B-AE24-8D8F379DE191}" type="slidenum">
              <a:rPr lang="zh-CN" altLang="en-US" b="1">
                <a:solidFill>
                  <a:srgbClr val="66CCFF"/>
                </a:solidFill>
              </a:rPr>
              <a:pPr/>
              <a:t>106</a:t>
            </a:fld>
            <a:r>
              <a:rPr lang="en-US" altLang="zh-CN" b="1"/>
              <a:t> </a:t>
            </a:r>
            <a:r>
              <a:rPr lang="zh-CN" altLang="en-US"/>
              <a:t>页</a:t>
            </a:r>
            <a:endParaRPr lang="zh-CN" altLang="en-US" sz="1800">
              <a:latin typeface="Arial" charset="0"/>
            </a:endParaRPr>
          </a:p>
        </p:txBody>
      </p:sp>
      <p:sp>
        <p:nvSpPr>
          <p:cNvPr id="1481730"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81731" name="Rectangle 3"/>
          <p:cNvSpPr>
            <a:spLocks noChangeArrowheads="1"/>
          </p:cNvSpPr>
          <p:nvPr/>
        </p:nvSpPr>
        <p:spPr bwMode="auto">
          <a:xfrm>
            <a:off x="341313" y="908050"/>
            <a:ext cx="8505825" cy="585788"/>
          </a:xfrm>
          <a:prstGeom prst="rect">
            <a:avLst/>
          </a:prstGeom>
          <a:noFill/>
          <a:ln w="9525" algn="ctr">
            <a:noFill/>
            <a:miter lim="800000"/>
            <a:headEnd/>
            <a:tailEnd/>
          </a:ln>
          <a:effectLst/>
        </p:spPr>
        <p:txBody>
          <a:bodyPr lIns="92075" tIns="46038" rIns="92075" bIns="46038">
            <a:spAutoFit/>
          </a:bodyPr>
          <a:lstStyle/>
          <a:p>
            <a:pPr>
              <a:buSzPct val="75000"/>
            </a:pPr>
            <a:r>
              <a:rPr lang="zh-CN" altLang="en-US" sz="3600">
                <a:latin typeface="宋体" charset="-122"/>
              </a:rPr>
              <a:t> </a:t>
            </a:r>
            <a:r>
              <a:rPr lang="zh-CN" altLang="en-US" sz="3600">
                <a:solidFill>
                  <a:schemeClr val="tx1"/>
                </a:solidFill>
              </a:rPr>
              <a:t>求广义表的深度 </a:t>
            </a:r>
            <a:r>
              <a:rPr lang="en-US" altLang="zh-CN" sz="3600">
                <a:solidFill>
                  <a:schemeClr val="tx1"/>
                </a:solidFill>
              </a:rPr>
              <a:t>GListDepth( L )</a:t>
            </a:r>
            <a:endParaRPr lang="zh-CN" altLang="en-US" sz="3600">
              <a:solidFill>
                <a:schemeClr val="tx1"/>
              </a:solidFill>
            </a:endParaRPr>
          </a:p>
        </p:txBody>
      </p:sp>
      <p:sp>
        <p:nvSpPr>
          <p:cNvPr id="1481732" name="Text Box 4"/>
          <p:cNvSpPr txBox="1">
            <a:spLocks noChangeArrowheads="1"/>
          </p:cNvSpPr>
          <p:nvPr/>
        </p:nvSpPr>
        <p:spPr bwMode="auto">
          <a:xfrm>
            <a:off x="0" y="5287963"/>
            <a:ext cx="9144000" cy="57943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a:solidFill>
                  <a:schemeClr val="tx1"/>
                </a:solidFill>
                <a:latin typeface="Times New Roman" pitchFamily="18" charset="0"/>
              </a:rPr>
              <a:t>  </a:t>
            </a:r>
          </a:p>
        </p:txBody>
      </p:sp>
      <p:sp>
        <p:nvSpPr>
          <p:cNvPr id="1481733" name="Rectangle 5"/>
          <p:cNvSpPr>
            <a:spLocks noChangeArrowheads="1"/>
          </p:cNvSpPr>
          <p:nvPr/>
        </p:nvSpPr>
        <p:spPr bwMode="auto">
          <a:xfrm>
            <a:off x="341313" y="1570038"/>
            <a:ext cx="8767762" cy="615950"/>
          </a:xfrm>
          <a:prstGeom prst="rect">
            <a:avLst/>
          </a:prstGeom>
          <a:noFill/>
          <a:ln w="9525">
            <a:noFill/>
            <a:miter lim="800000"/>
            <a:headEnd/>
            <a:tailEnd/>
          </a:ln>
          <a:effectLst/>
        </p:spPr>
        <p:txBody>
          <a:bodyPr/>
          <a:lstStyle/>
          <a:p>
            <a:pPr marL="342900" indent="-342900" eaLnBrk="1" hangingPunct="1">
              <a:lnSpc>
                <a:spcPct val="100000"/>
              </a:lnSpc>
              <a:buSzPct val="70000"/>
              <a:buFont typeface="Wingdings" pitchFamily="2" charset="2"/>
              <a:buNone/>
            </a:pPr>
            <a:r>
              <a:rPr lang="zh-CN" altLang="en-US" dirty="0"/>
              <a:t>广义表</a:t>
            </a:r>
            <a:r>
              <a:rPr lang="en-US" altLang="zh-CN" dirty="0"/>
              <a:t>L</a:t>
            </a:r>
            <a:r>
              <a:rPr lang="zh-CN" altLang="en-US" dirty="0"/>
              <a:t>的深度 </a:t>
            </a:r>
            <a:r>
              <a:rPr lang="en-US" altLang="zh-CN" dirty="0"/>
              <a:t>= </a:t>
            </a:r>
            <a:r>
              <a:rPr lang="zh-CN" altLang="en-US" dirty="0"/>
              <a:t>广义表</a:t>
            </a:r>
            <a:r>
              <a:rPr lang="en-US" altLang="zh-CN" dirty="0"/>
              <a:t>L</a:t>
            </a:r>
            <a:r>
              <a:rPr lang="zh-CN" altLang="en-US" dirty="0" smtClean="0"/>
              <a:t>中括号最大重</a:t>
            </a:r>
            <a:r>
              <a:rPr lang="zh-CN" altLang="en-US" dirty="0"/>
              <a:t>数</a:t>
            </a:r>
          </a:p>
        </p:txBody>
      </p:sp>
      <p:sp>
        <p:nvSpPr>
          <p:cNvPr id="1481734" name="Rectangle 6"/>
          <p:cNvSpPr>
            <a:spLocks noChangeArrowheads="1"/>
          </p:cNvSpPr>
          <p:nvPr/>
        </p:nvSpPr>
        <p:spPr bwMode="auto">
          <a:xfrm>
            <a:off x="431800" y="2124075"/>
            <a:ext cx="8461375" cy="1119188"/>
          </a:xfrm>
          <a:prstGeom prst="rect">
            <a:avLst/>
          </a:prstGeom>
          <a:noFill/>
          <a:ln w="9525">
            <a:noFill/>
            <a:miter lim="800000"/>
            <a:headEnd/>
            <a:tailEnd/>
          </a:ln>
          <a:effectLst/>
        </p:spPr>
        <p:txBody>
          <a:bodyPr/>
          <a:lstStyle/>
          <a:p>
            <a:pPr marL="342900" indent="-342900" eaLnBrk="1" hangingPunct="1">
              <a:lnSpc>
                <a:spcPct val="100000"/>
              </a:lnSpc>
              <a:spcBef>
                <a:spcPct val="0"/>
              </a:spcBef>
              <a:buSzPct val="70000"/>
              <a:buFont typeface="Wingdings" pitchFamily="2" charset="2"/>
              <a:buNone/>
            </a:pPr>
            <a:r>
              <a:rPr lang="en-US" altLang="zh-CN" dirty="0" err="1"/>
              <a:t>GListDepth</a:t>
            </a:r>
            <a:r>
              <a:rPr lang="en-US" altLang="zh-CN" dirty="0"/>
              <a:t>( L ) = </a:t>
            </a:r>
          </a:p>
          <a:p>
            <a:pPr marL="342900" indent="-342900" eaLnBrk="1" hangingPunct="1">
              <a:lnSpc>
                <a:spcPct val="100000"/>
              </a:lnSpc>
              <a:spcBef>
                <a:spcPct val="0"/>
              </a:spcBef>
              <a:buSzPct val="70000"/>
              <a:buFont typeface="Wingdings" pitchFamily="2" charset="2"/>
              <a:buNone/>
            </a:pPr>
            <a:r>
              <a:rPr lang="en-US" altLang="zh-CN" dirty="0"/>
              <a:t>                   1 + MAX( </a:t>
            </a:r>
            <a:r>
              <a:rPr lang="en-US" altLang="zh-CN" dirty="0" err="1"/>
              <a:t>GListDepth</a:t>
            </a:r>
            <a:r>
              <a:rPr lang="en-US" altLang="zh-CN" dirty="0"/>
              <a:t>(L</a:t>
            </a:r>
            <a:r>
              <a:rPr lang="zh-CN" altLang="en-US" dirty="0"/>
              <a:t>的元素</a:t>
            </a:r>
            <a:r>
              <a:rPr lang="en-US" altLang="zh-CN" dirty="0"/>
              <a:t>) )</a:t>
            </a:r>
          </a:p>
        </p:txBody>
      </p:sp>
      <p:sp>
        <p:nvSpPr>
          <p:cNvPr id="1481735" name="Rectangle 7"/>
          <p:cNvSpPr>
            <a:spLocks noChangeArrowheads="1"/>
          </p:cNvSpPr>
          <p:nvPr/>
        </p:nvSpPr>
        <p:spPr bwMode="auto">
          <a:xfrm>
            <a:off x="0" y="5724525"/>
            <a:ext cx="9144000" cy="579438"/>
          </a:xfrm>
          <a:prstGeom prst="rect">
            <a:avLst/>
          </a:prstGeom>
          <a:noFill/>
          <a:ln w="9525" cap="rnd">
            <a:noFill/>
            <a:miter lim="800000"/>
            <a:headEnd/>
            <a:tailEnd/>
          </a:ln>
          <a:effectLst/>
        </p:spPr>
        <p:txBody>
          <a:bodyPr>
            <a:spAutoFit/>
          </a:bodyPr>
          <a:lstStyle/>
          <a:p>
            <a:pPr eaLnBrk="1" hangingPunct="1">
              <a:lnSpc>
                <a:spcPct val="100000"/>
              </a:lnSpc>
              <a:spcBef>
                <a:spcPct val="0"/>
              </a:spcBef>
              <a:buClrTx/>
              <a:buFontTx/>
              <a:buNone/>
            </a:pPr>
            <a:r>
              <a:rPr lang="zh-CN" altLang="en-US">
                <a:solidFill>
                  <a:schemeClr val="tx1"/>
                </a:solidFill>
                <a:latin typeface="Times New Roman" pitchFamily="18" charset="0"/>
              </a:rPr>
              <a:t>        </a:t>
            </a:r>
            <a:r>
              <a:rPr lang="en-US" altLang="zh-CN">
                <a:solidFill>
                  <a:schemeClr val="tx1"/>
                </a:solidFill>
                <a:latin typeface="Times New Roman" pitchFamily="18" charset="0"/>
              </a:rPr>
              <a:t>GListDepth( </a:t>
            </a:r>
            <a:r>
              <a:rPr lang="en-US" altLang="zh-CN">
                <a:solidFill>
                  <a:srgbClr val="00FFFF"/>
                </a:solidFill>
                <a:latin typeface="Times New Roman" pitchFamily="18" charset="0"/>
              </a:rPr>
              <a:t>L</a:t>
            </a:r>
            <a:r>
              <a:rPr lang="en-US" altLang="zh-CN">
                <a:solidFill>
                  <a:schemeClr val="tx1"/>
                </a:solidFill>
                <a:latin typeface="Times New Roman" pitchFamily="18" charset="0"/>
              </a:rPr>
              <a:t> )</a:t>
            </a:r>
          </a:p>
        </p:txBody>
      </p:sp>
      <p:sp>
        <p:nvSpPr>
          <p:cNvPr id="1481736" name="Rectangle 8"/>
          <p:cNvSpPr>
            <a:spLocks noChangeArrowheads="1"/>
          </p:cNvSpPr>
          <p:nvPr/>
        </p:nvSpPr>
        <p:spPr bwMode="auto">
          <a:xfrm>
            <a:off x="206375" y="3192463"/>
            <a:ext cx="8937625" cy="579437"/>
          </a:xfrm>
          <a:prstGeom prst="rect">
            <a:avLst/>
          </a:prstGeom>
          <a:noFill/>
          <a:ln w="12700" cap="rnd">
            <a:noFill/>
            <a:miter lim="800000"/>
            <a:headEnd/>
            <a:tailEnd/>
          </a:ln>
          <a:effectLst/>
        </p:spPr>
        <p:txBody>
          <a:bodyPr>
            <a:spAutoFit/>
          </a:bodyPr>
          <a:lstStyle/>
          <a:p>
            <a:pPr>
              <a:lnSpc>
                <a:spcPct val="100000"/>
              </a:lnSpc>
              <a:spcBef>
                <a:spcPct val="5000"/>
              </a:spcBef>
              <a:buClrTx/>
              <a:buFontTx/>
              <a:buNone/>
            </a:pPr>
            <a:r>
              <a:rPr lang="zh-CN" altLang="en-US">
                <a:solidFill>
                  <a:schemeClr val="tx1"/>
                </a:solidFill>
                <a:latin typeface="Times New Roman" pitchFamily="18" charset="0"/>
              </a:rPr>
              <a:t> 例  </a:t>
            </a:r>
            <a:r>
              <a:rPr lang="en-US" altLang="zh-CN">
                <a:solidFill>
                  <a:schemeClr val="tx1"/>
                </a:solidFill>
                <a:latin typeface="Times New Roman" pitchFamily="18" charset="0"/>
              </a:rPr>
              <a:t>L = ( a , ( b ,c ) , ( ( d ) ) )</a:t>
            </a:r>
          </a:p>
        </p:txBody>
      </p:sp>
      <p:sp>
        <p:nvSpPr>
          <p:cNvPr id="1481737" name="Rectangle 9"/>
          <p:cNvSpPr>
            <a:spLocks noChangeArrowheads="1"/>
          </p:cNvSpPr>
          <p:nvPr/>
        </p:nvSpPr>
        <p:spPr bwMode="auto">
          <a:xfrm>
            <a:off x="0" y="4427538"/>
            <a:ext cx="9144000" cy="579437"/>
          </a:xfrm>
          <a:prstGeom prst="rect">
            <a:avLst/>
          </a:prstGeom>
          <a:noFill/>
          <a:ln w="12700" cap="rnd">
            <a:noFill/>
            <a:miter lim="800000"/>
            <a:headEnd/>
            <a:tailEnd/>
          </a:ln>
          <a:effectLst/>
        </p:spPr>
        <p:txBody>
          <a:bodyPr>
            <a:spAutoFit/>
          </a:bodyPr>
          <a:lstStyle/>
          <a:p>
            <a:pPr>
              <a:lnSpc>
                <a:spcPct val="100000"/>
              </a:lnSpc>
              <a:spcBef>
                <a:spcPct val="5000"/>
              </a:spcBef>
              <a:buClrTx/>
              <a:buFontTx/>
              <a:buNone/>
            </a:pPr>
            <a:r>
              <a:rPr lang="zh-CN" altLang="en-US">
                <a:solidFill>
                  <a:schemeClr val="hlink"/>
                </a:solidFill>
                <a:latin typeface="Times New Roman" pitchFamily="18" charset="0"/>
              </a:rPr>
              <a:t>        </a:t>
            </a:r>
            <a:r>
              <a:rPr lang="en-US" altLang="zh-CN">
                <a:solidFill>
                  <a:schemeClr val="tx1"/>
                </a:solidFill>
                <a:latin typeface="Times New Roman" pitchFamily="18" charset="0"/>
              </a:rPr>
              <a:t>GListDepth( </a:t>
            </a:r>
            <a:r>
              <a:rPr lang="en-US" altLang="zh-CN">
                <a:solidFill>
                  <a:srgbClr val="00FFFF"/>
                </a:solidFill>
                <a:latin typeface="Times New Roman" pitchFamily="18" charset="0"/>
              </a:rPr>
              <a:t>(b,c)</a:t>
            </a:r>
            <a:r>
              <a:rPr lang="en-US" altLang="zh-CN">
                <a:solidFill>
                  <a:schemeClr val="tx1"/>
                </a:solidFill>
                <a:latin typeface="Times New Roman" pitchFamily="18" charset="0"/>
              </a:rPr>
              <a:t> ) </a:t>
            </a:r>
          </a:p>
        </p:txBody>
      </p:sp>
      <p:sp>
        <p:nvSpPr>
          <p:cNvPr id="1481738" name="Rectangle 10"/>
          <p:cNvSpPr>
            <a:spLocks noChangeArrowheads="1"/>
          </p:cNvSpPr>
          <p:nvPr/>
        </p:nvSpPr>
        <p:spPr bwMode="auto">
          <a:xfrm>
            <a:off x="762000" y="3802063"/>
            <a:ext cx="8382000" cy="703262"/>
          </a:xfrm>
          <a:prstGeom prst="rect">
            <a:avLst/>
          </a:prstGeom>
          <a:noFill/>
          <a:ln w="9525">
            <a:noFill/>
            <a:miter lim="800000"/>
            <a:headEnd/>
            <a:tailEnd/>
          </a:ln>
          <a:effectLst/>
        </p:spPr>
        <p:txBody>
          <a:bodyPr tIns="108000" bIns="108000">
            <a:spAutoFit/>
          </a:bodyPr>
          <a:lstStyle/>
          <a:p>
            <a:pPr eaLnBrk="1" hangingPunct="1">
              <a:lnSpc>
                <a:spcPct val="100000"/>
              </a:lnSpc>
              <a:spcBef>
                <a:spcPct val="0"/>
              </a:spcBef>
              <a:buClrTx/>
              <a:buFontTx/>
              <a:buNone/>
            </a:pPr>
            <a:r>
              <a:rPr lang="en-US" altLang="zh-CN">
                <a:solidFill>
                  <a:schemeClr val="tx1"/>
                </a:solidFill>
                <a:latin typeface="Times New Roman" pitchFamily="18" charset="0"/>
              </a:rPr>
              <a:t>GListDepth( </a:t>
            </a:r>
            <a:r>
              <a:rPr lang="en-US" altLang="zh-CN">
                <a:solidFill>
                  <a:srgbClr val="00FFFF"/>
                </a:solidFill>
                <a:latin typeface="Times New Roman" pitchFamily="18" charset="0"/>
              </a:rPr>
              <a:t>a</a:t>
            </a:r>
            <a:r>
              <a:rPr lang="en-US" altLang="zh-CN">
                <a:solidFill>
                  <a:schemeClr val="tx1"/>
                </a:solidFill>
                <a:latin typeface="Times New Roman" pitchFamily="18" charset="0"/>
              </a:rPr>
              <a:t> )</a:t>
            </a:r>
          </a:p>
        </p:txBody>
      </p:sp>
      <p:sp>
        <p:nvSpPr>
          <p:cNvPr id="1481739" name="Rectangle 11"/>
          <p:cNvSpPr>
            <a:spLocks noChangeArrowheads="1"/>
          </p:cNvSpPr>
          <p:nvPr/>
        </p:nvSpPr>
        <p:spPr bwMode="auto">
          <a:xfrm>
            <a:off x="0" y="5049838"/>
            <a:ext cx="9144000" cy="579437"/>
          </a:xfrm>
          <a:prstGeom prst="rect">
            <a:avLst/>
          </a:prstGeom>
          <a:noFill/>
          <a:ln w="12700" cap="rnd">
            <a:noFill/>
            <a:miter lim="800000"/>
            <a:headEnd/>
            <a:tailEnd/>
          </a:ln>
          <a:effectLst/>
        </p:spPr>
        <p:txBody>
          <a:bodyPr>
            <a:spAutoFit/>
          </a:bodyPr>
          <a:lstStyle/>
          <a:p>
            <a:pPr>
              <a:lnSpc>
                <a:spcPct val="100000"/>
              </a:lnSpc>
              <a:spcBef>
                <a:spcPct val="5000"/>
              </a:spcBef>
              <a:buClrTx/>
              <a:buFontTx/>
              <a:buNone/>
            </a:pPr>
            <a:r>
              <a:rPr lang="zh-CN" altLang="en-US">
                <a:solidFill>
                  <a:schemeClr val="hlink"/>
                </a:solidFill>
                <a:latin typeface="Times New Roman" pitchFamily="18" charset="0"/>
              </a:rPr>
              <a:t>        </a:t>
            </a:r>
            <a:r>
              <a:rPr lang="en-US" altLang="zh-CN">
                <a:solidFill>
                  <a:schemeClr val="tx1"/>
                </a:solidFill>
                <a:latin typeface="Times New Roman" pitchFamily="18" charset="0"/>
              </a:rPr>
              <a:t>GListDepth( </a:t>
            </a:r>
            <a:r>
              <a:rPr lang="en-US" altLang="zh-CN">
                <a:solidFill>
                  <a:srgbClr val="00FFFF"/>
                </a:solidFill>
                <a:latin typeface="Times New Roman" pitchFamily="18" charset="0"/>
              </a:rPr>
              <a:t>((d))</a:t>
            </a:r>
            <a:r>
              <a:rPr lang="en-US" altLang="zh-CN">
                <a:solidFill>
                  <a:schemeClr val="tx1"/>
                </a:solidFill>
                <a:latin typeface="Times New Roman" pitchFamily="18" charset="0"/>
              </a:rPr>
              <a:t> ) </a:t>
            </a:r>
          </a:p>
        </p:txBody>
      </p:sp>
      <p:sp>
        <p:nvSpPr>
          <p:cNvPr id="1481740" name="Text Box 12"/>
          <p:cNvSpPr txBox="1">
            <a:spLocks noChangeArrowheads="1"/>
          </p:cNvSpPr>
          <p:nvPr/>
        </p:nvSpPr>
        <p:spPr bwMode="auto">
          <a:xfrm>
            <a:off x="4800600" y="3802063"/>
            <a:ext cx="2516188" cy="703262"/>
          </a:xfrm>
          <a:prstGeom prst="rect">
            <a:avLst/>
          </a:prstGeom>
          <a:noFill/>
          <a:ln w="9525">
            <a:noFill/>
            <a:miter lim="800000"/>
            <a:headEnd/>
            <a:tailEnd/>
          </a:ln>
          <a:effectLst/>
        </p:spPr>
        <p:txBody>
          <a:bodyPr tIns="108000" bIns="108000">
            <a:spAutoFit/>
          </a:bodyPr>
          <a:lstStyle/>
          <a:p>
            <a:pPr eaLnBrk="1" hangingPunct="1">
              <a:lnSpc>
                <a:spcPct val="100000"/>
              </a:lnSpc>
              <a:spcBef>
                <a:spcPct val="50000"/>
              </a:spcBef>
              <a:buClrTx/>
              <a:buFontTx/>
              <a:buNone/>
            </a:pPr>
            <a:r>
              <a:rPr lang="en-US" altLang="zh-CN">
                <a:solidFill>
                  <a:schemeClr val="tx1"/>
                </a:solidFill>
                <a:latin typeface="黑体" pitchFamily="2" charset="-122"/>
                <a:ea typeface="黑体" pitchFamily="2" charset="-122"/>
              </a:rPr>
              <a:t>= 0  </a:t>
            </a:r>
            <a:r>
              <a:rPr lang="zh-CN" altLang="en-US">
                <a:solidFill>
                  <a:schemeClr val="tx1"/>
                </a:solidFill>
                <a:latin typeface="黑体" pitchFamily="2" charset="-122"/>
                <a:ea typeface="黑体" pitchFamily="2" charset="-122"/>
              </a:rPr>
              <a:t>原子</a:t>
            </a:r>
          </a:p>
        </p:txBody>
      </p:sp>
      <p:sp>
        <p:nvSpPr>
          <p:cNvPr id="1481741" name="Text Box 13"/>
          <p:cNvSpPr txBox="1">
            <a:spLocks noChangeArrowheads="1"/>
          </p:cNvSpPr>
          <p:nvPr/>
        </p:nvSpPr>
        <p:spPr bwMode="auto">
          <a:xfrm>
            <a:off x="4800600" y="4351338"/>
            <a:ext cx="3281363" cy="703262"/>
          </a:xfrm>
          <a:prstGeom prst="rect">
            <a:avLst/>
          </a:prstGeom>
          <a:noFill/>
          <a:ln w="9525">
            <a:noFill/>
            <a:miter lim="800000"/>
            <a:headEnd/>
            <a:tailEnd/>
          </a:ln>
          <a:effectLst/>
        </p:spPr>
        <p:txBody>
          <a:bodyPr tIns="108000" bIns="108000">
            <a:spAutoFit/>
          </a:bodyPr>
          <a:lstStyle/>
          <a:p>
            <a:pPr eaLnBrk="1" hangingPunct="1">
              <a:lnSpc>
                <a:spcPct val="100000"/>
              </a:lnSpc>
              <a:spcBef>
                <a:spcPct val="50000"/>
              </a:spcBef>
              <a:buClrTx/>
              <a:buFontTx/>
              <a:buNone/>
            </a:pPr>
            <a:r>
              <a:rPr lang="en-US" altLang="zh-CN">
                <a:solidFill>
                  <a:schemeClr val="tx1"/>
                </a:solidFill>
                <a:latin typeface="黑体" pitchFamily="2" charset="-122"/>
                <a:ea typeface="黑体" pitchFamily="2" charset="-122"/>
              </a:rPr>
              <a:t>= 1  </a:t>
            </a:r>
            <a:r>
              <a:rPr lang="zh-CN" altLang="en-US">
                <a:solidFill>
                  <a:schemeClr val="tx1"/>
                </a:solidFill>
                <a:latin typeface="黑体" pitchFamily="2" charset="-122"/>
                <a:ea typeface="黑体" pitchFamily="2" charset="-122"/>
              </a:rPr>
              <a:t>线性表</a:t>
            </a:r>
          </a:p>
        </p:txBody>
      </p:sp>
      <p:sp>
        <p:nvSpPr>
          <p:cNvPr id="1481742" name="Text Box 14"/>
          <p:cNvSpPr txBox="1">
            <a:spLocks noChangeArrowheads="1"/>
          </p:cNvSpPr>
          <p:nvPr/>
        </p:nvSpPr>
        <p:spPr bwMode="auto">
          <a:xfrm>
            <a:off x="4800600" y="5049838"/>
            <a:ext cx="1219200" cy="703262"/>
          </a:xfrm>
          <a:prstGeom prst="rect">
            <a:avLst/>
          </a:prstGeom>
          <a:noFill/>
          <a:ln w="9525">
            <a:noFill/>
            <a:miter lim="800000"/>
            <a:headEnd/>
            <a:tailEnd/>
          </a:ln>
          <a:effectLst/>
        </p:spPr>
        <p:txBody>
          <a:bodyPr tIns="108000" bIns="108000">
            <a:spAutoFit/>
          </a:bodyPr>
          <a:lstStyle/>
          <a:p>
            <a:pPr eaLnBrk="1" hangingPunct="1">
              <a:lnSpc>
                <a:spcPct val="100000"/>
              </a:lnSpc>
              <a:spcBef>
                <a:spcPct val="50000"/>
              </a:spcBef>
              <a:buClrTx/>
              <a:buFontTx/>
              <a:buNone/>
            </a:pPr>
            <a:r>
              <a:rPr lang="en-US" altLang="zh-CN">
                <a:solidFill>
                  <a:schemeClr val="tx1"/>
                </a:solidFill>
                <a:latin typeface="黑体" pitchFamily="2" charset="-122"/>
                <a:ea typeface="黑体" pitchFamily="2" charset="-122"/>
              </a:rPr>
              <a:t>= 2</a:t>
            </a:r>
          </a:p>
        </p:txBody>
      </p:sp>
      <p:sp>
        <p:nvSpPr>
          <p:cNvPr id="1481743" name="Text Box 15"/>
          <p:cNvSpPr txBox="1">
            <a:spLocks noChangeArrowheads="1"/>
          </p:cNvSpPr>
          <p:nvPr/>
        </p:nvSpPr>
        <p:spPr bwMode="auto">
          <a:xfrm>
            <a:off x="4800600" y="5678488"/>
            <a:ext cx="1219200" cy="585787"/>
          </a:xfrm>
          <a:prstGeom prst="rect">
            <a:avLst/>
          </a:prstGeom>
          <a:noFill/>
          <a:ln w="9525">
            <a:noFill/>
            <a:miter lim="800000"/>
            <a:headEnd/>
            <a:tailEnd/>
          </a:ln>
          <a:effectLst/>
        </p:spPr>
        <p:txBody>
          <a:bodyPr tIns="108000" bIns="108000"/>
          <a:lstStyle/>
          <a:p>
            <a:pPr eaLnBrk="1" hangingPunct="1">
              <a:lnSpc>
                <a:spcPct val="100000"/>
              </a:lnSpc>
              <a:spcBef>
                <a:spcPct val="50000"/>
              </a:spcBef>
              <a:buClrTx/>
              <a:buFontTx/>
              <a:buNone/>
            </a:pPr>
            <a:r>
              <a:rPr lang="en-US" altLang="zh-CN">
                <a:solidFill>
                  <a:schemeClr val="tx1"/>
                </a:solidFill>
                <a:latin typeface="黑体" pitchFamily="2" charset="-122"/>
                <a:ea typeface="黑体" pitchFamily="2" charset="-122"/>
              </a:rPr>
              <a:t>= 3</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1734"/>
                                        </p:tgtEl>
                                        <p:attrNameLst>
                                          <p:attrName>style.visibility</p:attrName>
                                        </p:attrNameLst>
                                      </p:cBhvr>
                                      <p:to>
                                        <p:strVal val="visible"/>
                                      </p:to>
                                    </p:set>
                                    <p:animEffect transition="in" filter="dissolve">
                                      <p:cBhvr>
                                        <p:cTn id="7" dur="500"/>
                                        <p:tgtEl>
                                          <p:spTgt spid="14817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1736"/>
                                        </p:tgtEl>
                                        <p:attrNameLst>
                                          <p:attrName>style.visibility</p:attrName>
                                        </p:attrNameLst>
                                      </p:cBhvr>
                                      <p:to>
                                        <p:strVal val="visible"/>
                                      </p:to>
                                    </p:set>
                                    <p:animEffect transition="in" filter="wipe(up)">
                                      <p:cBhvr>
                                        <p:cTn id="12" dur="500"/>
                                        <p:tgtEl>
                                          <p:spTgt spid="148173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481738"/>
                                        </p:tgtEl>
                                        <p:attrNameLst>
                                          <p:attrName>style.visibility</p:attrName>
                                        </p:attrNameLst>
                                      </p:cBhvr>
                                      <p:to>
                                        <p:strVal val="visible"/>
                                      </p:to>
                                    </p:set>
                                    <p:anim calcmode="lin" valueType="num">
                                      <p:cBhvr additive="base">
                                        <p:cTn id="17" dur="500" fill="hold"/>
                                        <p:tgtEl>
                                          <p:spTgt spid="1481738"/>
                                        </p:tgtEl>
                                        <p:attrNameLst>
                                          <p:attrName>ppt_x</p:attrName>
                                        </p:attrNameLst>
                                      </p:cBhvr>
                                      <p:tavLst>
                                        <p:tav tm="0">
                                          <p:val>
                                            <p:strVal val="0-#ppt_w/2"/>
                                          </p:val>
                                        </p:tav>
                                        <p:tav tm="100000">
                                          <p:val>
                                            <p:strVal val="#ppt_x"/>
                                          </p:val>
                                        </p:tav>
                                      </p:tavLst>
                                    </p:anim>
                                    <p:anim calcmode="lin" valueType="num">
                                      <p:cBhvr additive="base">
                                        <p:cTn id="18" dur="500" fill="hold"/>
                                        <p:tgtEl>
                                          <p:spTgt spid="148173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81737"/>
                                        </p:tgtEl>
                                        <p:attrNameLst>
                                          <p:attrName>style.visibility</p:attrName>
                                        </p:attrNameLst>
                                      </p:cBhvr>
                                      <p:to>
                                        <p:strVal val="visible"/>
                                      </p:to>
                                    </p:set>
                                    <p:animEffect transition="in" filter="wipe(up)">
                                      <p:cBhvr>
                                        <p:cTn id="23" dur="500"/>
                                        <p:tgtEl>
                                          <p:spTgt spid="14817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81739"/>
                                        </p:tgtEl>
                                        <p:attrNameLst>
                                          <p:attrName>style.visibility</p:attrName>
                                        </p:attrNameLst>
                                      </p:cBhvr>
                                      <p:to>
                                        <p:strVal val="visible"/>
                                      </p:to>
                                    </p:set>
                                    <p:animEffect transition="in" filter="wipe(left)">
                                      <p:cBhvr>
                                        <p:cTn id="28" dur="500"/>
                                        <p:tgtEl>
                                          <p:spTgt spid="148173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481735"/>
                                        </p:tgtEl>
                                        <p:attrNameLst>
                                          <p:attrName>style.visibility</p:attrName>
                                        </p:attrNameLst>
                                      </p:cBhvr>
                                      <p:to>
                                        <p:strVal val="visible"/>
                                      </p:to>
                                    </p:set>
                                    <p:animEffect transition="in" filter="wipe(left)">
                                      <p:cBhvr>
                                        <p:cTn id="33" dur="500"/>
                                        <p:tgtEl>
                                          <p:spTgt spid="148173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481740"/>
                                        </p:tgtEl>
                                        <p:attrNameLst>
                                          <p:attrName>style.visibility</p:attrName>
                                        </p:attrNameLst>
                                      </p:cBhvr>
                                      <p:to>
                                        <p:strVal val="visible"/>
                                      </p:to>
                                    </p:set>
                                    <p:animEffect transition="in" filter="dissolve">
                                      <p:cBhvr>
                                        <p:cTn id="38" dur="500"/>
                                        <p:tgtEl>
                                          <p:spTgt spid="1481740"/>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81741"/>
                                        </p:tgtEl>
                                        <p:attrNameLst>
                                          <p:attrName>style.visibility</p:attrName>
                                        </p:attrNameLst>
                                      </p:cBhvr>
                                      <p:to>
                                        <p:strVal val="visible"/>
                                      </p:to>
                                    </p:set>
                                    <p:animEffect transition="in" filter="dissolve">
                                      <p:cBhvr>
                                        <p:cTn id="43" dur="500"/>
                                        <p:tgtEl>
                                          <p:spTgt spid="148174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481742"/>
                                        </p:tgtEl>
                                        <p:attrNameLst>
                                          <p:attrName>style.visibility</p:attrName>
                                        </p:attrNameLst>
                                      </p:cBhvr>
                                      <p:to>
                                        <p:strVal val="visible"/>
                                      </p:to>
                                    </p:set>
                                    <p:animEffect transition="in" filter="dissolve">
                                      <p:cBhvr>
                                        <p:cTn id="48" dur="500"/>
                                        <p:tgtEl>
                                          <p:spTgt spid="148174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81743"/>
                                        </p:tgtEl>
                                        <p:attrNameLst>
                                          <p:attrName>style.visibility</p:attrName>
                                        </p:attrNameLst>
                                      </p:cBhvr>
                                      <p:to>
                                        <p:strVal val="visible"/>
                                      </p:to>
                                    </p:set>
                                    <p:animEffect transition="in" filter="dissolve">
                                      <p:cBhvr>
                                        <p:cTn id="53" dur="500"/>
                                        <p:tgtEl>
                                          <p:spTgt spid="14817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1734" grpId="0" autoUpdateAnimBg="0"/>
      <p:bldP spid="1481735" grpId="0" autoUpdateAnimBg="0"/>
      <p:bldP spid="1481736" grpId="0" autoUpdateAnimBg="0"/>
      <p:bldP spid="1481737" grpId="0" autoUpdateAnimBg="0"/>
      <p:bldP spid="1481738" grpId="0" autoUpdateAnimBg="0"/>
      <p:bldP spid="1481739" grpId="0" autoUpdateAnimBg="0"/>
      <p:bldP spid="1481740" grpId="0" autoUpdateAnimBg="0"/>
      <p:bldP spid="1481741" grpId="0" autoUpdateAnimBg="0"/>
      <p:bldP spid="1481742" grpId="0" autoUpdateAnimBg="0"/>
      <p:bldP spid="1481743"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r>
              <a:rPr lang="zh-CN" altLang="en-US"/>
              <a:t>第 </a:t>
            </a:r>
            <a:fld id="{9F117587-A8C5-40B3-8C41-251E2258B7E2}" type="slidenum">
              <a:rPr lang="zh-CN" altLang="en-US" b="1">
                <a:solidFill>
                  <a:srgbClr val="66CCFF"/>
                </a:solidFill>
              </a:rPr>
              <a:pPr/>
              <a:t>107</a:t>
            </a:fld>
            <a:r>
              <a:rPr lang="en-US" altLang="zh-CN" b="1"/>
              <a:t> </a:t>
            </a:r>
            <a:r>
              <a:rPr lang="zh-CN" altLang="en-US"/>
              <a:t>页</a:t>
            </a:r>
            <a:endParaRPr lang="zh-CN" altLang="en-US" sz="1800">
              <a:latin typeface="Arial" charset="0"/>
            </a:endParaRPr>
          </a:p>
        </p:txBody>
      </p:sp>
      <p:sp>
        <p:nvSpPr>
          <p:cNvPr id="1482754"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82755" name="Rectangle 3"/>
          <p:cNvSpPr>
            <a:spLocks noChangeArrowheads="1"/>
          </p:cNvSpPr>
          <p:nvPr/>
        </p:nvSpPr>
        <p:spPr bwMode="auto">
          <a:xfrm>
            <a:off x="341313" y="908050"/>
            <a:ext cx="8505825" cy="585788"/>
          </a:xfrm>
          <a:prstGeom prst="rect">
            <a:avLst/>
          </a:prstGeom>
          <a:noFill/>
          <a:ln w="9525" algn="ctr">
            <a:noFill/>
            <a:miter lim="800000"/>
            <a:headEnd/>
            <a:tailEnd/>
          </a:ln>
          <a:effectLst/>
        </p:spPr>
        <p:txBody>
          <a:bodyPr lIns="92075" tIns="46038" rIns="92075" bIns="46038">
            <a:spAutoFit/>
          </a:bodyPr>
          <a:lstStyle/>
          <a:p>
            <a:pPr>
              <a:buSzPct val="75000"/>
            </a:pPr>
            <a:r>
              <a:rPr lang="zh-CN" altLang="en-US" sz="3600">
                <a:latin typeface="宋体" charset="-122"/>
              </a:rPr>
              <a:t> </a:t>
            </a:r>
            <a:r>
              <a:rPr lang="zh-CN" altLang="en-US" sz="3600">
                <a:solidFill>
                  <a:schemeClr val="tx1"/>
                </a:solidFill>
              </a:rPr>
              <a:t>求广义表的深度 </a:t>
            </a:r>
            <a:r>
              <a:rPr lang="en-US" altLang="zh-CN" sz="3600">
                <a:solidFill>
                  <a:schemeClr val="tx1"/>
                </a:solidFill>
              </a:rPr>
              <a:t>GListDepth(L)</a:t>
            </a:r>
            <a:endParaRPr lang="zh-CN" altLang="en-US" sz="3600">
              <a:solidFill>
                <a:schemeClr val="tx1"/>
              </a:solidFill>
            </a:endParaRPr>
          </a:p>
        </p:txBody>
      </p:sp>
      <p:sp>
        <p:nvSpPr>
          <p:cNvPr id="1482768" name="Rectangle 16"/>
          <p:cNvSpPr>
            <a:spLocks noChangeArrowheads="1"/>
          </p:cNvSpPr>
          <p:nvPr/>
        </p:nvSpPr>
        <p:spPr bwMode="auto">
          <a:xfrm>
            <a:off x="522288" y="1663700"/>
            <a:ext cx="8415337" cy="685800"/>
          </a:xfrm>
          <a:prstGeom prst="rect">
            <a:avLst/>
          </a:prstGeom>
          <a:noFill/>
          <a:ln w="9525">
            <a:noFill/>
            <a:miter lim="800000"/>
            <a:headEnd/>
            <a:tailEnd/>
          </a:ln>
          <a:effectLst/>
        </p:spPr>
        <p:txBody>
          <a:bodyPr/>
          <a:lstStyle/>
          <a:p>
            <a:pPr marL="342900" indent="-342900" eaLnBrk="1" hangingPunct="1">
              <a:lnSpc>
                <a:spcPct val="100000"/>
              </a:lnSpc>
              <a:buSzPct val="70000"/>
              <a:buFont typeface="Wingdings" pitchFamily="2" charset="2"/>
              <a:buNone/>
            </a:pPr>
            <a:r>
              <a:rPr lang="en-US" altLang="zh-CN"/>
              <a:t>GListDepth(L)</a:t>
            </a:r>
            <a:r>
              <a:rPr lang="zh-CN" altLang="en-US"/>
              <a:t>的递归描述</a:t>
            </a:r>
          </a:p>
        </p:txBody>
      </p:sp>
      <p:sp>
        <p:nvSpPr>
          <p:cNvPr id="1482769" name="Rectangle 17"/>
          <p:cNvSpPr>
            <a:spLocks noChangeArrowheads="1"/>
          </p:cNvSpPr>
          <p:nvPr/>
        </p:nvSpPr>
        <p:spPr bwMode="auto">
          <a:xfrm>
            <a:off x="304800" y="4419600"/>
            <a:ext cx="8280400" cy="1709738"/>
          </a:xfrm>
          <a:prstGeom prst="rect">
            <a:avLst/>
          </a:prstGeom>
          <a:noFill/>
          <a:ln w="9525">
            <a:noFill/>
            <a:miter lim="800000"/>
            <a:headEnd/>
            <a:tailEnd/>
          </a:ln>
          <a:effectLst/>
        </p:spPr>
        <p:txBody>
          <a:bodyPr/>
          <a:lstStyle/>
          <a:p>
            <a:pPr marL="342900" indent="-342900" eaLnBrk="1" hangingPunct="1">
              <a:lnSpc>
                <a:spcPct val="110000"/>
              </a:lnSpc>
              <a:spcBef>
                <a:spcPct val="0"/>
              </a:spcBef>
              <a:buSzPct val="70000"/>
              <a:buFont typeface="Wingdings" pitchFamily="2" charset="2"/>
              <a:buNone/>
            </a:pPr>
            <a:r>
              <a:rPr lang="zh-CN" altLang="en-US" dirty="0">
                <a:solidFill>
                  <a:schemeClr val="hlink"/>
                </a:solidFill>
                <a:latin typeface="宋体" charset="-122"/>
              </a:rPr>
              <a:t>直接求解</a:t>
            </a:r>
          </a:p>
          <a:p>
            <a:pPr marL="342900" indent="-342900" eaLnBrk="1" hangingPunct="1">
              <a:lnSpc>
                <a:spcPct val="110000"/>
              </a:lnSpc>
              <a:spcBef>
                <a:spcPct val="0"/>
              </a:spcBef>
              <a:buClrTx/>
              <a:buSzPct val="70000"/>
              <a:buFontTx/>
              <a:buNone/>
            </a:pPr>
            <a:r>
              <a:rPr lang="zh-CN" altLang="en-US" dirty="0">
                <a:latin typeface="宋体" charset="-122"/>
              </a:rPr>
              <a:t>      空表：深度 </a:t>
            </a:r>
            <a:r>
              <a:rPr lang="en-US" altLang="zh-CN" dirty="0">
                <a:latin typeface="宋体" charset="-122"/>
              </a:rPr>
              <a:t>= </a:t>
            </a:r>
            <a:r>
              <a:rPr lang="en-US" altLang="zh-CN" dirty="0">
                <a:solidFill>
                  <a:schemeClr val="tx1"/>
                </a:solidFill>
                <a:latin typeface="宋体" charset="-122"/>
              </a:rPr>
              <a:t>1</a:t>
            </a:r>
            <a:r>
              <a:rPr lang="en-US" altLang="zh-CN" dirty="0">
                <a:solidFill>
                  <a:srgbClr val="9933FF"/>
                </a:solidFill>
                <a:latin typeface="宋体" charset="-122"/>
              </a:rPr>
              <a:t> </a:t>
            </a:r>
          </a:p>
          <a:p>
            <a:pPr marL="342900" indent="-342900" eaLnBrk="1" hangingPunct="1">
              <a:lnSpc>
                <a:spcPct val="110000"/>
              </a:lnSpc>
              <a:spcBef>
                <a:spcPct val="0"/>
              </a:spcBef>
              <a:buClrTx/>
              <a:buSzPct val="70000"/>
              <a:buFontTx/>
              <a:buNone/>
            </a:pPr>
            <a:r>
              <a:rPr lang="en-US" altLang="zh-CN" dirty="0">
                <a:latin typeface="宋体" charset="-122"/>
              </a:rPr>
              <a:t>      </a:t>
            </a:r>
            <a:r>
              <a:rPr lang="zh-CN" altLang="en-US" dirty="0">
                <a:latin typeface="宋体" charset="-122"/>
              </a:rPr>
              <a:t>原子：深度 </a:t>
            </a:r>
            <a:r>
              <a:rPr lang="en-US" altLang="zh-CN" dirty="0">
                <a:latin typeface="宋体" charset="-122"/>
              </a:rPr>
              <a:t>= </a:t>
            </a:r>
            <a:r>
              <a:rPr lang="en-US" altLang="zh-CN" dirty="0">
                <a:solidFill>
                  <a:schemeClr val="tx1"/>
                </a:solidFill>
                <a:latin typeface="宋体" charset="-122"/>
              </a:rPr>
              <a:t>0 </a:t>
            </a:r>
            <a:r>
              <a:rPr lang="en-US" altLang="zh-CN" dirty="0">
                <a:latin typeface="宋体" charset="-122"/>
              </a:rPr>
              <a:t> </a:t>
            </a:r>
          </a:p>
        </p:txBody>
      </p:sp>
      <p:sp>
        <p:nvSpPr>
          <p:cNvPr id="1482770" name="Rectangle 18"/>
          <p:cNvSpPr>
            <a:spLocks noChangeArrowheads="1"/>
          </p:cNvSpPr>
          <p:nvPr/>
        </p:nvSpPr>
        <p:spPr bwMode="auto">
          <a:xfrm>
            <a:off x="304800" y="2312988"/>
            <a:ext cx="8324850" cy="1295400"/>
          </a:xfrm>
          <a:prstGeom prst="rect">
            <a:avLst/>
          </a:prstGeom>
          <a:noFill/>
          <a:ln w="9525">
            <a:noFill/>
            <a:miter lim="800000"/>
            <a:headEnd/>
            <a:tailEnd/>
          </a:ln>
          <a:effectLst/>
        </p:spPr>
        <p:txBody>
          <a:bodyPr/>
          <a:lstStyle/>
          <a:p>
            <a:pPr marL="1160463" indent="-1160463" eaLnBrk="1" hangingPunct="1">
              <a:lnSpc>
                <a:spcPct val="120000"/>
              </a:lnSpc>
              <a:spcBef>
                <a:spcPct val="0"/>
              </a:spcBef>
              <a:buSzPct val="70000"/>
              <a:buNone/>
            </a:pPr>
            <a:r>
              <a:rPr lang="zh-CN" altLang="en-US" dirty="0">
                <a:solidFill>
                  <a:schemeClr val="hlink"/>
                </a:solidFill>
                <a:latin typeface="宋体" charset="-122"/>
              </a:rPr>
              <a:t>分解：</a:t>
            </a:r>
            <a:r>
              <a:rPr lang="zh-CN" altLang="en-US" dirty="0">
                <a:latin typeface="宋体" charset="-122"/>
              </a:rPr>
              <a:t>将广义表分解成 </a:t>
            </a:r>
            <a:r>
              <a:rPr lang="en-US" altLang="zh-CN" dirty="0">
                <a:latin typeface="宋体" charset="-122"/>
              </a:rPr>
              <a:t>n </a:t>
            </a:r>
            <a:r>
              <a:rPr lang="zh-CN" altLang="en-US" dirty="0" smtClean="0">
                <a:latin typeface="宋体" charset="-122"/>
              </a:rPr>
              <a:t>个顶层元素，</a:t>
            </a:r>
            <a:r>
              <a:rPr lang="zh-CN" altLang="en-US" dirty="0">
                <a:latin typeface="宋体" charset="-122"/>
              </a:rPr>
              <a:t>分别求得</a:t>
            </a:r>
            <a:r>
              <a:rPr lang="zh-CN" altLang="en-US" dirty="0" smtClean="0">
                <a:latin typeface="宋体" charset="-122"/>
              </a:rPr>
              <a:t>每个元素的</a:t>
            </a:r>
            <a:r>
              <a:rPr lang="zh-CN" altLang="en-US" dirty="0">
                <a:latin typeface="宋体" charset="-122"/>
              </a:rPr>
              <a:t>深度。</a:t>
            </a:r>
          </a:p>
        </p:txBody>
      </p:sp>
      <p:sp>
        <p:nvSpPr>
          <p:cNvPr id="1482771" name="Rectangle 19"/>
          <p:cNvSpPr>
            <a:spLocks noChangeArrowheads="1"/>
          </p:cNvSpPr>
          <p:nvPr/>
        </p:nvSpPr>
        <p:spPr bwMode="auto">
          <a:xfrm>
            <a:off x="304800" y="3573463"/>
            <a:ext cx="8894762" cy="809040"/>
          </a:xfrm>
          <a:prstGeom prst="rect">
            <a:avLst/>
          </a:prstGeom>
          <a:noFill/>
          <a:ln w="9525">
            <a:noFill/>
            <a:miter lim="800000"/>
            <a:headEnd/>
            <a:tailEnd/>
          </a:ln>
          <a:effectLst/>
        </p:spPr>
        <p:txBody>
          <a:bodyPr wrap="square" tIns="108000" bIns="108000">
            <a:spAutoFit/>
          </a:bodyPr>
          <a:lstStyle/>
          <a:p>
            <a:pPr eaLnBrk="1" hangingPunct="1">
              <a:lnSpc>
                <a:spcPct val="120000"/>
              </a:lnSpc>
              <a:spcBef>
                <a:spcPct val="50000"/>
              </a:spcBef>
              <a:buClr>
                <a:srgbClr val="CC6600"/>
              </a:buClr>
              <a:buFont typeface="Wingdings 2" pitchFamily="18" charset="2"/>
              <a:buNone/>
            </a:pPr>
            <a:r>
              <a:rPr lang="zh-CN" altLang="en-US" dirty="0">
                <a:solidFill>
                  <a:schemeClr val="hlink"/>
                </a:solidFill>
                <a:latin typeface="宋体" charset="-122"/>
              </a:rPr>
              <a:t>组合：</a:t>
            </a:r>
            <a:r>
              <a:rPr lang="zh-CN" altLang="en-US" dirty="0">
                <a:solidFill>
                  <a:schemeClr val="tx1"/>
                </a:solidFill>
                <a:latin typeface="宋体" charset="-122"/>
              </a:rPr>
              <a:t>广义表的深度 </a:t>
            </a:r>
            <a:r>
              <a:rPr lang="en-US" altLang="zh-CN" dirty="0">
                <a:solidFill>
                  <a:schemeClr val="tx1"/>
                </a:solidFill>
                <a:latin typeface="宋体" charset="-122"/>
              </a:rPr>
              <a:t>= max</a:t>
            </a:r>
            <a:r>
              <a:rPr lang="en-US" altLang="zh-CN" dirty="0" smtClean="0">
                <a:solidFill>
                  <a:schemeClr val="tx1"/>
                </a:solidFill>
                <a:latin typeface="宋体" charset="-122"/>
              </a:rPr>
              <a:t>{</a:t>
            </a:r>
            <a:r>
              <a:rPr lang="zh-CN" altLang="en-US" dirty="0" smtClean="0">
                <a:solidFill>
                  <a:schemeClr val="tx1"/>
                </a:solidFill>
                <a:latin typeface="宋体" charset="-122"/>
              </a:rPr>
              <a:t>顶层元素的</a:t>
            </a:r>
            <a:r>
              <a:rPr lang="zh-CN" altLang="en-US" dirty="0">
                <a:solidFill>
                  <a:schemeClr val="tx1"/>
                </a:solidFill>
                <a:latin typeface="宋体" charset="-122"/>
              </a:rPr>
              <a:t>深度</a:t>
            </a:r>
            <a:r>
              <a:rPr lang="en-US" altLang="zh-CN" dirty="0">
                <a:solidFill>
                  <a:schemeClr val="tx1"/>
                </a:solidFill>
                <a:latin typeface="宋体" charset="-122"/>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82770"/>
                                        </p:tgtEl>
                                        <p:attrNameLst>
                                          <p:attrName>style.visibility</p:attrName>
                                        </p:attrNameLst>
                                      </p:cBhvr>
                                      <p:to>
                                        <p:strVal val="visible"/>
                                      </p:to>
                                    </p:set>
                                    <p:animEffect transition="in" filter="wipe(up)">
                                      <p:cBhvr>
                                        <p:cTn id="7" dur="500"/>
                                        <p:tgtEl>
                                          <p:spTgt spid="14827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82771"/>
                                        </p:tgtEl>
                                        <p:attrNameLst>
                                          <p:attrName>style.visibility</p:attrName>
                                        </p:attrNameLst>
                                      </p:cBhvr>
                                      <p:to>
                                        <p:strVal val="visible"/>
                                      </p:to>
                                    </p:set>
                                    <p:animEffect transition="in" filter="wipe(up)">
                                      <p:cBhvr>
                                        <p:cTn id="12" dur="500"/>
                                        <p:tgtEl>
                                          <p:spTgt spid="14827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82769"/>
                                        </p:tgtEl>
                                        <p:attrNameLst>
                                          <p:attrName>style.visibility</p:attrName>
                                        </p:attrNameLst>
                                      </p:cBhvr>
                                      <p:to>
                                        <p:strVal val="visible"/>
                                      </p:to>
                                    </p:set>
                                    <p:animEffect transition="in" filter="wipe(up)">
                                      <p:cBhvr>
                                        <p:cTn id="17" dur="500"/>
                                        <p:tgtEl>
                                          <p:spTgt spid="1482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2769" grpId="0" autoUpdateAnimBg="0"/>
      <p:bldP spid="1482770" grpId="0" autoUpdateAnimBg="0"/>
      <p:bldP spid="1482771"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2"/>
          <p:cNvSpPr>
            <a:spLocks noGrp="1"/>
          </p:cNvSpPr>
          <p:nvPr>
            <p:ph type="sldNum" sz="quarter" idx="11"/>
          </p:nvPr>
        </p:nvSpPr>
        <p:spPr/>
        <p:txBody>
          <a:bodyPr/>
          <a:lstStyle/>
          <a:p>
            <a:r>
              <a:rPr lang="zh-CN" altLang="en-US"/>
              <a:t>第 </a:t>
            </a:r>
            <a:fld id="{8CC6FF7C-92D7-476D-9757-127FFC6CF694}" type="slidenum">
              <a:rPr lang="zh-CN" altLang="en-US" b="1">
                <a:solidFill>
                  <a:srgbClr val="66CCFF"/>
                </a:solidFill>
              </a:rPr>
              <a:pPr/>
              <a:t>108</a:t>
            </a:fld>
            <a:r>
              <a:rPr lang="en-US" altLang="zh-CN" b="1"/>
              <a:t> </a:t>
            </a:r>
            <a:r>
              <a:rPr lang="zh-CN" altLang="en-US"/>
              <a:t>页</a:t>
            </a:r>
            <a:endParaRPr lang="zh-CN" altLang="en-US" sz="1800">
              <a:latin typeface="Arial" charset="0"/>
            </a:endParaRPr>
          </a:p>
        </p:txBody>
      </p:sp>
      <p:sp>
        <p:nvSpPr>
          <p:cNvPr id="1483778"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83779" name="Rectangle 3"/>
          <p:cNvSpPr>
            <a:spLocks noChangeArrowheads="1"/>
          </p:cNvSpPr>
          <p:nvPr/>
        </p:nvSpPr>
        <p:spPr bwMode="auto">
          <a:xfrm>
            <a:off x="341313" y="908050"/>
            <a:ext cx="8505825" cy="585788"/>
          </a:xfrm>
          <a:prstGeom prst="rect">
            <a:avLst/>
          </a:prstGeom>
          <a:noFill/>
          <a:ln w="9525" algn="ctr">
            <a:noFill/>
            <a:miter lim="800000"/>
            <a:headEnd/>
            <a:tailEnd/>
          </a:ln>
          <a:effectLst/>
        </p:spPr>
        <p:txBody>
          <a:bodyPr lIns="92075" tIns="46038" rIns="92075" bIns="46038">
            <a:spAutoFit/>
          </a:bodyPr>
          <a:lstStyle/>
          <a:p>
            <a:pPr>
              <a:buSzPct val="75000"/>
            </a:pPr>
            <a:r>
              <a:rPr lang="zh-CN" altLang="en-US" sz="3600">
                <a:latin typeface="宋体" charset="-122"/>
              </a:rPr>
              <a:t> </a:t>
            </a:r>
            <a:r>
              <a:rPr lang="zh-CN" altLang="en-US" sz="3600">
                <a:solidFill>
                  <a:schemeClr val="tx1"/>
                </a:solidFill>
              </a:rPr>
              <a:t>求广义表的深度 </a:t>
            </a:r>
            <a:r>
              <a:rPr lang="en-US" altLang="zh-CN" sz="3600">
                <a:solidFill>
                  <a:schemeClr val="tx1"/>
                </a:solidFill>
              </a:rPr>
              <a:t>GListDepth( L )</a:t>
            </a:r>
            <a:endParaRPr lang="zh-CN" altLang="en-US" sz="3600">
              <a:solidFill>
                <a:schemeClr val="tx1"/>
              </a:solidFill>
            </a:endParaRPr>
          </a:p>
        </p:txBody>
      </p:sp>
      <p:sp>
        <p:nvSpPr>
          <p:cNvPr id="1483784" name="Rectangle 8"/>
          <p:cNvSpPr>
            <a:spLocks noChangeArrowheads="1"/>
          </p:cNvSpPr>
          <p:nvPr/>
        </p:nvSpPr>
        <p:spPr bwMode="auto">
          <a:xfrm>
            <a:off x="6716713" y="5681663"/>
            <a:ext cx="1562100" cy="579437"/>
          </a:xfrm>
          <a:prstGeom prst="rect">
            <a:avLst/>
          </a:prstGeom>
          <a:noFill/>
          <a:ln w="12700" cap="rnd">
            <a:noFill/>
            <a:miter lim="800000"/>
            <a:headEnd/>
            <a:tailEnd/>
          </a:ln>
          <a:effectLst/>
        </p:spPr>
        <p:txBody>
          <a:bodyPr>
            <a:spAutoFit/>
          </a:bodyPr>
          <a:lstStyle/>
          <a:p>
            <a:pPr algn="ctr">
              <a:lnSpc>
                <a:spcPct val="100000"/>
              </a:lnSpc>
              <a:spcBef>
                <a:spcPct val="0"/>
              </a:spcBef>
              <a:buClrTx/>
              <a:buFontTx/>
              <a:buNone/>
            </a:pPr>
            <a:r>
              <a:rPr lang="en-US" altLang="zh-CN">
                <a:solidFill>
                  <a:schemeClr val="tx1"/>
                </a:solidFill>
                <a:latin typeface="Times New Roman" pitchFamily="18" charset="0"/>
              </a:rPr>
              <a:t>( ( d ) )</a:t>
            </a:r>
            <a:endParaRPr lang="en-US" altLang="zh-CN" sz="2800">
              <a:solidFill>
                <a:schemeClr val="hlink"/>
              </a:solidFill>
              <a:latin typeface="Times New Roman" pitchFamily="18" charset="0"/>
            </a:endParaRPr>
          </a:p>
        </p:txBody>
      </p:sp>
      <p:sp>
        <p:nvSpPr>
          <p:cNvPr id="1483785" name="AutoShape 9"/>
          <p:cNvSpPr>
            <a:spLocks noChangeArrowheads="1"/>
          </p:cNvSpPr>
          <p:nvPr/>
        </p:nvSpPr>
        <p:spPr bwMode="auto">
          <a:xfrm>
            <a:off x="3414713" y="3011488"/>
            <a:ext cx="3048000" cy="2133600"/>
          </a:xfrm>
          <a:prstGeom prst="flowChartAlternateProcess">
            <a:avLst/>
          </a:prstGeom>
          <a:noFill/>
          <a:ln w="12700" cap="rnd">
            <a:solidFill>
              <a:schemeClr val="tx1"/>
            </a:solidFill>
            <a:miter lim="800000"/>
            <a:headEnd/>
            <a:tailEnd/>
          </a:ln>
          <a:effectLst/>
        </p:spPr>
        <p:txBody>
          <a:bodyPr wrap="none" anchor="ctr"/>
          <a:lstStyle/>
          <a:p>
            <a:endParaRPr lang="zh-CN" altLang="en-US"/>
          </a:p>
        </p:txBody>
      </p:sp>
      <p:sp>
        <p:nvSpPr>
          <p:cNvPr id="1483786" name="AutoShape 10"/>
          <p:cNvSpPr>
            <a:spLocks noChangeArrowheads="1"/>
          </p:cNvSpPr>
          <p:nvPr/>
        </p:nvSpPr>
        <p:spPr bwMode="auto">
          <a:xfrm>
            <a:off x="1557338" y="3068638"/>
            <a:ext cx="1447800" cy="1143000"/>
          </a:xfrm>
          <a:prstGeom prst="flowChartAlternateProcess">
            <a:avLst/>
          </a:prstGeom>
          <a:noFill/>
          <a:ln w="12700" cap="rnd">
            <a:solidFill>
              <a:schemeClr val="tx1"/>
            </a:solidFill>
            <a:miter lim="800000"/>
            <a:headEnd/>
            <a:tailEnd/>
          </a:ln>
          <a:effectLst/>
        </p:spPr>
        <p:txBody>
          <a:bodyPr wrap="none" anchor="ctr"/>
          <a:lstStyle/>
          <a:p>
            <a:endParaRPr lang="zh-CN" altLang="en-US"/>
          </a:p>
        </p:txBody>
      </p:sp>
      <p:sp>
        <p:nvSpPr>
          <p:cNvPr id="1483787" name="Text Box 11"/>
          <p:cNvSpPr txBox="1">
            <a:spLocks noChangeArrowheads="1"/>
          </p:cNvSpPr>
          <p:nvPr/>
        </p:nvSpPr>
        <p:spPr bwMode="auto">
          <a:xfrm>
            <a:off x="250825" y="1589088"/>
            <a:ext cx="8763000" cy="57943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a:solidFill>
                  <a:schemeClr val="tx1"/>
                </a:solidFill>
                <a:latin typeface="Times New Roman" pitchFamily="18" charset="0"/>
              </a:rPr>
              <a:t>                 </a:t>
            </a:r>
            <a:r>
              <a:rPr lang="en-US" altLang="zh-CN">
                <a:solidFill>
                  <a:schemeClr val="tx1"/>
                </a:solidFill>
                <a:latin typeface="Times New Roman" pitchFamily="18" charset="0"/>
              </a:rPr>
              <a:t>L = ( a , ( b ,c ) , ( ( d ) ) ) </a:t>
            </a:r>
            <a:r>
              <a:rPr lang="zh-CN" altLang="en-US">
                <a:solidFill>
                  <a:schemeClr val="tx1"/>
                </a:solidFill>
                <a:latin typeface="Times New Roman" pitchFamily="18" charset="0"/>
              </a:rPr>
              <a:t>的深度</a:t>
            </a:r>
          </a:p>
        </p:txBody>
      </p:sp>
      <p:sp>
        <p:nvSpPr>
          <p:cNvPr id="1483845" name="AutoShape 69"/>
          <p:cNvSpPr>
            <a:spLocks noChangeArrowheads="1"/>
          </p:cNvSpPr>
          <p:nvPr/>
        </p:nvSpPr>
        <p:spPr bwMode="auto">
          <a:xfrm>
            <a:off x="6689725" y="3087688"/>
            <a:ext cx="1752600" cy="2590800"/>
          </a:xfrm>
          <a:prstGeom prst="flowChartAlternateProcess">
            <a:avLst/>
          </a:prstGeom>
          <a:noFill/>
          <a:ln w="12700" cap="rnd">
            <a:solidFill>
              <a:schemeClr val="tx1"/>
            </a:solidFill>
            <a:miter lim="800000"/>
            <a:headEnd/>
            <a:tailEnd/>
          </a:ln>
          <a:effectLst/>
        </p:spPr>
        <p:txBody>
          <a:bodyPr wrap="none" anchor="ctr"/>
          <a:lstStyle/>
          <a:p>
            <a:endParaRPr lang="zh-CN" altLang="en-US"/>
          </a:p>
        </p:txBody>
      </p:sp>
      <p:sp>
        <p:nvSpPr>
          <p:cNvPr id="1483846" name="Rectangle 70"/>
          <p:cNvSpPr>
            <a:spLocks noChangeArrowheads="1"/>
          </p:cNvSpPr>
          <p:nvPr/>
        </p:nvSpPr>
        <p:spPr bwMode="auto">
          <a:xfrm>
            <a:off x="4278313" y="5634038"/>
            <a:ext cx="1266825" cy="703262"/>
          </a:xfrm>
          <a:prstGeom prst="rect">
            <a:avLst/>
          </a:prstGeom>
          <a:noFill/>
          <a:ln w="9525">
            <a:noFill/>
            <a:miter lim="800000"/>
            <a:headEnd/>
            <a:tailEnd/>
          </a:ln>
          <a:effectLst/>
        </p:spPr>
        <p:txBody>
          <a:bodyPr wrap="none" tIns="108000" bIns="108000">
            <a:spAutoFit/>
          </a:bodyPr>
          <a:lstStyle/>
          <a:p>
            <a:pPr eaLnBrk="1" hangingPunct="1">
              <a:lnSpc>
                <a:spcPct val="100000"/>
              </a:lnSpc>
              <a:spcBef>
                <a:spcPct val="0"/>
              </a:spcBef>
              <a:buClrTx/>
              <a:buFontTx/>
              <a:buNone/>
            </a:pPr>
            <a:r>
              <a:rPr lang="en-US" altLang="zh-CN">
                <a:solidFill>
                  <a:schemeClr val="tx1"/>
                </a:solidFill>
                <a:latin typeface="Times New Roman" pitchFamily="18" charset="0"/>
              </a:rPr>
              <a:t>( b ,c )</a:t>
            </a:r>
          </a:p>
        </p:txBody>
      </p:sp>
      <p:sp>
        <p:nvSpPr>
          <p:cNvPr id="1483847" name="Rectangle 71"/>
          <p:cNvSpPr>
            <a:spLocks noChangeArrowheads="1"/>
          </p:cNvSpPr>
          <p:nvPr/>
        </p:nvSpPr>
        <p:spPr bwMode="auto">
          <a:xfrm>
            <a:off x="2144713" y="5634038"/>
            <a:ext cx="536575" cy="703262"/>
          </a:xfrm>
          <a:prstGeom prst="rect">
            <a:avLst/>
          </a:prstGeom>
          <a:noFill/>
          <a:ln w="9525">
            <a:noFill/>
            <a:miter lim="800000"/>
            <a:headEnd/>
            <a:tailEnd/>
          </a:ln>
          <a:effectLst/>
        </p:spPr>
        <p:txBody>
          <a:bodyPr tIns="108000" bIns="108000">
            <a:spAutoFit/>
          </a:bodyPr>
          <a:lstStyle/>
          <a:p>
            <a:pPr eaLnBrk="1" hangingPunct="1">
              <a:lnSpc>
                <a:spcPct val="100000"/>
              </a:lnSpc>
              <a:spcBef>
                <a:spcPct val="0"/>
              </a:spcBef>
              <a:buClrTx/>
              <a:buFontTx/>
              <a:buNone/>
            </a:pPr>
            <a:r>
              <a:rPr lang="en-US" altLang="zh-CN">
                <a:solidFill>
                  <a:schemeClr val="tx1"/>
                </a:solidFill>
                <a:latin typeface="Times New Roman" pitchFamily="18" charset="0"/>
              </a:rPr>
              <a:t>a</a:t>
            </a:r>
          </a:p>
        </p:txBody>
      </p:sp>
      <p:grpSp>
        <p:nvGrpSpPr>
          <p:cNvPr id="1483848" name="Group 72"/>
          <p:cNvGrpSpPr>
            <a:grpSpLocks/>
          </p:cNvGrpSpPr>
          <p:nvPr/>
        </p:nvGrpSpPr>
        <p:grpSpPr bwMode="auto">
          <a:xfrm>
            <a:off x="889000" y="2259013"/>
            <a:ext cx="7239000" cy="3225800"/>
            <a:chOff x="144" y="816"/>
            <a:chExt cx="4406" cy="2032"/>
          </a:xfrm>
        </p:grpSpPr>
        <p:grpSp>
          <p:nvGrpSpPr>
            <p:cNvPr id="1483849" name="Group 73"/>
            <p:cNvGrpSpPr>
              <a:grpSpLocks/>
            </p:cNvGrpSpPr>
            <p:nvPr/>
          </p:nvGrpSpPr>
          <p:grpSpPr bwMode="auto">
            <a:xfrm>
              <a:off x="631" y="892"/>
              <a:ext cx="739" cy="328"/>
              <a:chOff x="744" y="1008"/>
              <a:chExt cx="907" cy="432"/>
            </a:xfrm>
          </p:grpSpPr>
          <p:sp>
            <p:nvSpPr>
              <p:cNvPr id="1483850" name="Rectangle 74"/>
              <p:cNvSpPr>
                <a:spLocks noChangeArrowheads="1"/>
              </p:cNvSpPr>
              <p:nvPr/>
            </p:nvSpPr>
            <p:spPr bwMode="auto">
              <a:xfrm>
                <a:off x="744" y="100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a:t>
                </a:r>
                <a:r>
                  <a:rPr lang="en-US" altLang="zh-CN">
                    <a:solidFill>
                      <a:srgbClr val="0000FF"/>
                    </a:solidFill>
                    <a:latin typeface="Times New Roman" pitchFamily="18" charset="0"/>
                    <a:ea typeface="楷体_GB2312" pitchFamily="49" charset="-122"/>
                  </a:rPr>
                  <a:t>           </a:t>
                </a:r>
                <a:endParaRPr lang="en-US" altLang="zh-CN" sz="4400" b="0">
                  <a:solidFill>
                    <a:schemeClr val="tx1"/>
                  </a:solidFill>
                  <a:latin typeface="Times New Roman" pitchFamily="18" charset="0"/>
                  <a:ea typeface="楷体_GB2312" pitchFamily="49" charset="-122"/>
                </a:endParaRPr>
              </a:p>
            </p:txBody>
          </p:sp>
          <p:sp>
            <p:nvSpPr>
              <p:cNvPr id="1483851" name="Line 75"/>
              <p:cNvSpPr>
                <a:spLocks noChangeShapeType="1"/>
              </p:cNvSpPr>
              <p:nvPr/>
            </p:nvSpPr>
            <p:spPr bwMode="auto">
              <a:xfrm>
                <a:off x="1055" y="1008"/>
                <a:ext cx="1" cy="432"/>
              </a:xfrm>
              <a:prstGeom prst="line">
                <a:avLst/>
              </a:prstGeom>
              <a:noFill/>
              <a:ln w="9525">
                <a:solidFill>
                  <a:srgbClr val="00FFFF"/>
                </a:solidFill>
                <a:round/>
                <a:headEnd/>
                <a:tailEnd/>
              </a:ln>
              <a:effectLst/>
            </p:spPr>
            <p:txBody>
              <a:bodyPr wrap="none" anchor="ctr"/>
              <a:lstStyle/>
              <a:p>
                <a:endParaRPr lang="zh-CN" altLang="en-US"/>
              </a:p>
            </p:txBody>
          </p:sp>
          <p:sp>
            <p:nvSpPr>
              <p:cNvPr id="1483852" name="Line 76"/>
              <p:cNvSpPr>
                <a:spLocks noChangeShapeType="1"/>
              </p:cNvSpPr>
              <p:nvPr/>
            </p:nvSpPr>
            <p:spPr bwMode="auto">
              <a:xfrm>
                <a:off x="1344" y="1008"/>
                <a:ext cx="1" cy="432"/>
              </a:xfrm>
              <a:prstGeom prst="line">
                <a:avLst/>
              </a:prstGeom>
              <a:noFill/>
              <a:ln w="9525">
                <a:solidFill>
                  <a:srgbClr val="00FFFF"/>
                </a:solidFill>
                <a:round/>
                <a:headEnd/>
                <a:tailEnd/>
              </a:ln>
              <a:effectLst/>
            </p:spPr>
            <p:txBody>
              <a:bodyPr wrap="none" anchor="ctr"/>
              <a:lstStyle/>
              <a:p>
                <a:endParaRPr lang="zh-CN" altLang="en-US"/>
              </a:p>
            </p:txBody>
          </p:sp>
        </p:grpSp>
        <p:sp>
          <p:nvSpPr>
            <p:cNvPr id="1483853" name="Line 77"/>
            <p:cNvSpPr>
              <a:spLocks noChangeShapeType="1"/>
            </p:cNvSpPr>
            <p:nvPr/>
          </p:nvSpPr>
          <p:spPr bwMode="auto">
            <a:xfrm flipV="1">
              <a:off x="384" y="1008"/>
              <a:ext cx="266" cy="18"/>
            </a:xfrm>
            <a:prstGeom prst="line">
              <a:avLst/>
            </a:prstGeom>
            <a:noFill/>
            <a:ln w="22225">
              <a:solidFill>
                <a:schemeClr val="tx1"/>
              </a:solidFill>
              <a:round/>
              <a:headEnd/>
              <a:tailEnd type="triangle" w="med" len="lg"/>
            </a:ln>
            <a:effectLst/>
          </p:spPr>
          <p:txBody>
            <a:bodyPr wrap="none" anchor="ctr"/>
            <a:lstStyle/>
            <a:p>
              <a:endParaRPr lang="zh-CN" altLang="en-US"/>
            </a:p>
          </p:txBody>
        </p:sp>
        <p:sp>
          <p:nvSpPr>
            <p:cNvPr id="1483854" name="Text Box 78"/>
            <p:cNvSpPr txBox="1">
              <a:spLocks noChangeArrowheads="1"/>
            </p:cNvSpPr>
            <p:nvPr/>
          </p:nvSpPr>
          <p:spPr bwMode="auto">
            <a:xfrm>
              <a:off x="144" y="816"/>
              <a:ext cx="298"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3600">
                  <a:solidFill>
                    <a:schemeClr val="tx1"/>
                  </a:solidFill>
                  <a:latin typeface="Times New Roman" pitchFamily="18" charset="0"/>
                </a:rPr>
                <a:t>L</a:t>
              </a:r>
              <a:endParaRPr lang="en-US" altLang="zh-CN" sz="3600" b="0">
                <a:solidFill>
                  <a:schemeClr val="tx1"/>
                </a:solidFill>
                <a:latin typeface="Times New Roman" pitchFamily="18" charset="0"/>
              </a:endParaRPr>
            </a:p>
          </p:txBody>
        </p:sp>
        <p:sp>
          <p:nvSpPr>
            <p:cNvPr id="1483855" name="Line 79"/>
            <p:cNvSpPr>
              <a:spLocks noChangeShapeType="1"/>
            </p:cNvSpPr>
            <p:nvPr/>
          </p:nvSpPr>
          <p:spPr bwMode="auto">
            <a:xfrm>
              <a:off x="1002" y="1074"/>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83856" name="Group 80"/>
            <p:cNvGrpSpPr>
              <a:grpSpLocks/>
            </p:cNvGrpSpPr>
            <p:nvPr/>
          </p:nvGrpSpPr>
          <p:grpSpPr bwMode="auto">
            <a:xfrm>
              <a:off x="1784" y="892"/>
              <a:ext cx="739" cy="328"/>
              <a:chOff x="2160" y="1008"/>
              <a:chExt cx="907" cy="432"/>
            </a:xfrm>
          </p:grpSpPr>
          <p:sp>
            <p:nvSpPr>
              <p:cNvPr id="1483857" name="Rectangle 81"/>
              <p:cNvSpPr>
                <a:spLocks noChangeArrowheads="1"/>
              </p:cNvSpPr>
              <p:nvPr/>
            </p:nvSpPr>
            <p:spPr bwMode="auto">
              <a:xfrm>
                <a:off x="2160" y="100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3858" name="Line 82"/>
              <p:cNvSpPr>
                <a:spLocks noChangeShapeType="1"/>
              </p:cNvSpPr>
              <p:nvPr/>
            </p:nvSpPr>
            <p:spPr bwMode="auto">
              <a:xfrm>
                <a:off x="2424" y="1008"/>
                <a:ext cx="1" cy="432"/>
              </a:xfrm>
              <a:prstGeom prst="line">
                <a:avLst/>
              </a:prstGeom>
              <a:noFill/>
              <a:ln w="9525">
                <a:solidFill>
                  <a:srgbClr val="00FFFF"/>
                </a:solidFill>
                <a:round/>
                <a:headEnd/>
                <a:tailEnd/>
              </a:ln>
              <a:effectLst/>
            </p:spPr>
            <p:txBody>
              <a:bodyPr wrap="none" anchor="ctr"/>
              <a:lstStyle/>
              <a:p>
                <a:endParaRPr lang="zh-CN" altLang="en-US"/>
              </a:p>
            </p:txBody>
          </p:sp>
          <p:sp>
            <p:nvSpPr>
              <p:cNvPr id="1483859" name="Line 83"/>
              <p:cNvSpPr>
                <a:spLocks noChangeShapeType="1"/>
              </p:cNvSpPr>
              <p:nvPr/>
            </p:nvSpPr>
            <p:spPr bwMode="auto">
              <a:xfrm>
                <a:off x="2760" y="1008"/>
                <a:ext cx="1" cy="432"/>
              </a:xfrm>
              <a:prstGeom prst="line">
                <a:avLst/>
              </a:prstGeom>
              <a:noFill/>
              <a:ln w="9525">
                <a:solidFill>
                  <a:srgbClr val="00FFFF"/>
                </a:solidFill>
                <a:round/>
                <a:headEnd/>
                <a:tailEnd/>
              </a:ln>
              <a:effectLst/>
            </p:spPr>
            <p:txBody>
              <a:bodyPr wrap="none" anchor="ctr"/>
              <a:lstStyle/>
              <a:p>
                <a:endParaRPr lang="zh-CN" altLang="en-US"/>
              </a:p>
            </p:txBody>
          </p:sp>
        </p:grpSp>
        <p:sp>
          <p:nvSpPr>
            <p:cNvPr id="1483860" name="Line 84"/>
            <p:cNvSpPr>
              <a:spLocks noChangeShapeType="1"/>
            </p:cNvSpPr>
            <p:nvPr/>
          </p:nvSpPr>
          <p:spPr bwMode="auto">
            <a:xfrm>
              <a:off x="1237" y="1038"/>
              <a:ext cx="547" cy="0"/>
            </a:xfrm>
            <a:prstGeom prst="line">
              <a:avLst/>
            </a:prstGeom>
            <a:noFill/>
            <a:ln w="22225">
              <a:solidFill>
                <a:schemeClr val="tx1"/>
              </a:solidFill>
              <a:round/>
              <a:headEnd/>
              <a:tailEnd type="triangle" w="med" len="lg"/>
            </a:ln>
            <a:effectLst/>
          </p:spPr>
          <p:txBody>
            <a:bodyPr wrap="none" anchor="ctr"/>
            <a:lstStyle/>
            <a:p>
              <a:endParaRPr lang="zh-CN" altLang="en-US"/>
            </a:p>
          </p:txBody>
        </p:sp>
        <p:grpSp>
          <p:nvGrpSpPr>
            <p:cNvPr id="1483861" name="Group 85"/>
            <p:cNvGrpSpPr>
              <a:grpSpLocks/>
            </p:cNvGrpSpPr>
            <p:nvPr/>
          </p:nvGrpSpPr>
          <p:grpSpPr bwMode="auto">
            <a:xfrm>
              <a:off x="3778" y="892"/>
              <a:ext cx="739" cy="328"/>
              <a:chOff x="4608" y="1008"/>
              <a:chExt cx="907" cy="432"/>
            </a:xfrm>
          </p:grpSpPr>
          <p:sp>
            <p:nvSpPr>
              <p:cNvPr id="1483862" name="Rectangle 86"/>
              <p:cNvSpPr>
                <a:spLocks noChangeArrowheads="1"/>
              </p:cNvSpPr>
              <p:nvPr/>
            </p:nvSpPr>
            <p:spPr bwMode="auto">
              <a:xfrm>
                <a:off x="4608" y="100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3863" name="Line 87"/>
              <p:cNvSpPr>
                <a:spLocks noChangeShapeType="1"/>
              </p:cNvSpPr>
              <p:nvPr/>
            </p:nvSpPr>
            <p:spPr bwMode="auto">
              <a:xfrm>
                <a:off x="4896" y="1008"/>
                <a:ext cx="1" cy="432"/>
              </a:xfrm>
              <a:prstGeom prst="line">
                <a:avLst/>
              </a:prstGeom>
              <a:noFill/>
              <a:ln w="9525">
                <a:solidFill>
                  <a:srgbClr val="00FFFF"/>
                </a:solidFill>
                <a:round/>
                <a:headEnd/>
                <a:tailEnd/>
              </a:ln>
              <a:effectLst/>
            </p:spPr>
            <p:txBody>
              <a:bodyPr wrap="none" anchor="ctr"/>
              <a:lstStyle/>
              <a:p>
                <a:endParaRPr lang="zh-CN" altLang="en-US"/>
              </a:p>
            </p:txBody>
          </p:sp>
          <p:sp>
            <p:nvSpPr>
              <p:cNvPr id="1483864" name="Line 88"/>
              <p:cNvSpPr>
                <a:spLocks noChangeShapeType="1"/>
              </p:cNvSpPr>
              <p:nvPr/>
            </p:nvSpPr>
            <p:spPr bwMode="auto">
              <a:xfrm>
                <a:off x="5232" y="1008"/>
                <a:ext cx="1" cy="432"/>
              </a:xfrm>
              <a:prstGeom prst="line">
                <a:avLst/>
              </a:prstGeom>
              <a:noFill/>
              <a:ln w="9525">
                <a:solidFill>
                  <a:schemeClr val="accent2"/>
                </a:solidFill>
                <a:round/>
                <a:headEnd/>
                <a:tailEnd/>
              </a:ln>
              <a:effectLst/>
            </p:spPr>
            <p:txBody>
              <a:bodyPr wrap="none" anchor="ctr"/>
              <a:lstStyle/>
              <a:p>
                <a:endParaRPr lang="zh-CN" altLang="en-US"/>
              </a:p>
            </p:txBody>
          </p:sp>
        </p:grpSp>
        <p:sp>
          <p:nvSpPr>
            <p:cNvPr id="1483865" name="Line 89"/>
            <p:cNvSpPr>
              <a:spLocks noChangeShapeType="1"/>
            </p:cNvSpPr>
            <p:nvPr/>
          </p:nvSpPr>
          <p:spPr bwMode="auto">
            <a:xfrm>
              <a:off x="2410" y="1038"/>
              <a:ext cx="1368" cy="0"/>
            </a:xfrm>
            <a:prstGeom prst="line">
              <a:avLst/>
            </a:prstGeom>
            <a:noFill/>
            <a:ln w="22225">
              <a:solidFill>
                <a:schemeClr val="tx1"/>
              </a:solidFill>
              <a:round/>
              <a:headEnd/>
              <a:tailEnd type="triangle" w="med" len="lg"/>
            </a:ln>
            <a:effectLst/>
          </p:spPr>
          <p:txBody>
            <a:bodyPr wrap="none" anchor="ctr"/>
            <a:lstStyle/>
            <a:p>
              <a:endParaRPr lang="zh-CN" altLang="en-US"/>
            </a:p>
          </p:txBody>
        </p:sp>
        <p:grpSp>
          <p:nvGrpSpPr>
            <p:cNvPr id="1483866" name="Group 90"/>
            <p:cNvGrpSpPr>
              <a:grpSpLocks/>
            </p:cNvGrpSpPr>
            <p:nvPr/>
          </p:nvGrpSpPr>
          <p:grpSpPr bwMode="auto">
            <a:xfrm>
              <a:off x="1745" y="1439"/>
              <a:ext cx="782" cy="327"/>
              <a:chOff x="2112" y="1728"/>
              <a:chExt cx="960" cy="432"/>
            </a:xfrm>
          </p:grpSpPr>
          <p:sp>
            <p:nvSpPr>
              <p:cNvPr id="1483867" name="Rectangle 91"/>
              <p:cNvSpPr>
                <a:spLocks noChangeArrowheads="1"/>
              </p:cNvSpPr>
              <p:nvPr/>
            </p:nvSpPr>
            <p:spPr bwMode="auto">
              <a:xfrm>
                <a:off x="2112" y="1728"/>
                <a:ext cx="960" cy="417"/>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3868" name="Line 92"/>
              <p:cNvSpPr>
                <a:spLocks noChangeShapeType="1"/>
              </p:cNvSpPr>
              <p:nvPr/>
            </p:nvSpPr>
            <p:spPr bwMode="auto">
              <a:xfrm>
                <a:off x="2448" y="172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3869" name="Line 93"/>
              <p:cNvSpPr>
                <a:spLocks noChangeShapeType="1"/>
              </p:cNvSpPr>
              <p:nvPr/>
            </p:nvSpPr>
            <p:spPr bwMode="auto">
              <a:xfrm>
                <a:off x="2784" y="1728"/>
                <a:ext cx="0" cy="432"/>
              </a:xfrm>
              <a:prstGeom prst="line">
                <a:avLst/>
              </a:prstGeom>
              <a:noFill/>
              <a:ln w="9525">
                <a:solidFill>
                  <a:srgbClr val="00FFFF"/>
                </a:solidFill>
                <a:round/>
                <a:headEnd/>
                <a:tailEnd/>
              </a:ln>
              <a:effectLst/>
            </p:spPr>
            <p:txBody>
              <a:bodyPr wrap="none" anchor="ctr"/>
              <a:lstStyle/>
              <a:p>
                <a:endParaRPr lang="zh-CN" altLang="en-US"/>
              </a:p>
            </p:txBody>
          </p:sp>
        </p:grpSp>
        <p:sp>
          <p:nvSpPr>
            <p:cNvPr id="1483870" name="Line 94"/>
            <p:cNvSpPr>
              <a:spLocks noChangeShapeType="1"/>
            </p:cNvSpPr>
            <p:nvPr/>
          </p:nvSpPr>
          <p:spPr bwMode="auto">
            <a:xfrm>
              <a:off x="2136" y="1038"/>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83871" name="Group 95"/>
            <p:cNvGrpSpPr>
              <a:grpSpLocks/>
            </p:cNvGrpSpPr>
            <p:nvPr/>
          </p:nvGrpSpPr>
          <p:grpSpPr bwMode="auto">
            <a:xfrm>
              <a:off x="3778" y="1439"/>
              <a:ext cx="739" cy="327"/>
              <a:chOff x="4608" y="1728"/>
              <a:chExt cx="907" cy="432"/>
            </a:xfrm>
          </p:grpSpPr>
          <p:sp>
            <p:nvSpPr>
              <p:cNvPr id="1483872" name="Rectangle 96"/>
              <p:cNvSpPr>
                <a:spLocks noChangeArrowheads="1"/>
              </p:cNvSpPr>
              <p:nvPr/>
            </p:nvSpPr>
            <p:spPr bwMode="auto">
              <a:xfrm>
                <a:off x="4608" y="172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3873" name="Line 97"/>
              <p:cNvSpPr>
                <a:spLocks noChangeShapeType="1"/>
              </p:cNvSpPr>
              <p:nvPr/>
            </p:nvSpPr>
            <p:spPr bwMode="auto">
              <a:xfrm>
                <a:off x="4896" y="172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3874" name="Line 98"/>
              <p:cNvSpPr>
                <a:spLocks noChangeShapeType="1"/>
              </p:cNvSpPr>
              <p:nvPr/>
            </p:nvSpPr>
            <p:spPr bwMode="auto">
              <a:xfrm>
                <a:off x="5232" y="1728"/>
                <a:ext cx="0" cy="432"/>
              </a:xfrm>
              <a:prstGeom prst="line">
                <a:avLst/>
              </a:prstGeom>
              <a:noFill/>
              <a:ln w="9525">
                <a:solidFill>
                  <a:schemeClr val="accent2"/>
                </a:solidFill>
                <a:round/>
                <a:headEnd/>
                <a:tailEnd/>
              </a:ln>
              <a:effectLst/>
            </p:spPr>
            <p:txBody>
              <a:bodyPr wrap="none" anchor="ctr"/>
              <a:lstStyle/>
              <a:p>
                <a:endParaRPr lang="zh-CN" altLang="en-US"/>
              </a:p>
            </p:txBody>
          </p:sp>
        </p:grpSp>
        <p:grpSp>
          <p:nvGrpSpPr>
            <p:cNvPr id="1483875" name="Group 99"/>
            <p:cNvGrpSpPr>
              <a:grpSpLocks/>
            </p:cNvGrpSpPr>
            <p:nvPr/>
          </p:nvGrpSpPr>
          <p:grpSpPr bwMode="auto">
            <a:xfrm>
              <a:off x="3778" y="1985"/>
              <a:ext cx="739" cy="327"/>
              <a:chOff x="4608" y="2448"/>
              <a:chExt cx="907" cy="432"/>
            </a:xfrm>
          </p:grpSpPr>
          <p:sp>
            <p:nvSpPr>
              <p:cNvPr id="1483876" name="Rectangle 100"/>
              <p:cNvSpPr>
                <a:spLocks noChangeArrowheads="1"/>
              </p:cNvSpPr>
              <p:nvPr/>
            </p:nvSpPr>
            <p:spPr bwMode="auto">
              <a:xfrm>
                <a:off x="4608" y="244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3877" name="Line 101"/>
              <p:cNvSpPr>
                <a:spLocks noChangeShapeType="1"/>
              </p:cNvSpPr>
              <p:nvPr/>
            </p:nvSpPr>
            <p:spPr bwMode="auto">
              <a:xfrm>
                <a:off x="4896" y="244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3878" name="Line 102"/>
              <p:cNvSpPr>
                <a:spLocks noChangeShapeType="1"/>
              </p:cNvSpPr>
              <p:nvPr/>
            </p:nvSpPr>
            <p:spPr bwMode="auto">
              <a:xfrm>
                <a:off x="5232" y="2448"/>
                <a:ext cx="0" cy="432"/>
              </a:xfrm>
              <a:prstGeom prst="line">
                <a:avLst/>
              </a:prstGeom>
              <a:noFill/>
              <a:ln w="9525">
                <a:solidFill>
                  <a:schemeClr val="accent2"/>
                </a:solidFill>
                <a:round/>
                <a:headEnd/>
                <a:tailEnd/>
              </a:ln>
              <a:effectLst/>
            </p:spPr>
            <p:txBody>
              <a:bodyPr wrap="none" anchor="ctr"/>
              <a:lstStyle/>
              <a:p>
                <a:endParaRPr lang="zh-CN" altLang="en-US"/>
              </a:p>
            </p:txBody>
          </p:sp>
        </p:grpSp>
        <p:sp>
          <p:nvSpPr>
            <p:cNvPr id="1483879" name="Line 103"/>
            <p:cNvSpPr>
              <a:spLocks noChangeShapeType="1"/>
            </p:cNvSpPr>
            <p:nvPr/>
          </p:nvSpPr>
          <p:spPr bwMode="auto">
            <a:xfrm>
              <a:off x="4169" y="1584"/>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3880" name="Line 104"/>
            <p:cNvSpPr>
              <a:spLocks noChangeShapeType="1"/>
            </p:cNvSpPr>
            <p:nvPr/>
          </p:nvSpPr>
          <p:spPr bwMode="auto">
            <a:xfrm>
              <a:off x="4169" y="2130"/>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83881" name="Group 105"/>
            <p:cNvGrpSpPr>
              <a:grpSpLocks/>
            </p:cNvGrpSpPr>
            <p:nvPr/>
          </p:nvGrpSpPr>
          <p:grpSpPr bwMode="auto">
            <a:xfrm>
              <a:off x="3840" y="2531"/>
              <a:ext cx="658" cy="317"/>
              <a:chOff x="3840" y="2531"/>
              <a:chExt cx="658" cy="317"/>
            </a:xfrm>
          </p:grpSpPr>
          <p:sp>
            <p:nvSpPr>
              <p:cNvPr id="1483882" name="Text Box 106"/>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d</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3883" name="Line 107"/>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sp>
          <p:nvSpPr>
            <p:cNvPr id="1483884" name="Text Box 108"/>
            <p:cNvSpPr txBox="1">
              <a:spLocks noChangeArrowheads="1"/>
            </p:cNvSpPr>
            <p:nvPr/>
          </p:nvSpPr>
          <p:spPr bwMode="auto">
            <a:xfrm>
              <a:off x="4269" y="847"/>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sp>
          <p:nvSpPr>
            <p:cNvPr id="1483885" name="Line 109"/>
            <p:cNvSpPr>
              <a:spLocks noChangeShapeType="1"/>
            </p:cNvSpPr>
            <p:nvPr/>
          </p:nvSpPr>
          <p:spPr bwMode="auto">
            <a:xfrm>
              <a:off x="2429" y="1621"/>
              <a:ext cx="313" cy="0"/>
            </a:xfrm>
            <a:prstGeom prst="line">
              <a:avLst/>
            </a:prstGeom>
            <a:noFill/>
            <a:ln w="22225">
              <a:solidFill>
                <a:schemeClr val="tx1"/>
              </a:solidFill>
              <a:round/>
              <a:headEnd/>
              <a:tailEnd type="triangle" w="med" len="lg"/>
            </a:ln>
            <a:effectLst/>
          </p:spPr>
          <p:txBody>
            <a:bodyPr wrap="none" anchor="ctr"/>
            <a:lstStyle/>
            <a:p>
              <a:endParaRPr lang="zh-CN" altLang="en-US"/>
            </a:p>
          </p:txBody>
        </p:sp>
        <p:grpSp>
          <p:nvGrpSpPr>
            <p:cNvPr id="1483886" name="Group 110"/>
            <p:cNvGrpSpPr>
              <a:grpSpLocks/>
            </p:cNvGrpSpPr>
            <p:nvPr/>
          </p:nvGrpSpPr>
          <p:grpSpPr bwMode="auto">
            <a:xfrm>
              <a:off x="2742" y="1439"/>
              <a:ext cx="739" cy="327"/>
              <a:chOff x="3336" y="1728"/>
              <a:chExt cx="907" cy="432"/>
            </a:xfrm>
          </p:grpSpPr>
          <p:sp>
            <p:nvSpPr>
              <p:cNvPr id="1483887" name="Rectangle 111"/>
              <p:cNvSpPr>
                <a:spLocks noChangeArrowheads="1"/>
              </p:cNvSpPr>
              <p:nvPr/>
            </p:nvSpPr>
            <p:spPr bwMode="auto">
              <a:xfrm>
                <a:off x="3336" y="172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3888" name="Line 112"/>
              <p:cNvSpPr>
                <a:spLocks noChangeShapeType="1"/>
              </p:cNvSpPr>
              <p:nvPr/>
            </p:nvSpPr>
            <p:spPr bwMode="auto">
              <a:xfrm>
                <a:off x="3648" y="172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3889" name="Line 113"/>
              <p:cNvSpPr>
                <a:spLocks noChangeShapeType="1"/>
              </p:cNvSpPr>
              <p:nvPr/>
            </p:nvSpPr>
            <p:spPr bwMode="auto">
              <a:xfrm>
                <a:off x="3936" y="1728"/>
                <a:ext cx="0" cy="432"/>
              </a:xfrm>
              <a:prstGeom prst="line">
                <a:avLst/>
              </a:prstGeom>
              <a:noFill/>
              <a:ln w="9525">
                <a:solidFill>
                  <a:schemeClr val="accent2"/>
                </a:solidFill>
                <a:round/>
                <a:headEnd/>
                <a:tailEnd/>
              </a:ln>
              <a:effectLst/>
            </p:spPr>
            <p:txBody>
              <a:bodyPr wrap="none" anchor="ctr"/>
              <a:lstStyle/>
              <a:p>
                <a:endParaRPr lang="zh-CN" altLang="en-US"/>
              </a:p>
            </p:txBody>
          </p:sp>
        </p:grpSp>
        <p:sp>
          <p:nvSpPr>
            <p:cNvPr id="1483890" name="Line 114"/>
            <p:cNvSpPr>
              <a:spLocks noChangeShapeType="1"/>
            </p:cNvSpPr>
            <p:nvPr/>
          </p:nvSpPr>
          <p:spPr bwMode="auto">
            <a:xfrm>
              <a:off x="3114" y="1584"/>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3891" name="Line 115"/>
            <p:cNvSpPr>
              <a:spLocks noChangeShapeType="1"/>
            </p:cNvSpPr>
            <p:nvPr/>
          </p:nvSpPr>
          <p:spPr bwMode="auto">
            <a:xfrm>
              <a:off x="2136" y="1569"/>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3892" name="Text Box 116"/>
            <p:cNvSpPr txBox="1">
              <a:spLocks noChangeArrowheads="1"/>
            </p:cNvSpPr>
            <p:nvPr/>
          </p:nvSpPr>
          <p:spPr bwMode="auto">
            <a:xfrm>
              <a:off x="4269" y="1375"/>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sp>
          <p:nvSpPr>
            <p:cNvPr id="1483893" name="Text Box 117"/>
            <p:cNvSpPr txBox="1">
              <a:spLocks noChangeArrowheads="1"/>
            </p:cNvSpPr>
            <p:nvPr/>
          </p:nvSpPr>
          <p:spPr bwMode="auto">
            <a:xfrm>
              <a:off x="4270" y="1941"/>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grpSp>
          <p:nvGrpSpPr>
            <p:cNvPr id="1483894" name="Group 118"/>
            <p:cNvGrpSpPr>
              <a:grpSpLocks/>
            </p:cNvGrpSpPr>
            <p:nvPr/>
          </p:nvGrpSpPr>
          <p:grpSpPr bwMode="auto">
            <a:xfrm>
              <a:off x="2784" y="1968"/>
              <a:ext cx="658" cy="317"/>
              <a:chOff x="3840" y="2531"/>
              <a:chExt cx="658" cy="317"/>
            </a:xfrm>
          </p:grpSpPr>
          <p:sp>
            <p:nvSpPr>
              <p:cNvPr id="1483895" name="Text Box 119"/>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c</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3896" name="Line 120"/>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grpSp>
          <p:nvGrpSpPr>
            <p:cNvPr id="1483897" name="Group 121"/>
            <p:cNvGrpSpPr>
              <a:grpSpLocks/>
            </p:cNvGrpSpPr>
            <p:nvPr/>
          </p:nvGrpSpPr>
          <p:grpSpPr bwMode="auto">
            <a:xfrm>
              <a:off x="1776" y="1968"/>
              <a:ext cx="658" cy="317"/>
              <a:chOff x="3840" y="2531"/>
              <a:chExt cx="658" cy="317"/>
            </a:xfrm>
          </p:grpSpPr>
          <p:sp>
            <p:nvSpPr>
              <p:cNvPr id="1483898" name="Text Box 122"/>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b</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3899" name="Line 123"/>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grpSp>
          <p:nvGrpSpPr>
            <p:cNvPr id="1483900" name="Group 124"/>
            <p:cNvGrpSpPr>
              <a:grpSpLocks/>
            </p:cNvGrpSpPr>
            <p:nvPr/>
          </p:nvGrpSpPr>
          <p:grpSpPr bwMode="auto">
            <a:xfrm>
              <a:off x="672" y="1440"/>
              <a:ext cx="658" cy="317"/>
              <a:chOff x="3840" y="2531"/>
              <a:chExt cx="658" cy="317"/>
            </a:xfrm>
          </p:grpSpPr>
          <p:sp>
            <p:nvSpPr>
              <p:cNvPr id="1483901" name="Text Box 125"/>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a</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3902" name="Line 126"/>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sp>
          <p:nvSpPr>
            <p:cNvPr id="1483903" name="Line 127"/>
            <p:cNvSpPr>
              <a:spLocks noChangeShapeType="1"/>
            </p:cNvSpPr>
            <p:nvPr/>
          </p:nvSpPr>
          <p:spPr bwMode="auto">
            <a:xfrm>
              <a:off x="4176" y="1056"/>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3904" name="Text Box 128"/>
            <p:cNvSpPr txBox="1">
              <a:spLocks noChangeArrowheads="1"/>
            </p:cNvSpPr>
            <p:nvPr/>
          </p:nvSpPr>
          <p:spPr bwMode="auto">
            <a:xfrm>
              <a:off x="3216" y="1392"/>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3786"/>
                                        </p:tgtEl>
                                        <p:attrNameLst>
                                          <p:attrName>style.visibility</p:attrName>
                                        </p:attrNameLst>
                                      </p:cBhvr>
                                      <p:to>
                                        <p:strVal val="visible"/>
                                      </p:to>
                                    </p:set>
                                    <p:animEffect transition="in" filter="dissolve">
                                      <p:cBhvr>
                                        <p:cTn id="7" dur="500"/>
                                        <p:tgtEl>
                                          <p:spTgt spid="14837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3785"/>
                                        </p:tgtEl>
                                        <p:attrNameLst>
                                          <p:attrName>style.visibility</p:attrName>
                                        </p:attrNameLst>
                                      </p:cBhvr>
                                      <p:to>
                                        <p:strVal val="visible"/>
                                      </p:to>
                                    </p:set>
                                    <p:animEffect transition="in" filter="dissolve">
                                      <p:cBhvr>
                                        <p:cTn id="12" dur="500"/>
                                        <p:tgtEl>
                                          <p:spTgt spid="148378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83845"/>
                                        </p:tgtEl>
                                        <p:attrNameLst>
                                          <p:attrName>style.visibility</p:attrName>
                                        </p:attrNameLst>
                                      </p:cBhvr>
                                      <p:to>
                                        <p:strVal val="visible"/>
                                      </p:to>
                                    </p:set>
                                    <p:animEffect transition="in" filter="dissolve">
                                      <p:cBhvr>
                                        <p:cTn id="17" dur="500"/>
                                        <p:tgtEl>
                                          <p:spTgt spid="1483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785" grpId="0" animBg="1"/>
      <p:bldP spid="1483786" grpId="0" animBg="1"/>
      <p:bldP spid="1483845"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CA79CB1A-9BEF-4EA2-8926-2ACEDD39EC20}" type="slidenum">
              <a:rPr lang="zh-CN" altLang="en-US" b="1">
                <a:solidFill>
                  <a:srgbClr val="66CCFF"/>
                </a:solidFill>
              </a:rPr>
              <a:pPr/>
              <a:t>109</a:t>
            </a:fld>
            <a:r>
              <a:rPr lang="en-US" altLang="zh-CN" b="1"/>
              <a:t> </a:t>
            </a:r>
            <a:r>
              <a:rPr lang="zh-CN" altLang="en-US"/>
              <a:t>页</a:t>
            </a:r>
            <a:endParaRPr lang="zh-CN" altLang="en-US" sz="1800">
              <a:latin typeface="Arial" charset="0"/>
            </a:endParaRPr>
          </a:p>
        </p:txBody>
      </p:sp>
      <p:sp>
        <p:nvSpPr>
          <p:cNvPr id="1484802"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84803" name="Rectangle 3"/>
          <p:cNvSpPr>
            <a:spLocks noChangeArrowheads="1"/>
          </p:cNvSpPr>
          <p:nvPr/>
        </p:nvSpPr>
        <p:spPr bwMode="auto">
          <a:xfrm>
            <a:off x="134938" y="728663"/>
            <a:ext cx="8982075" cy="5940425"/>
          </a:xfrm>
          <a:prstGeom prst="rect">
            <a:avLst/>
          </a:prstGeom>
          <a:noFill/>
          <a:ln w="9525" algn="ctr">
            <a:noFill/>
            <a:miter lim="800000"/>
            <a:headEnd/>
            <a:tailEnd/>
          </a:ln>
          <a:effectLst/>
        </p:spPr>
        <p:txBody>
          <a:bodyPr lIns="92075" tIns="46038" rIns="92075" bIns="46038">
            <a:spAutoFit/>
          </a:bodyPr>
          <a:lstStyle/>
          <a:p>
            <a:pPr>
              <a:lnSpc>
                <a:spcPct val="100000"/>
              </a:lnSpc>
              <a:spcBef>
                <a:spcPct val="0"/>
              </a:spcBef>
              <a:buSzPct val="75000"/>
            </a:pPr>
            <a:r>
              <a:rPr lang="zh-CN" altLang="en-US">
                <a:latin typeface="宋体" charset="-122"/>
              </a:rPr>
              <a:t> </a:t>
            </a:r>
            <a:r>
              <a:rPr lang="zh-CN" altLang="en-US"/>
              <a:t>求广义表的深度 </a:t>
            </a:r>
            <a:r>
              <a:rPr lang="en-US" altLang="zh-CN"/>
              <a:t>GListDepth( L )</a:t>
            </a:r>
          </a:p>
          <a:p>
            <a:pPr>
              <a:lnSpc>
                <a:spcPct val="100000"/>
              </a:lnSpc>
              <a:spcBef>
                <a:spcPct val="0"/>
              </a:spcBef>
              <a:buFont typeface="Wingdings" pitchFamily="2" charset="2"/>
              <a:buNone/>
            </a:pPr>
            <a:r>
              <a:rPr lang="zh-CN" altLang="en-US"/>
              <a:t> </a:t>
            </a:r>
            <a:r>
              <a:rPr lang="en-US" altLang="zh-CN">
                <a:solidFill>
                  <a:schemeClr val="tx1"/>
                </a:solidFill>
              </a:rPr>
              <a:t>int </a:t>
            </a:r>
            <a:r>
              <a:rPr lang="en-US" altLang="zh-CN">
                <a:solidFill>
                  <a:srgbClr val="66FF33"/>
                </a:solidFill>
              </a:rPr>
              <a:t>GListDepth</a:t>
            </a:r>
            <a:r>
              <a:rPr lang="en-US" altLang="zh-CN">
                <a:solidFill>
                  <a:schemeClr val="tx1"/>
                </a:solidFill>
              </a:rPr>
              <a:t>( GList L )</a:t>
            </a:r>
          </a:p>
          <a:p>
            <a:pPr>
              <a:lnSpc>
                <a:spcPct val="100000"/>
              </a:lnSpc>
              <a:spcBef>
                <a:spcPct val="0"/>
              </a:spcBef>
              <a:buFont typeface="Wingdings" pitchFamily="2" charset="2"/>
              <a:buNone/>
            </a:pPr>
            <a:r>
              <a:rPr lang="en-US" altLang="zh-CN">
                <a:solidFill>
                  <a:schemeClr val="tx1"/>
                </a:solidFill>
              </a:rPr>
              <a:t> { </a:t>
            </a:r>
            <a:r>
              <a:rPr lang="en-US" altLang="zh-CN">
                <a:solidFill>
                  <a:srgbClr val="00FFFF"/>
                </a:solidFill>
              </a:rPr>
              <a:t>//</a:t>
            </a:r>
            <a:r>
              <a:rPr lang="zh-CN" altLang="en-US">
                <a:solidFill>
                  <a:srgbClr val="00FFFF"/>
                </a:solidFill>
              </a:rPr>
              <a:t>采用头尾链表存储结构，求广义表</a:t>
            </a:r>
            <a:r>
              <a:rPr lang="en-US" altLang="zh-CN">
                <a:solidFill>
                  <a:srgbClr val="00FFFF"/>
                </a:solidFill>
              </a:rPr>
              <a:t>L</a:t>
            </a:r>
            <a:r>
              <a:rPr lang="zh-CN" altLang="en-US">
                <a:solidFill>
                  <a:srgbClr val="00FFFF"/>
                </a:solidFill>
              </a:rPr>
              <a:t>的深度</a:t>
            </a:r>
          </a:p>
          <a:p>
            <a:pPr>
              <a:lnSpc>
                <a:spcPct val="100000"/>
              </a:lnSpc>
              <a:spcBef>
                <a:spcPct val="0"/>
              </a:spcBef>
              <a:buFont typeface="Wingdings" pitchFamily="2" charset="2"/>
              <a:buNone/>
            </a:pPr>
            <a:r>
              <a:rPr lang="zh-CN" altLang="en-US">
                <a:solidFill>
                  <a:srgbClr val="008000"/>
                </a:solidFill>
              </a:rPr>
              <a:t>    </a:t>
            </a:r>
            <a:r>
              <a:rPr lang="en-US" altLang="zh-CN">
                <a:solidFill>
                  <a:schemeClr val="tx1"/>
                </a:solidFill>
              </a:rPr>
              <a:t>if ( !L )  return </a:t>
            </a:r>
            <a:r>
              <a:rPr lang="en-US" altLang="zh-CN"/>
              <a:t>1</a:t>
            </a:r>
            <a:r>
              <a:rPr lang="en-US" altLang="zh-CN">
                <a:solidFill>
                  <a:schemeClr val="tx1"/>
                </a:solidFill>
              </a:rPr>
              <a:t>;                        </a:t>
            </a:r>
            <a:r>
              <a:rPr lang="en-US" altLang="zh-CN">
                <a:solidFill>
                  <a:srgbClr val="00FFFF"/>
                </a:solidFill>
              </a:rPr>
              <a:t>// </a:t>
            </a:r>
            <a:r>
              <a:rPr lang="zh-CN" altLang="en-US">
                <a:solidFill>
                  <a:srgbClr val="00FFFF"/>
                </a:solidFill>
              </a:rPr>
              <a:t>空表深度</a:t>
            </a:r>
            <a:r>
              <a:rPr lang="en-US" altLang="zh-CN">
                <a:solidFill>
                  <a:srgbClr val="00FFFF"/>
                </a:solidFill>
              </a:rPr>
              <a:t>1</a:t>
            </a:r>
          </a:p>
          <a:p>
            <a:pPr>
              <a:lnSpc>
                <a:spcPct val="100000"/>
              </a:lnSpc>
              <a:spcBef>
                <a:spcPct val="0"/>
              </a:spcBef>
              <a:buFont typeface="Wingdings" pitchFamily="2" charset="2"/>
              <a:buNone/>
            </a:pPr>
            <a:r>
              <a:rPr lang="zh-CN" altLang="en-US">
                <a:solidFill>
                  <a:schemeClr val="tx1"/>
                </a:solidFill>
              </a:rPr>
              <a:t>    </a:t>
            </a:r>
            <a:r>
              <a:rPr lang="en-US" altLang="zh-CN">
                <a:solidFill>
                  <a:schemeClr val="tx1"/>
                </a:solidFill>
              </a:rPr>
              <a:t>if ( L-&gt;tag==ATOM ) return </a:t>
            </a:r>
            <a:r>
              <a:rPr lang="en-US" altLang="zh-CN"/>
              <a:t>0</a:t>
            </a:r>
            <a:r>
              <a:rPr lang="en-US" altLang="zh-CN">
                <a:solidFill>
                  <a:schemeClr val="tx1"/>
                </a:solidFill>
              </a:rPr>
              <a:t>;   </a:t>
            </a:r>
            <a:r>
              <a:rPr lang="en-US" altLang="zh-CN">
                <a:solidFill>
                  <a:srgbClr val="00FFFF"/>
                </a:solidFill>
              </a:rPr>
              <a:t>// </a:t>
            </a:r>
            <a:r>
              <a:rPr lang="zh-CN" altLang="en-US">
                <a:solidFill>
                  <a:srgbClr val="00FFFF"/>
                </a:solidFill>
              </a:rPr>
              <a:t>原子深度</a:t>
            </a:r>
            <a:r>
              <a:rPr lang="en-US" altLang="zh-CN">
                <a:solidFill>
                  <a:srgbClr val="00FFFF"/>
                </a:solidFill>
              </a:rPr>
              <a:t>0</a:t>
            </a:r>
          </a:p>
          <a:p>
            <a:pPr>
              <a:lnSpc>
                <a:spcPct val="100000"/>
              </a:lnSpc>
              <a:spcBef>
                <a:spcPct val="0"/>
              </a:spcBef>
              <a:buFont typeface="Wingdings" pitchFamily="2" charset="2"/>
              <a:buNone/>
            </a:pPr>
            <a:r>
              <a:rPr lang="en-US" altLang="zh-CN">
                <a:solidFill>
                  <a:schemeClr val="tx1"/>
                </a:solidFill>
              </a:rPr>
              <a:t>   </a:t>
            </a:r>
            <a:r>
              <a:rPr lang="en-US" altLang="zh-CN"/>
              <a:t> for</a:t>
            </a:r>
            <a:r>
              <a:rPr lang="en-US" altLang="zh-CN">
                <a:solidFill>
                  <a:schemeClr val="tx1"/>
                </a:solidFill>
              </a:rPr>
              <a:t> ( max=0, pp=L; pp; pp=pp-&gt;ptr.tp )</a:t>
            </a:r>
          </a:p>
          <a:p>
            <a:pPr>
              <a:lnSpc>
                <a:spcPct val="100000"/>
              </a:lnSpc>
              <a:spcBef>
                <a:spcPct val="0"/>
              </a:spcBef>
              <a:buFont typeface="Wingdings" pitchFamily="2" charset="2"/>
              <a:buNone/>
            </a:pPr>
            <a:r>
              <a:rPr lang="en-US" altLang="zh-CN">
                <a:solidFill>
                  <a:schemeClr val="tx1"/>
                </a:solidFill>
              </a:rPr>
              <a:t>    </a:t>
            </a:r>
            <a:r>
              <a:rPr lang="en-US" altLang="zh-CN"/>
              <a:t>{</a:t>
            </a:r>
            <a:r>
              <a:rPr lang="en-US" altLang="zh-CN">
                <a:solidFill>
                  <a:schemeClr val="tx1"/>
                </a:solidFill>
              </a:rPr>
              <a:t>   dep = </a:t>
            </a:r>
            <a:r>
              <a:rPr lang="en-US" altLang="zh-CN">
                <a:solidFill>
                  <a:srgbClr val="66FF33"/>
                </a:solidFill>
              </a:rPr>
              <a:t>GListDepth</a:t>
            </a:r>
            <a:r>
              <a:rPr lang="en-US" altLang="zh-CN">
                <a:solidFill>
                  <a:schemeClr val="tx1"/>
                </a:solidFill>
              </a:rPr>
              <a:t>( pp-&gt;ptr.hp );</a:t>
            </a:r>
          </a:p>
          <a:p>
            <a:pPr>
              <a:lnSpc>
                <a:spcPct val="100000"/>
              </a:lnSpc>
              <a:spcBef>
                <a:spcPct val="0"/>
              </a:spcBef>
              <a:buFont typeface="Wingdings" pitchFamily="2" charset="2"/>
              <a:buNone/>
            </a:pPr>
            <a:r>
              <a:rPr lang="en-US" altLang="zh-CN">
                <a:solidFill>
                  <a:schemeClr val="tx1"/>
                </a:solidFill>
              </a:rPr>
              <a:t>        if ( dep&gt;max )</a:t>
            </a:r>
          </a:p>
          <a:p>
            <a:pPr>
              <a:lnSpc>
                <a:spcPct val="100000"/>
              </a:lnSpc>
              <a:spcBef>
                <a:spcPct val="0"/>
              </a:spcBef>
              <a:buFont typeface="Wingdings" pitchFamily="2" charset="2"/>
              <a:buNone/>
            </a:pPr>
            <a:r>
              <a:rPr lang="en-US" altLang="zh-CN">
                <a:solidFill>
                  <a:schemeClr val="tx1"/>
                </a:solidFill>
              </a:rPr>
              <a:t>            max = dep;</a:t>
            </a:r>
          </a:p>
          <a:p>
            <a:pPr>
              <a:lnSpc>
                <a:spcPct val="100000"/>
              </a:lnSpc>
              <a:spcBef>
                <a:spcPct val="0"/>
              </a:spcBef>
              <a:buFont typeface="Wingdings" pitchFamily="2" charset="2"/>
              <a:buNone/>
            </a:pPr>
            <a:r>
              <a:rPr lang="en-US" altLang="zh-CN">
                <a:solidFill>
                  <a:schemeClr val="tx1"/>
                </a:solidFill>
              </a:rPr>
              <a:t>   </a:t>
            </a:r>
            <a:r>
              <a:rPr lang="en-US" altLang="zh-CN"/>
              <a:t> }</a:t>
            </a:r>
          </a:p>
          <a:p>
            <a:pPr>
              <a:lnSpc>
                <a:spcPct val="100000"/>
              </a:lnSpc>
              <a:spcBef>
                <a:spcPct val="0"/>
              </a:spcBef>
              <a:buFont typeface="Wingdings" pitchFamily="2" charset="2"/>
              <a:buNone/>
            </a:pPr>
            <a:r>
              <a:rPr lang="en-US" altLang="zh-CN">
                <a:solidFill>
                  <a:schemeClr val="tx1"/>
                </a:solidFill>
              </a:rPr>
              <a:t>    return </a:t>
            </a:r>
            <a:r>
              <a:rPr lang="en-US" altLang="zh-CN"/>
              <a:t>max+1</a:t>
            </a:r>
            <a:r>
              <a:rPr lang="en-US" altLang="zh-CN">
                <a:solidFill>
                  <a:schemeClr val="tx1"/>
                </a:solidFill>
              </a:rPr>
              <a:t>;</a:t>
            </a:r>
          </a:p>
          <a:p>
            <a:pPr>
              <a:lnSpc>
                <a:spcPct val="100000"/>
              </a:lnSpc>
              <a:spcBef>
                <a:spcPct val="0"/>
              </a:spcBef>
              <a:buFont typeface="Wingdings" pitchFamily="2" charset="2"/>
              <a:buNone/>
            </a:pPr>
            <a:r>
              <a:rPr lang="en-US" altLang="zh-CN">
                <a:solidFill>
                  <a:schemeClr val="tx1"/>
                </a:solidFill>
              </a:rPr>
              <a:t>}</a:t>
            </a:r>
            <a:endParaRPr lang="zh-CN" altLang="en-US">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4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48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48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848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48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848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848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848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848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848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8480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848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0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4"/>
          <p:cNvSpPr>
            <a:spLocks noGrp="1"/>
          </p:cNvSpPr>
          <p:nvPr>
            <p:ph type="sldNum" sz="quarter" idx="11"/>
          </p:nvPr>
        </p:nvSpPr>
        <p:spPr/>
        <p:txBody>
          <a:bodyPr/>
          <a:lstStyle/>
          <a:p>
            <a:r>
              <a:rPr lang="zh-CN" altLang="en-US"/>
              <a:t>第 </a:t>
            </a:r>
            <a:fld id="{7917A3D3-60C6-4F05-B9A9-BDECB7C40714}" type="slidenum">
              <a:rPr lang="zh-CN" altLang="en-US" b="1">
                <a:solidFill>
                  <a:srgbClr val="66CCFF"/>
                </a:solidFill>
              </a:rPr>
              <a:pPr/>
              <a:t>11</a:t>
            </a:fld>
            <a:r>
              <a:rPr lang="en-US" altLang="zh-CN" b="1"/>
              <a:t> </a:t>
            </a:r>
            <a:r>
              <a:rPr lang="zh-CN" altLang="en-US"/>
              <a:t>页</a:t>
            </a:r>
            <a:endParaRPr lang="zh-CN" altLang="en-US" sz="1800">
              <a:latin typeface="Arial" charset="0"/>
            </a:endParaRPr>
          </a:p>
        </p:txBody>
      </p:sp>
      <p:sp>
        <p:nvSpPr>
          <p:cNvPr id="1421314" name="Rectangle 2"/>
          <p:cNvSpPr>
            <a:spLocks noGrp="1" noChangeArrowheads="1"/>
          </p:cNvSpPr>
          <p:nvPr>
            <p:ph type="title"/>
          </p:nvPr>
        </p:nvSpPr>
        <p:spPr/>
        <p:txBody>
          <a:bodyPr/>
          <a:lstStyle/>
          <a:p>
            <a:r>
              <a:rPr lang="en-US" altLang="zh-CN" i="0">
                <a:solidFill>
                  <a:srgbClr val="FFFF66"/>
                </a:solidFill>
              </a:rPr>
              <a:t>5.2 </a:t>
            </a:r>
            <a:r>
              <a:rPr lang="zh-CN" altLang="en-US" i="0">
                <a:solidFill>
                  <a:srgbClr val="FFFF66"/>
                </a:solidFill>
              </a:rPr>
              <a:t>数组的存储和实现</a:t>
            </a:r>
            <a:endParaRPr lang="en-US" altLang="zh-CN" i="0">
              <a:solidFill>
                <a:srgbClr val="FFFF66"/>
              </a:solidFill>
            </a:endParaRPr>
          </a:p>
        </p:txBody>
      </p:sp>
      <p:sp>
        <p:nvSpPr>
          <p:cNvPr id="1421315" name="Rectangle 3"/>
          <p:cNvSpPr>
            <a:spLocks noGrp="1" noChangeArrowheads="1"/>
          </p:cNvSpPr>
          <p:nvPr>
            <p:ph type="body" idx="1"/>
          </p:nvPr>
        </p:nvSpPr>
        <p:spPr>
          <a:xfrm>
            <a:off x="250825" y="773113"/>
            <a:ext cx="8596313" cy="2341562"/>
          </a:xfrm>
        </p:spPr>
        <p:txBody>
          <a:bodyPr/>
          <a:lstStyle/>
          <a:p>
            <a:pPr eaLnBrk="0" hangingPunct="0">
              <a:lnSpc>
                <a:spcPct val="110000"/>
              </a:lnSpc>
              <a:spcBef>
                <a:spcPct val="10000"/>
              </a:spcBef>
              <a:buSzPct val="75000"/>
            </a:pPr>
            <a:r>
              <a:rPr kumimoji="0" lang="zh-CN" altLang="en-US" sz="3200"/>
              <a:t>数组的存储结构与寻址</a:t>
            </a:r>
            <a:r>
              <a:rPr kumimoji="0" lang="en-US" altLang="zh-CN" sz="3200"/>
              <a:t>——</a:t>
            </a:r>
            <a:r>
              <a:rPr kumimoji="0" lang="zh-CN" altLang="en-US" sz="3200"/>
              <a:t>一维数组</a:t>
            </a:r>
          </a:p>
          <a:p>
            <a:pPr>
              <a:lnSpc>
                <a:spcPct val="110000"/>
              </a:lnSpc>
              <a:spcBef>
                <a:spcPct val="10000"/>
              </a:spcBef>
              <a:buFont typeface="Wingdings" pitchFamily="2" charset="2"/>
              <a:buNone/>
            </a:pPr>
            <a:r>
              <a:rPr kumimoji="0" lang="zh-CN" altLang="en-US" sz="3200">
                <a:solidFill>
                  <a:schemeClr val="tx1"/>
                </a:solidFill>
              </a:rPr>
              <a:t>	设具有</a:t>
            </a:r>
            <a:r>
              <a:rPr kumimoji="0" lang="en-US" altLang="zh-CN" sz="3200"/>
              <a:t>M</a:t>
            </a:r>
            <a:r>
              <a:rPr kumimoji="0" lang="zh-CN" altLang="en-US" sz="3200">
                <a:solidFill>
                  <a:schemeClr val="tx1"/>
                </a:solidFill>
              </a:rPr>
              <a:t>个元素的一维数组的下标范围为闭区间 </a:t>
            </a:r>
            <a:r>
              <a:rPr kumimoji="0" lang="en-US" altLang="zh-CN" sz="3200">
                <a:solidFill>
                  <a:schemeClr val="tx1"/>
                </a:solidFill>
              </a:rPr>
              <a:t>[0, </a:t>
            </a:r>
            <a:r>
              <a:rPr kumimoji="0" lang="en-US" altLang="zh-CN" sz="3200"/>
              <a:t>M</a:t>
            </a:r>
            <a:r>
              <a:rPr kumimoji="0" lang="en-US" altLang="zh-CN" sz="3200">
                <a:solidFill>
                  <a:schemeClr val="tx1"/>
                </a:solidFill>
              </a:rPr>
              <a:t>-1]，</a:t>
            </a:r>
            <a:r>
              <a:rPr kumimoji="0" lang="zh-CN" altLang="en-US" sz="3200">
                <a:solidFill>
                  <a:schemeClr val="tx1"/>
                </a:solidFill>
              </a:rPr>
              <a:t>每个数组元素占用 </a:t>
            </a:r>
            <a:r>
              <a:rPr kumimoji="0" lang="en-US" altLang="zh-CN" sz="3200" i="1">
                <a:solidFill>
                  <a:srgbClr val="00FFFF"/>
                </a:solidFill>
              </a:rPr>
              <a:t>L</a:t>
            </a:r>
            <a:r>
              <a:rPr kumimoji="0" lang="en-US" altLang="zh-CN" sz="3200" i="1">
                <a:solidFill>
                  <a:schemeClr val="tx1"/>
                </a:solidFill>
              </a:rPr>
              <a:t> </a:t>
            </a:r>
            <a:r>
              <a:rPr kumimoji="0" lang="zh-CN" altLang="en-US" sz="3200">
                <a:solidFill>
                  <a:schemeClr val="tx1"/>
                </a:solidFill>
              </a:rPr>
              <a:t>个存储单元。</a:t>
            </a:r>
            <a:endParaRPr kumimoji="0" lang="en-US" altLang="zh-CN" sz="3200"/>
          </a:p>
        </p:txBody>
      </p:sp>
      <p:sp>
        <p:nvSpPr>
          <p:cNvPr id="1421316" name="AutoShape 4"/>
          <p:cNvSpPr>
            <a:spLocks/>
          </p:cNvSpPr>
          <p:nvPr/>
        </p:nvSpPr>
        <p:spPr bwMode="auto">
          <a:xfrm rot="16200000">
            <a:off x="2931320" y="2463006"/>
            <a:ext cx="233362" cy="4308475"/>
          </a:xfrm>
          <a:prstGeom prst="leftBrace">
            <a:avLst>
              <a:gd name="adj1" fmla="val 153855"/>
              <a:gd name="adj2" fmla="val 50000"/>
            </a:avLst>
          </a:prstGeom>
          <a:noFill/>
          <a:ln w="38100">
            <a:solidFill>
              <a:srgbClr val="FFFF00"/>
            </a:solidFill>
            <a:round/>
            <a:headEnd/>
            <a:tailEnd/>
          </a:ln>
          <a:effectLst/>
        </p:spPr>
        <p:txBody>
          <a:bodyPr wrap="none" anchor="ctr"/>
          <a:lstStyle/>
          <a:p>
            <a:endParaRPr lang="zh-CN" altLang="en-US"/>
          </a:p>
        </p:txBody>
      </p:sp>
      <p:grpSp>
        <p:nvGrpSpPr>
          <p:cNvPr id="1421317" name="Group 5"/>
          <p:cNvGrpSpPr>
            <a:grpSpLocks/>
          </p:cNvGrpSpPr>
          <p:nvPr/>
        </p:nvGrpSpPr>
        <p:grpSpPr bwMode="auto">
          <a:xfrm>
            <a:off x="1690688" y="2944813"/>
            <a:ext cx="822325" cy="663575"/>
            <a:chOff x="1065" y="2496"/>
            <a:chExt cx="518" cy="418"/>
          </a:xfrm>
        </p:grpSpPr>
        <p:sp>
          <p:nvSpPr>
            <p:cNvPr id="1421318" name="AutoShape 6"/>
            <p:cNvSpPr>
              <a:spLocks/>
            </p:cNvSpPr>
            <p:nvPr/>
          </p:nvSpPr>
          <p:spPr bwMode="auto">
            <a:xfrm rot="16200000" flipH="1" flipV="1">
              <a:off x="1275" y="2606"/>
              <a:ext cx="98" cy="518"/>
            </a:xfrm>
            <a:prstGeom prst="leftBrace">
              <a:avLst>
                <a:gd name="adj1" fmla="val 44048"/>
                <a:gd name="adj2" fmla="val 50000"/>
              </a:avLst>
            </a:prstGeom>
            <a:noFill/>
            <a:ln w="38100">
              <a:solidFill>
                <a:srgbClr val="FFFF00"/>
              </a:solidFill>
              <a:round/>
              <a:headEnd/>
              <a:tailEnd/>
            </a:ln>
            <a:effectLst/>
          </p:spPr>
          <p:txBody>
            <a:bodyPr wrap="none" anchor="ctr"/>
            <a:lstStyle/>
            <a:p>
              <a:endParaRPr lang="zh-CN" altLang="en-US"/>
            </a:p>
          </p:txBody>
        </p:sp>
        <p:sp>
          <p:nvSpPr>
            <p:cNvPr id="1421319" name="Text Box 7"/>
            <p:cNvSpPr txBox="1">
              <a:spLocks noChangeArrowheads="1"/>
            </p:cNvSpPr>
            <p:nvPr/>
          </p:nvSpPr>
          <p:spPr bwMode="auto">
            <a:xfrm>
              <a:off x="1206" y="2496"/>
              <a:ext cx="226" cy="307"/>
            </a:xfrm>
            <a:prstGeom prst="rect">
              <a:avLst/>
            </a:prstGeom>
            <a:noFill/>
            <a:ln w="9525">
              <a:noFill/>
              <a:miter lim="800000"/>
              <a:headEnd/>
              <a:tailEnd/>
            </a:ln>
            <a:effectLst/>
          </p:spPr>
          <p:txBody>
            <a:bodyPr tIns="0" bIns="0">
              <a:spAutoFit/>
            </a:bodyPr>
            <a:lstStyle/>
            <a:p>
              <a:pPr>
                <a:lnSpc>
                  <a:spcPct val="100000"/>
                </a:lnSpc>
                <a:spcBef>
                  <a:spcPct val="50000"/>
                </a:spcBef>
                <a:buClrTx/>
                <a:buFontTx/>
                <a:buNone/>
              </a:pPr>
              <a:r>
                <a:rPr kumimoji="0" lang="en-US" altLang="zh-CN" i="1">
                  <a:solidFill>
                    <a:srgbClr val="00FFFF"/>
                  </a:solidFill>
                  <a:latin typeface="Times New Roman" pitchFamily="18" charset="0"/>
                </a:rPr>
                <a:t>L</a:t>
              </a:r>
              <a:endParaRPr kumimoji="0" lang="zh-CN" altLang="en-US" i="1">
                <a:solidFill>
                  <a:srgbClr val="00FFFF"/>
                </a:solidFill>
                <a:latin typeface="Times New Roman" pitchFamily="18" charset="0"/>
              </a:endParaRPr>
            </a:p>
          </p:txBody>
        </p:sp>
      </p:grpSp>
      <p:grpSp>
        <p:nvGrpSpPr>
          <p:cNvPr id="1421341" name="Group 29"/>
          <p:cNvGrpSpPr>
            <a:grpSpLocks/>
          </p:cNvGrpSpPr>
          <p:nvPr/>
        </p:nvGrpSpPr>
        <p:grpSpPr bwMode="auto">
          <a:xfrm>
            <a:off x="758825" y="3654425"/>
            <a:ext cx="7977188" cy="831850"/>
            <a:chOff x="478" y="2760"/>
            <a:chExt cx="5025" cy="576"/>
          </a:xfrm>
        </p:grpSpPr>
        <p:sp>
          <p:nvSpPr>
            <p:cNvPr id="1421321" name="Rectangle 9"/>
            <p:cNvSpPr>
              <a:spLocks noChangeArrowheads="1"/>
            </p:cNvSpPr>
            <p:nvPr/>
          </p:nvSpPr>
          <p:spPr bwMode="auto">
            <a:xfrm>
              <a:off x="478" y="2760"/>
              <a:ext cx="4989" cy="576"/>
            </a:xfrm>
            <a:prstGeom prst="rect">
              <a:avLst/>
            </a:prstGeom>
            <a:noFill/>
            <a:ln w="38100">
              <a:solidFill>
                <a:schemeClr val="accent1"/>
              </a:solidFill>
              <a:miter lim="800000"/>
              <a:headEnd/>
              <a:tailEnd/>
            </a:ln>
            <a:effectLst/>
          </p:spPr>
          <p:txBody>
            <a:bodyPr wrap="none" anchor="ctr"/>
            <a:lstStyle/>
            <a:p>
              <a:endParaRPr lang="zh-CN" altLang="en-US"/>
            </a:p>
          </p:txBody>
        </p:sp>
        <p:sp>
          <p:nvSpPr>
            <p:cNvPr id="1421322" name="Line 10"/>
            <p:cNvSpPr>
              <a:spLocks noChangeShapeType="1"/>
            </p:cNvSpPr>
            <p:nvPr/>
          </p:nvSpPr>
          <p:spPr bwMode="auto">
            <a:xfrm>
              <a:off x="1054" y="2760"/>
              <a:ext cx="1" cy="576"/>
            </a:xfrm>
            <a:prstGeom prst="line">
              <a:avLst/>
            </a:prstGeom>
            <a:noFill/>
            <a:ln w="38100">
              <a:solidFill>
                <a:schemeClr val="accent1"/>
              </a:solidFill>
              <a:round/>
              <a:headEnd/>
              <a:tailEnd/>
            </a:ln>
            <a:effectLst/>
          </p:spPr>
          <p:txBody>
            <a:bodyPr/>
            <a:lstStyle/>
            <a:p>
              <a:endParaRPr lang="zh-CN" altLang="en-US"/>
            </a:p>
          </p:txBody>
        </p:sp>
        <p:sp>
          <p:nvSpPr>
            <p:cNvPr id="1421323" name="Line 11"/>
            <p:cNvSpPr>
              <a:spLocks noChangeShapeType="1"/>
            </p:cNvSpPr>
            <p:nvPr/>
          </p:nvSpPr>
          <p:spPr bwMode="auto">
            <a:xfrm>
              <a:off x="1611" y="2760"/>
              <a:ext cx="1" cy="576"/>
            </a:xfrm>
            <a:prstGeom prst="line">
              <a:avLst/>
            </a:prstGeom>
            <a:noFill/>
            <a:ln w="38100">
              <a:solidFill>
                <a:schemeClr val="accent1"/>
              </a:solidFill>
              <a:round/>
              <a:headEnd/>
              <a:tailEnd/>
            </a:ln>
            <a:effectLst/>
          </p:spPr>
          <p:txBody>
            <a:bodyPr/>
            <a:lstStyle/>
            <a:p>
              <a:endParaRPr lang="zh-CN" altLang="en-US"/>
            </a:p>
          </p:txBody>
        </p:sp>
        <p:sp>
          <p:nvSpPr>
            <p:cNvPr id="1421324" name="Line 12"/>
            <p:cNvSpPr>
              <a:spLocks noChangeShapeType="1"/>
            </p:cNvSpPr>
            <p:nvPr/>
          </p:nvSpPr>
          <p:spPr bwMode="auto">
            <a:xfrm>
              <a:off x="2734" y="2760"/>
              <a:ext cx="1" cy="576"/>
            </a:xfrm>
            <a:prstGeom prst="line">
              <a:avLst/>
            </a:prstGeom>
            <a:noFill/>
            <a:ln w="38100">
              <a:solidFill>
                <a:schemeClr val="accent1"/>
              </a:solidFill>
              <a:round/>
              <a:headEnd/>
              <a:tailEnd/>
            </a:ln>
            <a:effectLst/>
          </p:spPr>
          <p:txBody>
            <a:bodyPr/>
            <a:lstStyle/>
            <a:p>
              <a:endParaRPr lang="zh-CN" altLang="en-US"/>
            </a:p>
          </p:txBody>
        </p:sp>
        <p:sp>
          <p:nvSpPr>
            <p:cNvPr id="1421325" name="Line 13"/>
            <p:cNvSpPr>
              <a:spLocks noChangeShapeType="1"/>
            </p:cNvSpPr>
            <p:nvPr/>
          </p:nvSpPr>
          <p:spPr bwMode="auto">
            <a:xfrm>
              <a:off x="3275" y="2760"/>
              <a:ext cx="0" cy="576"/>
            </a:xfrm>
            <a:prstGeom prst="line">
              <a:avLst/>
            </a:prstGeom>
            <a:noFill/>
            <a:ln w="38100">
              <a:solidFill>
                <a:schemeClr val="accent1"/>
              </a:solidFill>
              <a:round/>
              <a:headEnd/>
              <a:tailEnd/>
            </a:ln>
            <a:effectLst/>
          </p:spPr>
          <p:txBody>
            <a:bodyPr/>
            <a:lstStyle/>
            <a:p>
              <a:endParaRPr lang="zh-CN" altLang="en-US"/>
            </a:p>
          </p:txBody>
        </p:sp>
        <p:sp>
          <p:nvSpPr>
            <p:cNvPr id="1421326" name="Line 14"/>
            <p:cNvSpPr>
              <a:spLocks noChangeShapeType="1"/>
            </p:cNvSpPr>
            <p:nvPr/>
          </p:nvSpPr>
          <p:spPr bwMode="auto">
            <a:xfrm>
              <a:off x="3822" y="2760"/>
              <a:ext cx="0" cy="576"/>
            </a:xfrm>
            <a:prstGeom prst="line">
              <a:avLst/>
            </a:prstGeom>
            <a:noFill/>
            <a:ln w="38100">
              <a:solidFill>
                <a:schemeClr val="accent1"/>
              </a:solidFill>
              <a:round/>
              <a:headEnd/>
              <a:tailEnd/>
            </a:ln>
            <a:effectLst/>
          </p:spPr>
          <p:txBody>
            <a:bodyPr/>
            <a:lstStyle/>
            <a:p>
              <a:endParaRPr lang="zh-CN" altLang="en-US"/>
            </a:p>
          </p:txBody>
        </p:sp>
        <p:sp>
          <p:nvSpPr>
            <p:cNvPr id="1421327" name="Line 15"/>
            <p:cNvSpPr>
              <a:spLocks noChangeShapeType="1"/>
            </p:cNvSpPr>
            <p:nvPr/>
          </p:nvSpPr>
          <p:spPr bwMode="auto">
            <a:xfrm>
              <a:off x="4948" y="2760"/>
              <a:ext cx="0" cy="576"/>
            </a:xfrm>
            <a:prstGeom prst="line">
              <a:avLst/>
            </a:prstGeom>
            <a:noFill/>
            <a:ln w="38100">
              <a:solidFill>
                <a:schemeClr val="accent1"/>
              </a:solidFill>
              <a:round/>
              <a:headEnd/>
              <a:tailEnd/>
            </a:ln>
            <a:effectLst/>
          </p:spPr>
          <p:txBody>
            <a:bodyPr/>
            <a:lstStyle/>
            <a:p>
              <a:endParaRPr lang="zh-CN" altLang="en-US"/>
            </a:p>
          </p:txBody>
        </p:sp>
        <p:sp>
          <p:nvSpPr>
            <p:cNvPr id="1421328" name="Text Box 16"/>
            <p:cNvSpPr txBox="1">
              <a:spLocks noChangeArrowheads="1"/>
            </p:cNvSpPr>
            <p:nvPr/>
          </p:nvSpPr>
          <p:spPr bwMode="auto">
            <a:xfrm>
              <a:off x="574" y="2856"/>
              <a:ext cx="384" cy="401"/>
            </a:xfrm>
            <a:prstGeom prst="rect">
              <a:avLst/>
            </a:prstGeom>
            <a:noFill/>
            <a:ln w="9525">
              <a:noFill/>
              <a:miter lim="800000"/>
              <a:headEnd/>
              <a:tailEnd/>
            </a:ln>
            <a:effectLst/>
          </p:spPr>
          <p:txBody>
            <a:bodyPr lIns="0" rIns="0">
              <a:spAutoFit/>
            </a:bodyPr>
            <a:lstStyle/>
            <a:p>
              <a:pPr eaLnBrk="1" hangingPunct="1">
                <a:lnSpc>
                  <a:spcPct val="100000"/>
                </a:lnSpc>
                <a:spcBef>
                  <a:spcPct val="50000"/>
                </a:spcBef>
                <a:buClrTx/>
                <a:buFontTx/>
                <a:buNone/>
              </a:pPr>
              <a:r>
                <a:rPr kumimoji="0" lang="en-US" altLang="zh-CN" i="1">
                  <a:solidFill>
                    <a:schemeClr val="tx1"/>
                  </a:solidFill>
                  <a:latin typeface="Times New Roman" pitchFamily="18" charset="0"/>
                </a:rPr>
                <a:t> a</a:t>
              </a:r>
              <a:r>
                <a:rPr kumimoji="0" lang="en-US" altLang="zh-CN" i="1" baseline="-25000">
                  <a:solidFill>
                    <a:schemeClr val="tx1"/>
                  </a:solidFill>
                  <a:latin typeface="Times New Roman" pitchFamily="18" charset="0"/>
                </a:rPr>
                <a:t>0</a:t>
              </a:r>
            </a:p>
          </p:txBody>
        </p:sp>
        <p:sp>
          <p:nvSpPr>
            <p:cNvPr id="1421329" name="Text Box 17"/>
            <p:cNvSpPr txBox="1">
              <a:spLocks noChangeArrowheads="1"/>
            </p:cNvSpPr>
            <p:nvPr/>
          </p:nvSpPr>
          <p:spPr bwMode="auto">
            <a:xfrm>
              <a:off x="2775" y="2874"/>
              <a:ext cx="480" cy="402"/>
            </a:xfrm>
            <a:prstGeom prst="rect">
              <a:avLst/>
            </a:prstGeom>
            <a:noFill/>
            <a:ln w="9525">
              <a:noFill/>
              <a:miter lim="800000"/>
              <a:headEnd/>
              <a:tailEnd/>
            </a:ln>
            <a:effectLst/>
          </p:spPr>
          <p:txBody>
            <a:bodyPr lIns="0" rIns="0">
              <a:spAutoFit/>
            </a:bodyPr>
            <a:lstStyle/>
            <a:p>
              <a:pPr eaLnBrk="1" hangingPunct="1">
                <a:lnSpc>
                  <a:spcPct val="100000"/>
                </a:lnSpc>
                <a:spcBef>
                  <a:spcPct val="50000"/>
                </a:spcBef>
                <a:buClrTx/>
                <a:buFontTx/>
                <a:buNone/>
              </a:pPr>
              <a:r>
                <a:rPr kumimoji="0" lang="en-US" altLang="zh-CN" i="1">
                  <a:solidFill>
                    <a:schemeClr val="tx1"/>
                  </a:solidFill>
                  <a:latin typeface="Times New Roman" pitchFamily="18" charset="0"/>
                </a:rPr>
                <a:t> a</a:t>
              </a:r>
              <a:r>
                <a:rPr kumimoji="0" lang="en-US" altLang="zh-CN" i="1" baseline="-25000">
                  <a:solidFill>
                    <a:schemeClr val="tx1"/>
                  </a:solidFill>
                  <a:latin typeface="Times New Roman" pitchFamily="18" charset="0"/>
                </a:rPr>
                <a:t>i</a:t>
              </a:r>
              <a:r>
                <a:rPr kumimoji="0" lang="en-US" altLang="zh-CN" b="0" baseline="-25000">
                  <a:solidFill>
                    <a:schemeClr val="tx1"/>
                  </a:solidFill>
                  <a:latin typeface="Times New Roman" pitchFamily="18" charset="0"/>
                </a:rPr>
                <a:t>-1</a:t>
              </a:r>
            </a:p>
          </p:txBody>
        </p:sp>
        <p:sp>
          <p:nvSpPr>
            <p:cNvPr id="1421330" name="Text Box 18"/>
            <p:cNvSpPr txBox="1">
              <a:spLocks noChangeArrowheads="1"/>
            </p:cNvSpPr>
            <p:nvPr/>
          </p:nvSpPr>
          <p:spPr bwMode="auto">
            <a:xfrm>
              <a:off x="3333" y="2874"/>
              <a:ext cx="384" cy="402"/>
            </a:xfrm>
            <a:prstGeom prst="rect">
              <a:avLst/>
            </a:prstGeom>
            <a:noFill/>
            <a:ln w="9525">
              <a:noFill/>
              <a:miter lim="800000"/>
              <a:headEnd/>
              <a:tailEnd/>
            </a:ln>
            <a:effectLst/>
          </p:spPr>
          <p:txBody>
            <a:bodyPr lIns="0" rIns="0">
              <a:spAutoFit/>
            </a:bodyPr>
            <a:lstStyle/>
            <a:p>
              <a:pPr eaLnBrk="1" hangingPunct="1">
                <a:lnSpc>
                  <a:spcPct val="100000"/>
                </a:lnSpc>
                <a:spcBef>
                  <a:spcPct val="50000"/>
                </a:spcBef>
                <a:buClrTx/>
                <a:buFontTx/>
                <a:buNone/>
              </a:pPr>
              <a:r>
                <a:rPr kumimoji="0" lang="en-US" altLang="zh-CN" i="1">
                  <a:solidFill>
                    <a:schemeClr val="tx1"/>
                  </a:solidFill>
                  <a:latin typeface="Times New Roman" pitchFamily="18" charset="0"/>
                </a:rPr>
                <a:t>  a</a:t>
              </a:r>
              <a:r>
                <a:rPr kumimoji="0" lang="en-US" altLang="zh-CN" i="1" baseline="-25000">
                  <a:solidFill>
                    <a:schemeClr val="tx1"/>
                  </a:solidFill>
                  <a:latin typeface="Times New Roman" pitchFamily="18" charset="0"/>
                </a:rPr>
                <a:t>i</a:t>
              </a:r>
            </a:p>
          </p:txBody>
        </p:sp>
        <p:sp>
          <p:nvSpPr>
            <p:cNvPr id="1421331" name="Text Box 19"/>
            <p:cNvSpPr txBox="1">
              <a:spLocks noChangeArrowheads="1"/>
            </p:cNvSpPr>
            <p:nvPr/>
          </p:nvSpPr>
          <p:spPr bwMode="auto">
            <a:xfrm>
              <a:off x="1786" y="2819"/>
              <a:ext cx="814" cy="402"/>
            </a:xfrm>
            <a:prstGeom prst="rect">
              <a:avLst/>
            </a:prstGeom>
            <a:noFill/>
            <a:ln w="9525">
              <a:noFill/>
              <a:miter lim="800000"/>
              <a:headEnd/>
              <a:tailEnd/>
            </a:ln>
            <a:effectLst/>
          </p:spPr>
          <p:txBody>
            <a:bodyPr lIns="0" rIns="0">
              <a:spAutoFit/>
            </a:bodyPr>
            <a:lstStyle/>
            <a:p>
              <a:pPr algn="ctr" eaLnBrk="1" hangingPunct="1">
                <a:lnSpc>
                  <a:spcPct val="100000"/>
                </a:lnSpc>
                <a:spcBef>
                  <a:spcPct val="50000"/>
                </a:spcBef>
                <a:buClrTx/>
                <a:buFontTx/>
                <a:buNone/>
              </a:pPr>
              <a:r>
                <a:rPr kumimoji="0" lang="en-US" altLang="zh-CN" dirty="0">
                  <a:solidFill>
                    <a:schemeClr val="tx1"/>
                  </a:solidFill>
                  <a:latin typeface="Times New Roman" pitchFamily="18" charset="0"/>
                </a:rPr>
                <a:t>… …</a:t>
              </a:r>
            </a:p>
          </p:txBody>
        </p:sp>
        <p:sp>
          <p:nvSpPr>
            <p:cNvPr id="1421332" name="Text Box 20"/>
            <p:cNvSpPr txBox="1">
              <a:spLocks noChangeArrowheads="1"/>
            </p:cNvSpPr>
            <p:nvPr/>
          </p:nvSpPr>
          <p:spPr bwMode="auto">
            <a:xfrm>
              <a:off x="5006" y="2884"/>
              <a:ext cx="497" cy="401"/>
            </a:xfrm>
            <a:prstGeom prst="rect">
              <a:avLst/>
            </a:prstGeom>
            <a:noFill/>
            <a:ln w="9525">
              <a:noFill/>
              <a:miter lim="800000"/>
              <a:headEnd/>
              <a:tailEnd/>
            </a:ln>
            <a:effectLst/>
          </p:spPr>
          <p:txBody>
            <a:bodyPr lIns="0" rIns="0">
              <a:spAutoFit/>
            </a:bodyPr>
            <a:lstStyle/>
            <a:p>
              <a:pPr eaLnBrk="1" hangingPunct="1">
                <a:lnSpc>
                  <a:spcPct val="100000"/>
                </a:lnSpc>
                <a:spcBef>
                  <a:spcPct val="50000"/>
                </a:spcBef>
                <a:buClrTx/>
                <a:buFontTx/>
                <a:buNone/>
              </a:pPr>
              <a:r>
                <a:rPr kumimoji="0" lang="en-US" altLang="zh-CN" i="1">
                  <a:solidFill>
                    <a:schemeClr val="tx1"/>
                  </a:solidFill>
                  <a:latin typeface="Times New Roman" pitchFamily="18" charset="0"/>
                </a:rPr>
                <a:t>a</a:t>
              </a:r>
              <a:r>
                <a:rPr kumimoji="0" lang="en-US" altLang="zh-CN" i="1" baseline="-25000">
                  <a:solidFill>
                    <a:schemeClr val="tx1"/>
                  </a:solidFill>
                  <a:latin typeface="Times New Roman" pitchFamily="18" charset="0"/>
                </a:rPr>
                <a:t>M-1</a:t>
              </a:r>
            </a:p>
          </p:txBody>
        </p:sp>
        <p:sp>
          <p:nvSpPr>
            <p:cNvPr id="1421333" name="Text Box 21"/>
            <p:cNvSpPr txBox="1">
              <a:spLocks noChangeArrowheads="1"/>
            </p:cNvSpPr>
            <p:nvPr/>
          </p:nvSpPr>
          <p:spPr bwMode="auto">
            <a:xfrm>
              <a:off x="1132" y="2875"/>
              <a:ext cx="493" cy="402"/>
            </a:xfrm>
            <a:prstGeom prst="rect">
              <a:avLst/>
            </a:prstGeom>
            <a:noFill/>
            <a:ln w="9525">
              <a:noFill/>
              <a:miter lim="800000"/>
              <a:headEnd/>
              <a:tailEnd/>
            </a:ln>
            <a:effectLst/>
          </p:spPr>
          <p:txBody>
            <a:bodyPr lIns="0" rIns="0">
              <a:spAutoFit/>
            </a:bodyPr>
            <a:lstStyle/>
            <a:p>
              <a:pPr eaLnBrk="1" hangingPunct="1">
                <a:lnSpc>
                  <a:spcPct val="100000"/>
                </a:lnSpc>
                <a:spcBef>
                  <a:spcPct val="50000"/>
                </a:spcBef>
                <a:buClrTx/>
                <a:buFontTx/>
                <a:buNone/>
              </a:pPr>
              <a:r>
                <a:rPr kumimoji="0" lang="en-US" altLang="zh-CN" i="1">
                  <a:solidFill>
                    <a:schemeClr val="tx1"/>
                  </a:solidFill>
                  <a:latin typeface="Times New Roman" pitchFamily="18" charset="0"/>
                </a:rPr>
                <a:t> a</a:t>
              </a:r>
              <a:r>
                <a:rPr kumimoji="0" lang="en-US" altLang="zh-CN" b="0" baseline="-25000">
                  <a:solidFill>
                    <a:schemeClr val="tx1"/>
                  </a:solidFill>
                  <a:latin typeface="Times New Roman" pitchFamily="18" charset="0"/>
                </a:rPr>
                <a:t>1</a:t>
              </a:r>
            </a:p>
          </p:txBody>
        </p:sp>
        <p:sp>
          <p:nvSpPr>
            <p:cNvPr id="1421334" name="Text Box 22"/>
            <p:cNvSpPr txBox="1">
              <a:spLocks noChangeArrowheads="1"/>
            </p:cNvSpPr>
            <p:nvPr/>
          </p:nvSpPr>
          <p:spPr bwMode="auto">
            <a:xfrm>
              <a:off x="3943" y="2828"/>
              <a:ext cx="814" cy="401"/>
            </a:xfrm>
            <a:prstGeom prst="rect">
              <a:avLst/>
            </a:prstGeom>
            <a:noFill/>
            <a:ln w="9525">
              <a:noFill/>
              <a:miter lim="800000"/>
              <a:headEnd/>
              <a:tailEnd/>
            </a:ln>
            <a:effectLst/>
          </p:spPr>
          <p:txBody>
            <a:bodyPr lIns="0" rIns="0">
              <a:spAutoFit/>
            </a:bodyPr>
            <a:lstStyle/>
            <a:p>
              <a:pPr algn="ctr" eaLnBrk="1" hangingPunct="1">
                <a:lnSpc>
                  <a:spcPct val="100000"/>
                </a:lnSpc>
                <a:spcBef>
                  <a:spcPct val="50000"/>
                </a:spcBef>
                <a:buClrTx/>
                <a:buFontTx/>
                <a:buNone/>
              </a:pPr>
              <a:r>
                <a:rPr kumimoji="0" lang="en-US" altLang="zh-CN">
                  <a:solidFill>
                    <a:schemeClr val="tx1"/>
                  </a:solidFill>
                  <a:latin typeface="Times New Roman" pitchFamily="18" charset="0"/>
                </a:rPr>
                <a:t>… …</a:t>
              </a:r>
            </a:p>
          </p:txBody>
        </p:sp>
      </p:grpSp>
      <p:grpSp>
        <p:nvGrpSpPr>
          <p:cNvPr id="1421335" name="Group 23"/>
          <p:cNvGrpSpPr>
            <a:grpSpLocks/>
          </p:cNvGrpSpPr>
          <p:nvPr/>
        </p:nvGrpSpPr>
        <p:grpSpPr bwMode="auto">
          <a:xfrm>
            <a:off x="144463" y="4500563"/>
            <a:ext cx="1547812" cy="1095375"/>
            <a:chOff x="36" y="3511"/>
            <a:chExt cx="975" cy="690"/>
          </a:xfrm>
        </p:grpSpPr>
        <p:sp>
          <p:nvSpPr>
            <p:cNvPr id="1421336" name="Line 24"/>
            <p:cNvSpPr>
              <a:spLocks noChangeShapeType="1"/>
            </p:cNvSpPr>
            <p:nvPr/>
          </p:nvSpPr>
          <p:spPr bwMode="auto">
            <a:xfrm flipV="1">
              <a:off x="480" y="3511"/>
              <a:ext cx="0" cy="397"/>
            </a:xfrm>
            <a:prstGeom prst="line">
              <a:avLst/>
            </a:prstGeom>
            <a:noFill/>
            <a:ln w="38100">
              <a:solidFill>
                <a:schemeClr val="tx1"/>
              </a:solidFill>
              <a:round/>
              <a:headEnd/>
              <a:tailEnd type="stealth" w="lg" len="lg"/>
            </a:ln>
            <a:effectLst/>
          </p:spPr>
          <p:txBody>
            <a:bodyPr/>
            <a:lstStyle/>
            <a:p>
              <a:endParaRPr lang="zh-CN" altLang="en-US"/>
            </a:p>
          </p:txBody>
        </p:sp>
        <p:sp>
          <p:nvSpPr>
            <p:cNvPr id="1421337" name="Text Box 25"/>
            <p:cNvSpPr txBox="1">
              <a:spLocks noChangeArrowheads="1"/>
            </p:cNvSpPr>
            <p:nvPr/>
          </p:nvSpPr>
          <p:spPr bwMode="auto">
            <a:xfrm>
              <a:off x="36" y="3894"/>
              <a:ext cx="975" cy="307"/>
            </a:xfrm>
            <a:prstGeom prst="rect">
              <a:avLst/>
            </a:prstGeom>
            <a:noFill/>
            <a:ln w="9525">
              <a:noFill/>
              <a:miter lim="800000"/>
              <a:headEnd/>
              <a:tailEnd/>
            </a:ln>
            <a:effectLst/>
          </p:spPr>
          <p:txBody>
            <a:bodyPr tIns="0" bIns="0">
              <a:spAutoFit/>
            </a:bodyPr>
            <a:lstStyle/>
            <a:p>
              <a:pPr>
                <a:lnSpc>
                  <a:spcPct val="100000"/>
                </a:lnSpc>
                <a:spcBef>
                  <a:spcPct val="50000"/>
                </a:spcBef>
                <a:buClrTx/>
                <a:buFontTx/>
                <a:buNone/>
              </a:pPr>
              <a:r>
                <a:rPr kumimoji="0" lang="en-US" altLang="zh-CN" sz="2800">
                  <a:solidFill>
                    <a:schemeClr val="tx1"/>
                  </a:solidFill>
                  <a:latin typeface="Times New Roman" pitchFamily="18" charset="0"/>
                </a:rPr>
                <a:t>Loc</a:t>
              </a:r>
              <a:r>
                <a:rPr kumimoji="0" lang="en-US" altLang="zh-CN">
                  <a:solidFill>
                    <a:schemeClr val="tx1"/>
                  </a:solidFill>
                  <a:latin typeface="Times New Roman" pitchFamily="18" charset="0"/>
                </a:rPr>
                <a:t>(</a:t>
              </a:r>
              <a:r>
                <a:rPr kumimoji="0" lang="en-US" altLang="zh-CN" i="1">
                  <a:solidFill>
                    <a:schemeClr val="tx1"/>
                  </a:solidFill>
                  <a:latin typeface="Times New Roman" pitchFamily="18" charset="0"/>
                </a:rPr>
                <a:t>a</a:t>
              </a:r>
              <a:r>
                <a:rPr kumimoji="0" lang="en-US" altLang="zh-CN" i="1" baseline="-25000">
                  <a:solidFill>
                    <a:schemeClr val="tx1"/>
                  </a:solidFill>
                  <a:latin typeface="Times New Roman" pitchFamily="18" charset="0"/>
                </a:rPr>
                <a:t>0</a:t>
              </a:r>
              <a:r>
                <a:rPr kumimoji="0" lang="en-US" altLang="zh-CN">
                  <a:solidFill>
                    <a:schemeClr val="tx1"/>
                  </a:solidFill>
                  <a:latin typeface="Times New Roman" pitchFamily="18" charset="0"/>
                </a:rPr>
                <a:t>)</a:t>
              </a:r>
            </a:p>
          </p:txBody>
        </p:sp>
      </p:grpSp>
      <p:grpSp>
        <p:nvGrpSpPr>
          <p:cNvPr id="1421338" name="Group 26"/>
          <p:cNvGrpSpPr>
            <a:grpSpLocks/>
          </p:cNvGrpSpPr>
          <p:nvPr/>
        </p:nvGrpSpPr>
        <p:grpSpPr bwMode="auto">
          <a:xfrm>
            <a:off x="4554538" y="4511675"/>
            <a:ext cx="1547812" cy="1101725"/>
            <a:chOff x="2813" y="3518"/>
            <a:chExt cx="975" cy="694"/>
          </a:xfrm>
        </p:grpSpPr>
        <p:sp>
          <p:nvSpPr>
            <p:cNvPr id="1421339" name="Line 27"/>
            <p:cNvSpPr>
              <a:spLocks noChangeShapeType="1"/>
            </p:cNvSpPr>
            <p:nvPr/>
          </p:nvSpPr>
          <p:spPr bwMode="auto">
            <a:xfrm flipV="1">
              <a:off x="3269" y="3518"/>
              <a:ext cx="0" cy="408"/>
            </a:xfrm>
            <a:prstGeom prst="line">
              <a:avLst/>
            </a:prstGeom>
            <a:noFill/>
            <a:ln w="38100">
              <a:solidFill>
                <a:schemeClr val="tx1"/>
              </a:solidFill>
              <a:round/>
              <a:headEnd/>
              <a:tailEnd type="stealth" w="lg" len="lg"/>
            </a:ln>
            <a:effectLst/>
          </p:spPr>
          <p:txBody>
            <a:bodyPr/>
            <a:lstStyle/>
            <a:p>
              <a:endParaRPr lang="zh-CN" altLang="en-US"/>
            </a:p>
          </p:txBody>
        </p:sp>
        <p:sp>
          <p:nvSpPr>
            <p:cNvPr id="1421340" name="Text Box 28"/>
            <p:cNvSpPr txBox="1">
              <a:spLocks noChangeArrowheads="1"/>
            </p:cNvSpPr>
            <p:nvPr/>
          </p:nvSpPr>
          <p:spPr bwMode="auto">
            <a:xfrm>
              <a:off x="2813" y="3905"/>
              <a:ext cx="975" cy="307"/>
            </a:xfrm>
            <a:prstGeom prst="rect">
              <a:avLst/>
            </a:prstGeom>
            <a:noFill/>
            <a:ln w="9525">
              <a:noFill/>
              <a:miter lim="800000"/>
              <a:headEnd/>
              <a:tailEnd/>
            </a:ln>
            <a:effectLst/>
          </p:spPr>
          <p:txBody>
            <a:bodyPr tIns="0" bIns="0">
              <a:spAutoFit/>
            </a:bodyPr>
            <a:lstStyle/>
            <a:p>
              <a:pPr>
                <a:lnSpc>
                  <a:spcPct val="100000"/>
                </a:lnSpc>
                <a:spcBef>
                  <a:spcPct val="50000"/>
                </a:spcBef>
                <a:buClrTx/>
                <a:buFontTx/>
                <a:buNone/>
              </a:pPr>
              <a:r>
                <a:rPr kumimoji="0" lang="en-US" altLang="zh-CN" sz="2800">
                  <a:solidFill>
                    <a:schemeClr val="tx1"/>
                  </a:solidFill>
                  <a:latin typeface="Times New Roman" pitchFamily="18" charset="0"/>
                </a:rPr>
                <a:t>Loc</a:t>
              </a:r>
              <a:r>
                <a:rPr kumimoji="0" lang="en-US" altLang="zh-CN">
                  <a:solidFill>
                    <a:schemeClr val="tx1"/>
                  </a:solidFill>
                  <a:latin typeface="Times New Roman" pitchFamily="18" charset="0"/>
                </a:rPr>
                <a:t>(</a:t>
              </a:r>
              <a:r>
                <a:rPr kumimoji="0" lang="en-US" altLang="zh-CN" i="1">
                  <a:solidFill>
                    <a:schemeClr val="tx1"/>
                  </a:solidFill>
                  <a:latin typeface="Times New Roman" pitchFamily="18" charset="0"/>
                </a:rPr>
                <a:t>a</a:t>
              </a:r>
              <a:r>
                <a:rPr kumimoji="0" lang="en-US" altLang="zh-CN" i="1" baseline="-25000">
                  <a:solidFill>
                    <a:schemeClr val="tx1"/>
                  </a:solidFill>
                  <a:latin typeface="Times New Roman" pitchFamily="18" charset="0"/>
                </a:rPr>
                <a:t>i</a:t>
              </a:r>
              <a:r>
                <a:rPr kumimoji="0" lang="en-US" altLang="zh-CN">
                  <a:solidFill>
                    <a:schemeClr val="tx1"/>
                  </a:solidFill>
                  <a:latin typeface="Times New Roman" pitchFamily="18" charset="0"/>
                </a:rPr>
                <a:t>)</a:t>
              </a:r>
            </a:p>
          </p:txBody>
        </p:sp>
      </p:grpSp>
      <p:sp>
        <p:nvSpPr>
          <p:cNvPr id="1421342" name="Rectangle 30"/>
          <p:cNvSpPr>
            <a:spLocks noChangeArrowheads="1"/>
          </p:cNvSpPr>
          <p:nvPr/>
        </p:nvSpPr>
        <p:spPr bwMode="auto">
          <a:xfrm>
            <a:off x="341313" y="5734050"/>
            <a:ext cx="8596312" cy="709613"/>
          </a:xfrm>
          <a:prstGeom prst="rect">
            <a:avLst/>
          </a:prstGeom>
          <a:noFill/>
          <a:ln w="9525">
            <a:noFill/>
            <a:miter lim="800000"/>
            <a:headEnd/>
            <a:tailEnd/>
          </a:ln>
          <a:effectLst/>
        </p:spPr>
        <p:txBody>
          <a:bodyPr lIns="92075" tIns="46038" rIns="92075" bIns="46038"/>
          <a:lstStyle/>
          <a:p>
            <a:pPr marL="342900" indent="-342900">
              <a:lnSpc>
                <a:spcPct val="110000"/>
              </a:lnSpc>
              <a:spcBef>
                <a:spcPct val="10000"/>
              </a:spcBef>
              <a:buSzPct val="75000"/>
              <a:buFont typeface="Wingdings" pitchFamily="2" charset="2"/>
              <a:buNone/>
            </a:pPr>
            <a:r>
              <a:rPr kumimoji="0" lang="zh-CN" altLang="en-US">
                <a:solidFill>
                  <a:schemeClr val="tx1"/>
                </a:solidFill>
              </a:rPr>
              <a:t>	</a:t>
            </a:r>
            <a:r>
              <a:rPr kumimoji="0" lang="en-US" altLang="zh-CN" i="1">
                <a:solidFill>
                  <a:schemeClr val="tx1"/>
                </a:solidFill>
              </a:rPr>
              <a:t>a</a:t>
            </a:r>
            <a:r>
              <a:rPr kumimoji="0" lang="en-US" altLang="zh-CN" i="1" baseline="-25000">
                <a:solidFill>
                  <a:schemeClr val="tx1"/>
                </a:solidFill>
              </a:rPr>
              <a:t>i</a:t>
            </a:r>
            <a:r>
              <a:rPr kumimoji="0" lang="en-US" altLang="zh-CN" i="1">
                <a:solidFill>
                  <a:schemeClr val="tx1"/>
                </a:solidFill>
              </a:rPr>
              <a:t> </a:t>
            </a:r>
            <a:r>
              <a:rPr kumimoji="0" lang="zh-CN" altLang="en-US">
                <a:solidFill>
                  <a:schemeClr val="tx1"/>
                </a:solidFill>
              </a:rPr>
              <a:t>的</a:t>
            </a:r>
            <a:r>
              <a:rPr kumimoji="0" lang="zh-CN" altLang="en-US">
                <a:solidFill>
                  <a:srgbClr val="00FFFF"/>
                </a:solidFill>
              </a:rPr>
              <a:t>存储地址</a:t>
            </a:r>
            <a:r>
              <a:rPr kumimoji="0" lang="zh-CN" altLang="en-US">
                <a:solidFill>
                  <a:schemeClr val="tx1"/>
                </a:solidFill>
              </a:rPr>
              <a:t>：</a:t>
            </a:r>
            <a:r>
              <a:rPr kumimoji="0" lang="en-US" altLang="zh-CN">
                <a:solidFill>
                  <a:schemeClr val="tx1"/>
                </a:solidFill>
              </a:rPr>
              <a:t>Loc( </a:t>
            </a:r>
            <a:r>
              <a:rPr kumimoji="0" lang="en-US" altLang="zh-CN" i="1">
                <a:solidFill>
                  <a:schemeClr val="tx1"/>
                </a:solidFill>
              </a:rPr>
              <a:t>a</a:t>
            </a:r>
            <a:r>
              <a:rPr kumimoji="0" lang="en-US" altLang="zh-CN" i="1" baseline="-25000">
                <a:solidFill>
                  <a:schemeClr val="tx1"/>
                </a:solidFill>
              </a:rPr>
              <a:t>i</a:t>
            </a:r>
            <a:r>
              <a:rPr kumimoji="0" lang="en-US" altLang="zh-CN" i="1">
                <a:solidFill>
                  <a:schemeClr val="tx1"/>
                </a:solidFill>
              </a:rPr>
              <a:t> </a:t>
            </a:r>
            <a:r>
              <a:rPr kumimoji="0" lang="en-US" altLang="zh-CN">
                <a:solidFill>
                  <a:schemeClr val="tx1"/>
                </a:solidFill>
              </a:rPr>
              <a:t>)＝Loc(</a:t>
            </a:r>
            <a:r>
              <a:rPr kumimoji="0" lang="en-US" altLang="zh-CN" i="1">
                <a:solidFill>
                  <a:schemeClr val="tx1"/>
                </a:solidFill>
              </a:rPr>
              <a:t>a</a:t>
            </a:r>
            <a:r>
              <a:rPr kumimoji="0" lang="en-US" altLang="zh-CN" i="1" baseline="-25000">
                <a:solidFill>
                  <a:schemeClr val="tx1"/>
                </a:solidFill>
              </a:rPr>
              <a:t>0</a:t>
            </a:r>
            <a:r>
              <a:rPr kumimoji="0" lang="en-US" altLang="zh-CN">
                <a:solidFill>
                  <a:schemeClr val="tx1"/>
                </a:solidFill>
              </a:rPr>
              <a:t>)＋</a:t>
            </a:r>
            <a:r>
              <a:rPr kumimoji="0" lang="en-US" altLang="zh-CN" i="1">
                <a:solidFill>
                  <a:schemeClr val="tx1"/>
                </a:solidFill>
              </a:rPr>
              <a:t>i</a:t>
            </a:r>
            <a:r>
              <a:rPr kumimoji="0" lang="en-US" altLang="zh-CN">
                <a:solidFill>
                  <a:schemeClr val="tx1"/>
                </a:solidFill>
              </a:rPr>
              <a:t>×</a:t>
            </a:r>
            <a:r>
              <a:rPr kumimoji="0" lang="en-US" altLang="zh-CN" i="1">
                <a:solidFill>
                  <a:srgbClr val="00FFFF"/>
                </a:solidFill>
              </a:rPr>
              <a:t>L</a:t>
            </a:r>
            <a:r>
              <a:rPr kumimoji="0" lang="en-US" altLang="zh-CN" sz="2800">
                <a:solidFill>
                  <a:schemeClr val="tx1"/>
                </a:solidFill>
              </a:rPr>
              <a:t> </a:t>
            </a:r>
            <a:endParaRPr kumimoji="0"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1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1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13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21317"/>
                                        </p:tgtEl>
                                        <p:attrNameLst>
                                          <p:attrName>style.visibility</p:attrName>
                                        </p:attrNameLst>
                                      </p:cBhvr>
                                      <p:to>
                                        <p:strVal val="visible"/>
                                      </p:to>
                                    </p:set>
                                    <p:animEffect transition="in" filter="wipe(down)">
                                      <p:cBhvr>
                                        <p:cTn id="19" dur="500"/>
                                        <p:tgtEl>
                                          <p:spTgt spid="14213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421335"/>
                                        </p:tgtEl>
                                        <p:attrNameLst>
                                          <p:attrName>style.visibility</p:attrName>
                                        </p:attrNameLst>
                                      </p:cBhvr>
                                      <p:to>
                                        <p:strVal val="visible"/>
                                      </p:to>
                                    </p:set>
                                    <p:animEffect transition="in" filter="wipe(down)">
                                      <p:cBhvr>
                                        <p:cTn id="24" dur="500"/>
                                        <p:tgtEl>
                                          <p:spTgt spid="142133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421316"/>
                                        </p:tgtEl>
                                        <p:attrNameLst>
                                          <p:attrName>style.visibility</p:attrName>
                                        </p:attrNameLst>
                                      </p:cBhvr>
                                      <p:to>
                                        <p:strVal val="visible"/>
                                      </p:to>
                                    </p:set>
                                    <p:animEffect transition="in" filter="wipe(left)">
                                      <p:cBhvr>
                                        <p:cTn id="29" dur="500"/>
                                        <p:tgtEl>
                                          <p:spTgt spid="14213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1421338"/>
                                        </p:tgtEl>
                                        <p:attrNameLst>
                                          <p:attrName>style.visibility</p:attrName>
                                        </p:attrNameLst>
                                      </p:cBhvr>
                                      <p:to>
                                        <p:strVal val="visible"/>
                                      </p:to>
                                    </p:set>
                                    <p:animEffect transition="in" filter="wipe(down)">
                                      <p:cBhvr>
                                        <p:cTn id="34" dur="500"/>
                                        <p:tgtEl>
                                          <p:spTgt spid="14213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213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1315" grpId="0" build="p"/>
      <p:bldP spid="1421316" grpId="0" animBg="1"/>
      <p:bldP spid="1421342" grpId="0" build="p"/>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 name="灯片编号占位符 2"/>
          <p:cNvSpPr>
            <a:spLocks noGrp="1"/>
          </p:cNvSpPr>
          <p:nvPr>
            <p:ph type="sldNum" sz="quarter" idx="11"/>
          </p:nvPr>
        </p:nvSpPr>
        <p:spPr/>
        <p:txBody>
          <a:bodyPr/>
          <a:lstStyle/>
          <a:p>
            <a:r>
              <a:rPr lang="zh-CN" altLang="en-US"/>
              <a:t>第 </a:t>
            </a:r>
            <a:fld id="{957020D4-F81D-47CF-8675-2E9B1A2A248E}" type="slidenum">
              <a:rPr lang="zh-CN" altLang="en-US" b="1">
                <a:solidFill>
                  <a:srgbClr val="66CCFF"/>
                </a:solidFill>
              </a:rPr>
              <a:pPr/>
              <a:t>110</a:t>
            </a:fld>
            <a:r>
              <a:rPr lang="en-US" altLang="zh-CN" b="1"/>
              <a:t> </a:t>
            </a:r>
            <a:r>
              <a:rPr lang="zh-CN" altLang="en-US"/>
              <a:t>页</a:t>
            </a:r>
            <a:endParaRPr lang="zh-CN" altLang="en-US" sz="1800">
              <a:latin typeface="Arial" charset="0"/>
            </a:endParaRPr>
          </a:p>
        </p:txBody>
      </p:sp>
      <p:sp>
        <p:nvSpPr>
          <p:cNvPr id="1486850"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86851" name="Rectangle 3"/>
          <p:cNvSpPr>
            <a:spLocks noChangeArrowheads="1"/>
          </p:cNvSpPr>
          <p:nvPr/>
        </p:nvSpPr>
        <p:spPr bwMode="auto">
          <a:xfrm>
            <a:off x="341313" y="908050"/>
            <a:ext cx="8505825" cy="585788"/>
          </a:xfrm>
          <a:prstGeom prst="rect">
            <a:avLst/>
          </a:prstGeom>
          <a:noFill/>
          <a:ln w="9525" algn="ctr">
            <a:noFill/>
            <a:miter lim="800000"/>
            <a:headEnd/>
            <a:tailEnd/>
          </a:ln>
          <a:effectLst/>
        </p:spPr>
        <p:txBody>
          <a:bodyPr lIns="92075" tIns="46038" rIns="92075" bIns="46038">
            <a:spAutoFit/>
          </a:bodyPr>
          <a:lstStyle/>
          <a:p>
            <a:pPr>
              <a:buSzPct val="75000"/>
            </a:pPr>
            <a:r>
              <a:rPr lang="zh-CN" altLang="en-US" sz="3600">
                <a:solidFill>
                  <a:schemeClr val="tx1"/>
                </a:solidFill>
              </a:rPr>
              <a:t> 复制广义表 </a:t>
            </a:r>
            <a:r>
              <a:rPr lang="en-US" altLang="zh-CN" sz="3600">
                <a:solidFill>
                  <a:schemeClr val="tx1"/>
                </a:solidFill>
              </a:rPr>
              <a:t>CopyGList(T,L)</a:t>
            </a:r>
            <a:endParaRPr lang="zh-CN" altLang="en-US" sz="3600">
              <a:solidFill>
                <a:schemeClr val="tx1"/>
              </a:solidFill>
            </a:endParaRPr>
          </a:p>
        </p:txBody>
      </p:sp>
      <p:sp>
        <p:nvSpPr>
          <p:cNvPr id="1486853" name="AutoShape 5"/>
          <p:cNvSpPr>
            <a:spLocks noChangeArrowheads="1"/>
          </p:cNvSpPr>
          <p:nvPr/>
        </p:nvSpPr>
        <p:spPr bwMode="auto">
          <a:xfrm>
            <a:off x="3063875" y="2303463"/>
            <a:ext cx="5199063" cy="3578225"/>
          </a:xfrm>
          <a:prstGeom prst="flowChartAlternateProcess">
            <a:avLst/>
          </a:prstGeom>
          <a:noFill/>
          <a:ln w="12700" cap="rnd">
            <a:solidFill>
              <a:schemeClr val="tx1"/>
            </a:solidFill>
            <a:miter lim="800000"/>
            <a:headEnd/>
            <a:tailEnd/>
          </a:ln>
          <a:effectLst/>
        </p:spPr>
        <p:txBody>
          <a:bodyPr wrap="none" anchor="ctr"/>
          <a:lstStyle/>
          <a:p>
            <a:endParaRPr lang="zh-CN" altLang="en-US"/>
          </a:p>
        </p:txBody>
      </p:sp>
      <p:grpSp>
        <p:nvGrpSpPr>
          <p:cNvPr id="1486854" name="Group 6"/>
          <p:cNvGrpSpPr>
            <a:grpSpLocks/>
          </p:cNvGrpSpPr>
          <p:nvPr/>
        </p:nvGrpSpPr>
        <p:grpSpPr bwMode="auto">
          <a:xfrm>
            <a:off x="746125" y="2438400"/>
            <a:ext cx="7239000" cy="3225800"/>
            <a:chOff x="144" y="816"/>
            <a:chExt cx="4406" cy="2032"/>
          </a:xfrm>
        </p:grpSpPr>
        <p:grpSp>
          <p:nvGrpSpPr>
            <p:cNvPr id="1486855" name="Group 7"/>
            <p:cNvGrpSpPr>
              <a:grpSpLocks/>
            </p:cNvGrpSpPr>
            <p:nvPr/>
          </p:nvGrpSpPr>
          <p:grpSpPr bwMode="auto">
            <a:xfrm>
              <a:off x="631" y="892"/>
              <a:ext cx="739" cy="328"/>
              <a:chOff x="744" y="1008"/>
              <a:chExt cx="907" cy="432"/>
            </a:xfrm>
          </p:grpSpPr>
          <p:sp>
            <p:nvSpPr>
              <p:cNvPr id="1486856" name="Rectangle 8"/>
              <p:cNvSpPr>
                <a:spLocks noChangeArrowheads="1"/>
              </p:cNvSpPr>
              <p:nvPr/>
            </p:nvSpPr>
            <p:spPr bwMode="auto">
              <a:xfrm>
                <a:off x="744" y="100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a:t>
                </a:r>
                <a:r>
                  <a:rPr lang="en-US" altLang="zh-CN">
                    <a:solidFill>
                      <a:srgbClr val="0000FF"/>
                    </a:solidFill>
                    <a:latin typeface="Times New Roman" pitchFamily="18" charset="0"/>
                    <a:ea typeface="楷体_GB2312" pitchFamily="49" charset="-122"/>
                  </a:rPr>
                  <a:t>           </a:t>
                </a:r>
                <a:endParaRPr lang="en-US" altLang="zh-CN" sz="4400" b="0">
                  <a:solidFill>
                    <a:schemeClr val="tx1"/>
                  </a:solidFill>
                  <a:latin typeface="Times New Roman" pitchFamily="18" charset="0"/>
                  <a:ea typeface="楷体_GB2312" pitchFamily="49" charset="-122"/>
                </a:endParaRPr>
              </a:p>
            </p:txBody>
          </p:sp>
          <p:sp>
            <p:nvSpPr>
              <p:cNvPr id="1486857" name="Line 9"/>
              <p:cNvSpPr>
                <a:spLocks noChangeShapeType="1"/>
              </p:cNvSpPr>
              <p:nvPr/>
            </p:nvSpPr>
            <p:spPr bwMode="auto">
              <a:xfrm>
                <a:off x="1055" y="1008"/>
                <a:ext cx="1" cy="432"/>
              </a:xfrm>
              <a:prstGeom prst="line">
                <a:avLst/>
              </a:prstGeom>
              <a:noFill/>
              <a:ln w="9525">
                <a:solidFill>
                  <a:srgbClr val="00FFFF"/>
                </a:solidFill>
                <a:round/>
                <a:headEnd/>
                <a:tailEnd/>
              </a:ln>
              <a:effectLst/>
            </p:spPr>
            <p:txBody>
              <a:bodyPr wrap="none" anchor="ctr"/>
              <a:lstStyle/>
              <a:p>
                <a:endParaRPr lang="zh-CN" altLang="en-US"/>
              </a:p>
            </p:txBody>
          </p:sp>
          <p:sp>
            <p:nvSpPr>
              <p:cNvPr id="1486858" name="Line 10"/>
              <p:cNvSpPr>
                <a:spLocks noChangeShapeType="1"/>
              </p:cNvSpPr>
              <p:nvPr/>
            </p:nvSpPr>
            <p:spPr bwMode="auto">
              <a:xfrm>
                <a:off x="1344" y="1008"/>
                <a:ext cx="1" cy="432"/>
              </a:xfrm>
              <a:prstGeom prst="line">
                <a:avLst/>
              </a:prstGeom>
              <a:noFill/>
              <a:ln w="9525">
                <a:solidFill>
                  <a:srgbClr val="00FFFF"/>
                </a:solidFill>
                <a:round/>
                <a:headEnd/>
                <a:tailEnd/>
              </a:ln>
              <a:effectLst/>
            </p:spPr>
            <p:txBody>
              <a:bodyPr wrap="none" anchor="ctr"/>
              <a:lstStyle/>
              <a:p>
                <a:endParaRPr lang="zh-CN" altLang="en-US"/>
              </a:p>
            </p:txBody>
          </p:sp>
        </p:grpSp>
        <p:sp>
          <p:nvSpPr>
            <p:cNvPr id="1486859" name="Line 11"/>
            <p:cNvSpPr>
              <a:spLocks noChangeShapeType="1"/>
            </p:cNvSpPr>
            <p:nvPr/>
          </p:nvSpPr>
          <p:spPr bwMode="auto">
            <a:xfrm flipV="1">
              <a:off x="384" y="1008"/>
              <a:ext cx="266" cy="18"/>
            </a:xfrm>
            <a:prstGeom prst="line">
              <a:avLst/>
            </a:prstGeom>
            <a:noFill/>
            <a:ln w="22225">
              <a:solidFill>
                <a:schemeClr val="tx1"/>
              </a:solidFill>
              <a:round/>
              <a:headEnd/>
              <a:tailEnd type="triangle" w="med" len="lg"/>
            </a:ln>
            <a:effectLst/>
          </p:spPr>
          <p:txBody>
            <a:bodyPr wrap="none" anchor="ctr"/>
            <a:lstStyle/>
            <a:p>
              <a:endParaRPr lang="zh-CN" altLang="en-US"/>
            </a:p>
          </p:txBody>
        </p:sp>
        <p:sp>
          <p:nvSpPr>
            <p:cNvPr id="1486860" name="Text Box 12"/>
            <p:cNvSpPr txBox="1">
              <a:spLocks noChangeArrowheads="1"/>
            </p:cNvSpPr>
            <p:nvPr/>
          </p:nvSpPr>
          <p:spPr bwMode="auto">
            <a:xfrm>
              <a:off x="144" y="816"/>
              <a:ext cx="298"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3600">
                  <a:solidFill>
                    <a:schemeClr val="tx1"/>
                  </a:solidFill>
                  <a:latin typeface="Times New Roman" pitchFamily="18" charset="0"/>
                </a:rPr>
                <a:t>L</a:t>
              </a:r>
              <a:endParaRPr lang="en-US" altLang="zh-CN" sz="3600" b="0">
                <a:solidFill>
                  <a:schemeClr val="tx1"/>
                </a:solidFill>
                <a:latin typeface="Times New Roman" pitchFamily="18" charset="0"/>
              </a:endParaRPr>
            </a:p>
          </p:txBody>
        </p:sp>
        <p:sp>
          <p:nvSpPr>
            <p:cNvPr id="1486861" name="Line 13"/>
            <p:cNvSpPr>
              <a:spLocks noChangeShapeType="1"/>
            </p:cNvSpPr>
            <p:nvPr/>
          </p:nvSpPr>
          <p:spPr bwMode="auto">
            <a:xfrm>
              <a:off x="1002" y="1074"/>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86862" name="Group 14"/>
            <p:cNvGrpSpPr>
              <a:grpSpLocks/>
            </p:cNvGrpSpPr>
            <p:nvPr/>
          </p:nvGrpSpPr>
          <p:grpSpPr bwMode="auto">
            <a:xfrm>
              <a:off x="1784" y="892"/>
              <a:ext cx="739" cy="328"/>
              <a:chOff x="2160" y="1008"/>
              <a:chExt cx="907" cy="432"/>
            </a:xfrm>
          </p:grpSpPr>
          <p:sp>
            <p:nvSpPr>
              <p:cNvPr id="1486863" name="Rectangle 15"/>
              <p:cNvSpPr>
                <a:spLocks noChangeArrowheads="1"/>
              </p:cNvSpPr>
              <p:nvPr/>
            </p:nvSpPr>
            <p:spPr bwMode="auto">
              <a:xfrm>
                <a:off x="2160" y="100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6864" name="Line 16"/>
              <p:cNvSpPr>
                <a:spLocks noChangeShapeType="1"/>
              </p:cNvSpPr>
              <p:nvPr/>
            </p:nvSpPr>
            <p:spPr bwMode="auto">
              <a:xfrm>
                <a:off x="2424" y="1008"/>
                <a:ext cx="1" cy="432"/>
              </a:xfrm>
              <a:prstGeom prst="line">
                <a:avLst/>
              </a:prstGeom>
              <a:noFill/>
              <a:ln w="9525">
                <a:solidFill>
                  <a:srgbClr val="00FFFF"/>
                </a:solidFill>
                <a:round/>
                <a:headEnd/>
                <a:tailEnd/>
              </a:ln>
              <a:effectLst/>
            </p:spPr>
            <p:txBody>
              <a:bodyPr wrap="none" anchor="ctr"/>
              <a:lstStyle/>
              <a:p>
                <a:endParaRPr lang="zh-CN" altLang="en-US"/>
              </a:p>
            </p:txBody>
          </p:sp>
          <p:sp>
            <p:nvSpPr>
              <p:cNvPr id="1486865" name="Line 17"/>
              <p:cNvSpPr>
                <a:spLocks noChangeShapeType="1"/>
              </p:cNvSpPr>
              <p:nvPr/>
            </p:nvSpPr>
            <p:spPr bwMode="auto">
              <a:xfrm>
                <a:off x="2760" y="1008"/>
                <a:ext cx="1" cy="432"/>
              </a:xfrm>
              <a:prstGeom prst="line">
                <a:avLst/>
              </a:prstGeom>
              <a:noFill/>
              <a:ln w="9525">
                <a:solidFill>
                  <a:srgbClr val="00FFFF"/>
                </a:solidFill>
                <a:round/>
                <a:headEnd/>
                <a:tailEnd/>
              </a:ln>
              <a:effectLst/>
            </p:spPr>
            <p:txBody>
              <a:bodyPr wrap="none" anchor="ctr"/>
              <a:lstStyle/>
              <a:p>
                <a:endParaRPr lang="zh-CN" altLang="en-US"/>
              </a:p>
            </p:txBody>
          </p:sp>
        </p:grpSp>
        <p:sp>
          <p:nvSpPr>
            <p:cNvPr id="1486866" name="Line 18"/>
            <p:cNvSpPr>
              <a:spLocks noChangeShapeType="1"/>
            </p:cNvSpPr>
            <p:nvPr/>
          </p:nvSpPr>
          <p:spPr bwMode="auto">
            <a:xfrm>
              <a:off x="1237" y="1038"/>
              <a:ext cx="547" cy="0"/>
            </a:xfrm>
            <a:prstGeom prst="line">
              <a:avLst/>
            </a:prstGeom>
            <a:noFill/>
            <a:ln w="22225">
              <a:solidFill>
                <a:schemeClr val="tx1"/>
              </a:solidFill>
              <a:round/>
              <a:headEnd/>
              <a:tailEnd type="triangle" w="med" len="lg"/>
            </a:ln>
            <a:effectLst/>
          </p:spPr>
          <p:txBody>
            <a:bodyPr wrap="none" anchor="ctr"/>
            <a:lstStyle/>
            <a:p>
              <a:endParaRPr lang="zh-CN" altLang="en-US"/>
            </a:p>
          </p:txBody>
        </p:sp>
        <p:grpSp>
          <p:nvGrpSpPr>
            <p:cNvPr id="1486867" name="Group 19"/>
            <p:cNvGrpSpPr>
              <a:grpSpLocks/>
            </p:cNvGrpSpPr>
            <p:nvPr/>
          </p:nvGrpSpPr>
          <p:grpSpPr bwMode="auto">
            <a:xfrm>
              <a:off x="3778" y="892"/>
              <a:ext cx="739" cy="328"/>
              <a:chOff x="4608" y="1008"/>
              <a:chExt cx="907" cy="432"/>
            </a:xfrm>
          </p:grpSpPr>
          <p:sp>
            <p:nvSpPr>
              <p:cNvPr id="1486868" name="Rectangle 20"/>
              <p:cNvSpPr>
                <a:spLocks noChangeArrowheads="1"/>
              </p:cNvSpPr>
              <p:nvPr/>
            </p:nvSpPr>
            <p:spPr bwMode="auto">
              <a:xfrm>
                <a:off x="4608" y="100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6869" name="Line 21"/>
              <p:cNvSpPr>
                <a:spLocks noChangeShapeType="1"/>
              </p:cNvSpPr>
              <p:nvPr/>
            </p:nvSpPr>
            <p:spPr bwMode="auto">
              <a:xfrm>
                <a:off x="4896" y="1008"/>
                <a:ext cx="1" cy="432"/>
              </a:xfrm>
              <a:prstGeom prst="line">
                <a:avLst/>
              </a:prstGeom>
              <a:noFill/>
              <a:ln w="9525">
                <a:solidFill>
                  <a:srgbClr val="00FFFF"/>
                </a:solidFill>
                <a:round/>
                <a:headEnd/>
                <a:tailEnd/>
              </a:ln>
              <a:effectLst/>
            </p:spPr>
            <p:txBody>
              <a:bodyPr wrap="none" anchor="ctr"/>
              <a:lstStyle/>
              <a:p>
                <a:endParaRPr lang="zh-CN" altLang="en-US"/>
              </a:p>
            </p:txBody>
          </p:sp>
          <p:sp>
            <p:nvSpPr>
              <p:cNvPr id="1486870" name="Line 22"/>
              <p:cNvSpPr>
                <a:spLocks noChangeShapeType="1"/>
              </p:cNvSpPr>
              <p:nvPr/>
            </p:nvSpPr>
            <p:spPr bwMode="auto">
              <a:xfrm>
                <a:off x="5232" y="1008"/>
                <a:ext cx="1" cy="432"/>
              </a:xfrm>
              <a:prstGeom prst="line">
                <a:avLst/>
              </a:prstGeom>
              <a:noFill/>
              <a:ln w="9525">
                <a:solidFill>
                  <a:schemeClr val="accent2"/>
                </a:solidFill>
                <a:round/>
                <a:headEnd/>
                <a:tailEnd/>
              </a:ln>
              <a:effectLst/>
            </p:spPr>
            <p:txBody>
              <a:bodyPr wrap="none" anchor="ctr"/>
              <a:lstStyle/>
              <a:p>
                <a:endParaRPr lang="zh-CN" altLang="en-US"/>
              </a:p>
            </p:txBody>
          </p:sp>
        </p:grpSp>
        <p:sp>
          <p:nvSpPr>
            <p:cNvPr id="1486871" name="Line 23"/>
            <p:cNvSpPr>
              <a:spLocks noChangeShapeType="1"/>
            </p:cNvSpPr>
            <p:nvPr/>
          </p:nvSpPr>
          <p:spPr bwMode="auto">
            <a:xfrm>
              <a:off x="2410" y="1038"/>
              <a:ext cx="1368" cy="0"/>
            </a:xfrm>
            <a:prstGeom prst="line">
              <a:avLst/>
            </a:prstGeom>
            <a:noFill/>
            <a:ln w="22225">
              <a:solidFill>
                <a:schemeClr val="tx1"/>
              </a:solidFill>
              <a:round/>
              <a:headEnd/>
              <a:tailEnd type="triangle" w="med" len="lg"/>
            </a:ln>
            <a:effectLst/>
          </p:spPr>
          <p:txBody>
            <a:bodyPr wrap="none" anchor="ctr"/>
            <a:lstStyle/>
            <a:p>
              <a:endParaRPr lang="zh-CN" altLang="en-US"/>
            </a:p>
          </p:txBody>
        </p:sp>
        <p:grpSp>
          <p:nvGrpSpPr>
            <p:cNvPr id="1486872" name="Group 24"/>
            <p:cNvGrpSpPr>
              <a:grpSpLocks/>
            </p:cNvGrpSpPr>
            <p:nvPr/>
          </p:nvGrpSpPr>
          <p:grpSpPr bwMode="auto">
            <a:xfrm>
              <a:off x="1745" y="1439"/>
              <a:ext cx="782" cy="327"/>
              <a:chOff x="2112" y="1728"/>
              <a:chExt cx="960" cy="432"/>
            </a:xfrm>
          </p:grpSpPr>
          <p:sp>
            <p:nvSpPr>
              <p:cNvPr id="1486873" name="Rectangle 25"/>
              <p:cNvSpPr>
                <a:spLocks noChangeArrowheads="1"/>
              </p:cNvSpPr>
              <p:nvPr/>
            </p:nvSpPr>
            <p:spPr bwMode="auto">
              <a:xfrm>
                <a:off x="2112" y="1728"/>
                <a:ext cx="960" cy="417"/>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6874" name="Line 26"/>
              <p:cNvSpPr>
                <a:spLocks noChangeShapeType="1"/>
              </p:cNvSpPr>
              <p:nvPr/>
            </p:nvSpPr>
            <p:spPr bwMode="auto">
              <a:xfrm>
                <a:off x="2448" y="172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6875" name="Line 27"/>
              <p:cNvSpPr>
                <a:spLocks noChangeShapeType="1"/>
              </p:cNvSpPr>
              <p:nvPr/>
            </p:nvSpPr>
            <p:spPr bwMode="auto">
              <a:xfrm>
                <a:off x="2784" y="1728"/>
                <a:ext cx="0" cy="432"/>
              </a:xfrm>
              <a:prstGeom prst="line">
                <a:avLst/>
              </a:prstGeom>
              <a:noFill/>
              <a:ln w="9525">
                <a:solidFill>
                  <a:srgbClr val="00FFFF"/>
                </a:solidFill>
                <a:round/>
                <a:headEnd/>
                <a:tailEnd/>
              </a:ln>
              <a:effectLst/>
            </p:spPr>
            <p:txBody>
              <a:bodyPr wrap="none" anchor="ctr"/>
              <a:lstStyle/>
              <a:p>
                <a:endParaRPr lang="zh-CN" altLang="en-US"/>
              </a:p>
            </p:txBody>
          </p:sp>
        </p:grpSp>
        <p:sp>
          <p:nvSpPr>
            <p:cNvPr id="1486876" name="Line 28"/>
            <p:cNvSpPr>
              <a:spLocks noChangeShapeType="1"/>
            </p:cNvSpPr>
            <p:nvPr/>
          </p:nvSpPr>
          <p:spPr bwMode="auto">
            <a:xfrm>
              <a:off x="2136" y="1038"/>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86877" name="Group 29"/>
            <p:cNvGrpSpPr>
              <a:grpSpLocks/>
            </p:cNvGrpSpPr>
            <p:nvPr/>
          </p:nvGrpSpPr>
          <p:grpSpPr bwMode="auto">
            <a:xfrm>
              <a:off x="3778" y="1439"/>
              <a:ext cx="739" cy="327"/>
              <a:chOff x="4608" y="1728"/>
              <a:chExt cx="907" cy="432"/>
            </a:xfrm>
          </p:grpSpPr>
          <p:sp>
            <p:nvSpPr>
              <p:cNvPr id="1486878" name="Rectangle 30"/>
              <p:cNvSpPr>
                <a:spLocks noChangeArrowheads="1"/>
              </p:cNvSpPr>
              <p:nvPr/>
            </p:nvSpPr>
            <p:spPr bwMode="auto">
              <a:xfrm>
                <a:off x="4608" y="172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6879" name="Line 31"/>
              <p:cNvSpPr>
                <a:spLocks noChangeShapeType="1"/>
              </p:cNvSpPr>
              <p:nvPr/>
            </p:nvSpPr>
            <p:spPr bwMode="auto">
              <a:xfrm>
                <a:off x="4896" y="172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6880" name="Line 32"/>
              <p:cNvSpPr>
                <a:spLocks noChangeShapeType="1"/>
              </p:cNvSpPr>
              <p:nvPr/>
            </p:nvSpPr>
            <p:spPr bwMode="auto">
              <a:xfrm>
                <a:off x="5232" y="1728"/>
                <a:ext cx="0" cy="432"/>
              </a:xfrm>
              <a:prstGeom prst="line">
                <a:avLst/>
              </a:prstGeom>
              <a:noFill/>
              <a:ln w="9525">
                <a:solidFill>
                  <a:schemeClr val="accent2"/>
                </a:solidFill>
                <a:round/>
                <a:headEnd/>
                <a:tailEnd/>
              </a:ln>
              <a:effectLst/>
            </p:spPr>
            <p:txBody>
              <a:bodyPr wrap="none" anchor="ctr"/>
              <a:lstStyle/>
              <a:p>
                <a:endParaRPr lang="zh-CN" altLang="en-US"/>
              </a:p>
            </p:txBody>
          </p:sp>
        </p:grpSp>
        <p:grpSp>
          <p:nvGrpSpPr>
            <p:cNvPr id="1486881" name="Group 33"/>
            <p:cNvGrpSpPr>
              <a:grpSpLocks/>
            </p:cNvGrpSpPr>
            <p:nvPr/>
          </p:nvGrpSpPr>
          <p:grpSpPr bwMode="auto">
            <a:xfrm>
              <a:off x="3778" y="1985"/>
              <a:ext cx="739" cy="327"/>
              <a:chOff x="4608" y="2448"/>
              <a:chExt cx="907" cy="432"/>
            </a:xfrm>
          </p:grpSpPr>
          <p:sp>
            <p:nvSpPr>
              <p:cNvPr id="1486882" name="Rectangle 34"/>
              <p:cNvSpPr>
                <a:spLocks noChangeArrowheads="1"/>
              </p:cNvSpPr>
              <p:nvPr/>
            </p:nvSpPr>
            <p:spPr bwMode="auto">
              <a:xfrm>
                <a:off x="4608" y="244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6883" name="Line 35"/>
              <p:cNvSpPr>
                <a:spLocks noChangeShapeType="1"/>
              </p:cNvSpPr>
              <p:nvPr/>
            </p:nvSpPr>
            <p:spPr bwMode="auto">
              <a:xfrm>
                <a:off x="4896" y="244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6884" name="Line 36"/>
              <p:cNvSpPr>
                <a:spLocks noChangeShapeType="1"/>
              </p:cNvSpPr>
              <p:nvPr/>
            </p:nvSpPr>
            <p:spPr bwMode="auto">
              <a:xfrm>
                <a:off x="5232" y="2448"/>
                <a:ext cx="0" cy="432"/>
              </a:xfrm>
              <a:prstGeom prst="line">
                <a:avLst/>
              </a:prstGeom>
              <a:noFill/>
              <a:ln w="9525">
                <a:solidFill>
                  <a:schemeClr val="accent2"/>
                </a:solidFill>
                <a:round/>
                <a:headEnd/>
                <a:tailEnd/>
              </a:ln>
              <a:effectLst/>
            </p:spPr>
            <p:txBody>
              <a:bodyPr wrap="none" anchor="ctr"/>
              <a:lstStyle/>
              <a:p>
                <a:endParaRPr lang="zh-CN" altLang="en-US"/>
              </a:p>
            </p:txBody>
          </p:sp>
        </p:grpSp>
        <p:sp>
          <p:nvSpPr>
            <p:cNvPr id="1486885" name="Line 37"/>
            <p:cNvSpPr>
              <a:spLocks noChangeShapeType="1"/>
            </p:cNvSpPr>
            <p:nvPr/>
          </p:nvSpPr>
          <p:spPr bwMode="auto">
            <a:xfrm>
              <a:off x="4169" y="1584"/>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6886" name="Line 38"/>
            <p:cNvSpPr>
              <a:spLocks noChangeShapeType="1"/>
            </p:cNvSpPr>
            <p:nvPr/>
          </p:nvSpPr>
          <p:spPr bwMode="auto">
            <a:xfrm>
              <a:off x="4169" y="2130"/>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86887" name="Group 39"/>
            <p:cNvGrpSpPr>
              <a:grpSpLocks/>
            </p:cNvGrpSpPr>
            <p:nvPr/>
          </p:nvGrpSpPr>
          <p:grpSpPr bwMode="auto">
            <a:xfrm>
              <a:off x="3840" y="2531"/>
              <a:ext cx="658" cy="317"/>
              <a:chOff x="3840" y="2531"/>
              <a:chExt cx="658" cy="317"/>
            </a:xfrm>
          </p:grpSpPr>
          <p:sp>
            <p:nvSpPr>
              <p:cNvPr id="1486888" name="Text Box 40"/>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d</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6889" name="Line 41"/>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sp>
          <p:nvSpPr>
            <p:cNvPr id="1486890" name="Text Box 42"/>
            <p:cNvSpPr txBox="1">
              <a:spLocks noChangeArrowheads="1"/>
            </p:cNvSpPr>
            <p:nvPr/>
          </p:nvSpPr>
          <p:spPr bwMode="auto">
            <a:xfrm>
              <a:off x="4269" y="847"/>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sp>
          <p:nvSpPr>
            <p:cNvPr id="1486891" name="Line 43"/>
            <p:cNvSpPr>
              <a:spLocks noChangeShapeType="1"/>
            </p:cNvSpPr>
            <p:nvPr/>
          </p:nvSpPr>
          <p:spPr bwMode="auto">
            <a:xfrm>
              <a:off x="2429" y="1621"/>
              <a:ext cx="313" cy="0"/>
            </a:xfrm>
            <a:prstGeom prst="line">
              <a:avLst/>
            </a:prstGeom>
            <a:noFill/>
            <a:ln w="22225">
              <a:solidFill>
                <a:schemeClr val="tx1"/>
              </a:solidFill>
              <a:round/>
              <a:headEnd/>
              <a:tailEnd type="triangle" w="med" len="lg"/>
            </a:ln>
            <a:effectLst/>
          </p:spPr>
          <p:txBody>
            <a:bodyPr wrap="none" anchor="ctr"/>
            <a:lstStyle/>
            <a:p>
              <a:endParaRPr lang="zh-CN" altLang="en-US"/>
            </a:p>
          </p:txBody>
        </p:sp>
        <p:grpSp>
          <p:nvGrpSpPr>
            <p:cNvPr id="1486892" name="Group 44"/>
            <p:cNvGrpSpPr>
              <a:grpSpLocks/>
            </p:cNvGrpSpPr>
            <p:nvPr/>
          </p:nvGrpSpPr>
          <p:grpSpPr bwMode="auto">
            <a:xfrm>
              <a:off x="2742" y="1439"/>
              <a:ext cx="739" cy="327"/>
              <a:chOff x="3336" y="1728"/>
              <a:chExt cx="907" cy="432"/>
            </a:xfrm>
          </p:grpSpPr>
          <p:sp>
            <p:nvSpPr>
              <p:cNvPr id="1486893" name="Rectangle 45"/>
              <p:cNvSpPr>
                <a:spLocks noChangeArrowheads="1"/>
              </p:cNvSpPr>
              <p:nvPr/>
            </p:nvSpPr>
            <p:spPr bwMode="auto">
              <a:xfrm>
                <a:off x="3336" y="172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6894" name="Line 46"/>
              <p:cNvSpPr>
                <a:spLocks noChangeShapeType="1"/>
              </p:cNvSpPr>
              <p:nvPr/>
            </p:nvSpPr>
            <p:spPr bwMode="auto">
              <a:xfrm>
                <a:off x="3648" y="172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6895" name="Line 47"/>
              <p:cNvSpPr>
                <a:spLocks noChangeShapeType="1"/>
              </p:cNvSpPr>
              <p:nvPr/>
            </p:nvSpPr>
            <p:spPr bwMode="auto">
              <a:xfrm>
                <a:off x="3936" y="1728"/>
                <a:ext cx="0" cy="432"/>
              </a:xfrm>
              <a:prstGeom prst="line">
                <a:avLst/>
              </a:prstGeom>
              <a:noFill/>
              <a:ln w="9525">
                <a:solidFill>
                  <a:schemeClr val="accent2"/>
                </a:solidFill>
                <a:round/>
                <a:headEnd/>
                <a:tailEnd/>
              </a:ln>
              <a:effectLst/>
            </p:spPr>
            <p:txBody>
              <a:bodyPr wrap="none" anchor="ctr"/>
              <a:lstStyle/>
              <a:p>
                <a:endParaRPr lang="zh-CN" altLang="en-US"/>
              </a:p>
            </p:txBody>
          </p:sp>
        </p:grpSp>
        <p:sp>
          <p:nvSpPr>
            <p:cNvPr id="1486896" name="Line 48"/>
            <p:cNvSpPr>
              <a:spLocks noChangeShapeType="1"/>
            </p:cNvSpPr>
            <p:nvPr/>
          </p:nvSpPr>
          <p:spPr bwMode="auto">
            <a:xfrm>
              <a:off x="3114" y="1584"/>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6897" name="Line 49"/>
            <p:cNvSpPr>
              <a:spLocks noChangeShapeType="1"/>
            </p:cNvSpPr>
            <p:nvPr/>
          </p:nvSpPr>
          <p:spPr bwMode="auto">
            <a:xfrm>
              <a:off x="2136" y="1569"/>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6898" name="Text Box 50"/>
            <p:cNvSpPr txBox="1">
              <a:spLocks noChangeArrowheads="1"/>
            </p:cNvSpPr>
            <p:nvPr/>
          </p:nvSpPr>
          <p:spPr bwMode="auto">
            <a:xfrm>
              <a:off x="4269" y="1375"/>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sp>
          <p:nvSpPr>
            <p:cNvPr id="1486899" name="Text Box 51"/>
            <p:cNvSpPr txBox="1">
              <a:spLocks noChangeArrowheads="1"/>
            </p:cNvSpPr>
            <p:nvPr/>
          </p:nvSpPr>
          <p:spPr bwMode="auto">
            <a:xfrm>
              <a:off x="4270" y="1941"/>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grpSp>
          <p:nvGrpSpPr>
            <p:cNvPr id="1486900" name="Group 52"/>
            <p:cNvGrpSpPr>
              <a:grpSpLocks/>
            </p:cNvGrpSpPr>
            <p:nvPr/>
          </p:nvGrpSpPr>
          <p:grpSpPr bwMode="auto">
            <a:xfrm>
              <a:off x="2784" y="1968"/>
              <a:ext cx="658" cy="317"/>
              <a:chOff x="3840" y="2531"/>
              <a:chExt cx="658" cy="317"/>
            </a:xfrm>
          </p:grpSpPr>
          <p:sp>
            <p:nvSpPr>
              <p:cNvPr id="1486901" name="Text Box 53"/>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c</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6902" name="Line 54"/>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grpSp>
          <p:nvGrpSpPr>
            <p:cNvPr id="1486903" name="Group 55"/>
            <p:cNvGrpSpPr>
              <a:grpSpLocks/>
            </p:cNvGrpSpPr>
            <p:nvPr/>
          </p:nvGrpSpPr>
          <p:grpSpPr bwMode="auto">
            <a:xfrm>
              <a:off x="1776" y="1968"/>
              <a:ext cx="658" cy="317"/>
              <a:chOff x="3840" y="2531"/>
              <a:chExt cx="658" cy="317"/>
            </a:xfrm>
          </p:grpSpPr>
          <p:sp>
            <p:nvSpPr>
              <p:cNvPr id="1486904" name="Text Box 56"/>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b</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6905" name="Line 57"/>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grpSp>
          <p:nvGrpSpPr>
            <p:cNvPr id="1486906" name="Group 58"/>
            <p:cNvGrpSpPr>
              <a:grpSpLocks/>
            </p:cNvGrpSpPr>
            <p:nvPr/>
          </p:nvGrpSpPr>
          <p:grpSpPr bwMode="auto">
            <a:xfrm>
              <a:off x="672" y="1440"/>
              <a:ext cx="658" cy="317"/>
              <a:chOff x="3840" y="2531"/>
              <a:chExt cx="658" cy="317"/>
            </a:xfrm>
          </p:grpSpPr>
          <p:sp>
            <p:nvSpPr>
              <p:cNvPr id="1486907" name="Text Box 59"/>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a</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6908" name="Line 60"/>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sp>
          <p:nvSpPr>
            <p:cNvPr id="1486909" name="Line 61"/>
            <p:cNvSpPr>
              <a:spLocks noChangeShapeType="1"/>
            </p:cNvSpPr>
            <p:nvPr/>
          </p:nvSpPr>
          <p:spPr bwMode="auto">
            <a:xfrm>
              <a:off x="4176" y="1056"/>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6910" name="Text Box 62"/>
            <p:cNvSpPr txBox="1">
              <a:spLocks noChangeArrowheads="1"/>
            </p:cNvSpPr>
            <p:nvPr/>
          </p:nvSpPr>
          <p:spPr bwMode="auto">
            <a:xfrm>
              <a:off x="3216" y="1392"/>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grpSp>
      <p:sp>
        <p:nvSpPr>
          <p:cNvPr id="1486911" name="Rectangle 63"/>
          <p:cNvSpPr>
            <a:spLocks noChangeArrowheads="1"/>
          </p:cNvSpPr>
          <p:nvPr/>
        </p:nvSpPr>
        <p:spPr bwMode="auto">
          <a:xfrm>
            <a:off x="1646238" y="1493838"/>
            <a:ext cx="4532312" cy="703262"/>
          </a:xfrm>
          <a:prstGeom prst="rect">
            <a:avLst/>
          </a:prstGeom>
          <a:noFill/>
          <a:ln w="9525">
            <a:noFill/>
            <a:miter lim="800000"/>
            <a:headEnd/>
            <a:tailEnd/>
          </a:ln>
          <a:effectLst/>
        </p:spPr>
        <p:txBody>
          <a:bodyPr wrap="none" tIns="108000" bIns="108000">
            <a:spAutoFit/>
          </a:bodyPr>
          <a:lstStyle/>
          <a:p>
            <a:pPr eaLnBrk="1" hangingPunct="1">
              <a:lnSpc>
                <a:spcPct val="100000"/>
              </a:lnSpc>
              <a:spcBef>
                <a:spcPct val="0"/>
              </a:spcBef>
              <a:buClrTx/>
              <a:buFontTx/>
              <a:buNone/>
            </a:pPr>
            <a:r>
              <a:rPr lang="en-US" altLang="zh-CN">
                <a:solidFill>
                  <a:schemeClr val="tx1"/>
                </a:solidFill>
                <a:latin typeface="Times New Roman" pitchFamily="18" charset="0"/>
              </a:rPr>
              <a:t>L = ( a ,  ( b ,c ) , ( ( d ) ) )</a:t>
            </a:r>
          </a:p>
        </p:txBody>
      </p:sp>
      <p:sp>
        <p:nvSpPr>
          <p:cNvPr id="1486912" name="AutoShape 64"/>
          <p:cNvSpPr>
            <a:spLocks/>
          </p:cNvSpPr>
          <p:nvPr/>
        </p:nvSpPr>
        <p:spPr bwMode="auto">
          <a:xfrm>
            <a:off x="481013" y="5353050"/>
            <a:ext cx="1165225" cy="609600"/>
          </a:xfrm>
          <a:prstGeom prst="borderCallout2">
            <a:avLst>
              <a:gd name="adj1" fmla="val 18750"/>
              <a:gd name="adj2" fmla="val 106542"/>
              <a:gd name="adj3" fmla="val 18750"/>
              <a:gd name="adj4" fmla="val 129838"/>
              <a:gd name="adj5" fmla="val -204949"/>
              <a:gd name="adj6" fmla="val 153949"/>
            </a:avLst>
          </a:prstGeom>
          <a:noFill/>
          <a:ln w="9525">
            <a:solidFill>
              <a:schemeClr val="tx1"/>
            </a:solidFill>
            <a:miter lim="800000"/>
            <a:headEnd/>
            <a:tailEnd/>
          </a:ln>
          <a:effectLst/>
        </p:spPr>
        <p:txBody>
          <a:bodyPr tIns="108000" bIns="108000" anchor="ctr"/>
          <a:lstStyle/>
          <a:p>
            <a:pPr algn="ctr" eaLnBrk="1" hangingPunct="1">
              <a:lnSpc>
                <a:spcPct val="100000"/>
              </a:lnSpc>
              <a:spcBef>
                <a:spcPct val="0"/>
              </a:spcBef>
              <a:buClrTx/>
              <a:buFontTx/>
              <a:buNone/>
            </a:pPr>
            <a:r>
              <a:rPr lang="zh-CN" altLang="en-US">
                <a:solidFill>
                  <a:schemeClr val="tx1"/>
                </a:solidFill>
                <a:latin typeface="Times New Roman" pitchFamily="18" charset="0"/>
              </a:rPr>
              <a:t>表头</a:t>
            </a:r>
          </a:p>
        </p:txBody>
      </p:sp>
      <p:sp>
        <p:nvSpPr>
          <p:cNvPr id="1486913" name="AutoShape 65"/>
          <p:cNvSpPr>
            <a:spLocks/>
          </p:cNvSpPr>
          <p:nvPr/>
        </p:nvSpPr>
        <p:spPr bwMode="auto">
          <a:xfrm>
            <a:off x="6675438" y="6051550"/>
            <a:ext cx="1354137" cy="609600"/>
          </a:xfrm>
          <a:prstGeom prst="borderCallout2">
            <a:avLst>
              <a:gd name="adj1" fmla="val 18750"/>
              <a:gd name="adj2" fmla="val -5625"/>
              <a:gd name="adj3" fmla="val 18750"/>
              <a:gd name="adj4" fmla="val -53926"/>
              <a:gd name="adj5" fmla="val -59634"/>
              <a:gd name="adj6" fmla="val -104102"/>
            </a:avLst>
          </a:prstGeom>
          <a:noFill/>
          <a:ln w="9525">
            <a:solidFill>
              <a:schemeClr val="tx1"/>
            </a:solidFill>
            <a:miter lim="800000"/>
            <a:headEnd/>
            <a:tailEnd/>
          </a:ln>
          <a:effectLst/>
        </p:spPr>
        <p:txBody>
          <a:bodyPr tIns="108000" bIns="108000" anchor="ctr"/>
          <a:lstStyle/>
          <a:p>
            <a:pPr algn="ctr" eaLnBrk="1" hangingPunct="1">
              <a:lnSpc>
                <a:spcPct val="85000"/>
              </a:lnSpc>
              <a:spcBef>
                <a:spcPct val="0"/>
              </a:spcBef>
              <a:buClrTx/>
              <a:buFontTx/>
              <a:buNone/>
            </a:pPr>
            <a:r>
              <a:rPr lang="zh-CN" altLang="en-US">
                <a:solidFill>
                  <a:schemeClr val="tx1"/>
                </a:solidFill>
                <a:latin typeface="Times New Roman" pitchFamily="18" charset="0"/>
              </a:rPr>
              <a:t>表尾</a:t>
            </a:r>
            <a:endParaRPr lang="zh-CN" altLang="en-US">
              <a:solidFill>
                <a:schemeClr val="tx1"/>
              </a:solidFill>
              <a:latin typeface="黑体" pitchFamily="2" charset="-122"/>
              <a:ea typeface="黑体" pitchFamily="2" charset="-122"/>
            </a:endParaRPr>
          </a:p>
        </p:txBody>
      </p:sp>
      <p:sp>
        <p:nvSpPr>
          <p:cNvPr id="1486914" name="AutoShape 66"/>
          <p:cNvSpPr>
            <a:spLocks noChangeArrowheads="1"/>
          </p:cNvSpPr>
          <p:nvPr/>
        </p:nvSpPr>
        <p:spPr bwMode="auto">
          <a:xfrm>
            <a:off x="1466850" y="3290888"/>
            <a:ext cx="1295400" cy="838200"/>
          </a:xfrm>
          <a:prstGeom prst="flowChartAlternateProcess">
            <a:avLst/>
          </a:prstGeom>
          <a:noFill/>
          <a:ln w="12700" cap="rnd">
            <a:solidFill>
              <a:schemeClr val="tx1"/>
            </a:solidFill>
            <a:miter lim="800000"/>
            <a:headEnd/>
            <a:tailEnd/>
          </a:ln>
          <a:effec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6914"/>
                                        </p:tgtEl>
                                        <p:attrNameLst>
                                          <p:attrName>style.visibility</p:attrName>
                                        </p:attrNameLst>
                                      </p:cBhvr>
                                      <p:to>
                                        <p:strVal val="visible"/>
                                      </p:to>
                                    </p:set>
                                    <p:animEffect transition="in" filter="dissolve">
                                      <p:cBhvr>
                                        <p:cTn id="7" dur="500"/>
                                        <p:tgtEl>
                                          <p:spTgt spid="14869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869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486853"/>
                                        </p:tgtEl>
                                        <p:attrNameLst>
                                          <p:attrName>style.visibility</p:attrName>
                                        </p:attrNameLst>
                                      </p:cBhvr>
                                      <p:to>
                                        <p:strVal val="visible"/>
                                      </p:to>
                                    </p:set>
                                    <p:animEffect transition="in" filter="dissolve">
                                      <p:cBhvr>
                                        <p:cTn id="16" dur="500"/>
                                        <p:tgtEl>
                                          <p:spTgt spid="148685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869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6853" grpId="0" animBg="1"/>
      <p:bldP spid="1486912" grpId="0" animBg="1"/>
      <p:bldP spid="1486913" grpId="0" animBg="1"/>
      <p:bldP spid="1486914" grpId="0" animBg="1"/>
    </p:bld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8CEDD254-71E5-41F4-A89F-3F2E8D926DA3}" type="slidenum">
              <a:rPr lang="zh-CN" altLang="en-US" b="1">
                <a:solidFill>
                  <a:srgbClr val="66CCFF"/>
                </a:solidFill>
              </a:rPr>
              <a:pPr/>
              <a:t>111</a:t>
            </a:fld>
            <a:r>
              <a:rPr lang="en-US" altLang="zh-CN" b="1"/>
              <a:t> </a:t>
            </a:r>
            <a:r>
              <a:rPr lang="zh-CN" altLang="en-US"/>
              <a:t>页</a:t>
            </a:r>
            <a:endParaRPr lang="zh-CN" altLang="en-US" sz="1800">
              <a:latin typeface="Arial" charset="0"/>
            </a:endParaRPr>
          </a:p>
        </p:txBody>
      </p:sp>
      <p:sp>
        <p:nvSpPr>
          <p:cNvPr id="1485826"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85827" name="Rectangle 3"/>
          <p:cNvSpPr>
            <a:spLocks noChangeArrowheads="1"/>
          </p:cNvSpPr>
          <p:nvPr/>
        </p:nvSpPr>
        <p:spPr bwMode="auto">
          <a:xfrm>
            <a:off x="250825" y="728663"/>
            <a:ext cx="8802688" cy="6070600"/>
          </a:xfrm>
          <a:prstGeom prst="rect">
            <a:avLst/>
          </a:prstGeom>
          <a:noFill/>
          <a:ln w="9525" algn="ctr">
            <a:noFill/>
            <a:miter lim="800000"/>
            <a:headEnd/>
            <a:tailEnd/>
          </a:ln>
          <a:effectLst/>
        </p:spPr>
        <p:txBody>
          <a:bodyPr lIns="92075" tIns="46038" rIns="92075" bIns="46038">
            <a:spAutoFit/>
          </a:bodyPr>
          <a:lstStyle/>
          <a:p>
            <a:pPr>
              <a:lnSpc>
                <a:spcPct val="100000"/>
              </a:lnSpc>
              <a:spcBef>
                <a:spcPct val="0"/>
              </a:spcBef>
              <a:buSzPct val="75000"/>
              <a:buFont typeface="Wingdings" pitchFamily="2" charset="2"/>
              <a:buNone/>
            </a:pPr>
            <a:r>
              <a:rPr lang="en-US" altLang="zh-CN" sz="2800">
                <a:solidFill>
                  <a:schemeClr val="tx1"/>
                </a:solidFill>
              </a:rPr>
              <a:t>void GListCopy( GList &amp;T, GList L ) </a:t>
            </a:r>
          </a:p>
          <a:p>
            <a:pPr>
              <a:lnSpc>
                <a:spcPct val="100000"/>
              </a:lnSpc>
              <a:spcBef>
                <a:spcPct val="0"/>
              </a:spcBef>
              <a:buFont typeface="Wingdings" pitchFamily="2" charset="2"/>
              <a:buNone/>
            </a:pPr>
            <a:r>
              <a:rPr lang="en-US" altLang="zh-CN" sz="2800">
                <a:solidFill>
                  <a:schemeClr val="tx1"/>
                </a:solidFill>
              </a:rPr>
              <a:t>{  </a:t>
            </a:r>
            <a:r>
              <a:rPr lang="en-US" altLang="zh-CN" sz="2800">
                <a:solidFill>
                  <a:srgbClr val="00FFFF"/>
                </a:solidFill>
              </a:rPr>
              <a:t>/*</a:t>
            </a:r>
            <a:r>
              <a:rPr lang="zh-CN" altLang="en-US" sz="2800">
                <a:solidFill>
                  <a:srgbClr val="00FFFF"/>
                </a:solidFill>
              </a:rPr>
              <a:t>由广义表</a:t>
            </a:r>
            <a:r>
              <a:rPr lang="en-US" altLang="zh-CN" sz="2800">
                <a:solidFill>
                  <a:srgbClr val="00FFFF"/>
                </a:solidFill>
              </a:rPr>
              <a:t>L</a:t>
            </a:r>
            <a:r>
              <a:rPr lang="zh-CN" altLang="en-US" sz="2800">
                <a:solidFill>
                  <a:srgbClr val="00FFFF"/>
                </a:solidFill>
              </a:rPr>
              <a:t>复制得到广义表</a:t>
            </a:r>
            <a:r>
              <a:rPr lang="en-US" altLang="zh-CN" sz="2800">
                <a:solidFill>
                  <a:srgbClr val="00FFFF"/>
                </a:solidFill>
              </a:rPr>
              <a:t>T */</a:t>
            </a:r>
            <a:br>
              <a:rPr lang="en-US" altLang="zh-CN" sz="2800">
                <a:solidFill>
                  <a:srgbClr val="00FFFF"/>
                </a:solidFill>
              </a:rPr>
            </a:br>
            <a:r>
              <a:rPr lang="en-US" altLang="zh-CN" sz="2800">
                <a:solidFill>
                  <a:srgbClr val="008000"/>
                </a:solidFill>
              </a:rPr>
              <a:t>   </a:t>
            </a:r>
            <a:r>
              <a:rPr lang="en-US" altLang="zh-CN" sz="2800"/>
              <a:t>if </a:t>
            </a:r>
            <a:r>
              <a:rPr lang="en-US" altLang="zh-CN" sz="2800">
                <a:solidFill>
                  <a:schemeClr val="tx1"/>
                </a:solidFill>
              </a:rPr>
              <a:t>( !L )  T=NULL;</a:t>
            </a:r>
            <a:r>
              <a:rPr lang="en-US" altLang="zh-CN" sz="2800">
                <a:solidFill>
                  <a:srgbClr val="008000"/>
                </a:solidFill>
              </a:rPr>
              <a:t>          </a:t>
            </a:r>
            <a:r>
              <a:rPr lang="en-US" altLang="zh-CN" sz="2800">
                <a:solidFill>
                  <a:srgbClr val="00FFFF"/>
                </a:solidFill>
              </a:rPr>
              <a:t>// </a:t>
            </a:r>
            <a:r>
              <a:rPr lang="zh-CN" altLang="en-US" sz="2800">
                <a:solidFill>
                  <a:srgbClr val="00FFFF"/>
                </a:solidFill>
              </a:rPr>
              <a:t>复制空表</a:t>
            </a:r>
          </a:p>
          <a:p>
            <a:pPr>
              <a:lnSpc>
                <a:spcPct val="100000"/>
              </a:lnSpc>
              <a:spcBef>
                <a:spcPct val="0"/>
              </a:spcBef>
              <a:buFont typeface="Wingdings" pitchFamily="2" charset="2"/>
              <a:buNone/>
            </a:pPr>
            <a:r>
              <a:rPr lang="zh-CN" altLang="en-US" sz="2800">
                <a:solidFill>
                  <a:schemeClr val="tx1"/>
                </a:solidFill>
              </a:rPr>
              <a:t>   </a:t>
            </a:r>
            <a:r>
              <a:rPr lang="en-US" altLang="zh-CN" sz="2800"/>
              <a:t>else</a:t>
            </a:r>
            <a:endParaRPr lang="en-US" altLang="zh-CN" sz="2800">
              <a:solidFill>
                <a:schemeClr val="tx1"/>
              </a:solidFill>
            </a:endParaRPr>
          </a:p>
          <a:p>
            <a:pPr>
              <a:lnSpc>
                <a:spcPct val="100000"/>
              </a:lnSpc>
              <a:spcBef>
                <a:spcPct val="0"/>
              </a:spcBef>
              <a:buFont typeface="Wingdings" pitchFamily="2" charset="2"/>
              <a:buNone/>
            </a:pPr>
            <a:r>
              <a:rPr lang="en-US" altLang="zh-CN" sz="2800">
                <a:solidFill>
                  <a:schemeClr val="tx1"/>
                </a:solidFill>
              </a:rPr>
              <a:t>   </a:t>
            </a:r>
            <a:r>
              <a:rPr lang="en-US" altLang="zh-CN" sz="2800"/>
              <a:t>{</a:t>
            </a:r>
            <a:r>
              <a:rPr lang="en-US" altLang="zh-CN" sz="2800">
                <a:solidFill>
                  <a:schemeClr val="tx1"/>
                </a:solidFill>
              </a:rPr>
              <a:t> T=(GList) </a:t>
            </a:r>
            <a:r>
              <a:rPr lang="en-US" altLang="zh-CN" sz="2800"/>
              <a:t>malloc</a:t>
            </a:r>
            <a:r>
              <a:rPr lang="en-US" altLang="zh-CN" sz="2800">
                <a:solidFill>
                  <a:schemeClr val="tx1"/>
                </a:solidFill>
              </a:rPr>
              <a:t>( sizeof(GLNode) ); </a:t>
            </a:r>
            <a:r>
              <a:rPr lang="en-US" altLang="zh-CN" sz="2800">
                <a:solidFill>
                  <a:srgbClr val="00FFFF"/>
                </a:solidFill>
              </a:rPr>
              <a:t>// </a:t>
            </a:r>
            <a:r>
              <a:rPr lang="zh-CN" altLang="en-US" sz="2800">
                <a:solidFill>
                  <a:srgbClr val="00FFFF"/>
                </a:solidFill>
              </a:rPr>
              <a:t>建表结点</a:t>
            </a:r>
          </a:p>
          <a:p>
            <a:pPr>
              <a:lnSpc>
                <a:spcPct val="100000"/>
              </a:lnSpc>
              <a:spcBef>
                <a:spcPct val="0"/>
              </a:spcBef>
              <a:buFont typeface="Wingdings" pitchFamily="2" charset="2"/>
              <a:buNone/>
            </a:pPr>
            <a:r>
              <a:rPr lang="en-US" altLang="zh-CN" sz="2800">
                <a:solidFill>
                  <a:schemeClr val="tx1"/>
                </a:solidFill>
              </a:rPr>
              <a:t>     if ( !T ) exit(OVERFLOW);</a:t>
            </a:r>
          </a:p>
          <a:p>
            <a:pPr>
              <a:lnSpc>
                <a:spcPct val="100000"/>
              </a:lnSpc>
              <a:spcBef>
                <a:spcPct val="0"/>
              </a:spcBef>
              <a:buFont typeface="Wingdings" pitchFamily="2" charset="2"/>
              <a:buNone/>
            </a:pPr>
            <a:r>
              <a:rPr lang="en-US" altLang="zh-CN" sz="2800">
                <a:solidFill>
                  <a:schemeClr val="tx1"/>
                </a:solidFill>
              </a:rPr>
              <a:t>     T-&gt;tag = L-&gt;tag;</a:t>
            </a:r>
          </a:p>
          <a:p>
            <a:pPr>
              <a:lnSpc>
                <a:spcPct val="100000"/>
              </a:lnSpc>
              <a:spcBef>
                <a:spcPct val="0"/>
              </a:spcBef>
              <a:buFont typeface="Wingdings" pitchFamily="2" charset="2"/>
              <a:buNone/>
            </a:pPr>
            <a:r>
              <a:rPr lang="en-US" altLang="zh-CN" sz="2800">
                <a:solidFill>
                  <a:schemeClr val="tx1"/>
                </a:solidFill>
              </a:rPr>
              <a:t>     </a:t>
            </a:r>
            <a:r>
              <a:rPr lang="en-US" altLang="zh-CN" sz="2800">
                <a:solidFill>
                  <a:srgbClr val="66FF33"/>
                </a:solidFill>
              </a:rPr>
              <a:t>if</a:t>
            </a:r>
            <a:r>
              <a:rPr lang="en-US" altLang="zh-CN" sz="2800">
                <a:solidFill>
                  <a:schemeClr val="tx1"/>
                </a:solidFill>
              </a:rPr>
              <a:t> ( L-&gt;tag==ATOM )  T-&gt;data = L-&gt;data; </a:t>
            </a:r>
            <a:r>
              <a:rPr lang="en-US" altLang="zh-CN" sz="2800">
                <a:solidFill>
                  <a:srgbClr val="00FFFF"/>
                </a:solidFill>
              </a:rPr>
              <a:t>// </a:t>
            </a:r>
            <a:r>
              <a:rPr lang="zh-CN" altLang="en-US" sz="2800">
                <a:solidFill>
                  <a:srgbClr val="00FFFF"/>
                </a:solidFill>
              </a:rPr>
              <a:t>原子</a:t>
            </a:r>
          </a:p>
          <a:p>
            <a:pPr>
              <a:lnSpc>
                <a:spcPct val="100000"/>
              </a:lnSpc>
              <a:spcBef>
                <a:spcPct val="0"/>
              </a:spcBef>
              <a:buFont typeface="Wingdings" pitchFamily="2" charset="2"/>
              <a:buNone/>
            </a:pPr>
            <a:r>
              <a:rPr lang="en-US" altLang="zh-CN" sz="2800">
                <a:solidFill>
                  <a:schemeClr val="tx1"/>
                </a:solidFill>
              </a:rPr>
              <a:t>     </a:t>
            </a:r>
            <a:r>
              <a:rPr lang="en-US" altLang="zh-CN" sz="2800">
                <a:solidFill>
                  <a:srgbClr val="66FF33"/>
                </a:solidFill>
              </a:rPr>
              <a:t>else</a:t>
            </a:r>
          </a:p>
          <a:p>
            <a:pPr>
              <a:lnSpc>
                <a:spcPct val="100000"/>
              </a:lnSpc>
              <a:spcBef>
                <a:spcPct val="0"/>
              </a:spcBef>
              <a:buFont typeface="Wingdings" pitchFamily="2" charset="2"/>
              <a:buNone/>
            </a:pPr>
            <a:r>
              <a:rPr lang="en-US" altLang="zh-CN" sz="2800">
                <a:solidFill>
                  <a:srgbClr val="66FF33"/>
                </a:solidFill>
              </a:rPr>
              <a:t>     {</a:t>
            </a:r>
            <a:r>
              <a:rPr lang="en-US" altLang="zh-CN" sz="2800">
                <a:solidFill>
                  <a:schemeClr val="tx1"/>
                </a:solidFill>
              </a:rPr>
              <a:t>  GListCopy( T-&gt;ptr.</a:t>
            </a:r>
            <a:r>
              <a:rPr lang="en-US" altLang="zh-CN" sz="2800"/>
              <a:t>hp</a:t>
            </a:r>
            <a:r>
              <a:rPr lang="en-US" altLang="zh-CN" sz="2800">
                <a:solidFill>
                  <a:schemeClr val="tx1"/>
                </a:solidFill>
              </a:rPr>
              <a:t>, L-&gt;ptr.</a:t>
            </a:r>
            <a:r>
              <a:rPr lang="en-US" altLang="zh-CN" sz="2800"/>
              <a:t>hp</a:t>
            </a:r>
            <a:r>
              <a:rPr lang="en-US" altLang="zh-CN" sz="2800">
                <a:solidFill>
                  <a:schemeClr val="tx1"/>
                </a:solidFill>
              </a:rPr>
              <a:t> );  </a:t>
            </a:r>
            <a:r>
              <a:rPr lang="en-US" altLang="zh-CN" sz="2800">
                <a:solidFill>
                  <a:srgbClr val="00FFFF"/>
                </a:solidFill>
              </a:rPr>
              <a:t>// </a:t>
            </a:r>
            <a:r>
              <a:rPr lang="zh-CN" altLang="en-US" sz="2800">
                <a:solidFill>
                  <a:srgbClr val="00FFFF"/>
                </a:solidFill>
              </a:rPr>
              <a:t>复制</a:t>
            </a:r>
            <a:r>
              <a:rPr lang="en-US" altLang="zh-CN" sz="2800">
                <a:solidFill>
                  <a:srgbClr val="00FFFF"/>
                </a:solidFill>
              </a:rPr>
              <a:t>hp</a:t>
            </a:r>
          </a:p>
          <a:p>
            <a:pPr>
              <a:lnSpc>
                <a:spcPct val="100000"/>
              </a:lnSpc>
              <a:spcBef>
                <a:spcPct val="0"/>
              </a:spcBef>
              <a:buFont typeface="Wingdings" pitchFamily="2" charset="2"/>
              <a:buNone/>
            </a:pPr>
            <a:r>
              <a:rPr lang="en-US" altLang="zh-CN" sz="2800">
                <a:solidFill>
                  <a:schemeClr val="tx1"/>
                </a:solidFill>
              </a:rPr>
              <a:t>        GListCopy( T-&gt;ptr.</a:t>
            </a:r>
            <a:r>
              <a:rPr lang="en-US" altLang="zh-CN" sz="2800"/>
              <a:t>tp</a:t>
            </a:r>
            <a:r>
              <a:rPr lang="en-US" altLang="zh-CN" sz="2800">
                <a:solidFill>
                  <a:schemeClr val="tx1"/>
                </a:solidFill>
              </a:rPr>
              <a:t>, L-&gt;ptr.</a:t>
            </a:r>
            <a:r>
              <a:rPr lang="en-US" altLang="zh-CN" sz="2800"/>
              <a:t>tp </a:t>
            </a:r>
            <a:r>
              <a:rPr lang="en-US" altLang="zh-CN" sz="2800">
                <a:solidFill>
                  <a:schemeClr val="tx1"/>
                </a:solidFill>
              </a:rPr>
              <a:t>);    </a:t>
            </a:r>
            <a:r>
              <a:rPr lang="en-US" altLang="zh-CN" sz="2800">
                <a:solidFill>
                  <a:srgbClr val="00FFFF"/>
                </a:solidFill>
              </a:rPr>
              <a:t>// </a:t>
            </a:r>
            <a:r>
              <a:rPr lang="zh-CN" altLang="en-US" sz="2800">
                <a:solidFill>
                  <a:srgbClr val="00FFFF"/>
                </a:solidFill>
              </a:rPr>
              <a:t>复制</a:t>
            </a:r>
            <a:r>
              <a:rPr lang="en-US" altLang="zh-CN" sz="2800">
                <a:solidFill>
                  <a:srgbClr val="00FFFF"/>
                </a:solidFill>
              </a:rPr>
              <a:t>tp</a:t>
            </a:r>
          </a:p>
          <a:p>
            <a:pPr>
              <a:lnSpc>
                <a:spcPct val="100000"/>
              </a:lnSpc>
              <a:spcBef>
                <a:spcPct val="0"/>
              </a:spcBef>
              <a:buFont typeface="Wingdings" pitchFamily="2" charset="2"/>
              <a:buNone/>
            </a:pPr>
            <a:r>
              <a:rPr lang="en-US" altLang="zh-CN" sz="2800">
                <a:solidFill>
                  <a:schemeClr val="tx1"/>
                </a:solidFill>
              </a:rPr>
              <a:t>     </a:t>
            </a:r>
            <a:r>
              <a:rPr lang="en-US" altLang="zh-CN" sz="2800">
                <a:solidFill>
                  <a:srgbClr val="66FF33"/>
                </a:solidFill>
              </a:rPr>
              <a:t>}</a:t>
            </a:r>
          </a:p>
          <a:p>
            <a:pPr>
              <a:lnSpc>
                <a:spcPct val="100000"/>
              </a:lnSpc>
              <a:spcBef>
                <a:spcPct val="0"/>
              </a:spcBef>
              <a:buFont typeface="Wingdings" pitchFamily="2" charset="2"/>
              <a:buNone/>
            </a:pPr>
            <a:r>
              <a:rPr lang="en-US" altLang="zh-CN" sz="2800">
                <a:solidFill>
                  <a:schemeClr val="tx1"/>
                </a:solidFill>
              </a:rPr>
              <a:t>   </a:t>
            </a:r>
            <a:r>
              <a:rPr lang="en-US" altLang="zh-CN" sz="2800"/>
              <a:t>}</a:t>
            </a:r>
          </a:p>
          <a:p>
            <a:pPr>
              <a:lnSpc>
                <a:spcPct val="100000"/>
              </a:lnSpc>
              <a:spcBef>
                <a:spcPct val="0"/>
              </a:spcBef>
              <a:buFont typeface="Wingdings" pitchFamily="2" charset="2"/>
              <a:buNone/>
            </a:pPr>
            <a:r>
              <a:rPr lang="en-US" altLang="zh-CN" sz="2800">
                <a:solidFill>
                  <a:schemeClr val="tx1"/>
                </a:solidFill>
              </a:rPr>
              <a:t>}</a:t>
            </a:r>
            <a:endParaRPr lang="zh-CN" altLang="en-US" sz="2800">
              <a:solidFill>
                <a:schemeClr val="tx1"/>
              </a:solidFill>
            </a:endParaRPr>
          </a:p>
        </p:txBody>
      </p:sp>
    </p:spTree>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r>
              <a:rPr lang="zh-CN" altLang="en-US"/>
              <a:t>第 </a:t>
            </a:r>
            <a:fld id="{14806423-A489-4ED0-8741-4687F80ACDA8}" type="slidenum">
              <a:rPr lang="zh-CN" altLang="en-US" b="1">
                <a:solidFill>
                  <a:srgbClr val="66CCFF"/>
                </a:solidFill>
              </a:rPr>
              <a:pPr/>
              <a:t>112</a:t>
            </a:fld>
            <a:r>
              <a:rPr lang="en-US" altLang="zh-CN" b="1"/>
              <a:t> </a:t>
            </a:r>
            <a:r>
              <a:rPr lang="zh-CN" altLang="en-US"/>
              <a:t>页</a:t>
            </a:r>
            <a:endParaRPr lang="zh-CN" altLang="en-US" sz="1800">
              <a:latin typeface="Arial" charset="0"/>
            </a:endParaRPr>
          </a:p>
        </p:txBody>
      </p:sp>
      <p:sp>
        <p:nvSpPr>
          <p:cNvPr id="1487874"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87875" name="Rectangle 3"/>
          <p:cNvSpPr>
            <a:spLocks noChangeArrowheads="1"/>
          </p:cNvSpPr>
          <p:nvPr/>
        </p:nvSpPr>
        <p:spPr bwMode="auto">
          <a:xfrm>
            <a:off x="341313" y="908050"/>
            <a:ext cx="8505825" cy="585788"/>
          </a:xfrm>
          <a:prstGeom prst="rect">
            <a:avLst/>
          </a:prstGeom>
          <a:noFill/>
          <a:ln w="9525" algn="ctr">
            <a:noFill/>
            <a:miter lim="800000"/>
            <a:headEnd/>
            <a:tailEnd/>
          </a:ln>
          <a:effectLst/>
        </p:spPr>
        <p:txBody>
          <a:bodyPr lIns="92075" tIns="46038" rIns="92075" bIns="46038">
            <a:spAutoFit/>
          </a:bodyPr>
          <a:lstStyle/>
          <a:p>
            <a:pPr>
              <a:buSzPct val="75000"/>
            </a:pPr>
            <a:r>
              <a:rPr lang="zh-CN" altLang="en-US" sz="3600">
                <a:solidFill>
                  <a:schemeClr val="tx1"/>
                </a:solidFill>
              </a:rPr>
              <a:t> 建立广义表</a:t>
            </a:r>
          </a:p>
        </p:txBody>
      </p:sp>
      <p:sp>
        <p:nvSpPr>
          <p:cNvPr id="1487876" name="Rectangle 4"/>
          <p:cNvSpPr>
            <a:spLocks noChangeArrowheads="1"/>
          </p:cNvSpPr>
          <p:nvPr/>
        </p:nvSpPr>
        <p:spPr bwMode="auto">
          <a:xfrm>
            <a:off x="522288" y="1538288"/>
            <a:ext cx="8189912" cy="1169987"/>
          </a:xfrm>
          <a:prstGeom prst="rect">
            <a:avLst/>
          </a:prstGeom>
          <a:noFill/>
          <a:ln w="9525">
            <a:noFill/>
            <a:miter lim="800000"/>
            <a:headEnd/>
            <a:tailEnd/>
          </a:ln>
          <a:effectLst/>
        </p:spPr>
        <p:txBody>
          <a:bodyPr/>
          <a:lstStyle/>
          <a:p>
            <a:pPr marL="342900" indent="-342900" eaLnBrk="1" hangingPunct="1">
              <a:lnSpc>
                <a:spcPct val="100000"/>
              </a:lnSpc>
              <a:buSzPct val="70000"/>
              <a:buFont typeface="Wingdings" pitchFamily="2" charset="2"/>
              <a:buNone/>
            </a:pPr>
            <a:r>
              <a:rPr lang="zh-CN" altLang="en-US">
                <a:latin typeface="宋体" charset="-122"/>
              </a:rPr>
              <a:t>输入：字符串 </a:t>
            </a:r>
            <a:r>
              <a:rPr lang="en-US" altLang="zh-CN">
                <a:latin typeface="宋体" charset="-122"/>
              </a:rPr>
              <a:t>(</a:t>
            </a:r>
            <a:r>
              <a:rPr lang="en-US" altLang="zh-CN">
                <a:latin typeface="宋体" charset="-122"/>
                <a:sym typeface="Symbol" pitchFamily="18" charset="2"/>
              </a:rPr>
              <a:t></a:t>
            </a:r>
            <a:r>
              <a:rPr lang="en-US" altLang="zh-CN" baseline="-25000">
                <a:latin typeface="宋体" charset="-122"/>
              </a:rPr>
              <a:t>1</a:t>
            </a:r>
            <a:r>
              <a:rPr lang="en-US" altLang="zh-CN">
                <a:latin typeface="宋体" charset="-122"/>
              </a:rPr>
              <a:t>, </a:t>
            </a:r>
            <a:r>
              <a:rPr lang="en-US" altLang="zh-CN">
                <a:latin typeface="宋体" charset="-122"/>
                <a:sym typeface="Symbol" pitchFamily="18" charset="2"/>
              </a:rPr>
              <a:t></a:t>
            </a:r>
            <a:r>
              <a:rPr lang="en-US" altLang="zh-CN" baseline="-25000">
                <a:latin typeface="宋体" charset="-122"/>
              </a:rPr>
              <a:t>2</a:t>
            </a:r>
            <a:r>
              <a:rPr lang="en-US" altLang="zh-CN">
                <a:latin typeface="宋体" charset="-122"/>
              </a:rPr>
              <a:t>, </a:t>
            </a:r>
            <a:r>
              <a:rPr lang="en-US" altLang="zh-CN">
                <a:latin typeface="宋体" charset="-122"/>
                <a:sym typeface="Symbol" pitchFamily="18" charset="2"/>
              </a:rPr>
              <a:t></a:t>
            </a:r>
            <a:r>
              <a:rPr lang="en-US" altLang="zh-CN">
                <a:latin typeface="宋体" charset="-122"/>
              </a:rPr>
              <a:t>, </a:t>
            </a:r>
            <a:r>
              <a:rPr lang="en-US" altLang="zh-CN">
                <a:latin typeface="宋体" charset="-122"/>
                <a:sym typeface="Symbol" pitchFamily="18" charset="2"/>
              </a:rPr>
              <a:t></a:t>
            </a:r>
            <a:r>
              <a:rPr lang="en-US" altLang="zh-CN" baseline="-25000">
                <a:latin typeface="宋体" charset="-122"/>
              </a:rPr>
              <a:t>n </a:t>
            </a:r>
            <a:r>
              <a:rPr lang="en-US" altLang="zh-CN">
                <a:latin typeface="宋体" charset="-122"/>
              </a:rPr>
              <a:t>)</a:t>
            </a:r>
            <a:endParaRPr lang="en-US" altLang="zh-CN">
              <a:latin typeface="宋体" charset="-122"/>
              <a:sym typeface="Symbol" pitchFamily="18" charset="2"/>
            </a:endParaRPr>
          </a:p>
          <a:p>
            <a:pPr marL="342900" indent="-342900" eaLnBrk="1" hangingPunct="1">
              <a:lnSpc>
                <a:spcPct val="100000"/>
              </a:lnSpc>
              <a:buSzPct val="70000"/>
              <a:buFont typeface="Wingdings" pitchFamily="2" charset="2"/>
              <a:buNone/>
            </a:pPr>
            <a:r>
              <a:rPr lang="zh-CN" altLang="en-US">
                <a:latin typeface="宋体" charset="-122"/>
              </a:rPr>
              <a:t>结果</a:t>
            </a:r>
            <a:r>
              <a:rPr lang="en-US" altLang="zh-CN">
                <a:latin typeface="宋体" charset="-122"/>
              </a:rPr>
              <a:t>: </a:t>
            </a:r>
            <a:r>
              <a:rPr lang="zh-CN" altLang="en-US">
                <a:latin typeface="宋体" charset="-122"/>
              </a:rPr>
              <a:t>建立广义表的头尾链表</a:t>
            </a:r>
            <a:endParaRPr lang="zh-CN" altLang="en-US" i="1">
              <a:latin typeface="宋体" charset="-122"/>
            </a:endParaRPr>
          </a:p>
        </p:txBody>
      </p:sp>
      <p:sp>
        <p:nvSpPr>
          <p:cNvPr id="1487877" name="Rectangle 5"/>
          <p:cNvSpPr>
            <a:spLocks noChangeArrowheads="1"/>
          </p:cNvSpPr>
          <p:nvPr/>
        </p:nvSpPr>
        <p:spPr bwMode="auto">
          <a:xfrm>
            <a:off x="431800" y="2663825"/>
            <a:ext cx="8505825" cy="1447800"/>
          </a:xfrm>
          <a:prstGeom prst="rect">
            <a:avLst/>
          </a:prstGeom>
          <a:noFill/>
          <a:ln w="9525">
            <a:noFill/>
            <a:miter lim="800000"/>
            <a:headEnd/>
            <a:tailEnd/>
          </a:ln>
          <a:effectLst/>
        </p:spPr>
        <p:txBody>
          <a:bodyPr/>
          <a:lstStyle/>
          <a:p>
            <a:pPr marL="1160463" indent="-1160463" eaLnBrk="1" hangingPunct="1">
              <a:lnSpc>
                <a:spcPct val="120000"/>
              </a:lnSpc>
              <a:spcBef>
                <a:spcPct val="0"/>
              </a:spcBef>
              <a:buSzPct val="70000"/>
              <a:buFont typeface="Wingdings" pitchFamily="2" charset="2"/>
              <a:buNone/>
            </a:pPr>
            <a:r>
              <a:rPr lang="zh-CN" altLang="en-US">
                <a:solidFill>
                  <a:schemeClr val="hlink"/>
                </a:solidFill>
                <a:latin typeface="宋体" charset="-122"/>
              </a:rPr>
              <a:t>分解：</a:t>
            </a:r>
            <a:r>
              <a:rPr lang="zh-CN" altLang="en-US">
                <a:latin typeface="宋体" charset="-122"/>
              </a:rPr>
              <a:t>将广义表分解成 </a:t>
            </a:r>
            <a:r>
              <a:rPr lang="en-US" altLang="zh-CN">
                <a:latin typeface="宋体" charset="-122"/>
              </a:rPr>
              <a:t>n</a:t>
            </a:r>
            <a:r>
              <a:rPr lang="zh-CN" altLang="en-US">
                <a:latin typeface="宋体" charset="-122"/>
              </a:rPr>
              <a:t>个子表</a:t>
            </a:r>
            <a:r>
              <a:rPr lang="zh-CN" altLang="en-US" sz="3600">
                <a:ea typeface="楷体_GB2312" pitchFamily="49" charset="-122"/>
                <a:sym typeface="Symbol" pitchFamily="18" charset="2"/>
              </a:rPr>
              <a:t></a:t>
            </a:r>
            <a:r>
              <a:rPr lang="en-US" altLang="zh-CN" sz="3600" baseline="-25000">
                <a:ea typeface="楷体_GB2312" pitchFamily="49" charset="-122"/>
              </a:rPr>
              <a:t>1</a:t>
            </a:r>
            <a:r>
              <a:rPr lang="en-US" altLang="zh-CN" sz="3600">
                <a:ea typeface="楷体_GB2312" pitchFamily="49" charset="-122"/>
              </a:rPr>
              <a:t>,</a:t>
            </a:r>
            <a:r>
              <a:rPr lang="en-US" altLang="zh-CN" sz="3600">
                <a:ea typeface="楷体_GB2312" pitchFamily="49" charset="-122"/>
                <a:sym typeface="Symbol" pitchFamily="18" charset="2"/>
              </a:rPr>
              <a:t></a:t>
            </a:r>
            <a:r>
              <a:rPr lang="en-US" altLang="zh-CN" sz="3600" baseline="-25000">
                <a:ea typeface="楷体_GB2312" pitchFamily="49" charset="-122"/>
              </a:rPr>
              <a:t>2</a:t>
            </a:r>
            <a:r>
              <a:rPr lang="en-US" altLang="zh-CN" sz="3600">
                <a:ea typeface="楷体_GB2312" pitchFamily="49" charset="-122"/>
              </a:rPr>
              <a:t>,</a:t>
            </a:r>
            <a:r>
              <a:rPr lang="en-US" altLang="zh-CN" sz="3600">
                <a:ea typeface="楷体_GB2312" pitchFamily="49" charset="-122"/>
                <a:sym typeface="Symbol" pitchFamily="18" charset="2"/>
              </a:rPr>
              <a:t></a:t>
            </a:r>
            <a:r>
              <a:rPr lang="en-US" altLang="zh-CN" sz="3600">
                <a:ea typeface="楷体_GB2312" pitchFamily="49" charset="-122"/>
              </a:rPr>
              <a:t>,</a:t>
            </a:r>
            <a:r>
              <a:rPr lang="en-US" altLang="zh-CN" sz="3600">
                <a:ea typeface="楷体_GB2312" pitchFamily="49" charset="-122"/>
                <a:sym typeface="Symbol" pitchFamily="18" charset="2"/>
              </a:rPr>
              <a:t></a:t>
            </a:r>
            <a:r>
              <a:rPr lang="en-US" altLang="zh-CN" sz="3600" baseline="-25000">
                <a:ea typeface="楷体_GB2312" pitchFamily="49" charset="-122"/>
              </a:rPr>
              <a:t>n</a:t>
            </a:r>
            <a:r>
              <a:rPr lang="zh-CN" altLang="en-US">
                <a:latin typeface="宋体" charset="-122"/>
              </a:rPr>
              <a:t>，分别建立 </a:t>
            </a:r>
            <a:r>
              <a:rPr lang="zh-CN" altLang="en-US" sz="3600">
                <a:ea typeface="楷体_GB2312" pitchFamily="49" charset="-122"/>
                <a:sym typeface="Symbol" pitchFamily="18" charset="2"/>
              </a:rPr>
              <a:t></a:t>
            </a:r>
            <a:r>
              <a:rPr lang="en-US" altLang="zh-CN" sz="3600" baseline="-25000">
                <a:ea typeface="楷体_GB2312" pitchFamily="49" charset="-122"/>
              </a:rPr>
              <a:t>1</a:t>
            </a:r>
            <a:r>
              <a:rPr lang="en-US" altLang="zh-CN" sz="3600">
                <a:ea typeface="楷体_GB2312" pitchFamily="49" charset="-122"/>
              </a:rPr>
              <a:t>, </a:t>
            </a:r>
            <a:r>
              <a:rPr lang="en-US" altLang="zh-CN" sz="3600">
                <a:ea typeface="楷体_GB2312" pitchFamily="49" charset="-122"/>
                <a:sym typeface="Symbol" pitchFamily="18" charset="2"/>
              </a:rPr>
              <a:t></a:t>
            </a:r>
            <a:r>
              <a:rPr lang="en-US" altLang="zh-CN" sz="3600" baseline="-25000">
                <a:ea typeface="楷体_GB2312" pitchFamily="49" charset="-122"/>
              </a:rPr>
              <a:t>2</a:t>
            </a:r>
            <a:r>
              <a:rPr lang="en-US" altLang="zh-CN" sz="3600">
                <a:ea typeface="楷体_GB2312" pitchFamily="49" charset="-122"/>
              </a:rPr>
              <a:t>, </a:t>
            </a:r>
            <a:r>
              <a:rPr lang="en-US" altLang="zh-CN" sz="3600">
                <a:ea typeface="楷体_GB2312" pitchFamily="49" charset="-122"/>
                <a:sym typeface="Symbol" pitchFamily="18" charset="2"/>
              </a:rPr>
              <a:t></a:t>
            </a:r>
            <a:r>
              <a:rPr lang="en-US" altLang="zh-CN" sz="3600">
                <a:ea typeface="楷体_GB2312" pitchFamily="49" charset="-122"/>
              </a:rPr>
              <a:t>, </a:t>
            </a:r>
            <a:r>
              <a:rPr lang="en-US" altLang="zh-CN" sz="3600">
                <a:ea typeface="楷体_GB2312" pitchFamily="49" charset="-122"/>
                <a:sym typeface="Symbol" pitchFamily="18" charset="2"/>
              </a:rPr>
              <a:t></a:t>
            </a:r>
            <a:r>
              <a:rPr lang="en-US" altLang="zh-CN" sz="3600" baseline="-25000">
                <a:ea typeface="楷体_GB2312" pitchFamily="49" charset="-122"/>
              </a:rPr>
              <a:t>n</a:t>
            </a:r>
            <a:r>
              <a:rPr lang="en-US" altLang="zh-CN">
                <a:latin typeface="宋体" charset="-122"/>
              </a:rPr>
              <a:t> </a:t>
            </a:r>
            <a:r>
              <a:rPr lang="zh-CN" altLang="en-US">
                <a:latin typeface="宋体" charset="-122"/>
              </a:rPr>
              <a:t>对应的子表。</a:t>
            </a:r>
          </a:p>
        </p:txBody>
      </p:sp>
      <p:sp>
        <p:nvSpPr>
          <p:cNvPr id="1487878" name="Rectangle 6"/>
          <p:cNvSpPr>
            <a:spLocks noChangeArrowheads="1"/>
          </p:cNvSpPr>
          <p:nvPr/>
        </p:nvSpPr>
        <p:spPr bwMode="auto">
          <a:xfrm>
            <a:off x="431800" y="4689475"/>
            <a:ext cx="8280400" cy="1709738"/>
          </a:xfrm>
          <a:prstGeom prst="rect">
            <a:avLst/>
          </a:prstGeom>
          <a:noFill/>
          <a:ln w="9525">
            <a:noFill/>
            <a:miter lim="800000"/>
            <a:headEnd/>
            <a:tailEnd/>
          </a:ln>
          <a:effectLst/>
        </p:spPr>
        <p:txBody>
          <a:bodyPr/>
          <a:lstStyle/>
          <a:p>
            <a:pPr marL="342900" indent="-342900" eaLnBrk="1" hangingPunct="1">
              <a:lnSpc>
                <a:spcPct val="110000"/>
              </a:lnSpc>
              <a:spcBef>
                <a:spcPct val="0"/>
              </a:spcBef>
              <a:buSzPct val="70000"/>
              <a:buFont typeface="Wingdings" pitchFamily="2" charset="2"/>
              <a:buNone/>
            </a:pPr>
            <a:r>
              <a:rPr lang="zh-CN" altLang="en-US">
                <a:solidFill>
                  <a:schemeClr val="hlink"/>
                </a:solidFill>
                <a:latin typeface="宋体" charset="-122"/>
              </a:rPr>
              <a:t>直接求解：</a:t>
            </a:r>
            <a:endParaRPr lang="en-US" altLang="zh-CN">
              <a:solidFill>
                <a:schemeClr val="hlink"/>
              </a:solidFill>
              <a:latin typeface="宋体" charset="-122"/>
            </a:endParaRPr>
          </a:p>
          <a:p>
            <a:pPr marL="342900" indent="-342900" eaLnBrk="1" hangingPunct="1">
              <a:lnSpc>
                <a:spcPct val="110000"/>
              </a:lnSpc>
              <a:spcBef>
                <a:spcPct val="0"/>
              </a:spcBef>
              <a:buClrTx/>
              <a:buSzPct val="70000"/>
              <a:buFontTx/>
              <a:buNone/>
            </a:pPr>
            <a:r>
              <a:rPr lang="zh-CN" altLang="en-US">
                <a:latin typeface="宋体" charset="-122"/>
              </a:rPr>
              <a:t>      空表</a:t>
            </a:r>
            <a:r>
              <a:rPr lang="en-US" altLang="zh-CN">
                <a:latin typeface="宋体" charset="-122"/>
              </a:rPr>
              <a:t>: NULL</a:t>
            </a:r>
            <a:r>
              <a:rPr lang="en-US" altLang="zh-CN">
                <a:solidFill>
                  <a:srgbClr val="9933FF"/>
                </a:solidFill>
                <a:latin typeface="宋体" charset="-122"/>
              </a:rPr>
              <a:t> </a:t>
            </a:r>
          </a:p>
          <a:p>
            <a:pPr marL="342900" indent="-342900" eaLnBrk="1" hangingPunct="1">
              <a:lnSpc>
                <a:spcPct val="110000"/>
              </a:lnSpc>
              <a:spcBef>
                <a:spcPct val="0"/>
              </a:spcBef>
              <a:buClrTx/>
              <a:buSzPct val="70000"/>
              <a:buFontTx/>
              <a:buNone/>
            </a:pPr>
            <a:r>
              <a:rPr lang="en-US" altLang="zh-CN">
                <a:latin typeface="宋体" charset="-122"/>
              </a:rPr>
              <a:t>      </a:t>
            </a:r>
            <a:r>
              <a:rPr lang="zh-CN" altLang="en-US">
                <a:latin typeface="宋体" charset="-122"/>
              </a:rPr>
              <a:t>原子</a:t>
            </a:r>
            <a:r>
              <a:rPr lang="en-US" altLang="zh-CN">
                <a:latin typeface="宋体" charset="-122"/>
              </a:rPr>
              <a:t>: </a:t>
            </a:r>
            <a:r>
              <a:rPr lang="zh-CN" altLang="en-US">
                <a:latin typeface="宋体" charset="-122"/>
              </a:rPr>
              <a:t>建立原子结点</a:t>
            </a:r>
            <a:r>
              <a:rPr lang="zh-CN" altLang="en-US">
                <a:solidFill>
                  <a:srgbClr val="9933FF"/>
                </a:solidFill>
                <a:latin typeface="宋体" charset="-122"/>
              </a:rPr>
              <a:t> </a:t>
            </a:r>
            <a:r>
              <a:rPr lang="zh-CN" altLang="en-US">
                <a:latin typeface="宋体" charset="-122"/>
              </a:rPr>
              <a:t> </a:t>
            </a:r>
          </a:p>
        </p:txBody>
      </p:sp>
      <p:sp>
        <p:nvSpPr>
          <p:cNvPr id="1487879" name="Rectangle 7"/>
          <p:cNvSpPr>
            <a:spLocks noChangeArrowheads="1"/>
          </p:cNvSpPr>
          <p:nvPr/>
        </p:nvSpPr>
        <p:spPr bwMode="auto">
          <a:xfrm>
            <a:off x="431800" y="3968750"/>
            <a:ext cx="8712200" cy="800100"/>
          </a:xfrm>
          <a:prstGeom prst="rect">
            <a:avLst/>
          </a:prstGeom>
          <a:noFill/>
          <a:ln w="9525">
            <a:noFill/>
            <a:miter lim="800000"/>
            <a:headEnd/>
            <a:tailEnd/>
          </a:ln>
          <a:effectLst/>
        </p:spPr>
        <p:txBody>
          <a:bodyPr tIns="108000" bIns="108000">
            <a:spAutoFit/>
          </a:bodyPr>
          <a:lstStyle/>
          <a:p>
            <a:pPr eaLnBrk="1" hangingPunct="1">
              <a:lnSpc>
                <a:spcPct val="120000"/>
              </a:lnSpc>
              <a:spcBef>
                <a:spcPct val="0"/>
              </a:spcBef>
              <a:buClr>
                <a:srgbClr val="CC6600"/>
              </a:buClr>
              <a:buFont typeface="Wingdings 2" pitchFamily="18" charset="2"/>
              <a:buNone/>
            </a:pPr>
            <a:r>
              <a:rPr lang="zh-CN" altLang="en-US">
                <a:solidFill>
                  <a:schemeClr val="hlink"/>
                </a:solidFill>
                <a:latin typeface="宋体" charset="-122"/>
              </a:rPr>
              <a:t>组合：</a:t>
            </a:r>
            <a:r>
              <a:rPr lang="zh-CN" altLang="en-US">
                <a:solidFill>
                  <a:schemeClr val="tx1"/>
                </a:solidFill>
                <a:latin typeface="宋体" charset="-122"/>
              </a:rPr>
              <a:t>将 </a:t>
            </a:r>
            <a:r>
              <a:rPr lang="en-US" altLang="zh-CN" i="1">
                <a:solidFill>
                  <a:schemeClr val="tx1"/>
                </a:solidFill>
                <a:latin typeface="宋体" charset="-122"/>
              </a:rPr>
              <a:t>n </a:t>
            </a:r>
            <a:r>
              <a:rPr lang="zh-CN" altLang="en-US">
                <a:solidFill>
                  <a:schemeClr val="tx1"/>
                </a:solidFill>
                <a:latin typeface="宋体" charset="-122"/>
              </a:rPr>
              <a:t>个子表组合成一个广义表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487877"/>
                                        </p:tgtEl>
                                        <p:attrNameLst>
                                          <p:attrName>style.visibility</p:attrName>
                                        </p:attrNameLst>
                                      </p:cBhvr>
                                      <p:to>
                                        <p:strVal val="visible"/>
                                      </p:to>
                                    </p:set>
                                    <p:anim calcmode="lin" valueType="num">
                                      <p:cBhvr additive="base">
                                        <p:cTn id="7" dur="500" fill="hold"/>
                                        <p:tgtEl>
                                          <p:spTgt spid="1487877"/>
                                        </p:tgtEl>
                                        <p:attrNameLst>
                                          <p:attrName>ppt_x</p:attrName>
                                        </p:attrNameLst>
                                      </p:cBhvr>
                                      <p:tavLst>
                                        <p:tav tm="0">
                                          <p:val>
                                            <p:strVal val="#ppt_x"/>
                                          </p:val>
                                        </p:tav>
                                        <p:tav tm="100000">
                                          <p:val>
                                            <p:strVal val="#ppt_x"/>
                                          </p:val>
                                        </p:tav>
                                      </p:tavLst>
                                    </p:anim>
                                    <p:anim calcmode="lin" valueType="num">
                                      <p:cBhvr additive="base">
                                        <p:cTn id="8" dur="500" fill="hold"/>
                                        <p:tgtEl>
                                          <p:spTgt spid="148787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487879"/>
                                        </p:tgtEl>
                                        <p:attrNameLst>
                                          <p:attrName>style.visibility</p:attrName>
                                        </p:attrNameLst>
                                      </p:cBhvr>
                                      <p:to>
                                        <p:strVal val="visible"/>
                                      </p:to>
                                    </p:set>
                                    <p:animEffect transition="in" filter="wipe(up)">
                                      <p:cBhvr>
                                        <p:cTn id="13" dur="500"/>
                                        <p:tgtEl>
                                          <p:spTgt spid="1487879"/>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487878">
                                            <p:txEl>
                                              <p:pRg st="0" end="0"/>
                                            </p:txEl>
                                          </p:spTgt>
                                        </p:tgtEl>
                                        <p:attrNameLst>
                                          <p:attrName>style.visibility</p:attrName>
                                        </p:attrNameLst>
                                      </p:cBhvr>
                                      <p:to>
                                        <p:strVal val="visible"/>
                                      </p:to>
                                    </p:set>
                                    <p:animEffect transition="in" filter="wipe(up)">
                                      <p:cBhvr>
                                        <p:cTn id="17" dur="500"/>
                                        <p:tgtEl>
                                          <p:spTgt spid="148787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87878">
                                            <p:txEl>
                                              <p:pRg st="1" end="1"/>
                                            </p:txEl>
                                          </p:spTgt>
                                        </p:tgtEl>
                                        <p:attrNameLst>
                                          <p:attrName>style.visibility</p:attrName>
                                        </p:attrNameLst>
                                      </p:cBhvr>
                                      <p:to>
                                        <p:strVal val="visible"/>
                                      </p:to>
                                    </p:set>
                                    <p:animEffect transition="in" filter="wipe(up)">
                                      <p:cBhvr>
                                        <p:cTn id="22" dur="500"/>
                                        <p:tgtEl>
                                          <p:spTgt spid="148787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487878">
                                            <p:txEl>
                                              <p:pRg st="2" end="2"/>
                                            </p:txEl>
                                          </p:spTgt>
                                        </p:tgtEl>
                                        <p:attrNameLst>
                                          <p:attrName>style.visibility</p:attrName>
                                        </p:attrNameLst>
                                      </p:cBhvr>
                                      <p:to>
                                        <p:strVal val="visible"/>
                                      </p:to>
                                    </p:set>
                                    <p:animEffect transition="in" filter="wipe(up)">
                                      <p:cBhvr>
                                        <p:cTn id="27" dur="500"/>
                                        <p:tgtEl>
                                          <p:spTgt spid="14878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77" grpId="0" autoUpdateAnimBg="0"/>
      <p:bldP spid="1487878" grpId="0" build="p" autoUpdateAnimBg="0"/>
      <p:bldP spid="1487879"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2"/>
          <p:cNvSpPr>
            <a:spLocks noGrp="1"/>
          </p:cNvSpPr>
          <p:nvPr>
            <p:ph type="sldNum" sz="quarter" idx="11"/>
          </p:nvPr>
        </p:nvSpPr>
        <p:spPr/>
        <p:txBody>
          <a:bodyPr/>
          <a:lstStyle/>
          <a:p>
            <a:r>
              <a:rPr lang="zh-CN" altLang="en-US"/>
              <a:t>第 </a:t>
            </a:r>
            <a:fld id="{7BC88E27-F4CB-4C7F-A0EC-3242017A4356}" type="slidenum">
              <a:rPr lang="zh-CN" altLang="en-US" b="1">
                <a:solidFill>
                  <a:srgbClr val="66CCFF"/>
                </a:solidFill>
              </a:rPr>
              <a:pPr/>
              <a:t>113</a:t>
            </a:fld>
            <a:r>
              <a:rPr lang="en-US" altLang="zh-CN" b="1"/>
              <a:t> </a:t>
            </a:r>
            <a:r>
              <a:rPr lang="zh-CN" altLang="en-US"/>
              <a:t>页</a:t>
            </a:r>
            <a:endParaRPr lang="zh-CN" altLang="en-US" sz="1800">
              <a:latin typeface="Arial" charset="0"/>
            </a:endParaRPr>
          </a:p>
        </p:txBody>
      </p:sp>
      <p:sp>
        <p:nvSpPr>
          <p:cNvPr id="1488898"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88899" name="Rectangle 3"/>
          <p:cNvSpPr>
            <a:spLocks noChangeArrowheads="1"/>
          </p:cNvSpPr>
          <p:nvPr/>
        </p:nvSpPr>
        <p:spPr bwMode="auto">
          <a:xfrm>
            <a:off x="341313" y="908050"/>
            <a:ext cx="8505825" cy="585788"/>
          </a:xfrm>
          <a:prstGeom prst="rect">
            <a:avLst/>
          </a:prstGeom>
          <a:noFill/>
          <a:ln w="9525" algn="ctr">
            <a:noFill/>
            <a:miter lim="800000"/>
            <a:headEnd/>
            <a:tailEnd/>
          </a:ln>
          <a:effectLst/>
        </p:spPr>
        <p:txBody>
          <a:bodyPr lIns="92075" tIns="46038" rIns="92075" bIns="46038">
            <a:spAutoFit/>
          </a:bodyPr>
          <a:lstStyle/>
          <a:p>
            <a:pPr>
              <a:buSzPct val="75000"/>
            </a:pPr>
            <a:r>
              <a:rPr lang="zh-CN" altLang="en-US" sz="3600">
                <a:solidFill>
                  <a:schemeClr val="tx1"/>
                </a:solidFill>
              </a:rPr>
              <a:t> 建立广义表</a:t>
            </a:r>
          </a:p>
        </p:txBody>
      </p:sp>
      <p:sp>
        <p:nvSpPr>
          <p:cNvPr id="1488900" name="Rectangle 4"/>
          <p:cNvSpPr>
            <a:spLocks noChangeArrowheads="1"/>
          </p:cNvSpPr>
          <p:nvPr/>
        </p:nvSpPr>
        <p:spPr bwMode="auto">
          <a:xfrm>
            <a:off x="746125" y="1679575"/>
            <a:ext cx="7921625" cy="1171575"/>
          </a:xfrm>
          <a:prstGeom prst="rect">
            <a:avLst/>
          </a:prstGeom>
          <a:noFill/>
          <a:ln w="9525">
            <a:noFill/>
            <a:miter lim="800000"/>
            <a:headEnd/>
            <a:tailEnd/>
          </a:ln>
          <a:effectLst/>
        </p:spPr>
        <p:txBody>
          <a:bodyPr lIns="92075" tIns="46038" rIns="92075" bIns="46038"/>
          <a:lstStyle/>
          <a:p>
            <a:pPr marL="342900" indent="-342900" eaLnBrk="1" hangingPunct="1">
              <a:lnSpc>
                <a:spcPct val="100000"/>
              </a:lnSpc>
              <a:spcBef>
                <a:spcPct val="10000"/>
              </a:spcBef>
              <a:buSzPct val="70000"/>
              <a:buFont typeface="Wingdings" pitchFamily="2" charset="2"/>
              <a:buNone/>
            </a:pPr>
            <a:r>
              <a:rPr lang="zh-CN" altLang="en-US" dirty="0" smtClean="0"/>
              <a:t>相邻</a:t>
            </a:r>
            <a:r>
              <a:rPr lang="zh-CN" altLang="en-US" dirty="0"/>
              <a:t>两个子表之间的关系</a:t>
            </a:r>
          </a:p>
        </p:txBody>
      </p:sp>
      <p:sp>
        <p:nvSpPr>
          <p:cNvPr id="1488901" name="Rectangle 5"/>
          <p:cNvSpPr>
            <a:spLocks noChangeArrowheads="1"/>
          </p:cNvSpPr>
          <p:nvPr/>
        </p:nvSpPr>
        <p:spPr bwMode="auto">
          <a:xfrm>
            <a:off x="6400800" y="5949950"/>
            <a:ext cx="1562100" cy="579438"/>
          </a:xfrm>
          <a:prstGeom prst="rect">
            <a:avLst/>
          </a:prstGeom>
          <a:noFill/>
          <a:ln w="12700" cap="rnd">
            <a:noFill/>
            <a:miter lim="800000"/>
            <a:headEnd/>
            <a:tailEnd/>
          </a:ln>
          <a:effectLst/>
        </p:spPr>
        <p:txBody>
          <a:bodyPr>
            <a:spAutoFit/>
          </a:bodyPr>
          <a:lstStyle/>
          <a:p>
            <a:pPr algn="ctr">
              <a:lnSpc>
                <a:spcPct val="100000"/>
              </a:lnSpc>
              <a:spcBef>
                <a:spcPct val="0"/>
              </a:spcBef>
              <a:buClrTx/>
              <a:buFontTx/>
              <a:buNone/>
            </a:pPr>
            <a:r>
              <a:rPr lang="en-US" altLang="zh-CN">
                <a:solidFill>
                  <a:schemeClr val="tx1"/>
                </a:solidFill>
                <a:latin typeface="Times New Roman" pitchFamily="18" charset="0"/>
              </a:rPr>
              <a:t>( ( d ) )</a:t>
            </a:r>
            <a:endParaRPr lang="en-US" altLang="zh-CN" sz="2800">
              <a:solidFill>
                <a:schemeClr val="hlink"/>
              </a:solidFill>
              <a:latin typeface="Times New Roman" pitchFamily="18" charset="0"/>
            </a:endParaRPr>
          </a:p>
        </p:txBody>
      </p:sp>
      <p:sp>
        <p:nvSpPr>
          <p:cNvPr id="1488902" name="AutoShape 6"/>
          <p:cNvSpPr>
            <a:spLocks noChangeArrowheads="1"/>
          </p:cNvSpPr>
          <p:nvPr/>
        </p:nvSpPr>
        <p:spPr bwMode="auto">
          <a:xfrm>
            <a:off x="3041650" y="3324225"/>
            <a:ext cx="3048000" cy="2133600"/>
          </a:xfrm>
          <a:prstGeom prst="flowChartAlternateProcess">
            <a:avLst/>
          </a:prstGeom>
          <a:noFill/>
          <a:ln w="12700" cap="rnd">
            <a:solidFill>
              <a:schemeClr val="tx1"/>
            </a:solidFill>
            <a:miter lim="800000"/>
            <a:headEnd/>
            <a:tailEnd/>
          </a:ln>
          <a:effectLst/>
        </p:spPr>
        <p:txBody>
          <a:bodyPr wrap="none" anchor="ctr"/>
          <a:lstStyle/>
          <a:p>
            <a:endParaRPr lang="zh-CN" altLang="en-US"/>
          </a:p>
        </p:txBody>
      </p:sp>
      <p:sp>
        <p:nvSpPr>
          <p:cNvPr id="1488903" name="AutoShape 7"/>
          <p:cNvSpPr>
            <a:spLocks noChangeArrowheads="1"/>
          </p:cNvSpPr>
          <p:nvPr/>
        </p:nvSpPr>
        <p:spPr bwMode="auto">
          <a:xfrm>
            <a:off x="1219200" y="3400425"/>
            <a:ext cx="1447800" cy="1143000"/>
          </a:xfrm>
          <a:prstGeom prst="flowChartAlternateProcess">
            <a:avLst/>
          </a:prstGeom>
          <a:noFill/>
          <a:ln w="12700" cap="rnd">
            <a:solidFill>
              <a:schemeClr val="tx1"/>
            </a:solidFill>
            <a:miter lim="800000"/>
            <a:headEnd/>
            <a:tailEnd/>
          </a:ln>
          <a:effectLst/>
        </p:spPr>
        <p:txBody>
          <a:bodyPr wrap="none" anchor="ctr"/>
          <a:lstStyle/>
          <a:p>
            <a:endParaRPr lang="zh-CN" altLang="en-US"/>
          </a:p>
        </p:txBody>
      </p:sp>
      <p:sp>
        <p:nvSpPr>
          <p:cNvPr id="1488961" name="AutoShape 65"/>
          <p:cNvSpPr>
            <a:spLocks noChangeArrowheads="1"/>
          </p:cNvSpPr>
          <p:nvPr/>
        </p:nvSpPr>
        <p:spPr bwMode="auto">
          <a:xfrm>
            <a:off x="6327775" y="3384550"/>
            <a:ext cx="1752600" cy="2590800"/>
          </a:xfrm>
          <a:prstGeom prst="flowChartAlternateProcess">
            <a:avLst/>
          </a:prstGeom>
          <a:noFill/>
          <a:ln w="12700" cap="rnd">
            <a:solidFill>
              <a:schemeClr val="tx1"/>
            </a:solidFill>
            <a:miter lim="800000"/>
            <a:headEnd/>
            <a:tailEnd/>
          </a:ln>
          <a:effectLst/>
        </p:spPr>
        <p:txBody>
          <a:bodyPr wrap="none" anchor="ctr"/>
          <a:lstStyle/>
          <a:p>
            <a:endParaRPr lang="zh-CN" altLang="en-US"/>
          </a:p>
        </p:txBody>
      </p:sp>
      <p:sp>
        <p:nvSpPr>
          <p:cNvPr id="1488962" name="Rectangle 66"/>
          <p:cNvSpPr>
            <a:spLocks noChangeArrowheads="1"/>
          </p:cNvSpPr>
          <p:nvPr/>
        </p:nvSpPr>
        <p:spPr bwMode="auto">
          <a:xfrm>
            <a:off x="3962400" y="5949950"/>
            <a:ext cx="1266825" cy="703263"/>
          </a:xfrm>
          <a:prstGeom prst="rect">
            <a:avLst/>
          </a:prstGeom>
          <a:noFill/>
          <a:ln w="9525">
            <a:noFill/>
            <a:miter lim="800000"/>
            <a:headEnd/>
            <a:tailEnd/>
          </a:ln>
          <a:effectLst/>
        </p:spPr>
        <p:txBody>
          <a:bodyPr wrap="none" tIns="108000" bIns="108000">
            <a:spAutoFit/>
          </a:bodyPr>
          <a:lstStyle/>
          <a:p>
            <a:pPr eaLnBrk="1" hangingPunct="1">
              <a:lnSpc>
                <a:spcPct val="100000"/>
              </a:lnSpc>
              <a:spcBef>
                <a:spcPct val="0"/>
              </a:spcBef>
              <a:buClrTx/>
              <a:buFontTx/>
              <a:buNone/>
            </a:pPr>
            <a:r>
              <a:rPr lang="en-US" altLang="zh-CN">
                <a:solidFill>
                  <a:schemeClr val="tx1"/>
                </a:solidFill>
                <a:latin typeface="Times New Roman" pitchFamily="18" charset="0"/>
              </a:rPr>
              <a:t>( b ,c )</a:t>
            </a:r>
          </a:p>
        </p:txBody>
      </p:sp>
      <p:sp>
        <p:nvSpPr>
          <p:cNvPr id="1488963" name="Rectangle 67"/>
          <p:cNvSpPr>
            <a:spLocks noChangeArrowheads="1"/>
          </p:cNvSpPr>
          <p:nvPr/>
        </p:nvSpPr>
        <p:spPr bwMode="auto">
          <a:xfrm>
            <a:off x="1752600" y="5949950"/>
            <a:ext cx="387350" cy="703263"/>
          </a:xfrm>
          <a:prstGeom prst="rect">
            <a:avLst/>
          </a:prstGeom>
          <a:noFill/>
          <a:ln w="9525">
            <a:noFill/>
            <a:miter lim="800000"/>
            <a:headEnd/>
            <a:tailEnd/>
          </a:ln>
          <a:effectLst/>
        </p:spPr>
        <p:txBody>
          <a:bodyPr tIns="108000" bIns="108000">
            <a:spAutoFit/>
          </a:bodyPr>
          <a:lstStyle/>
          <a:p>
            <a:pPr eaLnBrk="1" hangingPunct="1">
              <a:lnSpc>
                <a:spcPct val="100000"/>
              </a:lnSpc>
              <a:spcBef>
                <a:spcPct val="0"/>
              </a:spcBef>
              <a:buClrTx/>
              <a:buFontTx/>
              <a:buNone/>
            </a:pPr>
            <a:r>
              <a:rPr lang="en-US" altLang="zh-CN">
                <a:solidFill>
                  <a:schemeClr val="tx1"/>
                </a:solidFill>
                <a:latin typeface="Times New Roman" pitchFamily="18" charset="0"/>
              </a:rPr>
              <a:t>a</a:t>
            </a:r>
          </a:p>
        </p:txBody>
      </p:sp>
      <p:sp>
        <p:nvSpPr>
          <p:cNvPr id="1488964" name="AutoShape 68"/>
          <p:cNvSpPr>
            <a:spLocks/>
          </p:cNvSpPr>
          <p:nvPr/>
        </p:nvSpPr>
        <p:spPr bwMode="auto">
          <a:xfrm>
            <a:off x="787400" y="5454650"/>
            <a:ext cx="1354138" cy="609600"/>
          </a:xfrm>
          <a:prstGeom prst="borderCallout2">
            <a:avLst>
              <a:gd name="adj1" fmla="val 18750"/>
              <a:gd name="adj2" fmla="val 105625"/>
              <a:gd name="adj3" fmla="val 18750"/>
              <a:gd name="adj4" fmla="val 137750"/>
              <a:gd name="adj5" fmla="val -35417"/>
              <a:gd name="adj6" fmla="val 171278"/>
            </a:avLst>
          </a:prstGeom>
          <a:noFill/>
          <a:ln w="9525">
            <a:solidFill>
              <a:schemeClr val="tx1"/>
            </a:solidFill>
            <a:miter lim="800000"/>
            <a:headEnd/>
            <a:tailEnd/>
          </a:ln>
          <a:effectLst/>
        </p:spPr>
        <p:txBody>
          <a:bodyPr tIns="108000" bIns="108000" anchor="ctr"/>
          <a:lstStyle/>
          <a:p>
            <a:pPr algn="ctr" eaLnBrk="1" hangingPunct="1">
              <a:lnSpc>
                <a:spcPct val="85000"/>
              </a:lnSpc>
              <a:spcBef>
                <a:spcPct val="0"/>
              </a:spcBef>
              <a:buClrTx/>
              <a:buFontTx/>
              <a:buNone/>
            </a:pPr>
            <a:r>
              <a:rPr lang="zh-CN" altLang="en-US">
                <a:solidFill>
                  <a:schemeClr val="tx1"/>
                </a:solidFill>
                <a:latin typeface="Times New Roman" pitchFamily="18" charset="0"/>
              </a:rPr>
              <a:t>子表</a:t>
            </a:r>
            <a:endParaRPr lang="zh-CN" altLang="en-US">
              <a:solidFill>
                <a:schemeClr val="tx1"/>
              </a:solidFill>
              <a:latin typeface="黑体" pitchFamily="2" charset="-122"/>
              <a:ea typeface="黑体" pitchFamily="2" charset="-122"/>
            </a:endParaRPr>
          </a:p>
        </p:txBody>
      </p:sp>
      <p:grpSp>
        <p:nvGrpSpPr>
          <p:cNvPr id="1488965" name="Group 69"/>
          <p:cNvGrpSpPr>
            <a:grpSpLocks/>
          </p:cNvGrpSpPr>
          <p:nvPr/>
        </p:nvGrpSpPr>
        <p:grpSpPr bwMode="auto">
          <a:xfrm>
            <a:off x="528638" y="2543175"/>
            <a:ext cx="7239000" cy="3225800"/>
            <a:chOff x="144" y="816"/>
            <a:chExt cx="4406" cy="2032"/>
          </a:xfrm>
        </p:grpSpPr>
        <p:grpSp>
          <p:nvGrpSpPr>
            <p:cNvPr id="1488966" name="Group 70"/>
            <p:cNvGrpSpPr>
              <a:grpSpLocks/>
            </p:cNvGrpSpPr>
            <p:nvPr/>
          </p:nvGrpSpPr>
          <p:grpSpPr bwMode="auto">
            <a:xfrm>
              <a:off x="631" y="892"/>
              <a:ext cx="739" cy="328"/>
              <a:chOff x="744" y="1008"/>
              <a:chExt cx="907" cy="432"/>
            </a:xfrm>
          </p:grpSpPr>
          <p:sp>
            <p:nvSpPr>
              <p:cNvPr id="1488967" name="Rectangle 71"/>
              <p:cNvSpPr>
                <a:spLocks noChangeArrowheads="1"/>
              </p:cNvSpPr>
              <p:nvPr/>
            </p:nvSpPr>
            <p:spPr bwMode="auto">
              <a:xfrm>
                <a:off x="744" y="100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a:t>
                </a:r>
                <a:r>
                  <a:rPr lang="en-US" altLang="zh-CN">
                    <a:solidFill>
                      <a:srgbClr val="0000FF"/>
                    </a:solidFill>
                    <a:latin typeface="Times New Roman" pitchFamily="18" charset="0"/>
                    <a:ea typeface="楷体_GB2312" pitchFamily="49" charset="-122"/>
                  </a:rPr>
                  <a:t>           </a:t>
                </a:r>
                <a:endParaRPr lang="en-US" altLang="zh-CN" sz="4400" b="0">
                  <a:solidFill>
                    <a:schemeClr val="tx1"/>
                  </a:solidFill>
                  <a:latin typeface="Times New Roman" pitchFamily="18" charset="0"/>
                  <a:ea typeface="楷体_GB2312" pitchFamily="49" charset="-122"/>
                </a:endParaRPr>
              </a:p>
            </p:txBody>
          </p:sp>
          <p:sp>
            <p:nvSpPr>
              <p:cNvPr id="1488968" name="Line 72"/>
              <p:cNvSpPr>
                <a:spLocks noChangeShapeType="1"/>
              </p:cNvSpPr>
              <p:nvPr/>
            </p:nvSpPr>
            <p:spPr bwMode="auto">
              <a:xfrm>
                <a:off x="1055" y="1008"/>
                <a:ext cx="1" cy="432"/>
              </a:xfrm>
              <a:prstGeom prst="line">
                <a:avLst/>
              </a:prstGeom>
              <a:noFill/>
              <a:ln w="9525">
                <a:solidFill>
                  <a:srgbClr val="00FFFF"/>
                </a:solidFill>
                <a:round/>
                <a:headEnd/>
                <a:tailEnd/>
              </a:ln>
              <a:effectLst/>
            </p:spPr>
            <p:txBody>
              <a:bodyPr wrap="none" anchor="ctr"/>
              <a:lstStyle/>
              <a:p>
                <a:endParaRPr lang="zh-CN" altLang="en-US"/>
              </a:p>
            </p:txBody>
          </p:sp>
          <p:sp>
            <p:nvSpPr>
              <p:cNvPr id="1488969" name="Line 73"/>
              <p:cNvSpPr>
                <a:spLocks noChangeShapeType="1"/>
              </p:cNvSpPr>
              <p:nvPr/>
            </p:nvSpPr>
            <p:spPr bwMode="auto">
              <a:xfrm>
                <a:off x="1344" y="1008"/>
                <a:ext cx="1" cy="432"/>
              </a:xfrm>
              <a:prstGeom prst="line">
                <a:avLst/>
              </a:prstGeom>
              <a:noFill/>
              <a:ln w="9525">
                <a:solidFill>
                  <a:srgbClr val="00FFFF"/>
                </a:solidFill>
                <a:round/>
                <a:headEnd/>
                <a:tailEnd/>
              </a:ln>
              <a:effectLst/>
            </p:spPr>
            <p:txBody>
              <a:bodyPr wrap="none" anchor="ctr"/>
              <a:lstStyle/>
              <a:p>
                <a:endParaRPr lang="zh-CN" altLang="en-US"/>
              </a:p>
            </p:txBody>
          </p:sp>
        </p:grpSp>
        <p:sp>
          <p:nvSpPr>
            <p:cNvPr id="1488970" name="Line 74"/>
            <p:cNvSpPr>
              <a:spLocks noChangeShapeType="1"/>
            </p:cNvSpPr>
            <p:nvPr/>
          </p:nvSpPr>
          <p:spPr bwMode="auto">
            <a:xfrm flipV="1">
              <a:off x="384" y="1008"/>
              <a:ext cx="266" cy="18"/>
            </a:xfrm>
            <a:prstGeom prst="line">
              <a:avLst/>
            </a:prstGeom>
            <a:noFill/>
            <a:ln w="22225">
              <a:solidFill>
                <a:schemeClr val="tx1"/>
              </a:solidFill>
              <a:round/>
              <a:headEnd/>
              <a:tailEnd type="triangle" w="med" len="lg"/>
            </a:ln>
            <a:effectLst/>
          </p:spPr>
          <p:txBody>
            <a:bodyPr wrap="none" anchor="ctr"/>
            <a:lstStyle/>
            <a:p>
              <a:endParaRPr lang="zh-CN" altLang="en-US"/>
            </a:p>
          </p:txBody>
        </p:sp>
        <p:sp>
          <p:nvSpPr>
            <p:cNvPr id="1488971" name="Text Box 75"/>
            <p:cNvSpPr txBox="1">
              <a:spLocks noChangeArrowheads="1"/>
            </p:cNvSpPr>
            <p:nvPr/>
          </p:nvSpPr>
          <p:spPr bwMode="auto">
            <a:xfrm>
              <a:off x="144" y="816"/>
              <a:ext cx="298"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3600">
                  <a:solidFill>
                    <a:schemeClr val="tx1"/>
                  </a:solidFill>
                  <a:latin typeface="Times New Roman" pitchFamily="18" charset="0"/>
                </a:rPr>
                <a:t>L</a:t>
              </a:r>
              <a:endParaRPr lang="en-US" altLang="zh-CN" sz="3600" b="0">
                <a:solidFill>
                  <a:schemeClr val="tx1"/>
                </a:solidFill>
                <a:latin typeface="Times New Roman" pitchFamily="18" charset="0"/>
              </a:endParaRPr>
            </a:p>
          </p:txBody>
        </p:sp>
        <p:sp>
          <p:nvSpPr>
            <p:cNvPr id="1488972" name="Line 76"/>
            <p:cNvSpPr>
              <a:spLocks noChangeShapeType="1"/>
            </p:cNvSpPr>
            <p:nvPr/>
          </p:nvSpPr>
          <p:spPr bwMode="auto">
            <a:xfrm>
              <a:off x="1002" y="1074"/>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88973" name="Group 77"/>
            <p:cNvGrpSpPr>
              <a:grpSpLocks/>
            </p:cNvGrpSpPr>
            <p:nvPr/>
          </p:nvGrpSpPr>
          <p:grpSpPr bwMode="auto">
            <a:xfrm>
              <a:off x="1784" y="892"/>
              <a:ext cx="739" cy="328"/>
              <a:chOff x="2160" y="1008"/>
              <a:chExt cx="907" cy="432"/>
            </a:xfrm>
          </p:grpSpPr>
          <p:sp>
            <p:nvSpPr>
              <p:cNvPr id="1488974" name="Rectangle 78"/>
              <p:cNvSpPr>
                <a:spLocks noChangeArrowheads="1"/>
              </p:cNvSpPr>
              <p:nvPr/>
            </p:nvSpPr>
            <p:spPr bwMode="auto">
              <a:xfrm>
                <a:off x="2160" y="100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8975" name="Line 79"/>
              <p:cNvSpPr>
                <a:spLocks noChangeShapeType="1"/>
              </p:cNvSpPr>
              <p:nvPr/>
            </p:nvSpPr>
            <p:spPr bwMode="auto">
              <a:xfrm>
                <a:off x="2424" y="1008"/>
                <a:ext cx="1" cy="432"/>
              </a:xfrm>
              <a:prstGeom prst="line">
                <a:avLst/>
              </a:prstGeom>
              <a:noFill/>
              <a:ln w="9525">
                <a:solidFill>
                  <a:srgbClr val="00FFFF"/>
                </a:solidFill>
                <a:round/>
                <a:headEnd/>
                <a:tailEnd/>
              </a:ln>
              <a:effectLst/>
            </p:spPr>
            <p:txBody>
              <a:bodyPr wrap="none" anchor="ctr"/>
              <a:lstStyle/>
              <a:p>
                <a:endParaRPr lang="zh-CN" altLang="en-US"/>
              </a:p>
            </p:txBody>
          </p:sp>
          <p:sp>
            <p:nvSpPr>
              <p:cNvPr id="1488976" name="Line 80"/>
              <p:cNvSpPr>
                <a:spLocks noChangeShapeType="1"/>
              </p:cNvSpPr>
              <p:nvPr/>
            </p:nvSpPr>
            <p:spPr bwMode="auto">
              <a:xfrm>
                <a:off x="2760" y="1008"/>
                <a:ext cx="1" cy="432"/>
              </a:xfrm>
              <a:prstGeom prst="line">
                <a:avLst/>
              </a:prstGeom>
              <a:noFill/>
              <a:ln w="9525">
                <a:solidFill>
                  <a:srgbClr val="00FFFF"/>
                </a:solidFill>
                <a:round/>
                <a:headEnd/>
                <a:tailEnd/>
              </a:ln>
              <a:effectLst/>
            </p:spPr>
            <p:txBody>
              <a:bodyPr wrap="none" anchor="ctr"/>
              <a:lstStyle/>
              <a:p>
                <a:endParaRPr lang="zh-CN" altLang="en-US"/>
              </a:p>
            </p:txBody>
          </p:sp>
        </p:grpSp>
        <p:sp>
          <p:nvSpPr>
            <p:cNvPr id="1488977" name="Line 81"/>
            <p:cNvSpPr>
              <a:spLocks noChangeShapeType="1"/>
            </p:cNvSpPr>
            <p:nvPr/>
          </p:nvSpPr>
          <p:spPr bwMode="auto">
            <a:xfrm>
              <a:off x="1237" y="1038"/>
              <a:ext cx="547" cy="0"/>
            </a:xfrm>
            <a:prstGeom prst="line">
              <a:avLst/>
            </a:prstGeom>
            <a:noFill/>
            <a:ln w="22225">
              <a:solidFill>
                <a:schemeClr val="tx1"/>
              </a:solidFill>
              <a:round/>
              <a:headEnd/>
              <a:tailEnd type="triangle" w="med" len="lg"/>
            </a:ln>
            <a:effectLst/>
          </p:spPr>
          <p:txBody>
            <a:bodyPr wrap="none" anchor="ctr"/>
            <a:lstStyle/>
            <a:p>
              <a:endParaRPr lang="zh-CN" altLang="en-US"/>
            </a:p>
          </p:txBody>
        </p:sp>
        <p:grpSp>
          <p:nvGrpSpPr>
            <p:cNvPr id="1488978" name="Group 82"/>
            <p:cNvGrpSpPr>
              <a:grpSpLocks/>
            </p:cNvGrpSpPr>
            <p:nvPr/>
          </p:nvGrpSpPr>
          <p:grpSpPr bwMode="auto">
            <a:xfrm>
              <a:off x="3778" y="892"/>
              <a:ext cx="739" cy="328"/>
              <a:chOff x="4608" y="1008"/>
              <a:chExt cx="907" cy="432"/>
            </a:xfrm>
          </p:grpSpPr>
          <p:sp>
            <p:nvSpPr>
              <p:cNvPr id="1488979" name="Rectangle 83"/>
              <p:cNvSpPr>
                <a:spLocks noChangeArrowheads="1"/>
              </p:cNvSpPr>
              <p:nvPr/>
            </p:nvSpPr>
            <p:spPr bwMode="auto">
              <a:xfrm>
                <a:off x="4608" y="100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8980" name="Line 84"/>
              <p:cNvSpPr>
                <a:spLocks noChangeShapeType="1"/>
              </p:cNvSpPr>
              <p:nvPr/>
            </p:nvSpPr>
            <p:spPr bwMode="auto">
              <a:xfrm>
                <a:off x="4896" y="1008"/>
                <a:ext cx="1" cy="432"/>
              </a:xfrm>
              <a:prstGeom prst="line">
                <a:avLst/>
              </a:prstGeom>
              <a:noFill/>
              <a:ln w="9525">
                <a:solidFill>
                  <a:srgbClr val="00FFFF"/>
                </a:solidFill>
                <a:round/>
                <a:headEnd/>
                <a:tailEnd/>
              </a:ln>
              <a:effectLst/>
            </p:spPr>
            <p:txBody>
              <a:bodyPr wrap="none" anchor="ctr"/>
              <a:lstStyle/>
              <a:p>
                <a:endParaRPr lang="zh-CN" altLang="en-US"/>
              </a:p>
            </p:txBody>
          </p:sp>
          <p:sp>
            <p:nvSpPr>
              <p:cNvPr id="1488981" name="Line 85"/>
              <p:cNvSpPr>
                <a:spLocks noChangeShapeType="1"/>
              </p:cNvSpPr>
              <p:nvPr/>
            </p:nvSpPr>
            <p:spPr bwMode="auto">
              <a:xfrm>
                <a:off x="5232" y="1008"/>
                <a:ext cx="1" cy="432"/>
              </a:xfrm>
              <a:prstGeom prst="line">
                <a:avLst/>
              </a:prstGeom>
              <a:noFill/>
              <a:ln w="9525">
                <a:solidFill>
                  <a:schemeClr val="accent2"/>
                </a:solidFill>
                <a:round/>
                <a:headEnd/>
                <a:tailEnd/>
              </a:ln>
              <a:effectLst/>
            </p:spPr>
            <p:txBody>
              <a:bodyPr wrap="none" anchor="ctr"/>
              <a:lstStyle/>
              <a:p>
                <a:endParaRPr lang="zh-CN" altLang="en-US"/>
              </a:p>
            </p:txBody>
          </p:sp>
        </p:grpSp>
        <p:sp>
          <p:nvSpPr>
            <p:cNvPr id="1488982" name="Line 86"/>
            <p:cNvSpPr>
              <a:spLocks noChangeShapeType="1"/>
            </p:cNvSpPr>
            <p:nvPr/>
          </p:nvSpPr>
          <p:spPr bwMode="auto">
            <a:xfrm>
              <a:off x="2410" y="1038"/>
              <a:ext cx="1368" cy="0"/>
            </a:xfrm>
            <a:prstGeom prst="line">
              <a:avLst/>
            </a:prstGeom>
            <a:noFill/>
            <a:ln w="22225">
              <a:solidFill>
                <a:schemeClr val="tx1"/>
              </a:solidFill>
              <a:round/>
              <a:headEnd/>
              <a:tailEnd type="triangle" w="med" len="lg"/>
            </a:ln>
            <a:effectLst/>
          </p:spPr>
          <p:txBody>
            <a:bodyPr wrap="none" anchor="ctr"/>
            <a:lstStyle/>
            <a:p>
              <a:endParaRPr lang="zh-CN" altLang="en-US"/>
            </a:p>
          </p:txBody>
        </p:sp>
        <p:grpSp>
          <p:nvGrpSpPr>
            <p:cNvPr id="1488983" name="Group 87"/>
            <p:cNvGrpSpPr>
              <a:grpSpLocks/>
            </p:cNvGrpSpPr>
            <p:nvPr/>
          </p:nvGrpSpPr>
          <p:grpSpPr bwMode="auto">
            <a:xfrm>
              <a:off x="1745" y="1439"/>
              <a:ext cx="782" cy="327"/>
              <a:chOff x="2112" y="1728"/>
              <a:chExt cx="960" cy="432"/>
            </a:xfrm>
          </p:grpSpPr>
          <p:sp>
            <p:nvSpPr>
              <p:cNvPr id="1488984" name="Rectangle 88"/>
              <p:cNvSpPr>
                <a:spLocks noChangeArrowheads="1"/>
              </p:cNvSpPr>
              <p:nvPr/>
            </p:nvSpPr>
            <p:spPr bwMode="auto">
              <a:xfrm>
                <a:off x="2112" y="1728"/>
                <a:ext cx="960" cy="417"/>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8985" name="Line 89"/>
              <p:cNvSpPr>
                <a:spLocks noChangeShapeType="1"/>
              </p:cNvSpPr>
              <p:nvPr/>
            </p:nvSpPr>
            <p:spPr bwMode="auto">
              <a:xfrm>
                <a:off x="2448" y="172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8986" name="Line 90"/>
              <p:cNvSpPr>
                <a:spLocks noChangeShapeType="1"/>
              </p:cNvSpPr>
              <p:nvPr/>
            </p:nvSpPr>
            <p:spPr bwMode="auto">
              <a:xfrm>
                <a:off x="2784" y="1728"/>
                <a:ext cx="0" cy="432"/>
              </a:xfrm>
              <a:prstGeom prst="line">
                <a:avLst/>
              </a:prstGeom>
              <a:noFill/>
              <a:ln w="9525">
                <a:solidFill>
                  <a:srgbClr val="00FFFF"/>
                </a:solidFill>
                <a:round/>
                <a:headEnd/>
                <a:tailEnd/>
              </a:ln>
              <a:effectLst/>
            </p:spPr>
            <p:txBody>
              <a:bodyPr wrap="none" anchor="ctr"/>
              <a:lstStyle/>
              <a:p>
                <a:endParaRPr lang="zh-CN" altLang="en-US"/>
              </a:p>
            </p:txBody>
          </p:sp>
        </p:grpSp>
        <p:sp>
          <p:nvSpPr>
            <p:cNvPr id="1488987" name="Line 91"/>
            <p:cNvSpPr>
              <a:spLocks noChangeShapeType="1"/>
            </p:cNvSpPr>
            <p:nvPr/>
          </p:nvSpPr>
          <p:spPr bwMode="auto">
            <a:xfrm>
              <a:off x="2136" y="1038"/>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88988" name="Group 92"/>
            <p:cNvGrpSpPr>
              <a:grpSpLocks/>
            </p:cNvGrpSpPr>
            <p:nvPr/>
          </p:nvGrpSpPr>
          <p:grpSpPr bwMode="auto">
            <a:xfrm>
              <a:off x="3778" y="1439"/>
              <a:ext cx="739" cy="327"/>
              <a:chOff x="4608" y="1728"/>
              <a:chExt cx="907" cy="432"/>
            </a:xfrm>
          </p:grpSpPr>
          <p:sp>
            <p:nvSpPr>
              <p:cNvPr id="1488989" name="Rectangle 93"/>
              <p:cNvSpPr>
                <a:spLocks noChangeArrowheads="1"/>
              </p:cNvSpPr>
              <p:nvPr/>
            </p:nvSpPr>
            <p:spPr bwMode="auto">
              <a:xfrm>
                <a:off x="4608" y="172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8990" name="Line 94"/>
              <p:cNvSpPr>
                <a:spLocks noChangeShapeType="1"/>
              </p:cNvSpPr>
              <p:nvPr/>
            </p:nvSpPr>
            <p:spPr bwMode="auto">
              <a:xfrm>
                <a:off x="4896" y="172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8991" name="Line 95"/>
              <p:cNvSpPr>
                <a:spLocks noChangeShapeType="1"/>
              </p:cNvSpPr>
              <p:nvPr/>
            </p:nvSpPr>
            <p:spPr bwMode="auto">
              <a:xfrm>
                <a:off x="5232" y="1728"/>
                <a:ext cx="0" cy="432"/>
              </a:xfrm>
              <a:prstGeom prst="line">
                <a:avLst/>
              </a:prstGeom>
              <a:noFill/>
              <a:ln w="9525">
                <a:solidFill>
                  <a:schemeClr val="accent2"/>
                </a:solidFill>
                <a:round/>
                <a:headEnd/>
                <a:tailEnd/>
              </a:ln>
              <a:effectLst/>
            </p:spPr>
            <p:txBody>
              <a:bodyPr wrap="none" anchor="ctr"/>
              <a:lstStyle/>
              <a:p>
                <a:endParaRPr lang="zh-CN" altLang="en-US"/>
              </a:p>
            </p:txBody>
          </p:sp>
        </p:grpSp>
        <p:grpSp>
          <p:nvGrpSpPr>
            <p:cNvPr id="1488992" name="Group 96"/>
            <p:cNvGrpSpPr>
              <a:grpSpLocks/>
            </p:cNvGrpSpPr>
            <p:nvPr/>
          </p:nvGrpSpPr>
          <p:grpSpPr bwMode="auto">
            <a:xfrm>
              <a:off x="3778" y="1985"/>
              <a:ext cx="739" cy="327"/>
              <a:chOff x="4608" y="2448"/>
              <a:chExt cx="907" cy="432"/>
            </a:xfrm>
          </p:grpSpPr>
          <p:sp>
            <p:nvSpPr>
              <p:cNvPr id="1488993" name="Rectangle 97"/>
              <p:cNvSpPr>
                <a:spLocks noChangeArrowheads="1"/>
              </p:cNvSpPr>
              <p:nvPr/>
            </p:nvSpPr>
            <p:spPr bwMode="auto">
              <a:xfrm>
                <a:off x="4608" y="244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8994" name="Line 98"/>
              <p:cNvSpPr>
                <a:spLocks noChangeShapeType="1"/>
              </p:cNvSpPr>
              <p:nvPr/>
            </p:nvSpPr>
            <p:spPr bwMode="auto">
              <a:xfrm>
                <a:off x="4896" y="244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8995" name="Line 99"/>
              <p:cNvSpPr>
                <a:spLocks noChangeShapeType="1"/>
              </p:cNvSpPr>
              <p:nvPr/>
            </p:nvSpPr>
            <p:spPr bwMode="auto">
              <a:xfrm>
                <a:off x="5232" y="2448"/>
                <a:ext cx="0" cy="432"/>
              </a:xfrm>
              <a:prstGeom prst="line">
                <a:avLst/>
              </a:prstGeom>
              <a:noFill/>
              <a:ln w="9525">
                <a:solidFill>
                  <a:schemeClr val="accent2"/>
                </a:solidFill>
                <a:round/>
                <a:headEnd/>
                <a:tailEnd/>
              </a:ln>
              <a:effectLst/>
            </p:spPr>
            <p:txBody>
              <a:bodyPr wrap="none" anchor="ctr"/>
              <a:lstStyle/>
              <a:p>
                <a:endParaRPr lang="zh-CN" altLang="en-US"/>
              </a:p>
            </p:txBody>
          </p:sp>
        </p:grpSp>
        <p:sp>
          <p:nvSpPr>
            <p:cNvPr id="1488996" name="Line 100"/>
            <p:cNvSpPr>
              <a:spLocks noChangeShapeType="1"/>
            </p:cNvSpPr>
            <p:nvPr/>
          </p:nvSpPr>
          <p:spPr bwMode="auto">
            <a:xfrm>
              <a:off x="4169" y="1584"/>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8997" name="Line 101"/>
            <p:cNvSpPr>
              <a:spLocks noChangeShapeType="1"/>
            </p:cNvSpPr>
            <p:nvPr/>
          </p:nvSpPr>
          <p:spPr bwMode="auto">
            <a:xfrm>
              <a:off x="4169" y="2130"/>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grpSp>
          <p:nvGrpSpPr>
            <p:cNvPr id="1488998" name="Group 102"/>
            <p:cNvGrpSpPr>
              <a:grpSpLocks/>
            </p:cNvGrpSpPr>
            <p:nvPr/>
          </p:nvGrpSpPr>
          <p:grpSpPr bwMode="auto">
            <a:xfrm>
              <a:off x="3840" y="2531"/>
              <a:ext cx="658" cy="317"/>
              <a:chOff x="3840" y="2531"/>
              <a:chExt cx="658" cy="317"/>
            </a:xfrm>
          </p:grpSpPr>
          <p:sp>
            <p:nvSpPr>
              <p:cNvPr id="1488999" name="Text Box 103"/>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d</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9000" name="Line 104"/>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sp>
          <p:nvSpPr>
            <p:cNvPr id="1489001" name="Text Box 105"/>
            <p:cNvSpPr txBox="1">
              <a:spLocks noChangeArrowheads="1"/>
            </p:cNvSpPr>
            <p:nvPr/>
          </p:nvSpPr>
          <p:spPr bwMode="auto">
            <a:xfrm>
              <a:off x="4269" y="847"/>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sp>
          <p:nvSpPr>
            <p:cNvPr id="1489002" name="Line 106"/>
            <p:cNvSpPr>
              <a:spLocks noChangeShapeType="1"/>
            </p:cNvSpPr>
            <p:nvPr/>
          </p:nvSpPr>
          <p:spPr bwMode="auto">
            <a:xfrm>
              <a:off x="2429" y="1621"/>
              <a:ext cx="313" cy="0"/>
            </a:xfrm>
            <a:prstGeom prst="line">
              <a:avLst/>
            </a:prstGeom>
            <a:noFill/>
            <a:ln w="22225">
              <a:solidFill>
                <a:schemeClr val="tx1"/>
              </a:solidFill>
              <a:round/>
              <a:headEnd/>
              <a:tailEnd type="triangle" w="med" len="lg"/>
            </a:ln>
            <a:effectLst/>
          </p:spPr>
          <p:txBody>
            <a:bodyPr wrap="none" anchor="ctr"/>
            <a:lstStyle/>
            <a:p>
              <a:endParaRPr lang="zh-CN" altLang="en-US"/>
            </a:p>
          </p:txBody>
        </p:sp>
        <p:grpSp>
          <p:nvGrpSpPr>
            <p:cNvPr id="1489003" name="Group 107"/>
            <p:cNvGrpSpPr>
              <a:grpSpLocks/>
            </p:cNvGrpSpPr>
            <p:nvPr/>
          </p:nvGrpSpPr>
          <p:grpSpPr bwMode="auto">
            <a:xfrm>
              <a:off x="2742" y="1439"/>
              <a:ext cx="739" cy="327"/>
              <a:chOff x="3336" y="1728"/>
              <a:chExt cx="907" cy="432"/>
            </a:xfrm>
          </p:grpSpPr>
          <p:sp>
            <p:nvSpPr>
              <p:cNvPr id="1489004" name="Rectangle 108"/>
              <p:cNvSpPr>
                <a:spLocks noChangeArrowheads="1"/>
              </p:cNvSpPr>
              <p:nvPr/>
            </p:nvSpPr>
            <p:spPr bwMode="auto">
              <a:xfrm>
                <a:off x="3336" y="1728"/>
                <a:ext cx="907" cy="416"/>
              </a:xfrm>
              <a:prstGeom prst="rect">
                <a:avLst/>
              </a:prstGeom>
              <a:noFill/>
              <a:ln w="19050">
                <a:solidFill>
                  <a:srgbClr val="00FFFF"/>
                </a:solidFill>
                <a:miter lim="800000"/>
                <a:headEnd/>
                <a:tailEnd/>
              </a:ln>
              <a:effectLst/>
            </p:spPr>
            <p:txBody>
              <a:bodyPr/>
              <a:lstStyle/>
              <a:p>
                <a:pPr eaLnBrk="1" hangingPunct="1">
                  <a:lnSpc>
                    <a:spcPct val="100000"/>
                  </a:lnSpc>
                  <a:spcBef>
                    <a:spcPct val="0"/>
                  </a:spcBef>
                  <a:buClrTx/>
                  <a:buFontTx/>
                  <a:buNone/>
                </a:pPr>
                <a:r>
                  <a:rPr lang="en-US" altLang="zh-CN">
                    <a:latin typeface="Times New Roman" pitchFamily="18" charset="0"/>
                    <a:ea typeface="楷体_GB2312" pitchFamily="49" charset="-122"/>
                  </a:rPr>
                  <a:t>1           </a:t>
                </a:r>
                <a:endParaRPr lang="en-US" altLang="zh-CN" sz="4400" b="0">
                  <a:latin typeface="Times New Roman" pitchFamily="18" charset="0"/>
                  <a:ea typeface="楷体_GB2312" pitchFamily="49" charset="-122"/>
                </a:endParaRPr>
              </a:p>
            </p:txBody>
          </p:sp>
          <p:sp>
            <p:nvSpPr>
              <p:cNvPr id="1489005" name="Line 109"/>
              <p:cNvSpPr>
                <a:spLocks noChangeShapeType="1"/>
              </p:cNvSpPr>
              <p:nvPr/>
            </p:nvSpPr>
            <p:spPr bwMode="auto">
              <a:xfrm>
                <a:off x="3648" y="1728"/>
                <a:ext cx="0" cy="432"/>
              </a:xfrm>
              <a:prstGeom prst="line">
                <a:avLst/>
              </a:prstGeom>
              <a:noFill/>
              <a:ln w="9525">
                <a:solidFill>
                  <a:srgbClr val="00FFFF"/>
                </a:solidFill>
                <a:round/>
                <a:headEnd/>
                <a:tailEnd/>
              </a:ln>
              <a:effectLst/>
            </p:spPr>
            <p:txBody>
              <a:bodyPr wrap="none" anchor="ctr"/>
              <a:lstStyle/>
              <a:p>
                <a:endParaRPr lang="zh-CN" altLang="en-US"/>
              </a:p>
            </p:txBody>
          </p:sp>
          <p:sp>
            <p:nvSpPr>
              <p:cNvPr id="1489006" name="Line 110"/>
              <p:cNvSpPr>
                <a:spLocks noChangeShapeType="1"/>
              </p:cNvSpPr>
              <p:nvPr/>
            </p:nvSpPr>
            <p:spPr bwMode="auto">
              <a:xfrm>
                <a:off x="3936" y="1728"/>
                <a:ext cx="0" cy="432"/>
              </a:xfrm>
              <a:prstGeom prst="line">
                <a:avLst/>
              </a:prstGeom>
              <a:noFill/>
              <a:ln w="9525">
                <a:solidFill>
                  <a:schemeClr val="accent2"/>
                </a:solidFill>
                <a:round/>
                <a:headEnd/>
                <a:tailEnd/>
              </a:ln>
              <a:effectLst/>
            </p:spPr>
            <p:txBody>
              <a:bodyPr wrap="none" anchor="ctr"/>
              <a:lstStyle/>
              <a:p>
                <a:endParaRPr lang="zh-CN" altLang="en-US"/>
              </a:p>
            </p:txBody>
          </p:sp>
        </p:grpSp>
        <p:sp>
          <p:nvSpPr>
            <p:cNvPr id="1489007" name="Line 111"/>
            <p:cNvSpPr>
              <a:spLocks noChangeShapeType="1"/>
            </p:cNvSpPr>
            <p:nvPr/>
          </p:nvSpPr>
          <p:spPr bwMode="auto">
            <a:xfrm>
              <a:off x="3114" y="1584"/>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9008" name="Line 112"/>
            <p:cNvSpPr>
              <a:spLocks noChangeShapeType="1"/>
            </p:cNvSpPr>
            <p:nvPr/>
          </p:nvSpPr>
          <p:spPr bwMode="auto">
            <a:xfrm>
              <a:off x="2136" y="1569"/>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9009" name="Text Box 113"/>
            <p:cNvSpPr txBox="1">
              <a:spLocks noChangeArrowheads="1"/>
            </p:cNvSpPr>
            <p:nvPr/>
          </p:nvSpPr>
          <p:spPr bwMode="auto">
            <a:xfrm>
              <a:off x="4269" y="1375"/>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dirty="0">
                  <a:solidFill>
                    <a:schemeClr val="tx1"/>
                  </a:solidFill>
                  <a:latin typeface="Times New Roman" pitchFamily="18" charset="0"/>
                  <a:sym typeface="Symbol" pitchFamily="18" charset="2"/>
                </a:rPr>
                <a:t></a:t>
              </a:r>
              <a:endParaRPr lang="zh-CN" altLang="en-US" sz="3600" b="0" dirty="0">
                <a:solidFill>
                  <a:schemeClr val="tx1"/>
                </a:solidFill>
                <a:latin typeface="Times New Roman" pitchFamily="18" charset="0"/>
              </a:endParaRPr>
            </a:p>
          </p:txBody>
        </p:sp>
        <p:sp>
          <p:nvSpPr>
            <p:cNvPr id="1489010" name="Text Box 114"/>
            <p:cNvSpPr txBox="1">
              <a:spLocks noChangeArrowheads="1"/>
            </p:cNvSpPr>
            <p:nvPr/>
          </p:nvSpPr>
          <p:spPr bwMode="auto">
            <a:xfrm>
              <a:off x="4270" y="1941"/>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grpSp>
          <p:nvGrpSpPr>
            <p:cNvPr id="1489011" name="Group 115"/>
            <p:cNvGrpSpPr>
              <a:grpSpLocks/>
            </p:cNvGrpSpPr>
            <p:nvPr/>
          </p:nvGrpSpPr>
          <p:grpSpPr bwMode="auto">
            <a:xfrm>
              <a:off x="2784" y="1968"/>
              <a:ext cx="658" cy="317"/>
              <a:chOff x="3840" y="2531"/>
              <a:chExt cx="658" cy="317"/>
            </a:xfrm>
          </p:grpSpPr>
          <p:sp>
            <p:nvSpPr>
              <p:cNvPr id="1489012" name="Text Box 116"/>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c</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9013" name="Line 117"/>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grpSp>
          <p:nvGrpSpPr>
            <p:cNvPr id="1489014" name="Group 118"/>
            <p:cNvGrpSpPr>
              <a:grpSpLocks/>
            </p:cNvGrpSpPr>
            <p:nvPr/>
          </p:nvGrpSpPr>
          <p:grpSpPr bwMode="auto">
            <a:xfrm>
              <a:off x="1776" y="1968"/>
              <a:ext cx="658" cy="317"/>
              <a:chOff x="3840" y="2531"/>
              <a:chExt cx="658" cy="317"/>
            </a:xfrm>
          </p:grpSpPr>
          <p:sp>
            <p:nvSpPr>
              <p:cNvPr id="1489015" name="Text Box 119"/>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b</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9016" name="Line 120"/>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grpSp>
          <p:nvGrpSpPr>
            <p:cNvPr id="1489017" name="Group 121"/>
            <p:cNvGrpSpPr>
              <a:grpSpLocks/>
            </p:cNvGrpSpPr>
            <p:nvPr/>
          </p:nvGrpSpPr>
          <p:grpSpPr bwMode="auto">
            <a:xfrm>
              <a:off x="672" y="1440"/>
              <a:ext cx="658" cy="317"/>
              <a:chOff x="3840" y="2531"/>
              <a:chExt cx="658" cy="317"/>
            </a:xfrm>
          </p:grpSpPr>
          <p:sp>
            <p:nvSpPr>
              <p:cNvPr id="1489018" name="Text Box 122"/>
              <p:cNvSpPr txBox="1">
                <a:spLocks noChangeArrowheads="1"/>
              </p:cNvSpPr>
              <p:nvPr/>
            </p:nvSpPr>
            <p:spPr bwMode="auto">
              <a:xfrm>
                <a:off x="3840" y="2533"/>
                <a:ext cx="658" cy="315"/>
              </a:xfrm>
              <a:prstGeom prst="rect">
                <a:avLst/>
              </a:prstGeom>
              <a:noFill/>
              <a:ln w="25400">
                <a:solidFill>
                  <a:srgbClr val="FFFF00"/>
                </a:solidFill>
                <a:miter lim="800000"/>
                <a:headEnd/>
                <a:tailEnd/>
              </a:ln>
              <a:effectLst/>
            </p:spPr>
            <p:txBody>
              <a:bodyPr wrap="none"/>
              <a:lstStyle/>
              <a:p>
                <a:pPr eaLnBrk="1" hangingPunct="1">
                  <a:lnSpc>
                    <a:spcPct val="100000"/>
                  </a:lnSpc>
                  <a:spcBef>
                    <a:spcPct val="0"/>
                  </a:spcBef>
                  <a:buClrTx/>
                  <a:buFontTx/>
                  <a:buNone/>
                </a:pPr>
                <a:r>
                  <a:rPr lang="en-US" altLang="zh-CN">
                    <a:solidFill>
                      <a:schemeClr val="tx1"/>
                    </a:solidFill>
                    <a:latin typeface="Times New Roman" pitchFamily="18" charset="0"/>
                  </a:rPr>
                  <a:t>0   a</a:t>
                </a:r>
                <a:r>
                  <a:rPr lang="en-US" altLang="zh-CN">
                    <a:solidFill>
                      <a:srgbClr val="800000"/>
                    </a:solidFill>
                    <a:latin typeface="Times New Roman" pitchFamily="18" charset="0"/>
                  </a:rPr>
                  <a:t> </a:t>
                </a:r>
                <a:endParaRPr lang="en-US" altLang="zh-CN" b="0">
                  <a:solidFill>
                    <a:schemeClr val="tx1"/>
                  </a:solidFill>
                  <a:latin typeface="Times New Roman" pitchFamily="18" charset="0"/>
                </a:endParaRPr>
              </a:p>
            </p:txBody>
          </p:sp>
          <p:sp>
            <p:nvSpPr>
              <p:cNvPr id="1489019" name="Line 123"/>
              <p:cNvSpPr>
                <a:spLocks noChangeShapeType="1"/>
              </p:cNvSpPr>
              <p:nvPr/>
            </p:nvSpPr>
            <p:spPr bwMode="auto">
              <a:xfrm flipH="1">
                <a:off x="4075" y="2531"/>
                <a:ext cx="0" cy="315"/>
              </a:xfrm>
              <a:prstGeom prst="line">
                <a:avLst/>
              </a:prstGeom>
              <a:noFill/>
              <a:ln w="9525">
                <a:solidFill>
                  <a:srgbClr val="FFFF00"/>
                </a:solidFill>
                <a:round/>
                <a:headEnd/>
                <a:tailEnd/>
              </a:ln>
              <a:effectLst/>
            </p:spPr>
            <p:txBody>
              <a:bodyPr wrap="none" anchor="ctr"/>
              <a:lstStyle/>
              <a:p>
                <a:endParaRPr lang="zh-CN" altLang="en-US"/>
              </a:p>
            </p:txBody>
          </p:sp>
        </p:grpSp>
        <p:sp>
          <p:nvSpPr>
            <p:cNvPr id="1489020" name="Line 124"/>
            <p:cNvSpPr>
              <a:spLocks noChangeShapeType="1"/>
            </p:cNvSpPr>
            <p:nvPr/>
          </p:nvSpPr>
          <p:spPr bwMode="auto">
            <a:xfrm>
              <a:off x="4176" y="1056"/>
              <a:ext cx="0" cy="401"/>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1489021" name="Text Box 125"/>
            <p:cNvSpPr txBox="1">
              <a:spLocks noChangeArrowheads="1"/>
            </p:cNvSpPr>
            <p:nvPr/>
          </p:nvSpPr>
          <p:spPr bwMode="auto">
            <a:xfrm>
              <a:off x="3216" y="1392"/>
              <a:ext cx="280" cy="404"/>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sz="3600" b="0">
                  <a:solidFill>
                    <a:schemeClr val="tx1"/>
                  </a:solidFill>
                  <a:latin typeface="Times New Roman" pitchFamily="18" charset="0"/>
                  <a:sym typeface="Symbol" pitchFamily="18" charset="2"/>
                </a:rPr>
                <a:t></a:t>
              </a:r>
              <a:endParaRPr lang="zh-CN" altLang="en-US" sz="3600" b="0">
                <a:solidFill>
                  <a:schemeClr val="tx1"/>
                </a:solidFill>
                <a:latin typeface="Times New Roman" pitchFamily="18" charset="0"/>
              </a:endParaRPr>
            </a:p>
          </p:txBody>
        </p:sp>
      </p:grpSp>
      <p:sp>
        <p:nvSpPr>
          <p:cNvPr id="70" name="Rectangle 126"/>
          <p:cNvSpPr>
            <a:spLocks noChangeArrowheads="1"/>
          </p:cNvSpPr>
          <p:nvPr/>
        </p:nvSpPr>
        <p:spPr bwMode="auto">
          <a:xfrm>
            <a:off x="4171950" y="806450"/>
            <a:ext cx="4875630" cy="661308"/>
          </a:xfrm>
          <a:prstGeom prst="rect">
            <a:avLst/>
          </a:prstGeom>
          <a:noFill/>
          <a:ln w="9525">
            <a:noFill/>
            <a:miter lim="800000"/>
            <a:headEnd/>
            <a:tailEnd/>
          </a:ln>
          <a:effectLst/>
        </p:spPr>
        <p:txBody>
          <a:bodyPr wrap="none" tIns="108000" bIns="108000">
            <a:spAutoFit/>
          </a:bodyPr>
          <a:lstStyle/>
          <a:p>
            <a:pPr>
              <a:buNone/>
            </a:pPr>
            <a:r>
              <a:rPr kumimoji="1" lang="en-US" altLang="zh-CN" sz="3200" dirty="0">
                <a:ea typeface="宋体" charset="-122"/>
              </a:rPr>
              <a:t>L = ( a ,  ( b ,c ) , ( ( d ) )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8903"/>
                                        </p:tgtEl>
                                        <p:attrNameLst>
                                          <p:attrName>style.visibility</p:attrName>
                                        </p:attrNameLst>
                                      </p:cBhvr>
                                      <p:to>
                                        <p:strVal val="visible"/>
                                      </p:to>
                                    </p:set>
                                    <p:animEffect transition="in" filter="dissolve">
                                      <p:cBhvr>
                                        <p:cTn id="7" dur="500"/>
                                        <p:tgtEl>
                                          <p:spTgt spid="14889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88902"/>
                                        </p:tgtEl>
                                        <p:attrNameLst>
                                          <p:attrName>style.visibility</p:attrName>
                                        </p:attrNameLst>
                                      </p:cBhvr>
                                      <p:to>
                                        <p:strVal val="visible"/>
                                      </p:to>
                                    </p:set>
                                    <p:animEffect transition="in" filter="dissolve">
                                      <p:cBhvr>
                                        <p:cTn id="12" dur="500"/>
                                        <p:tgtEl>
                                          <p:spTgt spid="148890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488961"/>
                                        </p:tgtEl>
                                        <p:attrNameLst>
                                          <p:attrName>style.visibility</p:attrName>
                                        </p:attrNameLst>
                                      </p:cBhvr>
                                      <p:to>
                                        <p:strVal val="visible"/>
                                      </p:to>
                                    </p:set>
                                    <p:animEffect transition="in" filter="dissolve">
                                      <p:cBhvr>
                                        <p:cTn id="17" dur="500"/>
                                        <p:tgtEl>
                                          <p:spTgt spid="148896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88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8902" grpId="0" animBg="1"/>
      <p:bldP spid="1488903" grpId="0" animBg="1"/>
      <p:bldP spid="1488961" grpId="0" animBg="1"/>
      <p:bldP spid="148896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4BF417D1-6588-455A-A63E-32AA9B9F232C}" type="slidenum">
              <a:rPr lang="zh-CN" altLang="en-US" b="1">
                <a:solidFill>
                  <a:srgbClr val="66CCFF"/>
                </a:solidFill>
              </a:rPr>
              <a:pPr/>
              <a:t>114</a:t>
            </a:fld>
            <a:r>
              <a:rPr lang="en-US" altLang="zh-CN" b="1"/>
              <a:t> </a:t>
            </a:r>
            <a:r>
              <a:rPr lang="zh-CN" altLang="en-US"/>
              <a:t>页</a:t>
            </a:r>
            <a:endParaRPr lang="zh-CN" altLang="en-US" sz="1800">
              <a:latin typeface="Arial" charset="0"/>
            </a:endParaRPr>
          </a:p>
        </p:txBody>
      </p:sp>
      <p:sp>
        <p:nvSpPr>
          <p:cNvPr id="1497090"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97091" name="Rectangle 3"/>
          <p:cNvSpPr>
            <a:spLocks noChangeArrowheads="1"/>
          </p:cNvSpPr>
          <p:nvPr/>
        </p:nvSpPr>
        <p:spPr bwMode="auto">
          <a:xfrm>
            <a:off x="206375" y="728663"/>
            <a:ext cx="8802688" cy="6097696"/>
          </a:xfrm>
          <a:prstGeom prst="rect">
            <a:avLst/>
          </a:prstGeom>
          <a:noFill/>
          <a:ln w="9525" algn="ctr">
            <a:noFill/>
            <a:miter lim="800000"/>
            <a:headEnd/>
            <a:tailEnd/>
          </a:ln>
          <a:effectLst/>
        </p:spPr>
        <p:txBody>
          <a:bodyPr lIns="92075" tIns="46038" rIns="92075" bIns="46038">
            <a:spAutoFit/>
          </a:bodyPr>
          <a:lstStyle/>
          <a:p>
            <a:pPr>
              <a:spcBef>
                <a:spcPct val="0"/>
              </a:spcBef>
              <a:buSzPct val="75000"/>
              <a:buFont typeface="Wingdings" pitchFamily="2" charset="2"/>
              <a:buNone/>
            </a:pPr>
            <a:r>
              <a:rPr lang="en-US" altLang="zh-CN" sz="2800" dirty="0">
                <a:solidFill>
                  <a:schemeClr val="tx1"/>
                </a:solidFill>
              </a:rPr>
              <a:t>void </a:t>
            </a:r>
            <a:r>
              <a:rPr lang="en-US" altLang="zh-CN" sz="2800" dirty="0" err="1">
                <a:solidFill>
                  <a:schemeClr val="tx1"/>
                </a:solidFill>
              </a:rPr>
              <a:t>CreateGList</a:t>
            </a:r>
            <a:r>
              <a:rPr lang="en-US" altLang="zh-CN" sz="2800" dirty="0">
                <a:solidFill>
                  <a:schemeClr val="tx1"/>
                </a:solidFill>
              </a:rPr>
              <a:t>( </a:t>
            </a:r>
            <a:r>
              <a:rPr lang="en-US" altLang="zh-CN" sz="2800" dirty="0" err="1">
                <a:solidFill>
                  <a:schemeClr val="tx1"/>
                </a:solidFill>
              </a:rPr>
              <a:t>GList</a:t>
            </a:r>
            <a:r>
              <a:rPr lang="en-US" altLang="zh-CN" sz="2800" dirty="0">
                <a:solidFill>
                  <a:schemeClr val="tx1"/>
                </a:solidFill>
              </a:rPr>
              <a:t> &amp;L, char </a:t>
            </a:r>
            <a:r>
              <a:rPr lang="en-US" altLang="zh-CN" sz="2800" dirty="0" err="1">
                <a:solidFill>
                  <a:schemeClr val="tx1"/>
                </a:solidFill>
              </a:rPr>
              <a:t>str</a:t>
            </a:r>
            <a:r>
              <a:rPr lang="en-US" altLang="zh-CN" sz="2800" dirty="0">
                <a:solidFill>
                  <a:schemeClr val="tx1"/>
                </a:solidFill>
              </a:rPr>
              <a:t>[ ] )</a:t>
            </a:r>
          </a:p>
          <a:p>
            <a:pPr>
              <a:spcBef>
                <a:spcPct val="0"/>
              </a:spcBef>
              <a:buSzPct val="75000"/>
              <a:buFont typeface="Wingdings" pitchFamily="2" charset="2"/>
              <a:buNone/>
            </a:pPr>
            <a:r>
              <a:rPr lang="en-US" altLang="zh-CN" sz="2800" dirty="0">
                <a:solidFill>
                  <a:schemeClr val="tx1"/>
                </a:solidFill>
              </a:rPr>
              <a:t>{ if ( </a:t>
            </a:r>
            <a:r>
              <a:rPr lang="en-US" altLang="zh-CN" sz="2800" dirty="0" err="1">
                <a:solidFill>
                  <a:schemeClr val="tx1"/>
                </a:solidFill>
              </a:rPr>
              <a:t>strcmp</a:t>
            </a:r>
            <a:r>
              <a:rPr lang="en-US" altLang="zh-CN" sz="2800" dirty="0">
                <a:solidFill>
                  <a:schemeClr val="tx1"/>
                </a:solidFill>
              </a:rPr>
              <a:t>( </a:t>
            </a:r>
            <a:r>
              <a:rPr lang="en-US" altLang="zh-CN" sz="2800" dirty="0" err="1">
                <a:solidFill>
                  <a:schemeClr val="tx1"/>
                </a:solidFill>
              </a:rPr>
              <a:t>str</a:t>
            </a:r>
            <a:r>
              <a:rPr lang="en-US" altLang="zh-CN" sz="2800" dirty="0">
                <a:solidFill>
                  <a:schemeClr val="tx1"/>
                </a:solidFill>
              </a:rPr>
              <a:t>,"()“ )==0)  L=NULL;   </a:t>
            </a:r>
            <a:r>
              <a:rPr lang="en-US" altLang="zh-CN" sz="2800" dirty="0">
                <a:solidFill>
                  <a:srgbClr val="00FFFF"/>
                </a:solidFill>
              </a:rPr>
              <a:t>//</a:t>
            </a:r>
            <a:r>
              <a:rPr lang="zh-CN" altLang="en-US" sz="2800" dirty="0">
                <a:solidFill>
                  <a:srgbClr val="00FFFF"/>
                </a:solidFill>
              </a:rPr>
              <a:t>空表 </a:t>
            </a:r>
          </a:p>
          <a:p>
            <a:pPr>
              <a:spcBef>
                <a:spcPct val="0"/>
              </a:spcBef>
              <a:buFont typeface="Wingdings" pitchFamily="2" charset="2"/>
              <a:buNone/>
            </a:pPr>
            <a:r>
              <a:rPr lang="zh-CN" altLang="en-US" sz="2800" dirty="0">
                <a:solidFill>
                  <a:schemeClr val="tx1"/>
                </a:solidFill>
              </a:rPr>
              <a:t>  </a:t>
            </a:r>
            <a:r>
              <a:rPr lang="en-US" altLang="zh-CN" sz="2800" dirty="0">
                <a:solidFill>
                  <a:schemeClr val="tx1"/>
                </a:solidFill>
              </a:rPr>
              <a:t>else</a:t>
            </a:r>
          </a:p>
          <a:p>
            <a:pPr>
              <a:spcBef>
                <a:spcPct val="0"/>
              </a:spcBef>
              <a:buFont typeface="Wingdings" pitchFamily="2" charset="2"/>
              <a:buNone/>
            </a:pPr>
            <a:r>
              <a:rPr lang="en-US" altLang="zh-CN" sz="2800" dirty="0">
                <a:solidFill>
                  <a:schemeClr val="tx1"/>
                </a:solidFill>
              </a:rPr>
              <a:t>  {  if(</a:t>
            </a:r>
            <a:r>
              <a:rPr lang="en-US" altLang="zh-CN" sz="2800" dirty="0" err="1">
                <a:solidFill>
                  <a:schemeClr val="tx1"/>
                </a:solidFill>
              </a:rPr>
              <a:t>strlen</a:t>
            </a:r>
            <a:r>
              <a:rPr lang="en-US" altLang="zh-CN" sz="2800" dirty="0">
                <a:solidFill>
                  <a:schemeClr val="tx1"/>
                </a:solidFill>
              </a:rPr>
              <a:t>(</a:t>
            </a:r>
            <a:r>
              <a:rPr lang="en-US" altLang="zh-CN" sz="2800" dirty="0" err="1">
                <a:solidFill>
                  <a:schemeClr val="tx1"/>
                </a:solidFill>
              </a:rPr>
              <a:t>str</a:t>
            </a:r>
            <a:r>
              <a:rPr lang="en-US" altLang="zh-CN" sz="2800" dirty="0">
                <a:solidFill>
                  <a:schemeClr val="tx1"/>
                </a:solidFill>
              </a:rPr>
              <a:t>)==1) { </a:t>
            </a:r>
            <a:r>
              <a:rPr lang="en-US" altLang="zh-CN" sz="2800" dirty="0">
                <a:solidFill>
                  <a:srgbClr val="00FFFF"/>
                </a:solidFill>
              </a:rPr>
              <a:t>//</a:t>
            </a:r>
            <a:r>
              <a:rPr lang="zh-CN" altLang="en-US" sz="2800" dirty="0">
                <a:solidFill>
                  <a:srgbClr val="00FFFF"/>
                </a:solidFill>
              </a:rPr>
              <a:t>建原子结点</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L=(</a:t>
            </a:r>
            <a:r>
              <a:rPr lang="en-US" altLang="zh-CN" sz="2800" dirty="0" err="1">
                <a:solidFill>
                  <a:schemeClr val="tx1"/>
                </a:solidFill>
              </a:rPr>
              <a:t>GList</a:t>
            </a:r>
            <a:r>
              <a:rPr lang="en-US" altLang="zh-CN" sz="2800" dirty="0">
                <a:solidFill>
                  <a:schemeClr val="tx1"/>
                </a:solidFill>
              </a:rPr>
              <a:t>)</a:t>
            </a:r>
            <a:r>
              <a:rPr lang="en-US" altLang="zh-CN" sz="2800" dirty="0" err="1">
                <a:solidFill>
                  <a:schemeClr val="tx1"/>
                </a:solidFill>
              </a:rPr>
              <a:t>malloc</a:t>
            </a:r>
            <a:r>
              <a:rPr lang="en-US" altLang="zh-CN" sz="2800" dirty="0">
                <a:solidFill>
                  <a:schemeClr val="tx1"/>
                </a:solidFill>
              </a:rPr>
              <a:t>(</a:t>
            </a:r>
            <a:r>
              <a:rPr lang="en-US" altLang="zh-CN" sz="2800" dirty="0" err="1">
                <a:solidFill>
                  <a:schemeClr val="tx1"/>
                </a:solidFill>
              </a:rPr>
              <a:t>sizeof</a:t>
            </a:r>
            <a:r>
              <a:rPr lang="en-US" altLang="zh-CN" sz="2800" dirty="0">
                <a:solidFill>
                  <a:schemeClr val="tx1"/>
                </a:solidFill>
              </a:rPr>
              <a:t>(</a:t>
            </a:r>
            <a:r>
              <a:rPr lang="en-US" altLang="zh-CN" sz="2800" dirty="0" err="1">
                <a:solidFill>
                  <a:schemeClr val="tx1"/>
                </a:solidFill>
              </a:rPr>
              <a:t>GLNode</a:t>
            </a:r>
            <a:r>
              <a:rPr lang="en-US" altLang="zh-CN" sz="2800" dirty="0">
                <a:solidFill>
                  <a:schemeClr val="tx1"/>
                </a:solidFill>
              </a:rPr>
              <a:t>));      </a:t>
            </a:r>
            <a:endParaRPr lang="en-US" altLang="zh-CN" sz="2800" dirty="0">
              <a:solidFill>
                <a:srgbClr val="009900"/>
              </a:solidFill>
            </a:endParaRPr>
          </a:p>
          <a:p>
            <a:pPr>
              <a:lnSpc>
                <a:spcPct val="95000"/>
              </a:lnSpc>
              <a:spcBef>
                <a:spcPct val="0"/>
              </a:spcBef>
              <a:buFont typeface="Wingdings" pitchFamily="2" charset="2"/>
              <a:buNone/>
            </a:pPr>
            <a:r>
              <a:rPr lang="en-US" altLang="zh-CN" sz="2800" dirty="0">
                <a:solidFill>
                  <a:schemeClr val="tx1"/>
                </a:solidFill>
              </a:rPr>
              <a:t>          L-&gt;tag=ATOM; L-&gt;atom=</a:t>
            </a:r>
            <a:r>
              <a:rPr lang="en-US" altLang="zh-CN" sz="2800" dirty="0" err="1">
                <a:solidFill>
                  <a:schemeClr val="tx1"/>
                </a:solidFill>
              </a:rPr>
              <a:t>str</a:t>
            </a:r>
            <a:r>
              <a:rPr lang="en-US" altLang="zh-CN" sz="2800" dirty="0">
                <a:solidFill>
                  <a:schemeClr val="tx1"/>
                </a:solidFill>
              </a:rPr>
              <a:t>[0];</a:t>
            </a:r>
          </a:p>
          <a:p>
            <a:pPr>
              <a:spcBef>
                <a:spcPct val="0"/>
              </a:spcBef>
              <a:buFont typeface="Wingdings" pitchFamily="2" charset="2"/>
              <a:buNone/>
            </a:pPr>
            <a:r>
              <a:rPr lang="en-US" altLang="zh-CN" sz="2800" dirty="0">
                <a:solidFill>
                  <a:schemeClr val="tx1"/>
                </a:solidFill>
              </a:rPr>
              <a:t>     }</a:t>
            </a:r>
          </a:p>
          <a:p>
            <a:pPr>
              <a:spcBef>
                <a:spcPct val="0"/>
              </a:spcBef>
              <a:buFont typeface="Wingdings" pitchFamily="2" charset="2"/>
              <a:buNone/>
            </a:pPr>
            <a:r>
              <a:rPr lang="en-US" altLang="zh-CN" sz="2800" dirty="0">
                <a:solidFill>
                  <a:schemeClr val="tx1"/>
                </a:solidFill>
              </a:rPr>
              <a:t>     else {  </a:t>
            </a:r>
            <a:r>
              <a:rPr lang="en-US" altLang="zh-CN" sz="2800" dirty="0">
                <a:solidFill>
                  <a:srgbClr val="00FFFF"/>
                </a:solidFill>
              </a:rPr>
              <a:t>//</a:t>
            </a:r>
            <a:r>
              <a:rPr lang="zh-CN" altLang="en-US" sz="2800" dirty="0">
                <a:solidFill>
                  <a:srgbClr val="00FFFF"/>
                </a:solidFill>
              </a:rPr>
              <a:t>非空表，建表结点</a:t>
            </a:r>
            <a:r>
              <a:rPr lang="zh-CN" altLang="en-US" sz="2800" dirty="0">
                <a:solidFill>
                  <a:schemeClr val="tx1"/>
                </a:solidFill>
              </a:rPr>
              <a:t>	  </a:t>
            </a:r>
          </a:p>
          <a:p>
            <a:pPr>
              <a:lnSpc>
                <a:spcPct val="95000"/>
              </a:lnSpc>
              <a:spcBef>
                <a:spcPct val="0"/>
              </a:spcBef>
              <a:buFont typeface="Wingdings" pitchFamily="2" charset="2"/>
              <a:buNone/>
            </a:pPr>
            <a:r>
              <a:rPr lang="zh-CN" altLang="en-US" sz="2800" dirty="0">
                <a:solidFill>
                  <a:schemeClr val="tx1"/>
                </a:solidFill>
              </a:rPr>
              <a:t>         </a:t>
            </a:r>
            <a:r>
              <a:rPr lang="en-US" altLang="zh-CN" sz="2800" dirty="0">
                <a:solidFill>
                  <a:schemeClr val="tx1"/>
                </a:solidFill>
              </a:rPr>
              <a:t>L=(</a:t>
            </a:r>
            <a:r>
              <a:rPr lang="en-US" altLang="zh-CN" sz="2800" dirty="0" err="1">
                <a:solidFill>
                  <a:schemeClr val="tx1"/>
                </a:solidFill>
              </a:rPr>
              <a:t>GList</a:t>
            </a:r>
            <a:r>
              <a:rPr lang="en-US" altLang="zh-CN" sz="2800" dirty="0">
                <a:solidFill>
                  <a:schemeClr val="tx1"/>
                </a:solidFill>
              </a:rPr>
              <a:t>)</a:t>
            </a:r>
            <a:r>
              <a:rPr lang="en-US" altLang="zh-CN" sz="2800" dirty="0" err="1">
                <a:solidFill>
                  <a:schemeClr val="tx1"/>
                </a:solidFill>
              </a:rPr>
              <a:t>malloc</a:t>
            </a:r>
            <a:r>
              <a:rPr lang="en-US" altLang="zh-CN" sz="2800" dirty="0">
                <a:solidFill>
                  <a:schemeClr val="tx1"/>
                </a:solidFill>
              </a:rPr>
              <a:t>(</a:t>
            </a:r>
            <a:r>
              <a:rPr lang="en-US" altLang="zh-CN" sz="2800" dirty="0" err="1">
                <a:solidFill>
                  <a:schemeClr val="tx1"/>
                </a:solidFill>
              </a:rPr>
              <a:t>sizeof</a:t>
            </a:r>
            <a:r>
              <a:rPr lang="en-US" altLang="zh-CN" sz="2800" dirty="0">
                <a:solidFill>
                  <a:schemeClr val="tx1"/>
                </a:solidFill>
              </a:rPr>
              <a:t>(</a:t>
            </a:r>
            <a:r>
              <a:rPr lang="en-US" altLang="zh-CN" sz="2800" dirty="0" err="1">
                <a:solidFill>
                  <a:schemeClr val="tx1"/>
                </a:solidFill>
              </a:rPr>
              <a:t>GLNode</a:t>
            </a:r>
            <a:r>
              <a:rPr lang="en-US" altLang="zh-CN" sz="2800" dirty="0">
                <a:solidFill>
                  <a:schemeClr val="tx1"/>
                </a:solidFill>
              </a:rPr>
              <a:t>));</a:t>
            </a:r>
            <a:endParaRPr lang="en-US" altLang="zh-CN" sz="2800" dirty="0">
              <a:solidFill>
                <a:srgbClr val="008000"/>
              </a:solidFill>
            </a:endParaRPr>
          </a:p>
          <a:p>
            <a:pPr>
              <a:lnSpc>
                <a:spcPct val="95000"/>
              </a:lnSpc>
              <a:spcBef>
                <a:spcPct val="0"/>
              </a:spcBef>
              <a:buFont typeface="Wingdings" pitchFamily="2" charset="2"/>
              <a:buNone/>
            </a:pPr>
            <a:r>
              <a:rPr lang="en-US" altLang="zh-CN" sz="2800" dirty="0">
                <a:solidFill>
                  <a:schemeClr val="tx1"/>
                </a:solidFill>
              </a:rPr>
              <a:t>         L-&gt;tag=LIST;	  p=L;</a:t>
            </a:r>
          </a:p>
          <a:p>
            <a:pPr>
              <a:lnSpc>
                <a:spcPct val="95000"/>
              </a:lnSpc>
              <a:spcBef>
                <a:spcPct val="0"/>
              </a:spcBef>
              <a:buFont typeface="Wingdings" pitchFamily="2" charset="2"/>
              <a:buNone/>
            </a:pPr>
            <a:r>
              <a:rPr lang="en-US" altLang="zh-CN" sz="2800" dirty="0">
                <a:solidFill>
                  <a:schemeClr val="tx1"/>
                </a:solidFill>
              </a:rPr>
              <a:t>         </a:t>
            </a:r>
            <a:r>
              <a:rPr lang="en-US" altLang="zh-CN" sz="2800" dirty="0" err="1">
                <a:solidFill>
                  <a:schemeClr val="tx1"/>
                </a:solidFill>
              </a:rPr>
              <a:t>SubString</a:t>
            </a:r>
            <a:r>
              <a:rPr lang="en-US" altLang="zh-CN" sz="2800" dirty="0">
                <a:solidFill>
                  <a:schemeClr val="tx1"/>
                </a:solidFill>
              </a:rPr>
              <a:t>(sub,str,2,strlen(</a:t>
            </a:r>
            <a:r>
              <a:rPr lang="en-US" altLang="zh-CN" sz="2800" dirty="0" err="1">
                <a:solidFill>
                  <a:schemeClr val="tx1"/>
                </a:solidFill>
              </a:rPr>
              <a:t>str</a:t>
            </a:r>
            <a:r>
              <a:rPr lang="en-US" altLang="zh-CN" sz="2800" dirty="0">
                <a:solidFill>
                  <a:schemeClr val="tx1"/>
                </a:solidFill>
              </a:rPr>
              <a:t>)-2); </a:t>
            </a:r>
            <a:r>
              <a:rPr lang="en-US" altLang="zh-CN" sz="2800" dirty="0">
                <a:solidFill>
                  <a:srgbClr val="00FFFF"/>
                </a:solidFill>
              </a:rPr>
              <a:t>//</a:t>
            </a:r>
            <a:r>
              <a:rPr lang="zh-CN" altLang="en-US" sz="2800" dirty="0">
                <a:solidFill>
                  <a:srgbClr val="00FFFF"/>
                </a:solidFill>
              </a:rPr>
              <a:t>脱外层括号</a:t>
            </a:r>
          </a:p>
          <a:p>
            <a:pPr>
              <a:lnSpc>
                <a:spcPct val="95000"/>
              </a:lnSpc>
              <a:spcBef>
                <a:spcPct val="0"/>
              </a:spcBef>
              <a:buFont typeface="Wingdings" pitchFamily="2" charset="2"/>
              <a:buNone/>
            </a:pPr>
            <a:r>
              <a:rPr lang="zh-CN" altLang="en-US" sz="2800" dirty="0"/>
              <a:t>         </a:t>
            </a:r>
            <a:r>
              <a:rPr lang="zh-CN" altLang="en-US" dirty="0"/>
              <a:t>由</a:t>
            </a:r>
            <a:r>
              <a:rPr lang="en-US" altLang="zh-CN" i="1" dirty="0"/>
              <a:t>sub</a:t>
            </a:r>
            <a:r>
              <a:rPr lang="zh-CN" altLang="en-US" dirty="0"/>
              <a:t>中所含</a:t>
            </a:r>
            <a:r>
              <a:rPr lang="en-US" altLang="zh-CN" i="1" dirty="0"/>
              <a:t>n</a:t>
            </a:r>
            <a:r>
              <a:rPr lang="zh-CN" altLang="en-US" dirty="0"/>
              <a:t>个子串建立</a:t>
            </a:r>
            <a:r>
              <a:rPr lang="en-US" altLang="zh-CN" i="1" dirty="0"/>
              <a:t>n</a:t>
            </a:r>
            <a:r>
              <a:rPr lang="zh-CN" altLang="en-US" dirty="0"/>
              <a:t>个子表</a:t>
            </a:r>
            <a:r>
              <a:rPr lang="en-US" altLang="zh-CN" dirty="0"/>
              <a:t>;</a:t>
            </a:r>
          </a:p>
          <a:p>
            <a:pPr>
              <a:spcBef>
                <a:spcPct val="0"/>
              </a:spcBef>
              <a:buFont typeface="Wingdings" pitchFamily="2" charset="2"/>
              <a:buNone/>
            </a:pPr>
            <a:r>
              <a:rPr lang="en-US" altLang="zh-CN" sz="2800" dirty="0">
                <a:solidFill>
                  <a:schemeClr val="tx1"/>
                </a:solidFill>
              </a:rPr>
              <a:t>     }</a:t>
            </a:r>
          </a:p>
          <a:p>
            <a:pPr>
              <a:spcBef>
                <a:spcPct val="0"/>
              </a:spcBef>
              <a:buFont typeface="Wingdings" pitchFamily="2" charset="2"/>
              <a:buNone/>
            </a:pPr>
            <a:r>
              <a:rPr lang="en-US" altLang="zh-CN" sz="2800" dirty="0">
                <a:solidFill>
                  <a:schemeClr val="tx1"/>
                </a:solidFill>
              </a:rPr>
              <a:t>  }   </a:t>
            </a:r>
            <a:r>
              <a:rPr lang="en-US" altLang="zh-CN" sz="2800" dirty="0">
                <a:solidFill>
                  <a:srgbClr val="00FFFF"/>
                </a:solidFill>
              </a:rPr>
              <a:t>// else</a:t>
            </a:r>
          </a:p>
          <a:p>
            <a:pPr>
              <a:spcBef>
                <a:spcPct val="0"/>
              </a:spcBef>
              <a:buFont typeface="Wingdings" pitchFamily="2" charset="2"/>
              <a:buNone/>
            </a:pPr>
            <a:r>
              <a:rPr lang="en-US" altLang="zh-CN" sz="2800" dirty="0">
                <a:solidFill>
                  <a:schemeClr val="tx1"/>
                </a:solidFill>
              </a:rPr>
              <a:t>}   </a:t>
            </a:r>
            <a:r>
              <a:rPr lang="en-US" altLang="zh-CN" sz="2800" dirty="0">
                <a:solidFill>
                  <a:srgbClr val="00FFFF"/>
                </a:solidFill>
              </a:rPr>
              <a:t>// </a:t>
            </a:r>
            <a:r>
              <a:rPr lang="en-US" altLang="zh-CN" sz="2800" dirty="0" err="1">
                <a:solidFill>
                  <a:srgbClr val="00FFFF"/>
                </a:solidFill>
              </a:rPr>
              <a:t>CreateGList</a:t>
            </a:r>
            <a:endParaRPr lang="zh-CN" altLang="en-US" sz="2800" dirty="0">
              <a:solidFill>
                <a:srgbClr val="00FFFF"/>
              </a:solidFill>
            </a:endParaRPr>
          </a:p>
        </p:txBody>
      </p:sp>
    </p:spTree>
  </p:cSld>
  <p:clrMapOvr>
    <a:masterClrMapping/>
  </p:clrMapOvr>
  <p:transition>
    <p:rand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76ACDE2C-2010-4B85-AD86-76316F563004}" type="slidenum">
              <a:rPr lang="zh-CN" altLang="en-US" b="1">
                <a:solidFill>
                  <a:srgbClr val="66CCFF"/>
                </a:solidFill>
              </a:rPr>
              <a:pPr/>
              <a:t>115</a:t>
            </a:fld>
            <a:r>
              <a:rPr lang="en-US" altLang="zh-CN" b="1"/>
              <a:t> </a:t>
            </a:r>
            <a:r>
              <a:rPr lang="zh-CN" altLang="en-US"/>
              <a:t>页</a:t>
            </a:r>
            <a:endParaRPr lang="zh-CN" altLang="en-US" sz="1800">
              <a:latin typeface="Arial" charset="0"/>
            </a:endParaRPr>
          </a:p>
        </p:txBody>
      </p:sp>
      <p:sp>
        <p:nvSpPr>
          <p:cNvPr id="1498114"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98115" name="Rectangle 3"/>
          <p:cNvSpPr>
            <a:spLocks noChangeArrowheads="1"/>
          </p:cNvSpPr>
          <p:nvPr/>
        </p:nvSpPr>
        <p:spPr bwMode="auto">
          <a:xfrm>
            <a:off x="206375" y="908050"/>
            <a:ext cx="8802688" cy="5578475"/>
          </a:xfrm>
          <a:prstGeom prst="rect">
            <a:avLst/>
          </a:prstGeom>
          <a:noFill/>
          <a:ln w="9525" algn="ctr">
            <a:noFill/>
            <a:miter lim="800000"/>
            <a:headEnd/>
            <a:tailEnd/>
          </a:ln>
          <a:effectLst/>
        </p:spPr>
        <p:txBody>
          <a:bodyPr lIns="92075" tIns="46038" rIns="92075" bIns="46038">
            <a:spAutoFit/>
          </a:bodyPr>
          <a:lstStyle/>
          <a:p>
            <a:pPr>
              <a:lnSpc>
                <a:spcPct val="100000"/>
              </a:lnSpc>
              <a:spcBef>
                <a:spcPct val="0"/>
              </a:spcBef>
              <a:buSzPct val="75000"/>
              <a:buFont typeface="Wingdings" pitchFamily="2" charset="2"/>
              <a:buNone/>
            </a:pPr>
            <a:r>
              <a:rPr lang="en-US" altLang="zh-CN" sz="3000">
                <a:solidFill>
                  <a:schemeClr val="tx1"/>
                </a:solidFill>
              </a:rPr>
              <a:t>do {  </a:t>
            </a:r>
            <a:r>
              <a:rPr lang="en-US" altLang="zh-CN" sz="3000">
                <a:solidFill>
                  <a:srgbClr val="00FFFF"/>
                </a:solidFill>
              </a:rPr>
              <a:t>//</a:t>
            </a:r>
            <a:r>
              <a:rPr lang="zh-CN" altLang="en-US" sz="3000">
                <a:solidFill>
                  <a:srgbClr val="00FFFF"/>
                </a:solidFill>
              </a:rPr>
              <a:t>由</a:t>
            </a:r>
            <a:r>
              <a:rPr lang="en-US" altLang="zh-CN" sz="3000" i="1">
                <a:solidFill>
                  <a:srgbClr val="00FFFF"/>
                </a:solidFill>
              </a:rPr>
              <a:t>sub</a:t>
            </a:r>
            <a:r>
              <a:rPr lang="zh-CN" altLang="en-US" sz="3000">
                <a:solidFill>
                  <a:srgbClr val="00FFFF"/>
                </a:solidFill>
              </a:rPr>
              <a:t>中所含</a:t>
            </a:r>
            <a:r>
              <a:rPr lang="en-US" altLang="zh-CN" sz="3000" i="1">
                <a:solidFill>
                  <a:srgbClr val="00FFFF"/>
                </a:solidFill>
              </a:rPr>
              <a:t>n</a:t>
            </a:r>
            <a:r>
              <a:rPr lang="zh-CN" altLang="en-US" sz="3000">
                <a:solidFill>
                  <a:srgbClr val="00FFFF"/>
                </a:solidFill>
              </a:rPr>
              <a:t>个子串建立</a:t>
            </a:r>
            <a:r>
              <a:rPr lang="en-US" altLang="zh-CN" sz="3000" i="1">
                <a:solidFill>
                  <a:srgbClr val="00FFFF"/>
                </a:solidFill>
              </a:rPr>
              <a:t>n</a:t>
            </a:r>
            <a:r>
              <a:rPr lang="zh-CN" altLang="en-US" sz="3000">
                <a:solidFill>
                  <a:srgbClr val="00FFFF"/>
                </a:solidFill>
              </a:rPr>
              <a:t>个子表</a:t>
            </a:r>
          </a:p>
          <a:p>
            <a:pPr>
              <a:lnSpc>
                <a:spcPct val="100000"/>
              </a:lnSpc>
              <a:spcBef>
                <a:spcPct val="0"/>
              </a:spcBef>
              <a:buFont typeface="Wingdings" pitchFamily="2" charset="2"/>
              <a:buNone/>
            </a:pPr>
            <a:r>
              <a:rPr lang="zh-CN" altLang="en-US" sz="3000">
                <a:solidFill>
                  <a:schemeClr val="tx1"/>
                </a:solidFill>
              </a:rPr>
              <a:t>    </a:t>
            </a:r>
            <a:r>
              <a:rPr lang="en-US" altLang="zh-CN" sz="3000"/>
              <a:t>sever</a:t>
            </a:r>
            <a:r>
              <a:rPr lang="en-US" altLang="zh-CN" sz="3000">
                <a:solidFill>
                  <a:schemeClr val="tx1"/>
                </a:solidFill>
              </a:rPr>
              <a:t>( sub, hsub );  </a:t>
            </a:r>
            <a:r>
              <a:rPr lang="en-US" altLang="zh-CN" sz="3000">
                <a:solidFill>
                  <a:srgbClr val="00FFFF"/>
                </a:solidFill>
              </a:rPr>
              <a:t>//</a:t>
            </a:r>
            <a:r>
              <a:rPr lang="zh-CN" altLang="en-US" sz="3000">
                <a:solidFill>
                  <a:srgbClr val="00FFFF"/>
                </a:solidFill>
              </a:rPr>
              <a:t>分离出子表串</a:t>
            </a:r>
            <a:r>
              <a:rPr lang="en-US" altLang="zh-CN" sz="3000">
                <a:solidFill>
                  <a:srgbClr val="00FFFF"/>
                </a:solidFill>
              </a:rPr>
              <a:t>hsub=</a:t>
            </a:r>
            <a:r>
              <a:rPr lang="en-US" altLang="zh-CN" sz="3000">
                <a:solidFill>
                  <a:srgbClr val="00FFFF"/>
                </a:solidFill>
                <a:sym typeface="Symbol" pitchFamily="18" charset="2"/>
              </a:rPr>
              <a:t></a:t>
            </a:r>
            <a:r>
              <a:rPr lang="en-US" altLang="zh-CN" sz="3000">
                <a:solidFill>
                  <a:srgbClr val="00FFFF"/>
                </a:solidFill>
              </a:rPr>
              <a:t>i</a:t>
            </a:r>
            <a:r>
              <a:rPr lang="en-US" altLang="zh-CN" sz="3000">
                <a:solidFill>
                  <a:srgbClr val="009900"/>
                </a:solidFill>
              </a:rPr>
              <a:t> </a:t>
            </a:r>
          </a:p>
          <a:p>
            <a:pPr>
              <a:lnSpc>
                <a:spcPct val="100000"/>
              </a:lnSpc>
              <a:spcBef>
                <a:spcPct val="0"/>
              </a:spcBef>
              <a:buFont typeface="Wingdings" pitchFamily="2" charset="2"/>
              <a:buNone/>
            </a:pPr>
            <a:r>
              <a:rPr lang="en-US" altLang="zh-CN" sz="3000">
                <a:solidFill>
                  <a:schemeClr val="tx1"/>
                </a:solidFill>
              </a:rPr>
              <a:t>    CreateGList( p-&gt;ptr.hp,hsub );</a:t>
            </a:r>
          </a:p>
          <a:p>
            <a:pPr>
              <a:lnSpc>
                <a:spcPct val="100000"/>
              </a:lnSpc>
              <a:spcBef>
                <a:spcPct val="0"/>
              </a:spcBef>
              <a:buFont typeface="Wingdings" pitchFamily="2" charset="2"/>
              <a:buNone/>
            </a:pPr>
            <a:r>
              <a:rPr lang="en-US" altLang="zh-CN" sz="3000">
                <a:solidFill>
                  <a:schemeClr val="tx1"/>
                </a:solidFill>
              </a:rPr>
              <a:t>          </a:t>
            </a:r>
            <a:r>
              <a:rPr lang="en-US" altLang="zh-CN" sz="3000">
                <a:solidFill>
                  <a:srgbClr val="00FFFF"/>
                </a:solidFill>
              </a:rPr>
              <a:t>// </a:t>
            </a:r>
            <a:r>
              <a:rPr lang="zh-CN" altLang="en-US" sz="3000">
                <a:solidFill>
                  <a:srgbClr val="00FFFF"/>
                </a:solidFill>
              </a:rPr>
              <a:t>建</a:t>
            </a:r>
            <a:r>
              <a:rPr lang="en-US" altLang="zh-CN" sz="3000">
                <a:solidFill>
                  <a:srgbClr val="00FFFF"/>
                </a:solidFill>
              </a:rPr>
              <a:t>hsub</a:t>
            </a:r>
            <a:r>
              <a:rPr lang="zh-CN" altLang="en-US" sz="3000">
                <a:solidFill>
                  <a:srgbClr val="00FFFF"/>
                </a:solidFill>
              </a:rPr>
              <a:t>对应的子表</a:t>
            </a:r>
          </a:p>
          <a:p>
            <a:pPr>
              <a:lnSpc>
                <a:spcPct val="100000"/>
              </a:lnSpc>
              <a:spcBef>
                <a:spcPct val="0"/>
              </a:spcBef>
              <a:buFont typeface="Wingdings" pitchFamily="2" charset="2"/>
              <a:buNone/>
            </a:pPr>
            <a:r>
              <a:rPr lang="zh-CN" altLang="en-US" sz="3000">
                <a:solidFill>
                  <a:schemeClr val="tx1"/>
                </a:solidFill>
              </a:rPr>
              <a:t>    </a:t>
            </a:r>
            <a:r>
              <a:rPr lang="en-US" altLang="zh-CN" sz="3000">
                <a:solidFill>
                  <a:schemeClr val="tx1"/>
                </a:solidFill>
              </a:rPr>
              <a:t>if ( !strempty(sub) )</a:t>
            </a:r>
          </a:p>
          <a:p>
            <a:pPr>
              <a:lnSpc>
                <a:spcPct val="100000"/>
              </a:lnSpc>
              <a:spcBef>
                <a:spcPct val="0"/>
              </a:spcBef>
              <a:buFont typeface="Wingdings" pitchFamily="2" charset="2"/>
              <a:buNone/>
            </a:pPr>
            <a:r>
              <a:rPr lang="en-US" altLang="zh-CN" sz="3000">
                <a:solidFill>
                  <a:schemeClr val="tx1"/>
                </a:solidFill>
              </a:rPr>
              <a:t>    {  </a:t>
            </a:r>
            <a:r>
              <a:rPr lang="en-US" altLang="zh-CN" sz="3000">
                <a:solidFill>
                  <a:srgbClr val="00FFFF"/>
                </a:solidFill>
              </a:rPr>
              <a:t>//</a:t>
            </a:r>
            <a:r>
              <a:rPr lang="zh-CN" altLang="en-US" sz="3000">
                <a:solidFill>
                  <a:srgbClr val="00FFFF"/>
                </a:solidFill>
              </a:rPr>
              <a:t>建下一个子表的表结点	</a:t>
            </a:r>
            <a:r>
              <a:rPr lang="zh-CN" altLang="en-US" sz="3000">
                <a:solidFill>
                  <a:schemeClr val="tx1"/>
                </a:solidFill>
              </a:rPr>
              <a:t>			    </a:t>
            </a:r>
          </a:p>
          <a:p>
            <a:pPr>
              <a:lnSpc>
                <a:spcPct val="100000"/>
              </a:lnSpc>
              <a:spcBef>
                <a:spcPct val="0"/>
              </a:spcBef>
              <a:buFont typeface="Wingdings" pitchFamily="2" charset="2"/>
              <a:buNone/>
            </a:pPr>
            <a:r>
              <a:rPr lang="zh-CN" altLang="en-US" sz="3000">
                <a:solidFill>
                  <a:schemeClr val="tx1"/>
                </a:solidFill>
              </a:rPr>
              <a:t>       </a:t>
            </a:r>
            <a:r>
              <a:rPr lang="en-US" altLang="zh-CN" sz="3000">
                <a:solidFill>
                  <a:schemeClr val="tx1"/>
                </a:solidFill>
              </a:rPr>
              <a:t>p-&gt;ptr.tp = (GList)malloc(sizeof(GLNode));</a:t>
            </a:r>
          </a:p>
          <a:p>
            <a:pPr>
              <a:lnSpc>
                <a:spcPct val="100000"/>
              </a:lnSpc>
              <a:spcBef>
                <a:spcPct val="0"/>
              </a:spcBef>
              <a:buFont typeface="Wingdings" pitchFamily="2" charset="2"/>
              <a:buNone/>
            </a:pPr>
            <a:r>
              <a:rPr lang="en-US" altLang="zh-CN" sz="3000">
                <a:solidFill>
                  <a:schemeClr val="tx1"/>
                </a:solidFill>
              </a:rPr>
              <a:t>       p-&gt;tag = LIST; </a:t>
            </a:r>
          </a:p>
          <a:p>
            <a:pPr>
              <a:lnSpc>
                <a:spcPct val="100000"/>
              </a:lnSpc>
              <a:spcBef>
                <a:spcPct val="0"/>
              </a:spcBef>
              <a:buFont typeface="Wingdings" pitchFamily="2" charset="2"/>
              <a:buNone/>
            </a:pPr>
            <a:r>
              <a:rPr lang="en-US" altLang="zh-CN" sz="3000">
                <a:solidFill>
                  <a:schemeClr val="tx1"/>
                </a:solidFill>
              </a:rPr>
              <a:t>       p = p-&gt;ptr.tp;</a:t>
            </a:r>
          </a:p>
          <a:p>
            <a:pPr>
              <a:lnSpc>
                <a:spcPct val="100000"/>
              </a:lnSpc>
              <a:spcBef>
                <a:spcPct val="0"/>
              </a:spcBef>
              <a:buFont typeface="Wingdings" pitchFamily="2" charset="2"/>
              <a:buNone/>
            </a:pPr>
            <a:r>
              <a:rPr lang="en-US" altLang="zh-CN" sz="3000">
                <a:solidFill>
                  <a:schemeClr val="tx1"/>
                </a:solidFill>
              </a:rPr>
              <a:t>    }  </a:t>
            </a:r>
            <a:r>
              <a:rPr lang="en-US" altLang="zh-CN" sz="3000">
                <a:solidFill>
                  <a:srgbClr val="00FFFF"/>
                </a:solidFill>
              </a:rPr>
              <a:t>//if</a:t>
            </a:r>
          </a:p>
          <a:p>
            <a:pPr>
              <a:lnSpc>
                <a:spcPct val="100000"/>
              </a:lnSpc>
              <a:spcBef>
                <a:spcPct val="0"/>
              </a:spcBef>
              <a:buFont typeface="Wingdings" pitchFamily="2" charset="2"/>
              <a:buNone/>
            </a:pPr>
            <a:r>
              <a:rPr lang="en-US" altLang="zh-CN" sz="3000">
                <a:solidFill>
                  <a:schemeClr val="tx1"/>
                </a:solidFill>
              </a:rPr>
              <a:t>} while(!strempty(sub));</a:t>
            </a:r>
          </a:p>
          <a:p>
            <a:pPr>
              <a:lnSpc>
                <a:spcPct val="100000"/>
              </a:lnSpc>
              <a:spcBef>
                <a:spcPct val="0"/>
              </a:spcBef>
              <a:buFont typeface="Wingdings" pitchFamily="2" charset="2"/>
              <a:buNone/>
            </a:pPr>
            <a:r>
              <a:rPr lang="en-US" altLang="zh-CN" sz="3000">
                <a:solidFill>
                  <a:schemeClr val="tx1"/>
                </a:solidFill>
              </a:rPr>
              <a:t>p-&gt;ptr.tp = NULL;   </a:t>
            </a:r>
            <a:r>
              <a:rPr lang="en-US" altLang="zh-CN" sz="3000">
                <a:solidFill>
                  <a:srgbClr val="00FFFF"/>
                </a:solidFill>
              </a:rPr>
              <a:t>//</a:t>
            </a:r>
            <a:r>
              <a:rPr lang="zh-CN" altLang="en-US" sz="3000">
                <a:solidFill>
                  <a:srgbClr val="00FFFF"/>
                </a:solidFill>
              </a:rPr>
              <a:t>最后一个子表的表结点</a:t>
            </a:r>
          </a:p>
        </p:txBody>
      </p:sp>
    </p:spTree>
  </p:cSld>
  <p:clrMapOvr>
    <a:masterClrMapping/>
  </p:clrMapOvr>
  <p:transition>
    <p:random/>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1"/>
          </p:nvPr>
        </p:nvSpPr>
        <p:spPr/>
        <p:txBody>
          <a:bodyPr/>
          <a:lstStyle/>
          <a:p>
            <a:r>
              <a:rPr lang="zh-CN" altLang="en-US"/>
              <a:t>第 </a:t>
            </a:r>
            <a:fld id="{2E8E502B-D608-4963-8013-25E01FE1FAF9}" type="slidenum">
              <a:rPr lang="zh-CN" altLang="en-US" b="1">
                <a:solidFill>
                  <a:srgbClr val="66CCFF"/>
                </a:solidFill>
              </a:rPr>
              <a:pPr/>
              <a:t>116</a:t>
            </a:fld>
            <a:r>
              <a:rPr lang="en-US" altLang="zh-CN" b="1"/>
              <a:t> </a:t>
            </a:r>
            <a:r>
              <a:rPr lang="zh-CN" altLang="en-US"/>
              <a:t>页</a:t>
            </a:r>
            <a:endParaRPr lang="zh-CN" altLang="en-US" sz="1800">
              <a:latin typeface="Arial" charset="0"/>
            </a:endParaRPr>
          </a:p>
        </p:txBody>
      </p:sp>
      <p:sp>
        <p:nvSpPr>
          <p:cNvPr id="1515522"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515523" name="Rectangle 3"/>
          <p:cNvSpPr>
            <a:spLocks noChangeArrowheads="1"/>
          </p:cNvSpPr>
          <p:nvPr/>
        </p:nvSpPr>
        <p:spPr bwMode="auto">
          <a:xfrm>
            <a:off x="206375" y="908050"/>
            <a:ext cx="8802688" cy="530225"/>
          </a:xfrm>
          <a:prstGeom prst="rect">
            <a:avLst/>
          </a:prstGeom>
          <a:noFill/>
          <a:ln w="9525" algn="ctr">
            <a:noFill/>
            <a:miter lim="800000"/>
            <a:headEnd/>
            <a:tailEnd/>
          </a:ln>
          <a:effectLst/>
        </p:spPr>
        <p:txBody>
          <a:bodyPr lIns="92075" tIns="46038" rIns="92075" bIns="46038">
            <a:spAutoFit/>
          </a:bodyPr>
          <a:lstStyle/>
          <a:p>
            <a:pPr>
              <a:buSzPct val="75000"/>
            </a:pPr>
            <a:r>
              <a:rPr lang="zh-CN" altLang="en-US"/>
              <a:t> 删除广义表中所有元素为 </a:t>
            </a:r>
            <a:r>
              <a:rPr lang="en-US" altLang="zh-CN"/>
              <a:t>x </a:t>
            </a:r>
            <a:r>
              <a:rPr lang="zh-CN" altLang="en-US"/>
              <a:t>的原子结点</a:t>
            </a:r>
          </a:p>
        </p:txBody>
      </p:sp>
      <p:sp>
        <p:nvSpPr>
          <p:cNvPr id="1515524" name="Rectangle 4"/>
          <p:cNvSpPr>
            <a:spLocks noChangeArrowheads="1"/>
          </p:cNvSpPr>
          <p:nvPr/>
        </p:nvSpPr>
        <p:spPr bwMode="auto">
          <a:xfrm>
            <a:off x="585788" y="1611313"/>
            <a:ext cx="6713537" cy="106680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a:solidFill>
                  <a:schemeClr val="tx1"/>
                </a:solidFill>
                <a:latin typeface="楷体_GB2312" pitchFamily="49" charset="-122"/>
                <a:ea typeface="楷体_GB2312" pitchFamily="49" charset="-122"/>
              </a:rPr>
              <a:t>分析：</a:t>
            </a:r>
            <a:endParaRPr lang="en-US" altLang="zh-CN">
              <a:solidFill>
                <a:schemeClr val="tx1"/>
              </a:solidFill>
              <a:latin typeface="楷体_GB2312" pitchFamily="49" charset="-122"/>
              <a:ea typeface="楷体_GB2312" pitchFamily="49" charset="-122"/>
            </a:endParaRPr>
          </a:p>
          <a:p>
            <a:pPr eaLnBrk="1" hangingPunct="1">
              <a:lnSpc>
                <a:spcPct val="100000"/>
              </a:lnSpc>
              <a:spcBef>
                <a:spcPct val="0"/>
              </a:spcBef>
              <a:buClrTx/>
              <a:buFontTx/>
              <a:buNone/>
            </a:pPr>
            <a:r>
              <a:rPr lang="en-US" altLang="zh-CN">
                <a:solidFill>
                  <a:schemeClr val="tx1"/>
                </a:solidFill>
                <a:latin typeface="楷体_GB2312" pitchFamily="49" charset="-122"/>
                <a:ea typeface="楷体_GB2312" pitchFamily="49" charset="-122"/>
              </a:rPr>
              <a:t>  </a:t>
            </a:r>
            <a:r>
              <a:rPr lang="zh-CN" altLang="en-US">
                <a:solidFill>
                  <a:schemeClr val="tx1"/>
                </a:solidFill>
                <a:latin typeface="楷体_GB2312" pitchFamily="49" charset="-122"/>
                <a:ea typeface="楷体_GB2312" pitchFamily="49" charset="-122"/>
              </a:rPr>
              <a:t>比较广义表和线性表的结构特点。</a:t>
            </a:r>
          </a:p>
        </p:txBody>
      </p:sp>
      <p:sp>
        <p:nvSpPr>
          <p:cNvPr id="1515525" name="Rectangle 5"/>
          <p:cNvSpPr>
            <a:spLocks noChangeArrowheads="1"/>
          </p:cNvSpPr>
          <p:nvPr/>
        </p:nvSpPr>
        <p:spPr bwMode="auto">
          <a:xfrm>
            <a:off x="611188" y="2798763"/>
            <a:ext cx="4672012" cy="579437"/>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a:solidFill>
                  <a:schemeClr val="tx1"/>
                </a:solidFill>
                <a:latin typeface="楷体_GB2312" pitchFamily="49" charset="-122"/>
                <a:ea typeface="楷体_GB2312" pitchFamily="49" charset="-122"/>
              </a:rPr>
              <a:t>相似处：都是链表结构。</a:t>
            </a:r>
          </a:p>
        </p:txBody>
      </p:sp>
      <p:sp>
        <p:nvSpPr>
          <p:cNvPr id="1515526" name="Rectangle 6"/>
          <p:cNvSpPr>
            <a:spLocks noChangeArrowheads="1"/>
          </p:cNvSpPr>
          <p:nvPr/>
        </p:nvSpPr>
        <p:spPr bwMode="auto">
          <a:xfrm>
            <a:off x="611188" y="3522663"/>
            <a:ext cx="8147050" cy="2562225"/>
          </a:xfrm>
          <a:prstGeom prst="rect">
            <a:avLst/>
          </a:prstGeom>
          <a:noFill/>
          <a:ln w="9525">
            <a:noFill/>
            <a:miter lim="800000"/>
            <a:headEnd/>
            <a:tailEnd/>
          </a:ln>
          <a:effectLst/>
        </p:spPr>
        <p:txBody>
          <a:bodyPr/>
          <a:lstStyle/>
          <a:p>
            <a:pPr eaLnBrk="1" hangingPunct="1">
              <a:lnSpc>
                <a:spcPct val="110000"/>
              </a:lnSpc>
              <a:spcBef>
                <a:spcPct val="10000"/>
              </a:spcBef>
              <a:buClrTx/>
              <a:buFontTx/>
              <a:buNone/>
            </a:pPr>
            <a:r>
              <a:rPr lang="zh-CN" altLang="en-US">
                <a:solidFill>
                  <a:schemeClr val="tx1"/>
                </a:solidFill>
                <a:latin typeface="楷体_GB2312" pitchFamily="49" charset="-122"/>
                <a:ea typeface="楷体_GB2312" pitchFamily="49" charset="-122"/>
              </a:rPr>
              <a:t>不同处：</a:t>
            </a:r>
          </a:p>
          <a:p>
            <a:pPr eaLnBrk="1" hangingPunct="1">
              <a:lnSpc>
                <a:spcPct val="110000"/>
              </a:lnSpc>
              <a:spcBef>
                <a:spcPct val="10000"/>
              </a:spcBef>
              <a:buClrTx/>
              <a:buFontTx/>
              <a:buNone/>
            </a:pPr>
            <a:r>
              <a:rPr lang="en-US" altLang="zh-CN">
                <a:solidFill>
                  <a:schemeClr val="tx1"/>
                </a:solidFill>
                <a:latin typeface="楷体_GB2312" pitchFamily="49" charset="-122"/>
                <a:ea typeface="楷体_GB2312" pitchFamily="49" charset="-122"/>
              </a:rPr>
              <a:t>  1)</a:t>
            </a:r>
            <a:r>
              <a:rPr lang="zh-CN" altLang="en-US">
                <a:solidFill>
                  <a:schemeClr val="tx1"/>
                </a:solidFill>
                <a:latin typeface="楷体_GB2312" pitchFamily="49" charset="-122"/>
                <a:ea typeface="楷体_GB2312" pitchFamily="49" charset="-122"/>
              </a:rPr>
              <a:t>广义表的数据元素可能还是个广义表；</a:t>
            </a:r>
          </a:p>
          <a:p>
            <a:pPr eaLnBrk="1" hangingPunct="1">
              <a:lnSpc>
                <a:spcPct val="110000"/>
              </a:lnSpc>
              <a:spcBef>
                <a:spcPct val="10000"/>
              </a:spcBef>
              <a:buClrTx/>
              <a:buFontTx/>
              <a:buNone/>
            </a:pPr>
            <a:r>
              <a:rPr lang="zh-CN" altLang="en-US">
                <a:solidFill>
                  <a:schemeClr val="tx1"/>
                </a:solidFill>
                <a:latin typeface="楷体_GB2312" pitchFamily="49" charset="-122"/>
                <a:ea typeface="楷体_GB2312" pitchFamily="49" charset="-122"/>
              </a:rPr>
              <a:t>  </a:t>
            </a:r>
            <a:r>
              <a:rPr lang="en-US" altLang="zh-CN">
                <a:solidFill>
                  <a:schemeClr val="tx1"/>
                </a:solidFill>
                <a:latin typeface="楷体_GB2312" pitchFamily="49" charset="-122"/>
                <a:ea typeface="楷体_GB2312" pitchFamily="49" charset="-122"/>
              </a:rPr>
              <a:t>2)</a:t>
            </a:r>
            <a:r>
              <a:rPr lang="zh-CN" altLang="en-US">
                <a:solidFill>
                  <a:schemeClr val="tx1"/>
                </a:solidFill>
                <a:latin typeface="楷体_GB2312" pitchFamily="49" charset="-122"/>
                <a:ea typeface="楷体_GB2312" pitchFamily="49" charset="-122"/>
              </a:rPr>
              <a:t>删除时，不仅要删除原子结点，还需要删除相应的表结点。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15524"/>
                                        </p:tgtEl>
                                        <p:attrNameLst>
                                          <p:attrName>style.visibility</p:attrName>
                                        </p:attrNameLst>
                                      </p:cBhvr>
                                      <p:to>
                                        <p:strVal val="visible"/>
                                      </p:to>
                                    </p:set>
                                    <p:animEffect transition="in" filter="strips(downRight)">
                                      <p:cBhvr>
                                        <p:cTn id="7" dur="500"/>
                                        <p:tgtEl>
                                          <p:spTgt spid="151552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15525"/>
                                        </p:tgtEl>
                                        <p:attrNameLst>
                                          <p:attrName>style.visibility</p:attrName>
                                        </p:attrNameLst>
                                      </p:cBhvr>
                                      <p:to>
                                        <p:strVal val="visible"/>
                                      </p:to>
                                    </p:set>
                                    <p:animEffect transition="in" filter="strips(downRight)">
                                      <p:cBhvr>
                                        <p:cTn id="12" dur="500"/>
                                        <p:tgtEl>
                                          <p:spTgt spid="151552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15526">
                                            <p:txEl>
                                              <p:pRg st="0" end="0"/>
                                            </p:txEl>
                                          </p:spTgt>
                                        </p:tgtEl>
                                        <p:attrNameLst>
                                          <p:attrName>style.visibility</p:attrName>
                                        </p:attrNameLst>
                                      </p:cBhvr>
                                      <p:to>
                                        <p:strVal val="visible"/>
                                      </p:to>
                                    </p:set>
                                    <p:animEffect transition="in" filter="strips(downRight)">
                                      <p:cBhvr>
                                        <p:cTn id="17" dur="500"/>
                                        <p:tgtEl>
                                          <p:spTgt spid="151552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15526">
                                            <p:txEl>
                                              <p:pRg st="1" end="1"/>
                                            </p:txEl>
                                          </p:spTgt>
                                        </p:tgtEl>
                                        <p:attrNameLst>
                                          <p:attrName>style.visibility</p:attrName>
                                        </p:attrNameLst>
                                      </p:cBhvr>
                                      <p:to>
                                        <p:strVal val="visible"/>
                                      </p:to>
                                    </p:set>
                                    <p:animEffect transition="in" filter="strips(downRight)">
                                      <p:cBhvr>
                                        <p:cTn id="22" dur="500"/>
                                        <p:tgtEl>
                                          <p:spTgt spid="151552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15526">
                                            <p:txEl>
                                              <p:pRg st="2" end="2"/>
                                            </p:txEl>
                                          </p:spTgt>
                                        </p:tgtEl>
                                        <p:attrNameLst>
                                          <p:attrName>style.visibility</p:attrName>
                                        </p:attrNameLst>
                                      </p:cBhvr>
                                      <p:to>
                                        <p:strVal val="visible"/>
                                      </p:to>
                                    </p:set>
                                    <p:animEffect transition="in" filter="strips(downRight)">
                                      <p:cBhvr>
                                        <p:cTn id="27" dur="500"/>
                                        <p:tgtEl>
                                          <p:spTgt spid="15155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4" grpId="0" autoUpdateAnimBg="0"/>
      <p:bldP spid="1515525" grpId="0" autoUpdateAnimBg="0"/>
      <p:bldP spid="1515526"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D24A8A36-6A3D-48EB-A701-30C10D7808E4}" type="slidenum">
              <a:rPr lang="zh-CN" altLang="en-US" b="1">
                <a:solidFill>
                  <a:srgbClr val="66CCFF"/>
                </a:solidFill>
              </a:rPr>
              <a:pPr/>
              <a:t>117</a:t>
            </a:fld>
            <a:r>
              <a:rPr lang="en-US" altLang="zh-CN" b="1"/>
              <a:t> </a:t>
            </a:r>
            <a:r>
              <a:rPr lang="zh-CN" altLang="en-US"/>
              <a:t>页</a:t>
            </a:r>
            <a:endParaRPr lang="zh-CN" altLang="en-US" sz="1800">
              <a:latin typeface="Arial" charset="0"/>
            </a:endParaRPr>
          </a:p>
        </p:txBody>
      </p:sp>
      <p:sp>
        <p:nvSpPr>
          <p:cNvPr id="1516546" name="Rectangle 2"/>
          <p:cNvSpPr>
            <a:spLocks noGrp="1" noChangeArrowheads="1"/>
          </p:cNvSpPr>
          <p:nvPr>
            <p:ph type="title" idx="4294967295"/>
          </p:nvPr>
        </p:nvSpPr>
        <p:spPr/>
        <p:txBody>
          <a:bodyPr/>
          <a:lstStyle/>
          <a:p>
            <a:r>
              <a:rPr lang="zh-CN" altLang="en-US" i="0" dirty="0" smtClean="0">
                <a:solidFill>
                  <a:srgbClr val="FFFF66"/>
                </a:solidFill>
                <a:latin typeface="Times New Roman" pitchFamily="18" charset="0"/>
              </a:rPr>
              <a:t>删除广义表中所有元素为</a:t>
            </a:r>
            <a:r>
              <a:rPr lang="en-US" altLang="zh-CN" i="0" dirty="0" smtClean="0">
                <a:latin typeface="Times New Roman" pitchFamily="18" charset="0"/>
              </a:rPr>
              <a:t>x</a:t>
            </a:r>
            <a:r>
              <a:rPr lang="zh-CN" altLang="en-US" i="0" dirty="0" smtClean="0">
                <a:solidFill>
                  <a:srgbClr val="FFFF66"/>
                </a:solidFill>
                <a:latin typeface="Times New Roman" pitchFamily="18" charset="0"/>
              </a:rPr>
              <a:t>的原子结点</a:t>
            </a:r>
            <a:endParaRPr lang="en-US" altLang="zh-CN" i="0" dirty="0">
              <a:solidFill>
                <a:srgbClr val="FFFF66"/>
              </a:solidFill>
              <a:latin typeface="Times New Roman" pitchFamily="18" charset="0"/>
            </a:endParaRPr>
          </a:p>
        </p:txBody>
      </p:sp>
      <p:sp>
        <p:nvSpPr>
          <p:cNvPr id="1516547" name="Rectangle 3"/>
          <p:cNvSpPr>
            <a:spLocks noChangeArrowheads="1"/>
          </p:cNvSpPr>
          <p:nvPr/>
        </p:nvSpPr>
        <p:spPr bwMode="auto">
          <a:xfrm>
            <a:off x="206375" y="908050"/>
            <a:ext cx="8802688" cy="5453063"/>
          </a:xfrm>
          <a:prstGeom prst="rect">
            <a:avLst/>
          </a:prstGeom>
          <a:noFill/>
          <a:ln w="9525" algn="ctr">
            <a:noFill/>
            <a:miter lim="800000"/>
            <a:headEnd/>
            <a:tailEnd/>
          </a:ln>
          <a:effectLst/>
        </p:spPr>
        <p:txBody>
          <a:bodyPr lIns="92075" tIns="46038" rIns="92075" bIns="46038">
            <a:spAutoFit/>
          </a:bodyPr>
          <a:lstStyle/>
          <a:p>
            <a:pPr>
              <a:lnSpc>
                <a:spcPct val="100000"/>
              </a:lnSpc>
              <a:spcBef>
                <a:spcPct val="0"/>
              </a:spcBef>
              <a:buFont typeface="Wingdings" pitchFamily="2" charset="2"/>
              <a:buNone/>
            </a:pPr>
            <a:r>
              <a:rPr lang="en-US" altLang="zh-CN">
                <a:solidFill>
                  <a:schemeClr val="tx1"/>
                </a:solidFill>
              </a:rPr>
              <a:t>void Delete_GL( Glist&amp;L, AtomType x )</a:t>
            </a:r>
          </a:p>
          <a:p>
            <a:pPr>
              <a:lnSpc>
                <a:spcPct val="100000"/>
              </a:lnSpc>
              <a:spcBef>
                <a:spcPct val="0"/>
              </a:spcBef>
              <a:buFont typeface="Wingdings" pitchFamily="2" charset="2"/>
              <a:buNone/>
            </a:pPr>
            <a:r>
              <a:rPr lang="en-US" altLang="zh-CN">
                <a:solidFill>
                  <a:schemeClr val="tx1"/>
                </a:solidFill>
              </a:rPr>
              <a:t>{  </a:t>
            </a:r>
            <a:r>
              <a:rPr lang="en-US" altLang="zh-CN">
                <a:solidFill>
                  <a:srgbClr val="00FFFF"/>
                </a:solidFill>
              </a:rPr>
              <a:t>//</a:t>
            </a:r>
            <a:r>
              <a:rPr lang="zh-CN" altLang="en-US">
                <a:solidFill>
                  <a:srgbClr val="00FFFF"/>
                </a:solidFill>
              </a:rPr>
              <a:t>删除广义表</a:t>
            </a:r>
            <a:r>
              <a:rPr lang="en-US" altLang="zh-CN">
                <a:solidFill>
                  <a:srgbClr val="00FFFF"/>
                </a:solidFill>
              </a:rPr>
              <a:t>L</a:t>
            </a:r>
            <a:r>
              <a:rPr lang="zh-CN" altLang="en-US">
                <a:solidFill>
                  <a:srgbClr val="00FFFF"/>
                </a:solidFill>
              </a:rPr>
              <a:t>中所有值为</a:t>
            </a:r>
            <a:r>
              <a:rPr lang="en-US" altLang="zh-CN">
                <a:solidFill>
                  <a:srgbClr val="00FFFF"/>
                </a:solidFill>
              </a:rPr>
              <a:t>x</a:t>
            </a:r>
            <a:r>
              <a:rPr lang="zh-CN" altLang="en-US">
                <a:solidFill>
                  <a:srgbClr val="00FFFF"/>
                </a:solidFill>
              </a:rPr>
              <a:t>的原子结点</a:t>
            </a:r>
          </a:p>
          <a:p>
            <a:pPr>
              <a:lnSpc>
                <a:spcPct val="100000"/>
              </a:lnSpc>
              <a:spcBef>
                <a:spcPct val="0"/>
              </a:spcBef>
              <a:buFont typeface="Wingdings" pitchFamily="2" charset="2"/>
              <a:buNone/>
            </a:pPr>
            <a:r>
              <a:rPr lang="zh-CN" altLang="en-US">
                <a:solidFill>
                  <a:schemeClr val="tx1"/>
                </a:solidFill>
              </a:rPr>
              <a:t>   </a:t>
            </a:r>
            <a:r>
              <a:rPr lang="en-US" altLang="zh-CN">
                <a:solidFill>
                  <a:schemeClr val="tx1"/>
                </a:solidFill>
              </a:rPr>
              <a:t>if ( L )</a:t>
            </a:r>
          </a:p>
          <a:p>
            <a:pPr>
              <a:lnSpc>
                <a:spcPct val="100000"/>
              </a:lnSpc>
              <a:spcBef>
                <a:spcPct val="0"/>
              </a:spcBef>
              <a:buFont typeface="Wingdings" pitchFamily="2" charset="2"/>
              <a:buNone/>
            </a:pPr>
            <a:r>
              <a:rPr lang="en-US" altLang="zh-CN">
                <a:solidFill>
                  <a:schemeClr val="tx1"/>
                </a:solidFill>
              </a:rPr>
              <a:t>   {  head = L-&gt;ptr.hp;  </a:t>
            </a:r>
            <a:r>
              <a:rPr lang="en-US" altLang="zh-CN">
                <a:solidFill>
                  <a:srgbClr val="00FFFF"/>
                </a:solidFill>
              </a:rPr>
              <a:t>// </a:t>
            </a:r>
            <a:r>
              <a:rPr lang="zh-CN" altLang="en-US">
                <a:solidFill>
                  <a:srgbClr val="00FFFF"/>
                </a:solidFill>
              </a:rPr>
              <a:t>考察第一个子表</a:t>
            </a:r>
          </a:p>
          <a:p>
            <a:pPr>
              <a:lnSpc>
                <a:spcPct val="100000"/>
              </a:lnSpc>
              <a:spcBef>
                <a:spcPct val="0"/>
              </a:spcBef>
              <a:buFont typeface="Wingdings" pitchFamily="2" charset="2"/>
              <a:buNone/>
            </a:pPr>
            <a:r>
              <a:rPr lang="zh-CN" altLang="en-US">
                <a:solidFill>
                  <a:schemeClr val="tx1"/>
                </a:solidFill>
              </a:rPr>
              <a:t>      </a:t>
            </a:r>
            <a:r>
              <a:rPr lang="zh-CN" altLang="en-US"/>
              <a:t> </a:t>
            </a:r>
            <a:r>
              <a:rPr lang="en-US" altLang="zh-CN"/>
              <a:t>if </a:t>
            </a:r>
            <a:r>
              <a:rPr lang="en-US" altLang="zh-CN">
                <a:solidFill>
                  <a:schemeClr val="tx1"/>
                </a:solidFill>
              </a:rPr>
              <a:t>( ( head-&gt;tag == Atom ) &amp;&amp;</a:t>
            </a:r>
          </a:p>
          <a:p>
            <a:pPr>
              <a:lnSpc>
                <a:spcPct val="100000"/>
              </a:lnSpc>
              <a:spcBef>
                <a:spcPct val="0"/>
              </a:spcBef>
              <a:buFont typeface="Wingdings" pitchFamily="2" charset="2"/>
              <a:buNone/>
            </a:pPr>
            <a:r>
              <a:rPr lang="en-US" altLang="zh-CN">
                <a:solidFill>
                  <a:schemeClr val="tx1"/>
                </a:solidFill>
              </a:rPr>
              <a:t>                                ( head-&gt;atom == x ) ) </a:t>
            </a:r>
          </a:p>
          <a:p>
            <a:pPr>
              <a:lnSpc>
                <a:spcPct val="100000"/>
              </a:lnSpc>
              <a:spcBef>
                <a:spcPct val="0"/>
              </a:spcBef>
              <a:buFont typeface="Wingdings" pitchFamily="2" charset="2"/>
              <a:buNone/>
            </a:pPr>
            <a:r>
              <a:rPr lang="en-US" altLang="zh-CN">
                <a:solidFill>
                  <a:schemeClr val="tx1"/>
                </a:solidFill>
              </a:rPr>
              <a:t>       {             }    </a:t>
            </a:r>
            <a:r>
              <a:rPr lang="en-US" altLang="zh-CN">
                <a:solidFill>
                  <a:srgbClr val="00FFFF"/>
                </a:solidFill>
              </a:rPr>
              <a:t>// </a:t>
            </a:r>
            <a:r>
              <a:rPr lang="zh-CN" altLang="en-US">
                <a:solidFill>
                  <a:srgbClr val="00FFFF"/>
                </a:solidFill>
              </a:rPr>
              <a:t>删除原子项 </a:t>
            </a:r>
            <a:r>
              <a:rPr lang="en-US" altLang="zh-CN">
                <a:solidFill>
                  <a:srgbClr val="00FFFF"/>
                </a:solidFill>
              </a:rPr>
              <a:t>x</a:t>
            </a:r>
            <a:r>
              <a:rPr lang="zh-CN" altLang="en-US">
                <a:solidFill>
                  <a:srgbClr val="00FFFF"/>
                </a:solidFill>
              </a:rPr>
              <a:t>的情况</a:t>
            </a:r>
          </a:p>
          <a:p>
            <a:pPr>
              <a:lnSpc>
                <a:spcPct val="100000"/>
              </a:lnSpc>
              <a:spcBef>
                <a:spcPct val="0"/>
              </a:spcBef>
              <a:buFont typeface="Wingdings" pitchFamily="2" charset="2"/>
              <a:buNone/>
            </a:pPr>
            <a:r>
              <a:rPr lang="zh-CN" altLang="en-US">
                <a:solidFill>
                  <a:schemeClr val="tx1"/>
                </a:solidFill>
              </a:rPr>
              <a:t>       </a:t>
            </a:r>
            <a:r>
              <a:rPr lang="en-US" altLang="zh-CN"/>
              <a:t>else </a:t>
            </a:r>
          </a:p>
          <a:p>
            <a:pPr>
              <a:lnSpc>
                <a:spcPct val="100000"/>
              </a:lnSpc>
              <a:spcBef>
                <a:spcPct val="0"/>
              </a:spcBef>
              <a:buFont typeface="Wingdings" pitchFamily="2" charset="2"/>
              <a:buNone/>
            </a:pPr>
            <a:r>
              <a:rPr lang="en-US" altLang="zh-CN">
                <a:solidFill>
                  <a:schemeClr val="tx1"/>
                </a:solidFill>
              </a:rPr>
              <a:t>       {             }    </a:t>
            </a:r>
            <a:r>
              <a:rPr lang="en-US" altLang="zh-CN">
                <a:solidFill>
                  <a:srgbClr val="00FFFF"/>
                </a:solidFill>
              </a:rPr>
              <a:t>// </a:t>
            </a:r>
            <a:r>
              <a:rPr lang="zh-CN" altLang="en-US">
                <a:solidFill>
                  <a:srgbClr val="00FFFF"/>
                </a:solidFill>
              </a:rPr>
              <a:t>第一项没有被删除的情况</a:t>
            </a:r>
            <a:r>
              <a:rPr lang="zh-CN" altLang="en-US">
                <a:solidFill>
                  <a:schemeClr val="tx1"/>
                </a:solidFill>
              </a:rPr>
              <a:t> </a:t>
            </a:r>
          </a:p>
          <a:p>
            <a:pPr>
              <a:lnSpc>
                <a:spcPct val="100000"/>
              </a:lnSpc>
              <a:spcBef>
                <a:spcPct val="0"/>
              </a:spcBef>
              <a:buFont typeface="Wingdings" pitchFamily="2" charset="2"/>
              <a:buNone/>
            </a:pPr>
            <a:r>
              <a:rPr lang="zh-CN" altLang="en-US">
                <a:solidFill>
                  <a:schemeClr val="tx1"/>
                </a:solidFill>
              </a:rPr>
              <a:t>   </a:t>
            </a:r>
            <a:r>
              <a:rPr lang="en-US" altLang="zh-CN">
                <a:solidFill>
                  <a:schemeClr val="tx1"/>
                </a:solidFill>
              </a:rPr>
              <a:t>}</a:t>
            </a:r>
          </a:p>
          <a:p>
            <a:pPr>
              <a:lnSpc>
                <a:spcPct val="100000"/>
              </a:lnSpc>
              <a:spcBef>
                <a:spcPct val="0"/>
              </a:spcBef>
              <a:buFont typeface="Wingdings" pitchFamily="2" charset="2"/>
              <a:buNone/>
            </a:pPr>
            <a:r>
              <a:rPr lang="en-US" altLang="zh-CN">
                <a:solidFill>
                  <a:schemeClr val="tx1"/>
                </a:solidFill>
              </a:rPr>
              <a:t>}  </a:t>
            </a:r>
            <a:r>
              <a:rPr lang="en-US" altLang="zh-CN">
                <a:solidFill>
                  <a:srgbClr val="00FFFF"/>
                </a:solidFill>
              </a:rPr>
              <a:t>// Delete_GL</a:t>
            </a:r>
            <a:endParaRPr lang="zh-CN" altLang="en-US">
              <a:solidFill>
                <a:srgbClr val="00FFFF"/>
              </a:solidFill>
            </a:endParaRPr>
          </a:p>
        </p:txBody>
      </p:sp>
    </p:spTree>
  </p:cSld>
  <p:clrMapOvr>
    <a:masterClrMapping/>
  </p:clrMapOvr>
  <p:transition>
    <p:rand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ChangeArrowheads="1"/>
          </p:cNvSpPr>
          <p:nvPr/>
        </p:nvSpPr>
        <p:spPr bwMode="auto">
          <a:xfrm>
            <a:off x="304801" y="4408259"/>
            <a:ext cx="8516938" cy="2354491"/>
          </a:xfrm>
          <a:prstGeom prst="rect">
            <a:avLst/>
          </a:prstGeom>
          <a:noFill/>
          <a:ln w="9525">
            <a:solidFill>
              <a:schemeClr val="tx2"/>
            </a:solidFill>
            <a:miter lim="800000"/>
            <a:headEnd/>
            <a:tailEnd/>
          </a:ln>
          <a:effectLst/>
        </p:spPr>
        <p:txBody>
          <a:bodyPr wrap="square">
            <a:spAutoFit/>
          </a:bodyPr>
          <a:lstStyle/>
          <a:p>
            <a:pPr>
              <a:buNone/>
            </a:pPr>
            <a:r>
              <a:rPr kumimoji="1" lang="en-US" altLang="zh-CN" sz="2800" dirty="0" smtClean="0"/>
              <a:t>  {   </a:t>
            </a:r>
            <a:r>
              <a:rPr kumimoji="1" lang="en-US" altLang="zh-CN" sz="2800" dirty="0"/>
              <a:t>p=L;    L = L-&gt;ptr.tp;    </a:t>
            </a:r>
            <a:r>
              <a:rPr kumimoji="1" lang="en-US" altLang="zh-CN" sz="2800" dirty="0">
                <a:solidFill>
                  <a:srgbClr val="00FFFF"/>
                </a:solidFill>
              </a:rPr>
              <a:t>// </a:t>
            </a:r>
            <a:r>
              <a:rPr kumimoji="1" lang="zh-CN" altLang="en-US" sz="2800" dirty="0">
                <a:solidFill>
                  <a:srgbClr val="00FFFF"/>
                </a:solidFill>
              </a:rPr>
              <a:t>修改指针</a:t>
            </a:r>
          </a:p>
          <a:p>
            <a:pPr>
              <a:lnSpc>
                <a:spcPct val="125000"/>
              </a:lnSpc>
              <a:buNone/>
            </a:pPr>
            <a:r>
              <a:rPr kumimoji="1" lang="zh-CN" altLang="en-US" sz="2800" dirty="0"/>
              <a:t>     </a:t>
            </a:r>
            <a:r>
              <a:rPr kumimoji="1" lang="en-US" altLang="zh-CN" sz="2800" dirty="0"/>
              <a:t>free(head); free(p); </a:t>
            </a:r>
            <a:r>
              <a:rPr kumimoji="1" lang="en-US" altLang="zh-CN" sz="2800" dirty="0">
                <a:solidFill>
                  <a:srgbClr val="00FFFF"/>
                </a:solidFill>
              </a:rPr>
              <a:t>// </a:t>
            </a:r>
            <a:r>
              <a:rPr kumimoji="1" lang="zh-CN" altLang="en-US" sz="2800" dirty="0">
                <a:solidFill>
                  <a:srgbClr val="00FFFF"/>
                </a:solidFill>
              </a:rPr>
              <a:t>释放原子结点、表结点</a:t>
            </a:r>
          </a:p>
          <a:p>
            <a:pPr>
              <a:lnSpc>
                <a:spcPct val="125000"/>
              </a:lnSpc>
              <a:buNone/>
            </a:pPr>
            <a:r>
              <a:rPr kumimoji="1" lang="zh-CN" altLang="en-US" sz="2800" dirty="0">
                <a:solidFill>
                  <a:srgbClr val="FF0000"/>
                </a:solidFill>
              </a:rPr>
              <a:t>     </a:t>
            </a:r>
            <a:r>
              <a:rPr kumimoji="1" lang="en-US" altLang="zh-CN" sz="2800" dirty="0" err="1">
                <a:solidFill>
                  <a:schemeClr val="tx1"/>
                </a:solidFill>
              </a:rPr>
              <a:t>Delete_GL</a:t>
            </a:r>
            <a:r>
              <a:rPr kumimoji="1" lang="en-US" altLang="zh-CN" sz="2800" dirty="0">
                <a:solidFill>
                  <a:schemeClr val="tx1"/>
                </a:solidFill>
              </a:rPr>
              <a:t>(L, x);  </a:t>
            </a:r>
            <a:r>
              <a:rPr kumimoji="1" lang="en-US" altLang="zh-CN" sz="2800" dirty="0">
                <a:solidFill>
                  <a:srgbClr val="00FFFF"/>
                </a:solidFill>
              </a:rPr>
              <a:t>// </a:t>
            </a:r>
            <a:r>
              <a:rPr kumimoji="1" lang="zh-CN" altLang="en-US" sz="2800" dirty="0">
                <a:solidFill>
                  <a:srgbClr val="00FFFF"/>
                </a:solidFill>
              </a:rPr>
              <a:t>递归处理剩余表项</a:t>
            </a:r>
          </a:p>
          <a:p>
            <a:pPr>
              <a:lnSpc>
                <a:spcPct val="125000"/>
              </a:lnSpc>
              <a:buNone/>
            </a:pPr>
            <a:r>
              <a:rPr kumimoji="1" lang="zh-CN" altLang="en-US" sz="2800" dirty="0"/>
              <a:t>  </a:t>
            </a:r>
            <a:r>
              <a:rPr kumimoji="1" lang="en-US" altLang="zh-CN" sz="2800" dirty="0" smtClean="0"/>
              <a:t>}</a:t>
            </a:r>
            <a:endParaRPr kumimoji="1" lang="en-US" altLang="zh-CN" sz="2800" dirty="0"/>
          </a:p>
        </p:txBody>
      </p:sp>
      <p:sp>
        <p:nvSpPr>
          <p:cNvPr id="94211" name="Rectangle 3"/>
          <p:cNvSpPr>
            <a:spLocks noChangeArrowheads="1"/>
          </p:cNvSpPr>
          <p:nvPr/>
        </p:nvSpPr>
        <p:spPr bwMode="auto">
          <a:xfrm>
            <a:off x="3043238" y="1995488"/>
            <a:ext cx="1638300" cy="535531"/>
          </a:xfrm>
          <a:prstGeom prst="rect">
            <a:avLst/>
          </a:prstGeom>
          <a:noFill/>
          <a:ln w="19050">
            <a:solidFill>
              <a:schemeClr val="tx2"/>
            </a:solidFill>
            <a:miter lim="800000"/>
            <a:headEnd/>
            <a:tailEnd/>
          </a:ln>
          <a:effectLst/>
        </p:spPr>
        <p:txBody>
          <a:bodyPr>
            <a:spAutoFit/>
          </a:bodyPr>
          <a:lstStyle/>
          <a:p>
            <a:pPr>
              <a:buNone/>
            </a:pPr>
            <a:r>
              <a:rPr kumimoji="1" lang="en-US" altLang="zh-CN" sz="3200" dirty="0" smtClean="0"/>
              <a:t>1</a:t>
            </a:r>
            <a:r>
              <a:rPr kumimoji="1" lang="en-US" altLang="zh-CN" sz="3200" dirty="0" smtClean="0">
                <a:solidFill>
                  <a:srgbClr val="0000FF"/>
                </a:solidFill>
              </a:rPr>
              <a:t>           </a:t>
            </a:r>
            <a:endParaRPr kumimoji="1" lang="en-US" altLang="zh-CN" sz="4400" b="0" dirty="0"/>
          </a:p>
        </p:txBody>
      </p:sp>
      <p:sp>
        <p:nvSpPr>
          <p:cNvPr id="94212" name="Line 4"/>
          <p:cNvSpPr>
            <a:spLocks noChangeShapeType="1"/>
          </p:cNvSpPr>
          <p:nvPr/>
        </p:nvSpPr>
        <p:spPr bwMode="auto">
          <a:xfrm>
            <a:off x="3652838" y="1995488"/>
            <a:ext cx="0" cy="685800"/>
          </a:xfrm>
          <a:prstGeom prst="line">
            <a:avLst/>
          </a:prstGeom>
          <a:noFill/>
          <a:ln w="28575">
            <a:solidFill>
              <a:srgbClr val="FFC000"/>
            </a:solidFill>
            <a:round/>
            <a:headEnd/>
            <a:tailEnd/>
          </a:ln>
          <a:effectLst/>
        </p:spPr>
        <p:txBody>
          <a:bodyPr wrap="none" anchor="ctr"/>
          <a:lstStyle/>
          <a:p>
            <a:endParaRPr lang="zh-CN" altLang="en-US"/>
          </a:p>
        </p:txBody>
      </p:sp>
      <p:sp>
        <p:nvSpPr>
          <p:cNvPr id="94213" name="Line 5"/>
          <p:cNvSpPr>
            <a:spLocks noChangeShapeType="1"/>
          </p:cNvSpPr>
          <p:nvPr/>
        </p:nvSpPr>
        <p:spPr bwMode="auto">
          <a:xfrm>
            <a:off x="4186238" y="1995488"/>
            <a:ext cx="0" cy="685800"/>
          </a:xfrm>
          <a:prstGeom prst="line">
            <a:avLst/>
          </a:prstGeom>
          <a:noFill/>
          <a:ln w="28575">
            <a:solidFill>
              <a:srgbClr val="FFC000"/>
            </a:solidFill>
            <a:round/>
            <a:headEnd/>
            <a:tailEnd/>
          </a:ln>
          <a:effectLst/>
        </p:spPr>
        <p:txBody>
          <a:bodyPr wrap="none" anchor="ctr"/>
          <a:lstStyle/>
          <a:p>
            <a:endParaRPr lang="zh-CN" altLang="en-US"/>
          </a:p>
        </p:txBody>
      </p:sp>
      <p:sp>
        <p:nvSpPr>
          <p:cNvPr id="94214" name="Line 6"/>
          <p:cNvSpPr>
            <a:spLocks noChangeShapeType="1"/>
          </p:cNvSpPr>
          <p:nvPr/>
        </p:nvSpPr>
        <p:spPr bwMode="auto">
          <a:xfrm>
            <a:off x="2243138" y="2300288"/>
            <a:ext cx="838200" cy="0"/>
          </a:xfrm>
          <a:prstGeom prst="line">
            <a:avLst/>
          </a:prstGeom>
          <a:noFill/>
          <a:ln w="28575">
            <a:solidFill>
              <a:srgbClr val="FFFF00"/>
            </a:solidFill>
            <a:round/>
            <a:headEnd/>
            <a:tailEnd type="triangle" w="med" len="lg"/>
          </a:ln>
          <a:effectLst/>
        </p:spPr>
        <p:txBody>
          <a:bodyPr wrap="none" anchor="ctr"/>
          <a:lstStyle/>
          <a:p>
            <a:endParaRPr lang="zh-CN" altLang="en-US"/>
          </a:p>
        </p:txBody>
      </p:sp>
      <p:sp>
        <p:nvSpPr>
          <p:cNvPr id="94215" name="Text Box 7"/>
          <p:cNvSpPr txBox="1">
            <a:spLocks noChangeArrowheads="1"/>
          </p:cNvSpPr>
          <p:nvPr/>
        </p:nvSpPr>
        <p:spPr bwMode="auto">
          <a:xfrm>
            <a:off x="2074863" y="1860169"/>
            <a:ext cx="466794" cy="590931"/>
          </a:xfrm>
          <a:prstGeom prst="rect">
            <a:avLst/>
          </a:prstGeom>
          <a:noFill/>
          <a:ln w="9525">
            <a:noFill/>
            <a:miter lim="800000"/>
            <a:headEnd/>
            <a:tailEnd/>
          </a:ln>
          <a:effectLst/>
        </p:spPr>
        <p:txBody>
          <a:bodyPr wrap="none">
            <a:spAutoFit/>
          </a:bodyPr>
          <a:lstStyle/>
          <a:p>
            <a:pPr>
              <a:buNone/>
            </a:pPr>
            <a:r>
              <a:rPr kumimoji="1" lang="en-US" altLang="zh-CN" sz="3600" dirty="0">
                <a:solidFill>
                  <a:schemeClr val="tx1"/>
                </a:solidFill>
                <a:ea typeface="宋体" charset="-122"/>
              </a:rPr>
              <a:t>L</a:t>
            </a:r>
            <a:endParaRPr kumimoji="1" lang="en-US" altLang="zh-CN" sz="3600" b="0" dirty="0">
              <a:solidFill>
                <a:schemeClr val="tx1"/>
              </a:solidFill>
              <a:ea typeface="宋体" charset="-122"/>
            </a:endParaRPr>
          </a:p>
        </p:txBody>
      </p:sp>
      <p:sp>
        <p:nvSpPr>
          <p:cNvPr id="94216" name="Line 8"/>
          <p:cNvSpPr>
            <a:spLocks noChangeShapeType="1"/>
          </p:cNvSpPr>
          <p:nvPr/>
        </p:nvSpPr>
        <p:spPr bwMode="auto">
          <a:xfrm>
            <a:off x="3919538" y="2376488"/>
            <a:ext cx="0" cy="838200"/>
          </a:xfrm>
          <a:prstGeom prst="line">
            <a:avLst/>
          </a:prstGeom>
          <a:noFill/>
          <a:ln w="38100">
            <a:solidFill>
              <a:srgbClr val="00FFFF"/>
            </a:solidFill>
            <a:round/>
            <a:headEnd/>
            <a:tailEnd type="triangle" w="med" len="med"/>
          </a:ln>
          <a:effectLst/>
        </p:spPr>
        <p:txBody>
          <a:bodyPr wrap="none" anchor="ctr"/>
          <a:lstStyle/>
          <a:p>
            <a:endParaRPr lang="zh-CN" altLang="en-US"/>
          </a:p>
        </p:txBody>
      </p:sp>
      <p:sp>
        <p:nvSpPr>
          <p:cNvPr id="94217" name="Text Box 9"/>
          <p:cNvSpPr txBox="1">
            <a:spLocks noChangeArrowheads="1"/>
          </p:cNvSpPr>
          <p:nvPr/>
        </p:nvSpPr>
        <p:spPr bwMode="auto">
          <a:xfrm>
            <a:off x="3386138" y="3219450"/>
            <a:ext cx="1095172" cy="535531"/>
          </a:xfrm>
          <a:prstGeom prst="rect">
            <a:avLst/>
          </a:prstGeom>
          <a:solidFill>
            <a:srgbClr val="FFFF99">
              <a:alpha val="50000"/>
            </a:srgbClr>
          </a:solidFill>
          <a:ln w="38100">
            <a:solidFill>
              <a:srgbClr val="FFFF00"/>
            </a:solidFill>
            <a:miter lim="800000"/>
            <a:headEnd/>
            <a:tailEnd/>
          </a:ln>
          <a:effectLst/>
        </p:spPr>
        <p:txBody>
          <a:bodyPr wrap="none">
            <a:spAutoFit/>
          </a:bodyPr>
          <a:lstStyle/>
          <a:p>
            <a:pPr>
              <a:buNone/>
            </a:pPr>
            <a:r>
              <a:rPr kumimoji="1" lang="en-US" altLang="zh-CN" sz="3200" dirty="0">
                <a:ea typeface="宋体" charset="-122"/>
              </a:rPr>
              <a:t>0</a:t>
            </a:r>
            <a:r>
              <a:rPr kumimoji="1" lang="en-US" altLang="zh-CN" sz="3200" dirty="0">
                <a:solidFill>
                  <a:srgbClr val="800000"/>
                </a:solidFill>
                <a:ea typeface="宋体" charset="-122"/>
              </a:rPr>
              <a:t>   </a:t>
            </a:r>
            <a:r>
              <a:rPr kumimoji="1" lang="en-US" altLang="zh-CN" sz="3200" dirty="0">
                <a:ea typeface="宋体" charset="-122"/>
              </a:rPr>
              <a:t>x </a:t>
            </a:r>
            <a:endParaRPr kumimoji="1" lang="en-US" altLang="zh-CN" sz="3200" b="0" dirty="0">
              <a:ea typeface="宋体" charset="-122"/>
            </a:endParaRPr>
          </a:p>
        </p:txBody>
      </p:sp>
      <p:sp>
        <p:nvSpPr>
          <p:cNvPr id="94218" name="Line 10"/>
          <p:cNvSpPr>
            <a:spLocks noChangeShapeType="1"/>
          </p:cNvSpPr>
          <p:nvPr/>
        </p:nvSpPr>
        <p:spPr bwMode="auto">
          <a:xfrm>
            <a:off x="3767138" y="3214688"/>
            <a:ext cx="0" cy="609600"/>
          </a:xfrm>
          <a:prstGeom prst="line">
            <a:avLst/>
          </a:prstGeom>
          <a:noFill/>
          <a:ln w="38100">
            <a:solidFill>
              <a:srgbClr val="FFFF00"/>
            </a:solidFill>
            <a:round/>
            <a:headEnd/>
            <a:tailEnd/>
          </a:ln>
          <a:effectLst/>
        </p:spPr>
        <p:txBody>
          <a:bodyPr wrap="none" anchor="ctr"/>
          <a:lstStyle/>
          <a:p>
            <a:endParaRPr lang="zh-CN" altLang="en-US" dirty="0"/>
          </a:p>
        </p:txBody>
      </p:sp>
      <p:sp>
        <p:nvSpPr>
          <p:cNvPr id="94219" name="Rectangle 11"/>
          <p:cNvSpPr>
            <a:spLocks noChangeArrowheads="1"/>
          </p:cNvSpPr>
          <p:nvPr/>
        </p:nvSpPr>
        <p:spPr bwMode="auto">
          <a:xfrm>
            <a:off x="5253038" y="1995488"/>
            <a:ext cx="1638300" cy="590931"/>
          </a:xfrm>
          <a:prstGeom prst="rect">
            <a:avLst/>
          </a:prstGeom>
          <a:noFill/>
          <a:ln w="19050">
            <a:solidFill>
              <a:schemeClr val="tx2"/>
            </a:solidFill>
            <a:miter lim="800000"/>
            <a:headEnd/>
            <a:tailEnd/>
          </a:ln>
          <a:effectLst/>
        </p:spPr>
        <p:txBody>
          <a:bodyPr>
            <a:spAutoFit/>
          </a:bodyPr>
          <a:lstStyle/>
          <a:p>
            <a:pPr>
              <a:buNone/>
            </a:pPr>
            <a:r>
              <a:rPr kumimoji="1" lang="en-US" altLang="zh-CN" sz="3600" dirty="0">
                <a:solidFill>
                  <a:srgbClr val="0000FF"/>
                </a:solidFill>
              </a:rPr>
              <a:t> </a:t>
            </a:r>
            <a:r>
              <a:rPr kumimoji="1" lang="en-US" altLang="zh-CN" sz="3200" dirty="0"/>
              <a:t>1</a:t>
            </a:r>
            <a:r>
              <a:rPr kumimoji="1" lang="en-US" altLang="zh-CN" sz="3200" dirty="0">
                <a:solidFill>
                  <a:srgbClr val="0000FF"/>
                </a:solidFill>
              </a:rPr>
              <a:t>           </a:t>
            </a:r>
            <a:endParaRPr kumimoji="1" lang="en-US" altLang="zh-CN" sz="4400" b="0" dirty="0"/>
          </a:p>
        </p:txBody>
      </p:sp>
      <p:sp>
        <p:nvSpPr>
          <p:cNvPr id="94220" name="Line 12"/>
          <p:cNvSpPr>
            <a:spLocks noChangeShapeType="1"/>
          </p:cNvSpPr>
          <p:nvPr/>
        </p:nvSpPr>
        <p:spPr bwMode="auto">
          <a:xfrm>
            <a:off x="5862638" y="1995488"/>
            <a:ext cx="0" cy="685800"/>
          </a:xfrm>
          <a:prstGeom prst="line">
            <a:avLst/>
          </a:prstGeom>
          <a:noFill/>
          <a:ln w="28575">
            <a:solidFill>
              <a:schemeClr val="tx2"/>
            </a:solidFill>
            <a:round/>
            <a:headEnd/>
            <a:tailEnd/>
          </a:ln>
          <a:effectLst/>
        </p:spPr>
        <p:txBody>
          <a:bodyPr wrap="none" anchor="ctr"/>
          <a:lstStyle/>
          <a:p>
            <a:endParaRPr lang="zh-CN" altLang="en-US"/>
          </a:p>
        </p:txBody>
      </p:sp>
      <p:sp>
        <p:nvSpPr>
          <p:cNvPr id="94221" name="Line 13"/>
          <p:cNvSpPr>
            <a:spLocks noChangeShapeType="1"/>
          </p:cNvSpPr>
          <p:nvPr/>
        </p:nvSpPr>
        <p:spPr bwMode="auto">
          <a:xfrm>
            <a:off x="6396038" y="1995488"/>
            <a:ext cx="0" cy="685800"/>
          </a:xfrm>
          <a:prstGeom prst="line">
            <a:avLst/>
          </a:prstGeom>
          <a:noFill/>
          <a:ln w="28575">
            <a:solidFill>
              <a:schemeClr val="tx2"/>
            </a:solidFill>
            <a:round/>
            <a:headEnd/>
            <a:tailEnd/>
          </a:ln>
          <a:effectLst/>
        </p:spPr>
        <p:txBody>
          <a:bodyPr wrap="none" anchor="ctr"/>
          <a:lstStyle/>
          <a:p>
            <a:endParaRPr lang="zh-CN" altLang="en-US"/>
          </a:p>
        </p:txBody>
      </p:sp>
      <p:sp>
        <p:nvSpPr>
          <p:cNvPr id="94222" name="Line 14"/>
          <p:cNvSpPr>
            <a:spLocks noChangeShapeType="1"/>
          </p:cNvSpPr>
          <p:nvPr/>
        </p:nvSpPr>
        <p:spPr bwMode="auto">
          <a:xfrm>
            <a:off x="4452938" y="2300288"/>
            <a:ext cx="838200" cy="0"/>
          </a:xfrm>
          <a:prstGeom prst="line">
            <a:avLst/>
          </a:prstGeom>
          <a:noFill/>
          <a:ln w="28575">
            <a:solidFill>
              <a:srgbClr val="FFFF00"/>
            </a:solidFill>
            <a:round/>
            <a:headEnd/>
            <a:tailEnd type="triangle" w="med" len="lg"/>
          </a:ln>
          <a:effectLst/>
        </p:spPr>
        <p:txBody>
          <a:bodyPr wrap="none" anchor="ctr"/>
          <a:lstStyle/>
          <a:p>
            <a:endParaRPr lang="zh-CN" altLang="en-US"/>
          </a:p>
        </p:txBody>
      </p:sp>
      <p:sp>
        <p:nvSpPr>
          <p:cNvPr id="94223" name="Line 15"/>
          <p:cNvSpPr>
            <a:spLocks noChangeShapeType="1"/>
          </p:cNvSpPr>
          <p:nvPr/>
        </p:nvSpPr>
        <p:spPr bwMode="auto">
          <a:xfrm>
            <a:off x="6662738" y="2300288"/>
            <a:ext cx="838200" cy="0"/>
          </a:xfrm>
          <a:prstGeom prst="line">
            <a:avLst/>
          </a:prstGeom>
          <a:noFill/>
          <a:ln w="38100">
            <a:solidFill>
              <a:srgbClr val="FFFF00"/>
            </a:solidFill>
            <a:round/>
            <a:headEnd/>
            <a:tailEnd type="triangle" w="med" len="lg"/>
          </a:ln>
          <a:effectLst/>
        </p:spPr>
        <p:txBody>
          <a:bodyPr wrap="none" anchor="ctr"/>
          <a:lstStyle/>
          <a:p>
            <a:endParaRPr lang="zh-CN" altLang="en-US" dirty="0"/>
          </a:p>
        </p:txBody>
      </p:sp>
      <p:sp>
        <p:nvSpPr>
          <p:cNvPr id="94224" name="Line 16"/>
          <p:cNvSpPr>
            <a:spLocks noChangeShapeType="1"/>
          </p:cNvSpPr>
          <p:nvPr/>
        </p:nvSpPr>
        <p:spPr bwMode="auto">
          <a:xfrm>
            <a:off x="6129338" y="2300288"/>
            <a:ext cx="0" cy="838200"/>
          </a:xfrm>
          <a:prstGeom prst="line">
            <a:avLst/>
          </a:prstGeom>
          <a:noFill/>
          <a:ln w="38100">
            <a:solidFill>
              <a:srgbClr val="00FFFF"/>
            </a:solidFill>
            <a:round/>
            <a:headEnd/>
            <a:tailEnd type="triangle" w="med" len="med"/>
          </a:ln>
          <a:effectLst/>
        </p:spPr>
        <p:txBody>
          <a:bodyPr wrap="none" anchor="ctr"/>
          <a:lstStyle/>
          <a:p>
            <a:endParaRPr lang="zh-CN" altLang="en-US"/>
          </a:p>
        </p:txBody>
      </p:sp>
      <p:sp>
        <p:nvSpPr>
          <p:cNvPr id="94225" name="AutoShape 17"/>
          <p:cNvSpPr>
            <a:spLocks noChangeArrowheads="1"/>
          </p:cNvSpPr>
          <p:nvPr/>
        </p:nvSpPr>
        <p:spPr bwMode="auto">
          <a:xfrm>
            <a:off x="3462338" y="1506538"/>
            <a:ext cx="76200" cy="457200"/>
          </a:xfrm>
          <a:prstGeom prst="downArrow">
            <a:avLst>
              <a:gd name="adj1" fmla="val 50000"/>
              <a:gd name="adj2" fmla="val 150000"/>
            </a:avLst>
          </a:prstGeom>
          <a:solidFill>
            <a:srgbClr val="FFFF00"/>
          </a:solidFill>
          <a:ln w="9525">
            <a:solidFill>
              <a:srgbClr val="FFFF00"/>
            </a:solidFill>
            <a:miter lim="800000"/>
            <a:headEnd/>
            <a:tailEnd/>
          </a:ln>
          <a:effectLst/>
        </p:spPr>
        <p:txBody>
          <a:bodyPr vert="eaVert" wrap="none" anchor="ctr"/>
          <a:lstStyle/>
          <a:p>
            <a:pPr algn="ctr"/>
            <a:endParaRPr kumimoji="1" lang="zh-CN" altLang="zh-CN" sz="4400" b="0">
              <a:ea typeface="宋体" charset="-122"/>
            </a:endParaRPr>
          </a:p>
        </p:txBody>
      </p:sp>
      <p:sp>
        <p:nvSpPr>
          <p:cNvPr id="94226" name="Text Box 18"/>
          <p:cNvSpPr txBox="1">
            <a:spLocks noChangeArrowheads="1"/>
          </p:cNvSpPr>
          <p:nvPr/>
        </p:nvSpPr>
        <p:spPr bwMode="auto">
          <a:xfrm>
            <a:off x="3538538" y="1268413"/>
            <a:ext cx="412292" cy="535531"/>
          </a:xfrm>
          <a:prstGeom prst="rect">
            <a:avLst/>
          </a:prstGeom>
          <a:noFill/>
          <a:ln w="9525">
            <a:noFill/>
            <a:miter lim="800000"/>
            <a:headEnd/>
            <a:tailEnd/>
          </a:ln>
          <a:effectLst/>
        </p:spPr>
        <p:txBody>
          <a:bodyPr wrap="none">
            <a:spAutoFit/>
          </a:bodyPr>
          <a:lstStyle/>
          <a:p>
            <a:pPr>
              <a:buNone/>
            </a:pPr>
            <a:r>
              <a:rPr kumimoji="1" lang="en-US" altLang="zh-CN" b="0" dirty="0">
                <a:solidFill>
                  <a:schemeClr val="tx1"/>
                </a:solidFill>
                <a:ea typeface="宋体" charset="-122"/>
              </a:rPr>
              <a:t>p</a:t>
            </a:r>
          </a:p>
        </p:txBody>
      </p:sp>
      <p:sp>
        <p:nvSpPr>
          <p:cNvPr id="94227" name="Text Box 19"/>
          <p:cNvSpPr txBox="1">
            <a:spLocks noChangeArrowheads="1"/>
          </p:cNvSpPr>
          <p:nvPr/>
        </p:nvSpPr>
        <p:spPr bwMode="auto">
          <a:xfrm>
            <a:off x="4725988" y="1582738"/>
            <a:ext cx="466794" cy="590931"/>
          </a:xfrm>
          <a:prstGeom prst="rect">
            <a:avLst/>
          </a:prstGeom>
          <a:noFill/>
          <a:ln w="9525">
            <a:noFill/>
            <a:miter lim="800000"/>
            <a:headEnd/>
            <a:tailEnd/>
          </a:ln>
          <a:effectLst/>
        </p:spPr>
        <p:txBody>
          <a:bodyPr wrap="none">
            <a:spAutoFit/>
          </a:bodyPr>
          <a:lstStyle/>
          <a:p>
            <a:pPr>
              <a:buNone/>
            </a:pPr>
            <a:r>
              <a:rPr kumimoji="1" lang="en-US" altLang="zh-CN" sz="3600" dirty="0">
                <a:solidFill>
                  <a:schemeClr val="tx1"/>
                </a:solidFill>
                <a:ea typeface="宋体" charset="-122"/>
              </a:rPr>
              <a:t>L</a:t>
            </a:r>
            <a:endParaRPr kumimoji="1" lang="en-US" altLang="zh-CN" sz="3600" b="0" dirty="0">
              <a:solidFill>
                <a:schemeClr val="tx1"/>
              </a:solidFill>
              <a:ea typeface="宋体" charset="-122"/>
            </a:endParaRPr>
          </a:p>
        </p:txBody>
      </p:sp>
      <p:sp useBgFill="1">
        <p:nvSpPr>
          <p:cNvPr id="94228" name="Text Box 20"/>
          <p:cNvSpPr txBox="1">
            <a:spLocks noChangeArrowheads="1"/>
          </p:cNvSpPr>
          <p:nvPr/>
        </p:nvSpPr>
        <p:spPr bwMode="auto">
          <a:xfrm>
            <a:off x="571500" y="1735138"/>
            <a:ext cx="914400" cy="590931"/>
          </a:xfrm>
          <a:prstGeom prst="rect">
            <a:avLst/>
          </a:prstGeom>
          <a:ln w="9525">
            <a:noFill/>
            <a:miter lim="800000"/>
            <a:headEnd/>
            <a:tailEnd/>
          </a:ln>
          <a:effectLst/>
        </p:spPr>
        <p:txBody>
          <a:bodyPr>
            <a:spAutoFit/>
          </a:bodyPr>
          <a:lstStyle/>
          <a:p>
            <a:pPr>
              <a:buNone/>
            </a:pPr>
            <a:r>
              <a:rPr kumimoji="1" lang="en-US" altLang="zh-CN" sz="3600" b="0" dirty="0">
                <a:ea typeface="宋体" charset="-122"/>
              </a:rPr>
              <a:t>   </a:t>
            </a:r>
          </a:p>
        </p:txBody>
      </p:sp>
      <p:sp useBgFill="1">
        <p:nvSpPr>
          <p:cNvPr id="94229" name="Rectangle 21"/>
          <p:cNvSpPr>
            <a:spLocks noChangeArrowheads="1"/>
          </p:cNvSpPr>
          <p:nvPr/>
        </p:nvSpPr>
        <p:spPr bwMode="auto">
          <a:xfrm>
            <a:off x="3327400" y="2806700"/>
            <a:ext cx="1524000" cy="1022350"/>
          </a:xfrm>
          <a:prstGeom prst="rect">
            <a:avLst/>
          </a:prstGeom>
          <a:ln w="9525">
            <a:noFill/>
            <a:miter lim="800000"/>
            <a:headEnd/>
            <a:tailEnd/>
          </a:ln>
          <a:effectLst/>
        </p:spPr>
        <p:txBody>
          <a:bodyPr wrap="none" anchor="ctr"/>
          <a:lstStyle/>
          <a:p>
            <a:endParaRPr lang="zh-CN" altLang="en-US"/>
          </a:p>
        </p:txBody>
      </p:sp>
      <p:sp useBgFill="1">
        <p:nvSpPr>
          <p:cNvPr id="94230" name="Rectangle 22"/>
          <p:cNvSpPr>
            <a:spLocks noChangeArrowheads="1"/>
          </p:cNvSpPr>
          <p:nvPr/>
        </p:nvSpPr>
        <p:spPr bwMode="auto">
          <a:xfrm>
            <a:off x="1860550" y="1962150"/>
            <a:ext cx="2844800" cy="908050"/>
          </a:xfrm>
          <a:prstGeom prst="rect">
            <a:avLst/>
          </a:prstGeom>
          <a:ln w="9525">
            <a:noFill/>
            <a:miter lim="800000"/>
            <a:headEnd/>
            <a:tailEnd/>
          </a:ln>
          <a:effectLst/>
        </p:spPr>
        <p:txBody>
          <a:bodyPr wrap="none" anchor="ctr"/>
          <a:lstStyle/>
          <a:p>
            <a:endParaRPr lang="zh-CN" altLang="en-US"/>
          </a:p>
        </p:txBody>
      </p:sp>
      <p:sp>
        <p:nvSpPr>
          <p:cNvPr id="94231" name="AutoShape 23"/>
          <p:cNvSpPr>
            <a:spLocks noChangeArrowheads="1"/>
          </p:cNvSpPr>
          <p:nvPr/>
        </p:nvSpPr>
        <p:spPr bwMode="auto">
          <a:xfrm>
            <a:off x="2395538" y="3487738"/>
            <a:ext cx="990600" cy="76200"/>
          </a:xfrm>
          <a:prstGeom prst="rightArrow">
            <a:avLst>
              <a:gd name="adj1" fmla="val 50000"/>
              <a:gd name="adj2" fmla="val 325000"/>
            </a:avLst>
          </a:prstGeom>
          <a:solidFill>
            <a:srgbClr val="FFC000"/>
          </a:solidFill>
          <a:ln w="9525">
            <a:solidFill>
              <a:srgbClr val="FFFF00"/>
            </a:solidFill>
            <a:miter lim="800000"/>
            <a:headEnd/>
            <a:tailEnd/>
          </a:ln>
          <a:effectLst/>
        </p:spPr>
        <p:txBody>
          <a:bodyPr wrap="none" anchor="ctr"/>
          <a:lstStyle/>
          <a:p>
            <a:endParaRPr lang="zh-CN" altLang="en-US" dirty="0"/>
          </a:p>
        </p:txBody>
      </p:sp>
      <p:sp>
        <p:nvSpPr>
          <p:cNvPr id="94232" name="Text Box 24"/>
          <p:cNvSpPr txBox="1">
            <a:spLocks noChangeArrowheads="1"/>
          </p:cNvSpPr>
          <p:nvPr/>
        </p:nvSpPr>
        <p:spPr bwMode="auto">
          <a:xfrm>
            <a:off x="2303463" y="3030538"/>
            <a:ext cx="1095172" cy="535531"/>
          </a:xfrm>
          <a:prstGeom prst="rect">
            <a:avLst/>
          </a:prstGeom>
          <a:noFill/>
          <a:ln w="9525">
            <a:noFill/>
            <a:miter lim="800000"/>
            <a:headEnd/>
            <a:tailEnd/>
          </a:ln>
          <a:effectLst/>
        </p:spPr>
        <p:txBody>
          <a:bodyPr wrap="none">
            <a:spAutoFit/>
          </a:bodyPr>
          <a:lstStyle/>
          <a:p>
            <a:pPr>
              <a:buNone/>
            </a:pPr>
            <a:r>
              <a:rPr kumimoji="1" lang="en-US" altLang="zh-CN" b="0" dirty="0">
                <a:solidFill>
                  <a:schemeClr val="tx1"/>
                </a:solidFill>
                <a:ea typeface="宋体" charset="-122"/>
              </a:rPr>
              <a:t>head</a:t>
            </a:r>
          </a:p>
        </p:txBody>
      </p:sp>
      <p:sp>
        <p:nvSpPr>
          <p:cNvPr id="94233" name="Rectangle 25"/>
          <p:cNvSpPr>
            <a:spLocks noGrp="1" noChangeArrowheads="1"/>
          </p:cNvSpPr>
          <p:nvPr>
            <p:ph type="title"/>
          </p:nvPr>
        </p:nvSpPr>
        <p:spPr/>
        <p:txBody>
          <a:bodyPr/>
          <a:lstStyle/>
          <a:p>
            <a:r>
              <a:rPr lang="zh-CN" altLang="en-US" i="0" dirty="0">
                <a:solidFill>
                  <a:srgbClr val="FFFF66"/>
                </a:solidFill>
                <a:latin typeface="Times New Roman" pitchFamily="18" charset="0"/>
              </a:rPr>
              <a:t>删除原子项 </a:t>
            </a:r>
            <a:r>
              <a:rPr lang="en-US" altLang="zh-CN" i="0" dirty="0">
                <a:solidFill>
                  <a:srgbClr val="FFFF66"/>
                </a:solidFill>
                <a:latin typeface="Times New Roman" pitchFamily="18" charset="0"/>
              </a:rPr>
              <a:t>x</a:t>
            </a:r>
            <a:r>
              <a:rPr lang="zh-CN" altLang="en-US" i="0" dirty="0">
                <a:solidFill>
                  <a:srgbClr val="FFFF66"/>
                </a:solidFill>
                <a:latin typeface="Times New Roman" pitchFamily="18" charset="0"/>
              </a:rPr>
              <a:t>的情况</a:t>
            </a:r>
          </a:p>
        </p:txBody>
      </p:sp>
      <p:sp>
        <p:nvSpPr>
          <p:cNvPr id="94234" name="Rectangle 26"/>
          <p:cNvSpPr>
            <a:spLocks noChangeArrowheads="1"/>
          </p:cNvSpPr>
          <p:nvPr/>
        </p:nvSpPr>
        <p:spPr bwMode="auto">
          <a:xfrm>
            <a:off x="304801" y="3933825"/>
            <a:ext cx="8515350" cy="480131"/>
          </a:xfrm>
          <a:prstGeom prst="rect">
            <a:avLst/>
          </a:prstGeom>
          <a:noFill/>
          <a:ln w="28575" cap="sq">
            <a:solidFill>
              <a:schemeClr val="tx2"/>
            </a:solidFill>
            <a:miter lim="800000"/>
            <a:headEnd/>
            <a:tailEnd/>
          </a:ln>
          <a:effectLst/>
        </p:spPr>
        <p:txBody>
          <a:bodyPr wrap="square">
            <a:spAutoFit/>
          </a:bodyPr>
          <a:lstStyle/>
          <a:p>
            <a:pPr indent="276225">
              <a:buNone/>
            </a:pPr>
            <a:r>
              <a:rPr kumimoji="1" lang="en-US" altLang="zh-CN" sz="2800" dirty="0" smtClean="0"/>
              <a:t>if </a:t>
            </a:r>
            <a:r>
              <a:rPr kumimoji="1" lang="en-US" altLang="zh-CN" sz="2800" dirty="0" smtClean="0">
                <a:solidFill>
                  <a:schemeClr val="tx1"/>
                </a:solidFill>
              </a:rPr>
              <a:t>((head-&gt;tag == Atom) </a:t>
            </a:r>
            <a:r>
              <a:rPr kumimoji="1" lang="en-US" altLang="zh-CN" sz="2800" dirty="0">
                <a:solidFill>
                  <a:schemeClr val="tx1"/>
                </a:solidFill>
              </a:rPr>
              <a:t>&amp;&amp;  (head-&gt;atom == x</a:t>
            </a:r>
            <a:r>
              <a:rPr kumimoji="1" lang="en-US" altLang="zh-CN" sz="2800" dirty="0" smtClean="0">
                <a:solidFill>
                  <a:schemeClr val="tx1"/>
                </a:solidFill>
              </a:rPr>
              <a:t>)</a:t>
            </a:r>
            <a:r>
              <a:rPr kumimoji="1" lang="en-US" altLang="zh-CN" sz="2800" dirty="0" smtClean="0"/>
              <a:t>)</a:t>
            </a:r>
            <a:endParaRPr kumimoji="1" lang="en-US" altLang="zh-CN" sz="2800"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4210">
                                            <p:txEl>
                                              <p:charRg st="4294967295" end="4294967295"/>
                                            </p:txEl>
                                          </p:spTgt>
                                        </p:tgtEl>
                                        <p:attrNameLst>
                                          <p:attrName>style.visibility</p:attrName>
                                        </p:attrNameLst>
                                      </p:cBhvr>
                                      <p:to>
                                        <p:strVal val="visible"/>
                                      </p:to>
                                    </p:set>
                                    <p:animEffect transition="in" filter="strips(downRight)">
                                      <p:cBhvr>
                                        <p:cTn id="7" dur="500"/>
                                        <p:tgtEl>
                                          <p:spTgt spid="94210">
                                            <p:txEl>
                                              <p:char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94225"/>
                                        </p:tgtEl>
                                        <p:attrNameLst>
                                          <p:attrName>style.visibility</p:attrName>
                                        </p:attrNameLst>
                                      </p:cBhvr>
                                      <p:to>
                                        <p:strVal val="visible"/>
                                      </p:to>
                                    </p:set>
                                    <p:anim calcmode="lin" valueType="num">
                                      <p:cBhvr>
                                        <p:cTn id="12" dur="500" fill="hold"/>
                                        <p:tgtEl>
                                          <p:spTgt spid="94225"/>
                                        </p:tgtEl>
                                        <p:attrNameLst>
                                          <p:attrName>ppt_x</p:attrName>
                                        </p:attrNameLst>
                                      </p:cBhvr>
                                      <p:tavLst>
                                        <p:tav tm="0">
                                          <p:val>
                                            <p:strVal val="#ppt_x"/>
                                          </p:val>
                                        </p:tav>
                                        <p:tav tm="100000">
                                          <p:val>
                                            <p:strVal val="#ppt_x"/>
                                          </p:val>
                                        </p:tav>
                                      </p:tavLst>
                                    </p:anim>
                                    <p:anim calcmode="lin" valueType="num">
                                      <p:cBhvr>
                                        <p:cTn id="13" dur="500" fill="hold"/>
                                        <p:tgtEl>
                                          <p:spTgt spid="94225"/>
                                        </p:tgtEl>
                                        <p:attrNameLst>
                                          <p:attrName>ppt_y</p:attrName>
                                        </p:attrNameLst>
                                      </p:cBhvr>
                                      <p:tavLst>
                                        <p:tav tm="0">
                                          <p:val>
                                            <p:strVal val="#ppt_y-#ppt_h/2"/>
                                          </p:val>
                                        </p:tav>
                                        <p:tav tm="100000">
                                          <p:val>
                                            <p:strVal val="#ppt_y"/>
                                          </p:val>
                                        </p:tav>
                                      </p:tavLst>
                                    </p:anim>
                                    <p:anim calcmode="lin" valueType="num">
                                      <p:cBhvr>
                                        <p:cTn id="14" dur="500" fill="hold"/>
                                        <p:tgtEl>
                                          <p:spTgt spid="94225"/>
                                        </p:tgtEl>
                                        <p:attrNameLst>
                                          <p:attrName>ppt_w</p:attrName>
                                        </p:attrNameLst>
                                      </p:cBhvr>
                                      <p:tavLst>
                                        <p:tav tm="0">
                                          <p:val>
                                            <p:strVal val="#ppt_w"/>
                                          </p:val>
                                        </p:tav>
                                        <p:tav tm="100000">
                                          <p:val>
                                            <p:strVal val="#ppt_w"/>
                                          </p:val>
                                        </p:tav>
                                      </p:tavLst>
                                    </p:anim>
                                    <p:anim calcmode="lin" valueType="num">
                                      <p:cBhvr>
                                        <p:cTn id="15" dur="500" fill="hold"/>
                                        <p:tgtEl>
                                          <p:spTgt spid="94225"/>
                                        </p:tgtEl>
                                        <p:attrNameLst>
                                          <p:attrName>ppt_h</p:attrName>
                                        </p:attrNameLst>
                                      </p:cBhvr>
                                      <p:tavLst>
                                        <p:tav tm="0">
                                          <p:val>
                                            <p:fltVal val="0"/>
                                          </p:val>
                                        </p:tav>
                                        <p:tav tm="100000">
                                          <p:val>
                                            <p:strVal val="#ppt_h"/>
                                          </p:val>
                                        </p:tav>
                                      </p:tavLst>
                                    </p:anim>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94226"/>
                                        </p:tgtEl>
                                        <p:attrNameLst>
                                          <p:attrName>style.visibility</p:attrName>
                                        </p:attrNameLst>
                                      </p:cBhvr>
                                      <p:to>
                                        <p:strVal val="visible"/>
                                      </p:to>
                                    </p:set>
                                    <p:animEffect transition="in" filter="blinds(horizontal)">
                                      <p:cBhvr>
                                        <p:cTn id="19" dur="500"/>
                                        <p:tgtEl>
                                          <p:spTgt spid="942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4228"/>
                                        </p:tgtEl>
                                        <p:attrNameLst>
                                          <p:attrName>style.visibility</p:attrName>
                                        </p:attrNameLst>
                                      </p:cBhvr>
                                      <p:to>
                                        <p:strVal val="visible"/>
                                      </p:to>
                                    </p:set>
                                    <p:animEffect transition="in" filter="wipe(left)">
                                      <p:cBhvr>
                                        <p:cTn id="24" dur="500"/>
                                        <p:tgtEl>
                                          <p:spTgt spid="94228"/>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94227"/>
                                        </p:tgtEl>
                                        <p:attrNameLst>
                                          <p:attrName>style.visibility</p:attrName>
                                        </p:attrNameLst>
                                      </p:cBhvr>
                                      <p:to>
                                        <p:strVal val="visible"/>
                                      </p:to>
                                    </p:set>
                                    <p:animEffect transition="in" filter="wipe(left)">
                                      <p:cBhvr>
                                        <p:cTn id="28" dur="500"/>
                                        <p:tgtEl>
                                          <p:spTgt spid="942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4229"/>
                                        </p:tgtEl>
                                        <p:attrNameLst>
                                          <p:attrName>style.visibility</p:attrName>
                                        </p:attrNameLst>
                                      </p:cBhvr>
                                      <p:to>
                                        <p:strVal val="visible"/>
                                      </p:to>
                                    </p:set>
                                    <p:animEffect transition="in" filter="wipe(left)">
                                      <p:cBhvr>
                                        <p:cTn id="33" dur="500"/>
                                        <p:tgtEl>
                                          <p:spTgt spid="9422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94230"/>
                                        </p:tgtEl>
                                        <p:attrNameLst>
                                          <p:attrName>style.visibility</p:attrName>
                                        </p:attrNameLst>
                                      </p:cBhvr>
                                      <p:to>
                                        <p:strVal val="visible"/>
                                      </p:to>
                                    </p:set>
                                    <p:animEffect transition="in" filter="wipe(left)">
                                      <p:cBhvr>
                                        <p:cTn id="38" dur="500"/>
                                        <p:tgtEl>
                                          <p:spTgt spid="94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autoUpdateAnimBg="0"/>
      <p:bldP spid="94225" grpId="0" animBg="1" autoUpdateAnimBg="0"/>
      <p:bldP spid="94226" grpId="0" autoUpdateAnimBg="0"/>
      <p:bldP spid="94227" grpId="0" autoUpdateAnimBg="0"/>
      <p:bldP spid="94228" grpId="0" animBg="1" autoUpdateAnimBg="0"/>
      <p:bldP spid="94229" grpId="0" animBg="1"/>
      <p:bldP spid="94230"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323850" y="4679950"/>
            <a:ext cx="8569325" cy="1625060"/>
          </a:xfrm>
          <a:prstGeom prst="rect">
            <a:avLst/>
          </a:prstGeom>
          <a:noFill/>
          <a:ln w="9525">
            <a:solidFill>
              <a:schemeClr val="tx2"/>
            </a:solidFill>
            <a:miter lim="800000"/>
            <a:headEnd/>
            <a:tailEnd/>
          </a:ln>
          <a:effectLst/>
        </p:spPr>
        <p:txBody>
          <a:bodyPr>
            <a:spAutoFit/>
          </a:bodyPr>
          <a:lstStyle/>
          <a:p>
            <a:pPr>
              <a:lnSpc>
                <a:spcPct val="125000"/>
              </a:lnSpc>
              <a:buNone/>
            </a:pPr>
            <a:r>
              <a:rPr kumimoji="1" lang="en-US" altLang="zh-CN" sz="2400" dirty="0">
                <a:solidFill>
                  <a:srgbClr val="00FFFF"/>
                </a:solidFill>
              </a:rPr>
              <a:t>   //</a:t>
            </a:r>
            <a:r>
              <a:rPr kumimoji="1" lang="zh-CN" altLang="en-US" sz="2400" dirty="0">
                <a:solidFill>
                  <a:srgbClr val="00FFFF"/>
                </a:solidFill>
              </a:rPr>
              <a:t>该项为原子项，不等于</a:t>
            </a:r>
            <a:r>
              <a:rPr kumimoji="1" lang="en-US" altLang="zh-CN" sz="2400" dirty="0">
                <a:solidFill>
                  <a:srgbClr val="00FFFF"/>
                </a:solidFill>
              </a:rPr>
              <a:t>x</a:t>
            </a:r>
          </a:p>
          <a:p>
            <a:pPr>
              <a:lnSpc>
                <a:spcPct val="125000"/>
              </a:lnSpc>
              <a:buNone/>
            </a:pPr>
            <a:r>
              <a:rPr kumimoji="1" lang="en-US" altLang="zh-CN" sz="2400" dirty="0">
                <a:solidFill>
                  <a:schemeClr val="tx1"/>
                </a:solidFill>
              </a:rPr>
              <a:t>    </a:t>
            </a:r>
            <a:r>
              <a:rPr kumimoji="1" lang="en-US" altLang="zh-CN" sz="2400" dirty="0" err="1">
                <a:solidFill>
                  <a:schemeClr val="tx1"/>
                </a:solidFill>
              </a:rPr>
              <a:t>Delete_GL</a:t>
            </a:r>
            <a:r>
              <a:rPr kumimoji="1" lang="en-US" altLang="zh-CN" sz="2400" dirty="0">
                <a:solidFill>
                  <a:schemeClr val="tx1"/>
                </a:solidFill>
              </a:rPr>
              <a:t>(L-&gt;ptr.tp, x);</a:t>
            </a:r>
          </a:p>
          <a:p>
            <a:pPr>
              <a:lnSpc>
                <a:spcPct val="125000"/>
              </a:lnSpc>
              <a:buNone/>
            </a:pPr>
            <a:r>
              <a:rPr kumimoji="1" lang="en-US" altLang="zh-CN" sz="2400" dirty="0">
                <a:solidFill>
                  <a:srgbClr val="00FFFF"/>
                </a:solidFill>
              </a:rPr>
              <a:t>             // </a:t>
            </a:r>
            <a:r>
              <a:rPr kumimoji="1" lang="zh-CN" altLang="zh-CN" sz="2400" dirty="0">
                <a:solidFill>
                  <a:srgbClr val="00FFFF"/>
                </a:solidFill>
              </a:rPr>
              <a:t>递归</a:t>
            </a:r>
            <a:r>
              <a:rPr kumimoji="1" lang="zh-CN" altLang="en-US" sz="2400" dirty="0">
                <a:solidFill>
                  <a:srgbClr val="00FFFF"/>
                </a:solidFill>
              </a:rPr>
              <a:t>处理剩余表项</a:t>
            </a:r>
          </a:p>
        </p:txBody>
      </p:sp>
      <p:grpSp>
        <p:nvGrpSpPr>
          <p:cNvPr id="2" name="Group 3"/>
          <p:cNvGrpSpPr>
            <a:grpSpLocks/>
          </p:cNvGrpSpPr>
          <p:nvPr/>
        </p:nvGrpSpPr>
        <p:grpSpPr bwMode="auto">
          <a:xfrm>
            <a:off x="898525" y="2016125"/>
            <a:ext cx="5730875" cy="2089150"/>
            <a:chOff x="566" y="1270"/>
            <a:chExt cx="3610" cy="1316"/>
          </a:xfrm>
        </p:grpSpPr>
        <p:sp>
          <p:nvSpPr>
            <p:cNvPr id="96260" name="Rectangle 4"/>
            <p:cNvSpPr>
              <a:spLocks noChangeArrowheads="1"/>
            </p:cNvSpPr>
            <p:nvPr/>
          </p:nvSpPr>
          <p:spPr bwMode="auto">
            <a:xfrm>
              <a:off x="1368" y="1434"/>
              <a:ext cx="1032" cy="372"/>
            </a:xfrm>
            <a:prstGeom prst="rect">
              <a:avLst/>
            </a:prstGeom>
            <a:noFill/>
            <a:ln w="28575">
              <a:solidFill>
                <a:srgbClr val="FFFF00"/>
              </a:solidFill>
              <a:miter lim="800000"/>
              <a:headEnd/>
              <a:tailEnd/>
            </a:ln>
            <a:effectLst/>
          </p:spPr>
          <p:txBody>
            <a:bodyPr>
              <a:spAutoFit/>
            </a:bodyPr>
            <a:lstStyle/>
            <a:p>
              <a:pPr>
                <a:buNone/>
              </a:pPr>
              <a:r>
                <a:rPr kumimoji="1" lang="en-US" altLang="zh-CN" sz="3600" dirty="0">
                  <a:solidFill>
                    <a:srgbClr val="0000FF"/>
                  </a:solidFill>
                </a:rPr>
                <a:t> </a:t>
              </a:r>
              <a:r>
                <a:rPr kumimoji="1" lang="en-US" altLang="zh-CN" sz="3200" dirty="0"/>
                <a:t>1</a:t>
              </a:r>
              <a:r>
                <a:rPr kumimoji="1" lang="en-US" altLang="zh-CN" sz="3200" dirty="0">
                  <a:solidFill>
                    <a:srgbClr val="0000FF"/>
                  </a:solidFill>
                </a:rPr>
                <a:t>           </a:t>
              </a:r>
              <a:endParaRPr kumimoji="1" lang="en-US" altLang="zh-CN" sz="4400" b="0" dirty="0"/>
            </a:p>
          </p:txBody>
        </p:sp>
        <p:sp>
          <p:nvSpPr>
            <p:cNvPr id="96261" name="Line 5"/>
            <p:cNvSpPr>
              <a:spLocks noChangeShapeType="1"/>
            </p:cNvSpPr>
            <p:nvPr/>
          </p:nvSpPr>
          <p:spPr bwMode="auto">
            <a:xfrm>
              <a:off x="1752" y="1434"/>
              <a:ext cx="0" cy="432"/>
            </a:xfrm>
            <a:prstGeom prst="line">
              <a:avLst/>
            </a:prstGeom>
            <a:noFill/>
            <a:ln w="28575">
              <a:solidFill>
                <a:srgbClr val="FFFF00"/>
              </a:solidFill>
              <a:round/>
              <a:headEnd/>
              <a:tailEnd/>
            </a:ln>
            <a:effectLst/>
          </p:spPr>
          <p:txBody>
            <a:bodyPr wrap="none" anchor="ctr"/>
            <a:lstStyle/>
            <a:p>
              <a:endParaRPr lang="zh-CN" altLang="en-US"/>
            </a:p>
          </p:txBody>
        </p:sp>
        <p:sp>
          <p:nvSpPr>
            <p:cNvPr id="96262" name="Line 6"/>
            <p:cNvSpPr>
              <a:spLocks noChangeShapeType="1"/>
            </p:cNvSpPr>
            <p:nvPr/>
          </p:nvSpPr>
          <p:spPr bwMode="auto">
            <a:xfrm>
              <a:off x="2088" y="1434"/>
              <a:ext cx="0" cy="432"/>
            </a:xfrm>
            <a:prstGeom prst="line">
              <a:avLst/>
            </a:prstGeom>
            <a:noFill/>
            <a:ln w="28575">
              <a:solidFill>
                <a:srgbClr val="FFFF00"/>
              </a:solidFill>
              <a:round/>
              <a:headEnd/>
              <a:tailEnd/>
            </a:ln>
            <a:effectLst/>
          </p:spPr>
          <p:txBody>
            <a:bodyPr wrap="none" anchor="ctr"/>
            <a:lstStyle/>
            <a:p>
              <a:endParaRPr lang="zh-CN" altLang="en-US"/>
            </a:p>
          </p:txBody>
        </p:sp>
        <p:sp>
          <p:nvSpPr>
            <p:cNvPr id="96263" name="Line 7"/>
            <p:cNvSpPr>
              <a:spLocks noChangeShapeType="1"/>
            </p:cNvSpPr>
            <p:nvPr/>
          </p:nvSpPr>
          <p:spPr bwMode="auto">
            <a:xfrm>
              <a:off x="864" y="1626"/>
              <a:ext cx="528" cy="0"/>
            </a:xfrm>
            <a:prstGeom prst="line">
              <a:avLst/>
            </a:prstGeom>
            <a:noFill/>
            <a:ln w="22225">
              <a:solidFill>
                <a:srgbClr val="FFFF00"/>
              </a:solidFill>
              <a:round/>
              <a:headEnd/>
              <a:tailEnd type="triangle" w="med" len="lg"/>
            </a:ln>
            <a:effectLst/>
          </p:spPr>
          <p:txBody>
            <a:bodyPr wrap="none" anchor="ctr"/>
            <a:lstStyle/>
            <a:p>
              <a:endParaRPr lang="zh-CN" altLang="en-US"/>
            </a:p>
          </p:txBody>
        </p:sp>
        <p:sp>
          <p:nvSpPr>
            <p:cNvPr id="96264" name="Text Box 8"/>
            <p:cNvSpPr txBox="1">
              <a:spLocks noChangeArrowheads="1"/>
            </p:cNvSpPr>
            <p:nvPr/>
          </p:nvSpPr>
          <p:spPr bwMode="auto">
            <a:xfrm>
              <a:off x="758" y="1270"/>
              <a:ext cx="294" cy="372"/>
            </a:xfrm>
            <a:prstGeom prst="rect">
              <a:avLst/>
            </a:prstGeom>
            <a:noFill/>
            <a:ln w="9525">
              <a:noFill/>
              <a:miter lim="800000"/>
              <a:headEnd/>
              <a:tailEnd/>
            </a:ln>
            <a:effectLst/>
          </p:spPr>
          <p:txBody>
            <a:bodyPr wrap="none">
              <a:spAutoFit/>
            </a:bodyPr>
            <a:lstStyle/>
            <a:p>
              <a:pPr>
                <a:buNone/>
              </a:pPr>
              <a:r>
                <a:rPr kumimoji="1" lang="en-US" altLang="zh-CN" sz="3600" dirty="0">
                  <a:solidFill>
                    <a:schemeClr val="tx1"/>
                  </a:solidFill>
                  <a:ea typeface="宋体" charset="-122"/>
                </a:rPr>
                <a:t>L</a:t>
              </a:r>
              <a:endParaRPr kumimoji="1" lang="en-US" altLang="zh-CN" sz="3600" b="0" dirty="0">
                <a:solidFill>
                  <a:schemeClr val="tx1"/>
                </a:solidFill>
                <a:ea typeface="宋体" charset="-122"/>
              </a:endParaRPr>
            </a:p>
          </p:txBody>
        </p:sp>
        <p:sp>
          <p:nvSpPr>
            <p:cNvPr id="96265" name="Line 9"/>
            <p:cNvSpPr>
              <a:spLocks noChangeShapeType="1"/>
            </p:cNvSpPr>
            <p:nvPr/>
          </p:nvSpPr>
          <p:spPr bwMode="auto">
            <a:xfrm>
              <a:off x="1920" y="1674"/>
              <a:ext cx="0" cy="528"/>
            </a:xfrm>
            <a:prstGeom prst="line">
              <a:avLst/>
            </a:prstGeom>
            <a:noFill/>
            <a:ln w="19050">
              <a:solidFill>
                <a:srgbClr val="00FFFF"/>
              </a:solidFill>
              <a:round/>
              <a:headEnd/>
              <a:tailEnd type="triangle" w="med" len="lg"/>
            </a:ln>
            <a:effectLst/>
          </p:spPr>
          <p:txBody>
            <a:bodyPr wrap="none" anchor="ctr"/>
            <a:lstStyle/>
            <a:p>
              <a:endParaRPr lang="zh-CN" altLang="en-US"/>
            </a:p>
          </p:txBody>
        </p:sp>
        <p:sp>
          <p:nvSpPr>
            <p:cNvPr id="96266" name="Text Box 10"/>
            <p:cNvSpPr txBox="1">
              <a:spLocks noChangeArrowheads="1"/>
            </p:cNvSpPr>
            <p:nvPr/>
          </p:nvSpPr>
          <p:spPr bwMode="auto">
            <a:xfrm>
              <a:off x="1584" y="2205"/>
              <a:ext cx="690" cy="337"/>
            </a:xfrm>
            <a:prstGeom prst="rect">
              <a:avLst/>
            </a:prstGeom>
            <a:solidFill>
              <a:srgbClr val="FFFF99">
                <a:alpha val="50000"/>
              </a:srgbClr>
            </a:solidFill>
            <a:ln w="25400">
              <a:solidFill>
                <a:srgbClr val="FFFF00"/>
              </a:solidFill>
              <a:miter lim="800000"/>
              <a:headEnd/>
              <a:tailEnd/>
            </a:ln>
            <a:effectLst/>
          </p:spPr>
          <p:txBody>
            <a:bodyPr wrap="none">
              <a:spAutoFit/>
            </a:bodyPr>
            <a:lstStyle/>
            <a:p>
              <a:pPr>
                <a:buNone/>
              </a:pPr>
              <a:r>
                <a:rPr kumimoji="1" lang="en-US" altLang="zh-CN" sz="3200" dirty="0">
                  <a:ea typeface="宋体" charset="-122"/>
                </a:rPr>
                <a:t>0   a </a:t>
              </a:r>
              <a:endParaRPr kumimoji="1" lang="en-US" altLang="zh-CN" sz="3200" b="0" dirty="0">
                <a:ea typeface="宋体" charset="-122"/>
              </a:endParaRPr>
            </a:p>
          </p:txBody>
        </p:sp>
        <p:sp>
          <p:nvSpPr>
            <p:cNvPr id="96267" name="Line 11"/>
            <p:cNvSpPr>
              <a:spLocks noChangeShapeType="1"/>
            </p:cNvSpPr>
            <p:nvPr/>
          </p:nvSpPr>
          <p:spPr bwMode="auto">
            <a:xfrm>
              <a:off x="1824" y="2202"/>
              <a:ext cx="0" cy="384"/>
            </a:xfrm>
            <a:prstGeom prst="line">
              <a:avLst/>
            </a:prstGeom>
            <a:noFill/>
            <a:ln w="9525">
              <a:solidFill>
                <a:srgbClr val="FFFF00"/>
              </a:solidFill>
              <a:round/>
              <a:headEnd/>
              <a:tailEnd/>
            </a:ln>
            <a:effectLst/>
          </p:spPr>
          <p:txBody>
            <a:bodyPr wrap="none" anchor="ctr"/>
            <a:lstStyle/>
            <a:p>
              <a:endParaRPr lang="zh-CN" altLang="en-US"/>
            </a:p>
          </p:txBody>
        </p:sp>
        <p:sp>
          <p:nvSpPr>
            <p:cNvPr id="96268" name="Rectangle 12"/>
            <p:cNvSpPr>
              <a:spLocks noChangeArrowheads="1"/>
            </p:cNvSpPr>
            <p:nvPr/>
          </p:nvSpPr>
          <p:spPr bwMode="auto">
            <a:xfrm>
              <a:off x="2760" y="1434"/>
              <a:ext cx="1032" cy="372"/>
            </a:xfrm>
            <a:prstGeom prst="rect">
              <a:avLst/>
            </a:prstGeom>
            <a:noFill/>
            <a:ln w="28575">
              <a:solidFill>
                <a:srgbClr val="FFFF00"/>
              </a:solidFill>
              <a:miter lim="800000"/>
              <a:headEnd/>
              <a:tailEnd/>
            </a:ln>
            <a:effectLst/>
          </p:spPr>
          <p:txBody>
            <a:bodyPr>
              <a:spAutoFit/>
            </a:bodyPr>
            <a:lstStyle/>
            <a:p>
              <a:pPr>
                <a:buNone/>
              </a:pPr>
              <a:r>
                <a:rPr kumimoji="1" lang="en-US" altLang="zh-CN" sz="3600" dirty="0">
                  <a:solidFill>
                    <a:srgbClr val="0000FF"/>
                  </a:solidFill>
                </a:rPr>
                <a:t> </a:t>
              </a:r>
              <a:r>
                <a:rPr kumimoji="1" lang="en-US" altLang="zh-CN" sz="3200" dirty="0"/>
                <a:t>1</a:t>
              </a:r>
              <a:r>
                <a:rPr kumimoji="1" lang="en-US" altLang="zh-CN" sz="3200" dirty="0">
                  <a:solidFill>
                    <a:srgbClr val="0000FF"/>
                  </a:solidFill>
                </a:rPr>
                <a:t>           </a:t>
              </a:r>
              <a:endParaRPr kumimoji="1" lang="en-US" altLang="zh-CN" sz="4400" b="0" dirty="0"/>
            </a:p>
          </p:txBody>
        </p:sp>
        <p:sp>
          <p:nvSpPr>
            <p:cNvPr id="96269" name="Line 13"/>
            <p:cNvSpPr>
              <a:spLocks noChangeShapeType="1"/>
            </p:cNvSpPr>
            <p:nvPr/>
          </p:nvSpPr>
          <p:spPr bwMode="auto">
            <a:xfrm>
              <a:off x="3144" y="1434"/>
              <a:ext cx="0" cy="432"/>
            </a:xfrm>
            <a:prstGeom prst="line">
              <a:avLst/>
            </a:prstGeom>
            <a:noFill/>
            <a:ln w="28575">
              <a:solidFill>
                <a:srgbClr val="FFFF00"/>
              </a:solidFill>
              <a:round/>
              <a:headEnd/>
              <a:tailEnd/>
            </a:ln>
            <a:effectLst/>
          </p:spPr>
          <p:txBody>
            <a:bodyPr wrap="none" anchor="ctr"/>
            <a:lstStyle/>
            <a:p>
              <a:endParaRPr lang="zh-CN" altLang="en-US"/>
            </a:p>
          </p:txBody>
        </p:sp>
        <p:sp>
          <p:nvSpPr>
            <p:cNvPr id="96270" name="Line 14"/>
            <p:cNvSpPr>
              <a:spLocks noChangeShapeType="1"/>
            </p:cNvSpPr>
            <p:nvPr/>
          </p:nvSpPr>
          <p:spPr bwMode="auto">
            <a:xfrm>
              <a:off x="3480" y="1434"/>
              <a:ext cx="0" cy="432"/>
            </a:xfrm>
            <a:prstGeom prst="line">
              <a:avLst/>
            </a:prstGeom>
            <a:noFill/>
            <a:ln w="28575">
              <a:solidFill>
                <a:srgbClr val="FFFF00"/>
              </a:solidFill>
              <a:round/>
              <a:headEnd/>
              <a:tailEnd/>
            </a:ln>
            <a:effectLst/>
          </p:spPr>
          <p:txBody>
            <a:bodyPr wrap="none" anchor="ctr"/>
            <a:lstStyle/>
            <a:p>
              <a:endParaRPr lang="zh-CN" altLang="en-US"/>
            </a:p>
          </p:txBody>
        </p:sp>
        <p:sp>
          <p:nvSpPr>
            <p:cNvPr id="96271" name="Line 15"/>
            <p:cNvSpPr>
              <a:spLocks noChangeShapeType="1"/>
            </p:cNvSpPr>
            <p:nvPr/>
          </p:nvSpPr>
          <p:spPr bwMode="auto">
            <a:xfrm>
              <a:off x="2256" y="1626"/>
              <a:ext cx="528" cy="0"/>
            </a:xfrm>
            <a:prstGeom prst="line">
              <a:avLst/>
            </a:prstGeom>
            <a:noFill/>
            <a:ln w="22225">
              <a:solidFill>
                <a:srgbClr val="FFFF00"/>
              </a:solidFill>
              <a:round/>
              <a:headEnd/>
              <a:tailEnd type="triangle" w="med" len="lg"/>
            </a:ln>
            <a:effectLst/>
          </p:spPr>
          <p:txBody>
            <a:bodyPr wrap="none" anchor="ctr"/>
            <a:lstStyle/>
            <a:p>
              <a:endParaRPr lang="zh-CN" altLang="en-US"/>
            </a:p>
          </p:txBody>
        </p:sp>
        <p:sp>
          <p:nvSpPr>
            <p:cNvPr id="96272" name="Line 16"/>
            <p:cNvSpPr>
              <a:spLocks noChangeShapeType="1"/>
            </p:cNvSpPr>
            <p:nvPr/>
          </p:nvSpPr>
          <p:spPr bwMode="auto">
            <a:xfrm>
              <a:off x="3648" y="1626"/>
              <a:ext cx="528" cy="0"/>
            </a:xfrm>
            <a:prstGeom prst="line">
              <a:avLst/>
            </a:prstGeom>
            <a:noFill/>
            <a:ln w="22225">
              <a:solidFill>
                <a:srgbClr val="FFFF00"/>
              </a:solidFill>
              <a:round/>
              <a:headEnd/>
              <a:tailEnd type="triangle" w="med" len="lg"/>
            </a:ln>
            <a:effectLst/>
          </p:spPr>
          <p:txBody>
            <a:bodyPr wrap="none" anchor="ctr"/>
            <a:lstStyle/>
            <a:p>
              <a:endParaRPr lang="zh-CN" altLang="en-US"/>
            </a:p>
          </p:txBody>
        </p:sp>
        <p:sp>
          <p:nvSpPr>
            <p:cNvPr id="96273" name="Line 17"/>
            <p:cNvSpPr>
              <a:spLocks noChangeShapeType="1"/>
            </p:cNvSpPr>
            <p:nvPr/>
          </p:nvSpPr>
          <p:spPr bwMode="auto">
            <a:xfrm>
              <a:off x="3312" y="1626"/>
              <a:ext cx="0" cy="528"/>
            </a:xfrm>
            <a:prstGeom prst="line">
              <a:avLst/>
            </a:prstGeom>
            <a:noFill/>
            <a:ln w="19050">
              <a:solidFill>
                <a:srgbClr val="00FFFF"/>
              </a:solidFill>
              <a:round/>
              <a:headEnd/>
              <a:tailEnd type="triangle" w="med" len="lg"/>
            </a:ln>
            <a:effectLst/>
          </p:spPr>
          <p:txBody>
            <a:bodyPr wrap="none" anchor="ctr"/>
            <a:lstStyle/>
            <a:p>
              <a:endParaRPr lang="zh-CN" altLang="en-US"/>
            </a:p>
          </p:txBody>
        </p:sp>
        <p:sp>
          <p:nvSpPr>
            <p:cNvPr id="96274" name="AutoShape 18"/>
            <p:cNvSpPr>
              <a:spLocks noChangeArrowheads="1"/>
            </p:cNvSpPr>
            <p:nvPr/>
          </p:nvSpPr>
          <p:spPr bwMode="auto">
            <a:xfrm>
              <a:off x="912" y="2326"/>
              <a:ext cx="672" cy="96"/>
            </a:xfrm>
            <a:prstGeom prst="rightArrow">
              <a:avLst>
                <a:gd name="adj1" fmla="val 50000"/>
                <a:gd name="adj2" fmla="val 175000"/>
              </a:avLst>
            </a:prstGeom>
            <a:solidFill>
              <a:srgbClr val="FFFF00"/>
            </a:solidFill>
            <a:ln w="9525">
              <a:solidFill>
                <a:srgbClr val="FFFF00"/>
              </a:solidFill>
              <a:miter lim="800000"/>
              <a:headEnd/>
              <a:tailEnd/>
            </a:ln>
            <a:effectLst/>
          </p:spPr>
          <p:txBody>
            <a:bodyPr wrap="none" anchor="ctr"/>
            <a:lstStyle/>
            <a:p>
              <a:endParaRPr lang="zh-CN" altLang="en-US"/>
            </a:p>
          </p:txBody>
        </p:sp>
        <p:sp>
          <p:nvSpPr>
            <p:cNvPr id="96275" name="Text Box 19"/>
            <p:cNvSpPr txBox="1">
              <a:spLocks noChangeArrowheads="1"/>
            </p:cNvSpPr>
            <p:nvPr/>
          </p:nvSpPr>
          <p:spPr bwMode="auto">
            <a:xfrm>
              <a:off x="566" y="2047"/>
              <a:ext cx="690" cy="337"/>
            </a:xfrm>
            <a:prstGeom prst="rect">
              <a:avLst/>
            </a:prstGeom>
            <a:noFill/>
            <a:ln w="9525">
              <a:noFill/>
              <a:miter lim="800000"/>
              <a:headEnd/>
              <a:tailEnd/>
            </a:ln>
            <a:effectLst/>
          </p:spPr>
          <p:txBody>
            <a:bodyPr wrap="none">
              <a:spAutoFit/>
            </a:bodyPr>
            <a:lstStyle/>
            <a:p>
              <a:pPr>
                <a:buNone/>
              </a:pPr>
              <a:r>
                <a:rPr kumimoji="1" lang="en-US" altLang="zh-CN" b="0" dirty="0">
                  <a:solidFill>
                    <a:schemeClr val="tx1"/>
                  </a:solidFill>
                  <a:ea typeface="宋体" charset="-122"/>
                </a:rPr>
                <a:t>head</a:t>
              </a:r>
            </a:p>
          </p:txBody>
        </p:sp>
      </p:grpSp>
      <p:sp>
        <p:nvSpPr>
          <p:cNvPr id="96276" name="AutoShape 20"/>
          <p:cNvSpPr>
            <a:spLocks noChangeArrowheads="1"/>
          </p:cNvSpPr>
          <p:nvPr/>
        </p:nvSpPr>
        <p:spPr bwMode="auto">
          <a:xfrm>
            <a:off x="3962400" y="1558925"/>
            <a:ext cx="1600200" cy="533400"/>
          </a:xfrm>
          <a:prstGeom prst="wedgeRoundRectCallout">
            <a:avLst>
              <a:gd name="adj1" fmla="val -44940"/>
              <a:gd name="adj2" fmla="val 127083"/>
              <a:gd name="adj3" fmla="val 16667"/>
            </a:avLst>
          </a:prstGeom>
          <a:noFill/>
          <a:ln w="28575">
            <a:solidFill>
              <a:srgbClr val="FFFF00"/>
            </a:solidFill>
            <a:miter lim="800000"/>
            <a:headEnd/>
            <a:tailEnd/>
          </a:ln>
          <a:effectLst/>
        </p:spPr>
        <p:txBody>
          <a:bodyPr wrap="none" anchor="ctr"/>
          <a:lstStyle/>
          <a:p>
            <a:pPr algn="ctr">
              <a:buNone/>
            </a:pPr>
            <a:r>
              <a:rPr kumimoji="1" lang="en-US" altLang="zh-CN" b="0" dirty="0">
                <a:solidFill>
                  <a:schemeClr val="tx1"/>
                </a:solidFill>
                <a:ea typeface="宋体" charset="-122"/>
              </a:rPr>
              <a:t>L-&gt;ptr.tp</a:t>
            </a:r>
          </a:p>
        </p:txBody>
      </p:sp>
      <p:sp>
        <p:nvSpPr>
          <p:cNvPr id="96277" name="Rectangle 21"/>
          <p:cNvSpPr>
            <a:spLocks noGrp="1" noChangeArrowheads="1"/>
          </p:cNvSpPr>
          <p:nvPr>
            <p:ph type="title"/>
          </p:nvPr>
        </p:nvSpPr>
        <p:spPr/>
        <p:txBody>
          <a:bodyPr/>
          <a:lstStyle/>
          <a:p>
            <a:r>
              <a:rPr lang="zh-CN" altLang="en-US" i="0" dirty="0">
                <a:solidFill>
                  <a:srgbClr val="FFFF66"/>
                </a:solidFill>
                <a:latin typeface="Times New Roman" pitchFamily="18" charset="0"/>
              </a:rPr>
              <a:t>第一项是原子项单不等于</a:t>
            </a:r>
            <a:r>
              <a:rPr lang="en-US" altLang="zh-CN" i="0" dirty="0">
                <a:solidFill>
                  <a:srgbClr val="FFFF66"/>
                </a:solidFill>
                <a:latin typeface="Times New Roman" pitchFamily="18" charset="0"/>
              </a:rPr>
              <a:t>x</a:t>
            </a:r>
          </a:p>
        </p:txBody>
      </p:sp>
      <p:sp>
        <p:nvSpPr>
          <p:cNvPr id="96278" name="Rectangle 22"/>
          <p:cNvSpPr>
            <a:spLocks noChangeArrowheads="1"/>
          </p:cNvSpPr>
          <p:nvPr/>
        </p:nvSpPr>
        <p:spPr bwMode="auto">
          <a:xfrm>
            <a:off x="323850" y="4149725"/>
            <a:ext cx="8569325" cy="424732"/>
          </a:xfrm>
          <a:prstGeom prst="rect">
            <a:avLst/>
          </a:prstGeom>
          <a:noFill/>
          <a:ln w="28575" cap="sq">
            <a:solidFill>
              <a:schemeClr val="tx2"/>
            </a:solidFill>
            <a:miter lim="800000"/>
            <a:headEnd/>
            <a:tailEnd/>
          </a:ln>
          <a:effectLst/>
        </p:spPr>
        <p:txBody>
          <a:bodyPr>
            <a:spAutoFit/>
          </a:bodyPr>
          <a:lstStyle/>
          <a:p>
            <a:pPr indent="276225">
              <a:buNone/>
            </a:pPr>
            <a:r>
              <a:rPr kumimoji="1" lang="en-US" altLang="zh-CN" sz="2400" dirty="0"/>
              <a:t>Else if (</a:t>
            </a:r>
            <a:r>
              <a:rPr kumimoji="1" lang="en-US" altLang="zh-CN" sz="2400" dirty="0">
                <a:solidFill>
                  <a:schemeClr val="tx1"/>
                </a:solidFill>
              </a:rPr>
              <a:t>(head-&gt;tag == Atom) &amp;&amp;  (head-&gt;atom != x)</a:t>
            </a:r>
            <a:r>
              <a:rPr kumimoji="1" lang="en-US" altLang="zh-CN" sz="2400" dirty="0"/>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6276"/>
                                        </p:tgtEl>
                                        <p:attrNameLst>
                                          <p:attrName>style.visibility</p:attrName>
                                        </p:attrNameLst>
                                      </p:cBhvr>
                                      <p:to>
                                        <p:strVal val="visible"/>
                                      </p:to>
                                    </p:set>
                                    <p:animEffect transition="in" filter="wipe(up)">
                                      <p:cBhvr>
                                        <p:cTn id="7" dur="500"/>
                                        <p:tgtEl>
                                          <p:spTgt spid="962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6258">
                                            <p:txEl>
                                              <p:charRg st="4294967295" end="4294967295"/>
                                            </p:txEl>
                                          </p:spTgt>
                                        </p:tgtEl>
                                        <p:attrNameLst>
                                          <p:attrName>style.visibility</p:attrName>
                                        </p:attrNameLst>
                                      </p:cBhvr>
                                      <p:to>
                                        <p:strVal val="visible"/>
                                      </p:to>
                                    </p:set>
                                    <p:animEffect transition="in" filter="strips(downRight)">
                                      <p:cBhvr>
                                        <p:cTn id="12" dur="500"/>
                                        <p:tgtEl>
                                          <p:spTgt spid="96258">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autoUpdateAnimBg="0"/>
      <p:bldP spid="9627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4"/>
          <p:cNvSpPr>
            <a:spLocks noGrp="1"/>
          </p:cNvSpPr>
          <p:nvPr>
            <p:ph type="sldNum" sz="quarter" idx="11"/>
          </p:nvPr>
        </p:nvSpPr>
        <p:spPr/>
        <p:txBody>
          <a:bodyPr/>
          <a:lstStyle/>
          <a:p>
            <a:r>
              <a:rPr lang="zh-CN" altLang="en-US"/>
              <a:t>第 </a:t>
            </a:r>
            <a:fld id="{16F35D3A-DE58-45B5-AD38-85EDBA39E408}" type="slidenum">
              <a:rPr lang="zh-CN" altLang="en-US" b="1">
                <a:solidFill>
                  <a:srgbClr val="66CCFF"/>
                </a:solidFill>
              </a:rPr>
              <a:pPr/>
              <a:t>12</a:t>
            </a:fld>
            <a:r>
              <a:rPr lang="en-US" altLang="zh-CN" b="1"/>
              <a:t> </a:t>
            </a:r>
            <a:r>
              <a:rPr lang="zh-CN" altLang="en-US"/>
              <a:t>页</a:t>
            </a:r>
            <a:endParaRPr lang="zh-CN" altLang="en-US" sz="1800">
              <a:latin typeface="Arial" charset="0"/>
            </a:endParaRPr>
          </a:p>
        </p:txBody>
      </p:sp>
      <p:sp>
        <p:nvSpPr>
          <p:cNvPr id="1422338" name="Rectangle 2"/>
          <p:cNvSpPr>
            <a:spLocks noGrp="1" noChangeArrowheads="1"/>
          </p:cNvSpPr>
          <p:nvPr>
            <p:ph type="title"/>
          </p:nvPr>
        </p:nvSpPr>
        <p:spPr/>
        <p:txBody>
          <a:bodyPr/>
          <a:lstStyle/>
          <a:p>
            <a:r>
              <a:rPr lang="en-US" altLang="zh-CN" i="0" dirty="0">
                <a:solidFill>
                  <a:srgbClr val="FFFF66"/>
                </a:solidFill>
              </a:rPr>
              <a:t>5.2 </a:t>
            </a:r>
            <a:r>
              <a:rPr lang="zh-CN" altLang="en-US" i="0" dirty="0">
                <a:solidFill>
                  <a:srgbClr val="FFFF66"/>
                </a:solidFill>
              </a:rPr>
              <a:t>数组的存储和实现</a:t>
            </a:r>
            <a:endParaRPr lang="en-US" altLang="zh-CN" i="0" dirty="0">
              <a:solidFill>
                <a:srgbClr val="FFFF66"/>
              </a:solidFill>
            </a:endParaRPr>
          </a:p>
        </p:txBody>
      </p:sp>
      <p:sp>
        <p:nvSpPr>
          <p:cNvPr id="1422339" name="Rectangle 3"/>
          <p:cNvSpPr>
            <a:spLocks noGrp="1" noChangeArrowheads="1"/>
          </p:cNvSpPr>
          <p:nvPr>
            <p:ph type="body" idx="1"/>
          </p:nvPr>
        </p:nvSpPr>
        <p:spPr>
          <a:xfrm>
            <a:off x="250825" y="773113"/>
            <a:ext cx="8596313" cy="811212"/>
          </a:xfrm>
        </p:spPr>
        <p:txBody>
          <a:bodyPr/>
          <a:lstStyle/>
          <a:p>
            <a:pPr eaLnBrk="0" hangingPunct="0">
              <a:lnSpc>
                <a:spcPct val="110000"/>
              </a:lnSpc>
              <a:spcBef>
                <a:spcPct val="10000"/>
              </a:spcBef>
              <a:buSzPct val="75000"/>
            </a:pPr>
            <a:r>
              <a:rPr kumimoji="0" lang="zh-CN" altLang="en-US"/>
              <a:t>数组的存储结构与寻址</a:t>
            </a:r>
            <a:r>
              <a:rPr kumimoji="0" lang="en-US" altLang="zh-CN"/>
              <a:t>——</a:t>
            </a:r>
            <a:r>
              <a:rPr kumimoji="0" lang="zh-CN" altLang="en-US"/>
              <a:t>二维数组</a:t>
            </a:r>
            <a:endParaRPr kumimoji="0" lang="en-US" altLang="zh-CN"/>
          </a:p>
        </p:txBody>
      </p:sp>
      <p:sp>
        <p:nvSpPr>
          <p:cNvPr id="1422365" name="Text Box 29"/>
          <p:cNvSpPr txBox="1">
            <a:spLocks noChangeArrowheads="1"/>
          </p:cNvSpPr>
          <p:nvPr/>
        </p:nvSpPr>
        <p:spPr bwMode="auto">
          <a:xfrm>
            <a:off x="361950" y="3676650"/>
            <a:ext cx="8440738" cy="2722563"/>
          </a:xfrm>
          <a:prstGeom prst="rect">
            <a:avLst/>
          </a:prstGeom>
          <a:noFill/>
          <a:ln w="9525">
            <a:noFill/>
            <a:miter lim="800000"/>
            <a:headEnd/>
            <a:tailEnd/>
          </a:ln>
          <a:effectLst/>
        </p:spPr>
        <p:txBody>
          <a:bodyPr>
            <a:spAutoFit/>
          </a:bodyPr>
          <a:lstStyle/>
          <a:p>
            <a:pPr marL="363538" indent="-363538" eaLnBrk="1" hangingPunct="1">
              <a:lnSpc>
                <a:spcPct val="100000"/>
              </a:lnSpc>
              <a:buClrTx/>
              <a:buFontTx/>
              <a:buNone/>
            </a:pPr>
            <a:r>
              <a:rPr kumimoji="0" lang="zh-CN" altLang="en-US">
                <a:solidFill>
                  <a:schemeClr val="tx1"/>
                </a:solidFill>
                <a:latin typeface="Times New Roman" pitchFamily="18" charset="0"/>
              </a:rPr>
              <a:t>常用的映射方法有两种：</a:t>
            </a:r>
          </a:p>
          <a:p>
            <a:pPr marL="363538" indent="-363538" eaLnBrk="1" hangingPunct="1">
              <a:lnSpc>
                <a:spcPct val="100000"/>
              </a:lnSpc>
              <a:buSzPct val="85000"/>
              <a:buFont typeface="Wingdings" pitchFamily="2" charset="2"/>
              <a:buChar char="Ø"/>
            </a:pPr>
            <a:r>
              <a:rPr kumimoji="0" lang="zh-CN" altLang="en-US">
                <a:solidFill>
                  <a:schemeClr val="tx1"/>
                </a:solidFill>
                <a:latin typeface="Times New Roman" pitchFamily="18" charset="0"/>
              </a:rPr>
              <a:t>按</a:t>
            </a:r>
            <a:r>
              <a:rPr kumimoji="0" lang="zh-CN" altLang="en-US">
                <a:solidFill>
                  <a:srgbClr val="00FFFF"/>
                </a:solidFill>
                <a:latin typeface="Times New Roman" pitchFamily="18" charset="0"/>
              </a:rPr>
              <a:t>行</a:t>
            </a:r>
            <a:r>
              <a:rPr kumimoji="0" lang="zh-CN" altLang="en-US">
                <a:solidFill>
                  <a:schemeClr val="tx1"/>
                </a:solidFill>
                <a:latin typeface="Times New Roman" pitchFamily="18" charset="0"/>
              </a:rPr>
              <a:t>优先：</a:t>
            </a:r>
            <a:r>
              <a:rPr kumimoji="0" lang="zh-CN" altLang="en-US">
                <a:solidFill>
                  <a:srgbClr val="00FFFF"/>
                </a:solidFill>
                <a:latin typeface="宋体" charset="-122"/>
              </a:rPr>
              <a:t>先行后列</a:t>
            </a:r>
            <a:r>
              <a:rPr kumimoji="0" lang="zh-CN" altLang="en-US">
                <a:solidFill>
                  <a:schemeClr val="tx1"/>
                </a:solidFill>
                <a:latin typeface="宋体" charset="-122"/>
              </a:rPr>
              <a:t>，先存储行号较小的元素，行号相同者先存储列号较小的元素。</a:t>
            </a:r>
          </a:p>
          <a:p>
            <a:pPr marL="363538" indent="-363538" eaLnBrk="1" hangingPunct="1">
              <a:lnSpc>
                <a:spcPct val="100000"/>
              </a:lnSpc>
              <a:buSzPct val="85000"/>
              <a:buFont typeface="Wingdings" pitchFamily="2" charset="2"/>
              <a:buChar char="Ø"/>
            </a:pPr>
            <a:r>
              <a:rPr kumimoji="0" lang="zh-CN" altLang="en-US">
                <a:solidFill>
                  <a:schemeClr val="tx1"/>
                </a:solidFill>
                <a:latin typeface="Times New Roman" pitchFamily="18" charset="0"/>
              </a:rPr>
              <a:t>按</a:t>
            </a:r>
            <a:r>
              <a:rPr kumimoji="0" lang="zh-CN" altLang="en-US">
                <a:solidFill>
                  <a:srgbClr val="00FFFF"/>
                </a:solidFill>
                <a:latin typeface="Times New Roman" pitchFamily="18" charset="0"/>
              </a:rPr>
              <a:t>列</a:t>
            </a:r>
            <a:r>
              <a:rPr kumimoji="0" lang="zh-CN" altLang="en-US">
                <a:solidFill>
                  <a:schemeClr val="tx1"/>
                </a:solidFill>
                <a:latin typeface="Times New Roman" pitchFamily="18" charset="0"/>
              </a:rPr>
              <a:t>优先：</a:t>
            </a:r>
            <a:r>
              <a:rPr kumimoji="0" lang="zh-CN" altLang="en-US">
                <a:solidFill>
                  <a:srgbClr val="00FFFF"/>
                </a:solidFill>
                <a:latin typeface="宋体" charset="-122"/>
              </a:rPr>
              <a:t>先列后行</a:t>
            </a:r>
            <a:r>
              <a:rPr kumimoji="0" lang="zh-CN" altLang="en-US">
                <a:solidFill>
                  <a:schemeClr val="tx1"/>
                </a:solidFill>
                <a:latin typeface="宋体" charset="-122"/>
              </a:rPr>
              <a:t>，先存储列号较小的元素，列号相同者先存储行号较小的元素。</a:t>
            </a:r>
            <a:r>
              <a:rPr kumimoji="0" lang="zh-CN" altLang="en-US" b="0">
                <a:solidFill>
                  <a:schemeClr val="accent2"/>
                </a:solidFill>
                <a:latin typeface="宋体" charset="-122"/>
              </a:rPr>
              <a:t> </a:t>
            </a:r>
          </a:p>
        </p:txBody>
      </p:sp>
      <p:grpSp>
        <p:nvGrpSpPr>
          <p:cNvPr id="1422366" name="Group 30"/>
          <p:cNvGrpSpPr>
            <a:grpSpLocks/>
          </p:cNvGrpSpPr>
          <p:nvPr/>
        </p:nvGrpSpPr>
        <p:grpSpPr bwMode="auto">
          <a:xfrm>
            <a:off x="1804988" y="1604963"/>
            <a:ext cx="4792662" cy="568325"/>
            <a:chOff x="610" y="1266"/>
            <a:chExt cx="2693" cy="358"/>
          </a:xfrm>
        </p:grpSpPr>
        <p:sp>
          <p:nvSpPr>
            <p:cNvPr id="1422367" name="Rectangle 31"/>
            <p:cNvSpPr>
              <a:spLocks noChangeArrowheads="1"/>
            </p:cNvSpPr>
            <p:nvPr/>
          </p:nvSpPr>
          <p:spPr bwMode="auto">
            <a:xfrm>
              <a:off x="610" y="1266"/>
              <a:ext cx="919" cy="345"/>
            </a:xfrm>
            <a:prstGeom prst="rect">
              <a:avLst/>
            </a:prstGeom>
            <a:noFill/>
            <a:ln w="28575">
              <a:solidFill>
                <a:schemeClr val="accent1"/>
              </a:solidFill>
              <a:miter lim="800000"/>
              <a:headEnd/>
              <a:tailEnd/>
            </a:ln>
            <a:effectLst/>
          </p:spPr>
          <p:txBody>
            <a:bodyPr wrap="none">
              <a:spAutoFit/>
            </a:bodyPr>
            <a:lstStyle/>
            <a:p>
              <a:pPr algn="ctr" eaLnBrk="1" hangingPunct="1">
                <a:lnSpc>
                  <a:spcPct val="100000"/>
                </a:lnSpc>
                <a:spcBef>
                  <a:spcPct val="0"/>
                </a:spcBef>
                <a:buClrTx/>
                <a:buFontTx/>
                <a:buNone/>
              </a:pPr>
              <a:r>
                <a:rPr kumimoji="0" lang="zh-CN" altLang="en-US" sz="2800">
                  <a:solidFill>
                    <a:schemeClr val="tx1"/>
                  </a:solidFill>
                </a:rPr>
                <a:t>二维数组</a:t>
              </a:r>
            </a:p>
          </p:txBody>
        </p:sp>
        <p:sp>
          <p:nvSpPr>
            <p:cNvPr id="1422368" name="AutoShape 32"/>
            <p:cNvSpPr>
              <a:spLocks noChangeArrowheads="1"/>
            </p:cNvSpPr>
            <p:nvPr/>
          </p:nvSpPr>
          <p:spPr bwMode="auto">
            <a:xfrm>
              <a:off x="1846" y="1336"/>
              <a:ext cx="484" cy="219"/>
            </a:xfrm>
            <a:prstGeom prst="rightArrow">
              <a:avLst>
                <a:gd name="adj1" fmla="val 50000"/>
                <a:gd name="adj2" fmla="val 55251"/>
              </a:avLst>
            </a:prstGeom>
            <a:solidFill>
              <a:schemeClr val="accent1"/>
            </a:solidFill>
            <a:ln w="6350">
              <a:noFill/>
              <a:miter lim="800000"/>
              <a:headEnd/>
              <a:tailEnd/>
            </a:ln>
            <a:effectLst/>
          </p:spPr>
          <p:txBody>
            <a:bodyPr wrap="none" anchor="ctr">
              <a:spAutoFit/>
            </a:bodyPr>
            <a:lstStyle/>
            <a:p>
              <a:endParaRPr lang="zh-CN" altLang="en-US"/>
            </a:p>
          </p:txBody>
        </p:sp>
        <p:sp>
          <p:nvSpPr>
            <p:cNvPr id="1422369" name="Rectangle 33"/>
            <p:cNvSpPr>
              <a:spLocks noChangeArrowheads="1"/>
            </p:cNvSpPr>
            <p:nvPr/>
          </p:nvSpPr>
          <p:spPr bwMode="auto">
            <a:xfrm>
              <a:off x="2595" y="1279"/>
              <a:ext cx="708" cy="345"/>
            </a:xfrm>
            <a:prstGeom prst="rect">
              <a:avLst/>
            </a:prstGeom>
            <a:noFill/>
            <a:ln w="28575">
              <a:solidFill>
                <a:schemeClr val="accent1"/>
              </a:solidFill>
              <a:miter lim="800000"/>
              <a:headEnd/>
              <a:tailEnd/>
            </a:ln>
            <a:effectLst/>
          </p:spPr>
          <p:txBody>
            <a:bodyPr>
              <a:spAutoFit/>
            </a:bodyPr>
            <a:lstStyle/>
            <a:p>
              <a:pPr algn="ctr" eaLnBrk="1" hangingPunct="1">
                <a:lnSpc>
                  <a:spcPct val="100000"/>
                </a:lnSpc>
                <a:spcBef>
                  <a:spcPct val="0"/>
                </a:spcBef>
                <a:buClrTx/>
                <a:buFontTx/>
                <a:buNone/>
              </a:pPr>
              <a:r>
                <a:rPr kumimoji="0" lang="zh-CN" altLang="en-US" sz="2800">
                  <a:solidFill>
                    <a:schemeClr val="tx1"/>
                  </a:solidFill>
                </a:rPr>
                <a:t>内  存</a:t>
              </a:r>
            </a:p>
          </p:txBody>
        </p:sp>
      </p:grpSp>
      <p:sp>
        <p:nvSpPr>
          <p:cNvPr id="1422370" name="AutoShape 34"/>
          <p:cNvSpPr>
            <a:spLocks noChangeArrowheads="1"/>
          </p:cNvSpPr>
          <p:nvPr/>
        </p:nvSpPr>
        <p:spPr bwMode="auto">
          <a:xfrm>
            <a:off x="4029075" y="2921000"/>
            <a:ext cx="768350" cy="347663"/>
          </a:xfrm>
          <a:prstGeom prst="rightArrow">
            <a:avLst>
              <a:gd name="adj1" fmla="val 50000"/>
              <a:gd name="adj2" fmla="val 55251"/>
            </a:avLst>
          </a:prstGeom>
          <a:solidFill>
            <a:schemeClr val="accent1"/>
          </a:solidFill>
          <a:ln w="6350">
            <a:noFill/>
            <a:miter lim="800000"/>
            <a:headEnd/>
            <a:tailEnd/>
          </a:ln>
          <a:effectLst/>
        </p:spPr>
        <p:txBody>
          <a:bodyPr wrap="none" anchor="ctr">
            <a:spAutoFit/>
          </a:bodyPr>
          <a:lstStyle/>
          <a:p>
            <a:endParaRPr lang="zh-CN" altLang="en-US"/>
          </a:p>
        </p:txBody>
      </p:sp>
      <p:sp>
        <p:nvSpPr>
          <p:cNvPr id="1422372" name="Rectangle 36"/>
          <p:cNvSpPr>
            <a:spLocks noChangeArrowheads="1"/>
          </p:cNvSpPr>
          <p:nvPr/>
        </p:nvSpPr>
        <p:spPr bwMode="auto">
          <a:xfrm>
            <a:off x="1714500" y="2819400"/>
            <a:ext cx="1771650" cy="547688"/>
          </a:xfrm>
          <a:prstGeom prst="rect">
            <a:avLst/>
          </a:prstGeom>
          <a:noFill/>
          <a:ln w="28575">
            <a:solidFill>
              <a:schemeClr val="accent1"/>
            </a:solidFill>
            <a:miter lim="800000"/>
            <a:headEnd/>
            <a:tailEnd/>
          </a:ln>
          <a:effectLst/>
        </p:spPr>
        <p:txBody>
          <a:bodyPr>
            <a:spAutoFit/>
          </a:bodyPr>
          <a:lstStyle/>
          <a:p>
            <a:pPr algn="ctr" eaLnBrk="1" hangingPunct="1">
              <a:lnSpc>
                <a:spcPct val="100000"/>
              </a:lnSpc>
              <a:spcBef>
                <a:spcPct val="0"/>
              </a:spcBef>
              <a:buClrTx/>
              <a:buFontTx/>
              <a:buNone/>
            </a:pPr>
            <a:r>
              <a:rPr kumimoji="0" lang="zh-CN" altLang="en-US" sz="2800">
                <a:solidFill>
                  <a:schemeClr val="tx1"/>
                </a:solidFill>
              </a:rPr>
              <a:t>二维结构</a:t>
            </a:r>
            <a:endParaRPr kumimoji="0" lang="en-US" altLang="zh-CN" sz="2800">
              <a:solidFill>
                <a:schemeClr val="tx1"/>
              </a:solidFill>
            </a:endParaRPr>
          </a:p>
        </p:txBody>
      </p:sp>
      <p:sp>
        <p:nvSpPr>
          <p:cNvPr id="1422373" name="Text Box 37"/>
          <p:cNvSpPr txBox="1">
            <a:spLocks noChangeArrowheads="1"/>
          </p:cNvSpPr>
          <p:nvPr/>
        </p:nvSpPr>
        <p:spPr bwMode="auto">
          <a:xfrm>
            <a:off x="2501900" y="2173288"/>
            <a:ext cx="179388" cy="647700"/>
          </a:xfrm>
          <a:prstGeom prst="rect">
            <a:avLst/>
          </a:prstGeom>
          <a:solidFill>
            <a:schemeClr val="tx1"/>
          </a:solidFill>
          <a:ln w="6350">
            <a:solidFill>
              <a:schemeClr val="tx1"/>
            </a:solidFill>
            <a:miter lim="800000"/>
            <a:headEnd/>
            <a:tailEnd/>
          </a:ln>
          <a:effectLst/>
        </p:spPr>
        <p:txBody>
          <a:bodyPr>
            <a:spAutoFit/>
          </a:bodyPr>
          <a:lstStyle/>
          <a:p>
            <a:pPr algn="ctr" eaLnBrk="1" hangingPunct="1">
              <a:lnSpc>
                <a:spcPct val="100000"/>
              </a:lnSpc>
              <a:spcBef>
                <a:spcPct val="0"/>
              </a:spcBef>
              <a:buClrTx/>
              <a:buFontTx/>
              <a:buNone/>
            </a:pPr>
            <a:endParaRPr kumimoji="0" lang="zh-CN" altLang="en-US" sz="1800" b="0">
              <a:solidFill>
                <a:schemeClr val="accent2"/>
              </a:solidFill>
              <a:ea typeface="华文行楷" pitchFamily="2" charset="-122"/>
            </a:endParaRPr>
          </a:p>
          <a:p>
            <a:pPr algn="ctr" eaLnBrk="1" hangingPunct="1">
              <a:lnSpc>
                <a:spcPct val="100000"/>
              </a:lnSpc>
              <a:spcBef>
                <a:spcPct val="0"/>
              </a:spcBef>
              <a:buClrTx/>
              <a:buFontTx/>
              <a:buNone/>
            </a:pPr>
            <a:endParaRPr kumimoji="0" lang="zh-CN" altLang="en-US" sz="1800" b="0">
              <a:solidFill>
                <a:schemeClr val="accent2"/>
              </a:solidFill>
              <a:ea typeface="华文行楷" pitchFamily="2" charset="-122"/>
            </a:endParaRPr>
          </a:p>
        </p:txBody>
      </p:sp>
      <p:sp>
        <p:nvSpPr>
          <p:cNvPr id="1422375" name="Rectangle 39"/>
          <p:cNvSpPr>
            <a:spLocks noChangeArrowheads="1"/>
          </p:cNvSpPr>
          <p:nvPr/>
        </p:nvSpPr>
        <p:spPr bwMode="auto">
          <a:xfrm>
            <a:off x="5083175" y="2847975"/>
            <a:ext cx="1874838" cy="547688"/>
          </a:xfrm>
          <a:prstGeom prst="rect">
            <a:avLst/>
          </a:prstGeom>
          <a:noFill/>
          <a:ln w="28575">
            <a:solidFill>
              <a:schemeClr val="accent1"/>
            </a:solidFill>
            <a:miter lim="800000"/>
            <a:headEnd/>
            <a:tailEnd/>
          </a:ln>
          <a:effectLst/>
        </p:spPr>
        <p:txBody>
          <a:bodyPr>
            <a:spAutoFit/>
          </a:bodyPr>
          <a:lstStyle/>
          <a:p>
            <a:pPr algn="ctr" eaLnBrk="1" hangingPunct="1">
              <a:lnSpc>
                <a:spcPct val="100000"/>
              </a:lnSpc>
              <a:spcBef>
                <a:spcPct val="0"/>
              </a:spcBef>
              <a:buClrTx/>
              <a:buFontTx/>
              <a:buNone/>
            </a:pPr>
            <a:r>
              <a:rPr kumimoji="0" lang="zh-CN" altLang="en-US" sz="2800">
                <a:solidFill>
                  <a:schemeClr val="tx1"/>
                </a:solidFill>
              </a:rPr>
              <a:t>一维结构</a:t>
            </a:r>
            <a:endParaRPr kumimoji="0" lang="en-US" altLang="zh-CN" sz="2800">
              <a:solidFill>
                <a:schemeClr val="tx1"/>
              </a:solidFill>
            </a:endParaRPr>
          </a:p>
        </p:txBody>
      </p:sp>
      <p:sp>
        <p:nvSpPr>
          <p:cNvPr id="1422376" name="Text Box 40"/>
          <p:cNvSpPr txBox="1">
            <a:spLocks noChangeArrowheads="1"/>
          </p:cNvSpPr>
          <p:nvPr/>
        </p:nvSpPr>
        <p:spPr bwMode="auto">
          <a:xfrm>
            <a:off x="5908675" y="2190750"/>
            <a:ext cx="192088" cy="647700"/>
          </a:xfrm>
          <a:prstGeom prst="rect">
            <a:avLst/>
          </a:prstGeom>
          <a:solidFill>
            <a:schemeClr val="tx1"/>
          </a:solidFill>
          <a:ln w="6350">
            <a:solidFill>
              <a:schemeClr val="tx1"/>
            </a:solidFill>
            <a:miter lim="800000"/>
            <a:headEnd/>
            <a:tailEnd/>
          </a:ln>
          <a:effectLst/>
        </p:spPr>
        <p:txBody>
          <a:bodyPr>
            <a:spAutoFit/>
          </a:bodyPr>
          <a:lstStyle/>
          <a:p>
            <a:pPr algn="ctr" eaLnBrk="1" hangingPunct="1">
              <a:lnSpc>
                <a:spcPct val="100000"/>
              </a:lnSpc>
              <a:spcBef>
                <a:spcPct val="0"/>
              </a:spcBef>
              <a:buClrTx/>
              <a:buFontTx/>
              <a:buNone/>
            </a:pPr>
            <a:endParaRPr kumimoji="0" lang="zh-CN" altLang="en-US" sz="1800" b="0">
              <a:solidFill>
                <a:schemeClr val="accent2"/>
              </a:solidFill>
              <a:ea typeface="华文行楷" pitchFamily="2" charset="-122"/>
            </a:endParaRPr>
          </a:p>
          <a:p>
            <a:pPr algn="ctr" eaLnBrk="1" hangingPunct="1">
              <a:lnSpc>
                <a:spcPct val="100000"/>
              </a:lnSpc>
              <a:spcBef>
                <a:spcPct val="0"/>
              </a:spcBef>
              <a:buClrTx/>
              <a:buFontTx/>
              <a:buNone/>
            </a:pPr>
            <a:endParaRPr kumimoji="0" lang="zh-CN" altLang="en-US" sz="1800" b="0">
              <a:solidFill>
                <a:schemeClr val="accent2"/>
              </a:solidFill>
              <a:ea typeface="华文行楷"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22366"/>
                                        </p:tgtEl>
                                        <p:attrNameLst>
                                          <p:attrName>style.visibility</p:attrName>
                                        </p:attrNameLst>
                                      </p:cBhvr>
                                      <p:to>
                                        <p:strVal val="visible"/>
                                      </p:to>
                                    </p:set>
                                    <p:animEffect transition="in" filter="wipe(left)">
                                      <p:cBhvr>
                                        <p:cTn id="7" dur="500"/>
                                        <p:tgtEl>
                                          <p:spTgt spid="14223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2237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4223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22370"/>
                                        </p:tgtEl>
                                        <p:attrNameLst>
                                          <p:attrName>style.visibility</p:attrName>
                                        </p:attrNameLst>
                                      </p:cBhvr>
                                      <p:to>
                                        <p:strVal val="visible"/>
                                      </p:to>
                                    </p:set>
                                    <p:animEffect transition="in" filter="wipe(left)">
                                      <p:cBhvr>
                                        <p:cTn id="18" dur="500"/>
                                        <p:tgtEl>
                                          <p:spTgt spid="142237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237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223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2236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22365">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223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2365" grpId="0" build="p"/>
      <p:bldP spid="1422370" grpId="0" animBg="1"/>
      <p:bldP spid="1422372" grpId="0" animBg="1"/>
      <p:bldP spid="1422373" grpId="0" animBg="1"/>
      <p:bldP spid="1422375" grpId="0" animBg="1"/>
      <p:bldP spid="1422376"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381000" y="4362450"/>
            <a:ext cx="8458200" cy="2160591"/>
          </a:xfrm>
          <a:prstGeom prst="rect">
            <a:avLst/>
          </a:prstGeom>
          <a:noFill/>
          <a:ln w="9525">
            <a:solidFill>
              <a:schemeClr val="tx2"/>
            </a:solidFill>
            <a:miter lim="800000"/>
            <a:headEnd/>
            <a:tailEnd/>
          </a:ln>
          <a:effectLst/>
        </p:spPr>
        <p:txBody>
          <a:bodyPr>
            <a:spAutoFit/>
          </a:bodyPr>
          <a:lstStyle/>
          <a:p>
            <a:pPr>
              <a:lnSpc>
                <a:spcPct val="125000"/>
              </a:lnSpc>
              <a:buNone/>
            </a:pPr>
            <a:r>
              <a:rPr kumimoji="1" lang="en-US" altLang="zh-CN" sz="2400" dirty="0"/>
              <a:t>Else if (head-&gt;tag == LIST) </a:t>
            </a:r>
            <a:r>
              <a:rPr kumimoji="1" lang="en-US" altLang="zh-CN" sz="2400" dirty="0">
                <a:solidFill>
                  <a:srgbClr val="00FFFF"/>
                </a:solidFill>
              </a:rPr>
              <a:t>//</a:t>
            </a:r>
            <a:r>
              <a:rPr kumimoji="1" lang="zh-CN" altLang="en-US" sz="2400" dirty="0">
                <a:solidFill>
                  <a:srgbClr val="00FFFF"/>
                </a:solidFill>
              </a:rPr>
              <a:t>该项为广义表</a:t>
            </a:r>
          </a:p>
          <a:p>
            <a:pPr>
              <a:lnSpc>
                <a:spcPct val="125000"/>
              </a:lnSpc>
              <a:buNone/>
            </a:pPr>
            <a:r>
              <a:rPr kumimoji="1" lang="zh-CN" altLang="en-US" sz="2400" dirty="0">
                <a:solidFill>
                  <a:srgbClr val="CC3399"/>
                </a:solidFill>
              </a:rPr>
              <a:t>   </a:t>
            </a:r>
            <a:r>
              <a:rPr kumimoji="1" lang="en-US" altLang="zh-CN" sz="2400" dirty="0" err="1">
                <a:solidFill>
                  <a:schemeClr val="tx1"/>
                </a:solidFill>
              </a:rPr>
              <a:t>Delete_GL</a:t>
            </a:r>
            <a:r>
              <a:rPr kumimoji="1" lang="en-US" altLang="zh-CN" sz="2400" dirty="0">
                <a:solidFill>
                  <a:schemeClr val="tx1"/>
                </a:solidFill>
              </a:rPr>
              <a:t>(head, x); </a:t>
            </a:r>
            <a:r>
              <a:rPr kumimoji="1" lang="en-US" altLang="zh-CN" sz="2400" dirty="0">
                <a:solidFill>
                  <a:srgbClr val="00FFFF"/>
                </a:solidFill>
              </a:rPr>
              <a:t>// </a:t>
            </a:r>
            <a:r>
              <a:rPr kumimoji="1" lang="zh-CN" altLang="en-US" sz="2400" dirty="0">
                <a:solidFill>
                  <a:srgbClr val="00FFFF"/>
                </a:solidFill>
              </a:rPr>
              <a:t>处理第一个广义表节点</a:t>
            </a:r>
          </a:p>
          <a:p>
            <a:pPr>
              <a:lnSpc>
                <a:spcPct val="125000"/>
              </a:lnSpc>
              <a:buNone/>
            </a:pPr>
            <a:r>
              <a:rPr kumimoji="1" lang="zh-CN" altLang="en-US" sz="2400" dirty="0">
                <a:solidFill>
                  <a:srgbClr val="FF0000"/>
                </a:solidFill>
              </a:rPr>
              <a:t>   </a:t>
            </a:r>
            <a:r>
              <a:rPr kumimoji="1" lang="en-US" altLang="zh-CN" sz="2400" dirty="0" err="1">
                <a:solidFill>
                  <a:schemeClr val="tx1"/>
                </a:solidFill>
              </a:rPr>
              <a:t>Delete_GL</a:t>
            </a:r>
            <a:r>
              <a:rPr kumimoji="1" lang="en-US" altLang="zh-CN" sz="2400" dirty="0">
                <a:solidFill>
                  <a:schemeClr val="tx1"/>
                </a:solidFill>
              </a:rPr>
              <a:t>(L-&gt;ptr.tp, x); </a:t>
            </a:r>
            <a:r>
              <a:rPr kumimoji="1" lang="en-US" altLang="zh-CN" sz="2400" dirty="0">
                <a:solidFill>
                  <a:srgbClr val="00FFFF"/>
                </a:solidFill>
              </a:rPr>
              <a:t>// </a:t>
            </a:r>
            <a:r>
              <a:rPr kumimoji="1" lang="zh-CN" altLang="zh-CN" sz="2400" dirty="0">
                <a:solidFill>
                  <a:srgbClr val="00FFFF"/>
                </a:solidFill>
              </a:rPr>
              <a:t>递归</a:t>
            </a:r>
            <a:r>
              <a:rPr kumimoji="1" lang="zh-CN" altLang="en-US" sz="2400" dirty="0">
                <a:solidFill>
                  <a:srgbClr val="00FFFF"/>
                </a:solidFill>
              </a:rPr>
              <a:t>处理剩余表项</a:t>
            </a:r>
          </a:p>
          <a:p>
            <a:pPr>
              <a:lnSpc>
                <a:spcPct val="125000"/>
              </a:lnSpc>
              <a:buNone/>
            </a:pPr>
            <a:r>
              <a:rPr kumimoji="1" lang="zh-CN" altLang="en-US" sz="2400" dirty="0">
                <a:solidFill>
                  <a:srgbClr val="CC3399"/>
                </a:solidFill>
              </a:rPr>
              <a:t>             </a:t>
            </a:r>
          </a:p>
        </p:txBody>
      </p:sp>
      <p:grpSp>
        <p:nvGrpSpPr>
          <p:cNvPr id="2" name="Group 23"/>
          <p:cNvGrpSpPr>
            <a:grpSpLocks/>
          </p:cNvGrpSpPr>
          <p:nvPr/>
        </p:nvGrpSpPr>
        <p:grpSpPr bwMode="auto">
          <a:xfrm>
            <a:off x="898525" y="2016125"/>
            <a:ext cx="5730875" cy="2133600"/>
            <a:chOff x="566" y="1270"/>
            <a:chExt cx="3610" cy="1344"/>
          </a:xfrm>
        </p:grpSpPr>
        <p:sp>
          <p:nvSpPr>
            <p:cNvPr id="95236" name="Rectangle 4"/>
            <p:cNvSpPr>
              <a:spLocks noChangeArrowheads="1"/>
            </p:cNvSpPr>
            <p:nvPr/>
          </p:nvSpPr>
          <p:spPr bwMode="auto">
            <a:xfrm>
              <a:off x="1368" y="1434"/>
              <a:ext cx="1032" cy="372"/>
            </a:xfrm>
            <a:prstGeom prst="rect">
              <a:avLst/>
            </a:prstGeom>
            <a:noFill/>
            <a:ln w="19050">
              <a:solidFill>
                <a:schemeClr val="tx2"/>
              </a:solidFill>
              <a:miter lim="800000"/>
              <a:headEnd/>
              <a:tailEnd/>
            </a:ln>
            <a:effectLst/>
          </p:spPr>
          <p:txBody>
            <a:bodyPr>
              <a:spAutoFit/>
            </a:bodyPr>
            <a:lstStyle/>
            <a:p>
              <a:pPr>
                <a:buNone/>
              </a:pPr>
              <a:r>
                <a:rPr kumimoji="1" lang="en-US" altLang="zh-CN" sz="3600" dirty="0">
                  <a:solidFill>
                    <a:srgbClr val="0000FF"/>
                  </a:solidFill>
                </a:rPr>
                <a:t> </a:t>
              </a:r>
              <a:r>
                <a:rPr kumimoji="1" lang="en-US" altLang="zh-CN" sz="3200" dirty="0"/>
                <a:t>1</a:t>
              </a:r>
              <a:r>
                <a:rPr kumimoji="1" lang="en-US" altLang="zh-CN" sz="3200" dirty="0">
                  <a:solidFill>
                    <a:srgbClr val="0000FF"/>
                  </a:solidFill>
                </a:rPr>
                <a:t>           </a:t>
              </a:r>
              <a:endParaRPr kumimoji="1" lang="en-US" altLang="zh-CN" sz="4400" b="0" dirty="0"/>
            </a:p>
          </p:txBody>
        </p:sp>
        <p:sp>
          <p:nvSpPr>
            <p:cNvPr id="95237" name="Line 5"/>
            <p:cNvSpPr>
              <a:spLocks noChangeShapeType="1"/>
            </p:cNvSpPr>
            <p:nvPr/>
          </p:nvSpPr>
          <p:spPr bwMode="auto">
            <a:xfrm>
              <a:off x="1752" y="1434"/>
              <a:ext cx="0" cy="432"/>
            </a:xfrm>
            <a:prstGeom prst="line">
              <a:avLst/>
            </a:prstGeom>
            <a:noFill/>
            <a:ln w="19050">
              <a:solidFill>
                <a:schemeClr val="tx2"/>
              </a:solidFill>
              <a:round/>
              <a:headEnd/>
              <a:tailEnd/>
            </a:ln>
            <a:effectLst/>
          </p:spPr>
          <p:txBody>
            <a:bodyPr wrap="none" anchor="ctr"/>
            <a:lstStyle/>
            <a:p>
              <a:endParaRPr lang="zh-CN" altLang="en-US"/>
            </a:p>
          </p:txBody>
        </p:sp>
        <p:sp>
          <p:nvSpPr>
            <p:cNvPr id="95238" name="Line 6"/>
            <p:cNvSpPr>
              <a:spLocks noChangeShapeType="1"/>
            </p:cNvSpPr>
            <p:nvPr/>
          </p:nvSpPr>
          <p:spPr bwMode="auto">
            <a:xfrm>
              <a:off x="2088" y="1434"/>
              <a:ext cx="0" cy="432"/>
            </a:xfrm>
            <a:prstGeom prst="line">
              <a:avLst/>
            </a:prstGeom>
            <a:noFill/>
            <a:ln w="19050">
              <a:solidFill>
                <a:schemeClr val="tx2"/>
              </a:solidFill>
              <a:round/>
              <a:headEnd/>
              <a:tailEnd/>
            </a:ln>
            <a:effectLst/>
          </p:spPr>
          <p:txBody>
            <a:bodyPr wrap="none" anchor="ctr"/>
            <a:lstStyle/>
            <a:p>
              <a:endParaRPr lang="zh-CN" altLang="en-US"/>
            </a:p>
          </p:txBody>
        </p:sp>
        <p:sp>
          <p:nvSpPr>
            <p:cNvPr id="95239" name="Line 7"/>
            <p:cNvSpPr>
              <a:spLocks noChangeShapeType="1"/>
            </p:cNvSpPr>
            <p:nvPr/>
          </p:nvSpPr>
          <p:spPr bwMode="auto">
            <a:xfrm>
              <a:off x="864" y="1626"/>
              <a:ext cx="528" cy="0"/>
            </a:xfrm>
            <a:prstGeom prst="line">
              <a:avLst/>
            </a:prstGeom>
            <a:noFill/>
            <a:ln w="22225">
              <a:solidFill>
                <a:schemeClr val="tx1"/>
              </a:solidFill>
              <a:round/>
              <a:headEnd/>
              <a:tailEnd type="triangle" w="med" len="lg"/>
            </a:ln>
            <a:effectLst/>
          </p:spPr>
          <p:txBody>
            <a:bodyPr wrap="none" anchor="ctr"/>
            <a:lstStyle/>
            <a:p>
              <a:endParaRPr lang="zh-CN" altLang="en-US"/>
            </a:p>
          </p:txBody>
        </p:sp>
        <p:sp>
          <p:nvSpPr>
            <p:cNvPr id="95240" name="Text Box 8"/>
            <p:cNvSpPr txBox="1">
              <a:spLocks noChangeArrowheads="1"/>
            </p:cNvSpPr>
            <p:nvPr/>
          </p:nvSpPr>
          <p:spPr bwMode="auto">
            <a:xfrm>
              <a:off x="724" y="1270"/>
              <a:ext cx="294" cy="372"/>
            </a:xfrm>
            <a:prstGeom prst="rect">
              <a:avLst/>
            </a:prstGeom>
            <a:noFill/>
            <a:ln w="9525">
              <a:noFill/>
              <a:miter lim="800000"/>
              <a:headEnd/>
              <a:tailEnd/>
            </a:ln>
            <a:effectLst/>
          </p:spPr>
          <p:txBody>
            <a:bodyPr wrap="none">
              <a:spAutoFit/>
            </a:bodyPr>
            <a:lstStyle/>
            <a:p>
              <a:pPr>
                <a:buNone/>
              </a:pPr>
              <a:r>
                <a:rPr kumimoji="1" lang="en-US" altLang="zh-CN" sz="3600" dirty="0">
                  <a:solidFill>
                    <a:schemeClr val="tx1"/>
                  </a:solidFill>
                  <a:ea typeface="宋体" charset="-122"/>
                </a:rPr>
                <a:t>L</a:t>
              </a:r>
              <a:endParaRPr kumimoji="1" lang="en-US" altLang="zh-CN" sz="3600" b="0" dirty="0">
                <a:solidFill>
                  <a:schemeClr val="tx1"/>
                </a:solidFill>
                <a:ea typeface="宋体" charset="-122"/>
              </a:endParaRPr>
            </a:p>
          </p:txBody>
        </p:sp>
        <p:sp>
          <p:nvSpPr>
            <p:cNvPr id="95241" name="Line 9"/>
            <p:cNvSpPr>
              <a:spLocks noChangeShapeType="1"/>
            </p:cNvSpPr>
            <p:nvPr/>
          </p:nvSpPr>
          <p:spPr bwMode="auto">
            <a:xfrm>
              <a:off x="1920" y="1674"/>
              <a:ext cx="0" cy="528"/>
            </a:xfrm>
            <a:prstGeom prst="line">
              <a:avLst/>
            </a:prstGeom>
            <a:noFill/>
            <a:ln w="19050">
              <a:solidFill>
                <a:srgbClr val="00FFFF"/>
              </a:solidFill>
              <a:round/>
              <a:headEnd/>
              <a:tailEnd type="triangle" w="med" len="lg"/>
            </a:ln>
            <a:effectLst/>
          </p:spPr>
          <p:txBody>
            <a:bodyPr wrap="none" anchor="ctr"/>
            <a:lstStyle/>
            <a:p>
              <a:endParaRPr lang="zh-CN" altLang="en-US"/>
            </a:p>
          </p:txBody>
        </p:sp>
        <p:sp>
          <p:nvSpPr>
            <p:cNvPr id="95242" name="Rectangle 10"/>
            <p:cNvSpPr>
              <a:spLocks noChangeArrowheads="1"/>
            </p:cNvSpPr>
            <p:nvPr/>
          </p:nvSpPr>
          <p:spPr bwMode="auto">
            <a:xfrm>
              <a:off x="2760" y="1434"/>
              <a:ext cx="1032" cy="337"/>
            </a:xfrm>
            <a:prstGeom prst="rect">
              <a:avLst/>
            </a:prstGeom>
            <a:noFill/>
            <a:ln w="19050">
              <a:solidFill>
                <a:schemeClr val="tx2"/>
              </a:solidFill>
              <a:miter lim="800000"/>
              <a:headEnd/>
              <a:tailEnd/>
            </a:ln>
            <a:effectLst/>
          </p:spPr>
          <p:txBody>
            <a:bodyPr>
              <a:spAutoFit/>
            </a:bodyPr>
            <a:lstStyle/>
            <a:p>
              <a:pPr>
                <a:buNone/>
              </a:pPr>
              <a:r>
                <a:rPr kumimoji="1" lang="en-US" altLang="zh-CN" sz="3200" dirty="0" smtClean="0"/>
                <a:t>1</a:t>
              </a:r>
              <a:r>
                <a:rPr kumimoji="1" lang="en-US" altLang="zh-CN" sz="3200" dirty="0" smtClean="0">
                  <a:solidFill>
                    <a:srgbClr val="0000FF"/>
                  </a:solidFill>
                </a:rPr>
                <a:t>           </a:t>
              </a:r>
              <a:endParaRPr kumimoji="1" lang="en-US" altLang="zh-CN" sz="4400" b="0" dirty="0"/>
            </a:p>
          </p:txBody>
        </p:sp>
        <p:sp>
          <p:nvSpPr>
            <p:cNvPr id="95243" name="Line 11"/>
            <p:cNvSpPr>
              <a:spLocks noChangeShapeType="1"/>
            </p:cNvSpPr>
            <p:nvPr/>
          </p:nvSpPr>
          <p:spPr bwMode="auto">
            <a:xfrm>
              <a:off x="3144" y="1434"/>
              <a:ext cx="0" cy="432"/>
            </a:xfrm>
            <a:prstGeom prst="line">
              <a:avLst/>
            </a:prstGeom>
            <a:noFill/>
            <a:ln w="19050">
              <a:solidFill>
                <a:schemeClr val="tx2"/>
              </a:solidFill>
              <a:round/>
              <a:headEnd/>
              <a:tailEnd/>
            </a:ln>
            <a:effectLst/>
          </p:spPr>
          <p:txBody>
            <a:bodyPr wrap="none" anchor="ctr"/>
            <a:lstStyle/>
            <a:p>
              <a:endParaRPr lang="zh-CN" altLang="en-US"/>
            </a:p>
          </p:txBody>
        </p:sp>
        <p:sp>
          <p:nvSpPr>
            <p:cNvPr id="95244" name="Line 12"/>
            <p:cNvSpPr>
              <a:spLocks noChangeShapeType="1"/>
            </p:cNvSpPr>
            <p:nvPr/>
          </p:nvSpPr>
          <p:spPr bwMode="auto">
            <a:xfrm>
              <a:off x="3480" y="1434"/>
              <a:ext cx="0" cy="432"/>
            </a:xfrm>
            <a:prstGeom prst="line">
              <a:avLst/>
            </a:prstGeom>
            <a:noFill/>
            <a:ln w="19050">
              <a:solidFill>
                <a:schemeClr val="tx2"/>
              </a:solidFill>
              <a:round/>
              <a:headEnd/>
              <a:tailEnd/>
            </a:ln>
            <a:effectLst/>
          </p:spPr>
          <p:txBody>
            <a:bodyPr wrap="none" anchor="ctr"/>
            <a:lstStyle/>
            <a:p>
              <a:endParaRPr lang="zh-CN" altLang="en-US"/>
            </a:p>
          </p:txBody>
        </p:sp>
        <p:sp>
          <p:nvSpPr>
            <p:cNvPr id="95245" name="Line 13"/>
            <p:cNvSpPr>
              <a:spLocks noChangeShapeType="1"/>
            </p:cNvSpPr>
            <p:nvPr/>
          </p:nvSpPr>
          <p:spPr bwMode="auto">
            <a:xfrm>
              <a:off x="2256" y="1626"/>
              <a:ext cx="528" cy="0"/>
            </a:xfrm>
            <a:prstGeom prst="line">
              <a:avLst/>
            </a:prstGeom>
            <a:noFill/>
            <a:ln w="28575">
              <a:solidFill>
                <a:srgbClr val="FFFF00"/>
              </a:solidFill>
              <a:round/>
              <a:headEnd/>
              <a:tailEnd type="triangle" w="med" len="lg"/>
            </a:ln>
            <a:effectLst/>
          </p:spPr>
          <p:txBody>
            <a:bodyPr wrap="none" anchor="ctr"/>
            <a:lstStyle/>
            <a:p>
              <a:endParaRPr lang="zh-CN" altLang="en-US"/>
            </a:p>
          </p:txBody>
        </p:sp>
        <p:sp>
          <p:nvSpPr>
            <p:cNvPr id="95246" name="Line 14"/>
            <p:cNvSpPr>
              <a:spLocks noChangeShapeType="1"/>
            </p:cNvSpPr>
            <p:nvPr/>
          </p:nvSpPr>
          <p:spPr bwMode="auto">
            <a:xfrm>
              <a:off x="3648" y="1626"/>
              <a:ext cx="528" cy="0"/>
            </a:xfrm>
            <a:prstGeom prst="line">
              <a:avLst/>
            </a:prstGeom>
            <a:noFill/>
            <a:ln w="28575">
              <a:solidFill>
                <a:srgbClr val="FFFF00"/>
              </a:solidFill>
              <a:round/>
              <a:headEnd/>
              <a:tailEnd type="triangle" w="med" len="lg"/>
            </a:ln>
            <a:effectLst/>
          </p:spPr>
          <p:txBody>
            <a:bodyPr wrap="none" anchor="ctr"/>
            <a:lstStyle/>
            <a:p>
              <a:endParaRPr lang="zh-CN" altLang="en-US"/>
            </a:p>
          </p:txBody>
        </p:sp>
        <p:sp>
          <p:nvSpPr>
            <p:cNvPr id="95247" name="Rectangle 15"/>
            <p:cNvSpPr>
              <a:spLocks noChangeArrowheads="1"/>
            </p:cNvSpPr>
            <p:nvPr/>
          </p:nvSpPr>
          <p:spPr bwMode="auto">
            <a:xfrm>
              <a:off x="1610" y="2205"/>
              <a:ext cx="1032" cy="372"/>
            </a:xfrm>
            <a:prstGeom prst="rect">
              <a:avLst/>
            </a:prstGeom>
            <a:noFill/>
            <a:ln w="19050">
              <a:solidFill>
                <a:schemeClr val="tx2"/>
              </a:solidFill>
              <a:miter lim="800000"/>
              <a:headEnd/>
              <a:tailEnd/>
            </a:ln>
            <a:effectLst/>
          </p:spPr>
          <p:txBody>
            <a:bodyPr>
              <a:spAutoFit/>
            </a:bodyPr>
            <a:lstStyle/>
            <a:p>
              <a:pPr>
                <a:buNone/>
              </a:pPr>
              <a:r>
                <a:rPr kumimoji="1" lang="en-US" altLang="zh-CN" sz="3600" dirty="0">
                  <a:solidFill>
                    <a:srgbClr val="0000FF"/>
                  </a:solidFill>
                </a:rPr>
                <a:t> </a:t>
              </a:r>
              <a:r>
                <a:rPr kumimoji="1" lang="en-US" altLang="zh-CN" sz="3200" dirty="0"/>
                <a:t>1</a:t>
              </a:r>
              <a:r>
                <a:rPr kumimoji="1" lang="en-US" altLang="zh-CN" sz="3200" dirty="0">
                  <a:solidFill>
                    <a:srgbClr val="0000FF"/>
                  </a:solidFill>
                </a:rPr>
                <a:t>           </a:t>
              </a:r>
              <a:endParaRPr kumimoji="1" lang="en-US" altLang="zh-CN" sz="4400" b="0" dirty="0"/>
            </a:p>
          </p:txBody>
        </p:sp>
        <p:sp>
          <p:nvSpPr>
            <p:cNvPr id="95248" name="Line 16"/>
            <p:cNvSpPr>
              <a:spLocks noChangeShapeType="1"/>
            </p:cNvSpPr>
            <p:nvPr/>
          </p:nvSpPr>
          <p:spPr bwMode="auto">
            <a:xfrm>
              <a:off x="1968" y="2182"/>
              <a:ext cx="0" cy="432"/>
            </a:xfrm>
            <a:prstGeom prst="line">
              <a:avLst/>
            </a:prstGeom>
            <a:noFill/>
            <a:ln w="19050">
              <a:solidFill>
                <a:schemeClr val="tx2"/>
              </a:solidFill>
              <a:round/>
              <a:headEnd/>
              <a:tailEnd/>
            </a:ln>
            <a:effectLst/>
          </p:spPr>
          <p:txBody>
            <a:bodyPr wrap="none" anchor="ctr"/>
            <a:lstStyle/>
            <a:p>
              <a:endParaRPr lang="zh-CN" altLang="en-US"/>
            </a:p>
          </p:txBody>
        </p:sp>
        <p:sp>
          <p:nvSpPr>
            <p:cNvPr id="95249" name="Line 17"/>
            <p:cNvSpPr>
              <a:spLocks noChangeShapeType="1"/>
            </p:cNvSpPr>
            <p:nvPr/>
          </p:nvSpPr>
          <p:spPr bwMode="auto">
            <a:xfrm>
              <a:off x="2304" y="2182"/>
              <a:ext cx="0" cy="432"/>
            </a:xfrm>
            <a:prstGeom prst="line">
              <a:avLst/>
            </a:prstGeom>
            <a:noFill/>
            <a:ln w="19050">
              <a:solidFill>
                <a:schemeClr val="tx2"/>
              </a:solidFill>
              <a:round/>
              <a:headEnd/>
              <a:tailEnd/>
            </a:ln>
            <a:effectLst/>
          </p:spPr>
          <p:txBody>
            <a:bodyPr wrap="none" anchor="ctr"/>
            <a:lstStyle/>
            <a:p>
              <a:endParaRPr lang="zh-CN" altLang="en-US"/>
            </a:p>
          </p:txBody>
        </p:sp>
        <p:sp>
          <p:nvSpPr>
            <p:cNvPr id="95250" name="Line 18"/>
            <p:cNvSpPr>
              <a:spLocks noChangeShapeType="1"/>
            </p:cNvSpPr>
            <p:nvPr/>
          </p:nvSpPr>
          <p:spPr bwMode="auto">
            <a:xfrm>
              <a:off x="3312" y="1626"/>
              <a:ext cx="0" cy="528"/>
            </a:xfrm>
            <a:prstGeom prst="line">
              <a:avLst/>
            </a:prstGeom>
            <a:noFill/>
            <a:ln w="19050">
              <a:solidFill>
                <a:srgbClr val="00FFFF"/>
              </a:solidFill>
              <a:round/>
              <a:headEnd/>
              <a:tailEnd type="triangle" w="med" len="lg"/>
            </a:ln>
            <a:effectLst/>
          </p:spPr>
          <p:txBody>
            <a:bodyPr wrap="none" anchor="ctr"/>
            <a:lstStyle/>
            <a:p>
              <a:endParaRPr lang="zh-CN" altLang="en-US"/>
            </a:p>
          </p:txBody>
        </p:sp>
        <p:sp>
          <p:nvSpPr>
            <p:cNvPr id="95251" name="AutoShape 19"/>
            <p:cNvSpPr>
              <a:spLocks noChangeArrowheads="1"/>
            </p:cNvSpPr>
            <p:nvPr/>
          </p:nvSpPr>
          <p:spPr bwMode="auto">
            <a:xfrm>
              <a:off x="912" y="2326"/>
              <a:ext cx="672" cy="96"/>
            </a:xfrm>
            <a:prstGeom prst="rightArrow">
              <a:avLst>
                <a:gd name="adj1" fmla="val 50000"/>
                <a:gd name="adj2" fmla="val 175000"/>
              </a:avLst>
            </a:prstGeom>
            <a:solidFill>
              <a:srgbClr val="FFFF00"/>
            </a:solidFill>
            <a:ln w="9525">
              <a:solidFill>
                <a:srgbClr val="FFFF00"/>
              </a:solidFill>
              <a:miter lim="800000"/>
              <a:headEnd/>
              <a:tailEnd/>
            </a:ln>
            <a:effectLst/>
          </p:spPr>
          <p:txBody>
            <a:bodyPr wrap="none" anchor="ctr"/>
            <a:lstStyle/>
            <a:p>
              <a:endParaRPr lang="zh-CN" altLang="en-US"/>
            </a:p>
          </p:txBody>
        </p:sp>
        <p:sp>
          <p:nvSpPr>
            <p:cNvPr id="95252" name="Text Box 20"/>
            <p:cNvSpPr txBox="1">
              <a:spLocks noChangeArrowheads="1"/>
            </p:cNvSpPr>
            <p:nvPr/>
          </p:nvSpPr>
          <p:spPr bwMode="auto">
            <a:xfrm>
              <a:off x="566" y="2047"/>
              <a:ext cx="690" cy="337"/>
            </a:xfrm>
            <a:prstGeom prst="rect">
              <a:avLst/>
            </a:prstGeom>
            <a:noFill/>
            <a:ln w="9525">
              <a:noFill/>
              <a:miter lim="800000"/>
              <a:headEnd/>
              <a:tailEnd/>
            </a:ln>
            <a:effectLst/>
          </p:spPr>
          <p:txBody>
            <a:bodyPr wrap="none">
              <a:spAutoFit/>
            </a:bodyPr>
            <a:lstStyle/>
            <a:p>
              <a:pPr>
                <a:buNone/>
              </a:pPr>
              <a:r>
                <a:rPr kumimoji="1" lang="en-US" altLang="zh-CN" b="0" dirty="0">
                  <a:solidFill>
                    <a:schemeClr val="tx1"/>
                  </a:solidFill>
                  <a:ea typeface="宋体" charset="-122"/>
                </a:rPr>
                <a:t>head</a:t>
              </a:r>
            </a:p>
          </p:txBody>
        </p:sp>
      </p:grpSp>
      <p:sp>
        <p:nvSpPr>
          <p:cNvPr id="95253" name="AutoShape 21"/>
          <p:cNvSpPr>
            <a:spLocks noChangeArrowheads="1"/>
          </p:cNvSpPr>
          <p:nvPr/>
        </p:nvSpPr>
        <p:spPr bwMode="auto">
          <a:xfrm>
            <a:off x="3962400" y="1558925"/>
            <a:ext cx="1600200" cy="533400"/>
          </a:xfrm>
          <a:prstGeom prst="wedgeRoundRectCallout">
            <a:avLst>
              <a:gd name="adj1" fmla="val -44940"/>
              <a:gd name="adj2" fmla="val 127083"/>
              <a:gd name="adj3" fmla="val 16667"/>
            </a:avLst>
          </a:prstGeom>
          <a:noFill/>
          <a:ln w="28575">
            <a:solidFill>
              <a:srgbClr val="FFFF00"/>
            </a:solidFill>
            <a:miter lim="800000"/>
            <a:headEnd/>
            <a:tailEnd/>
          </a:ln>
          <a:effectLst/>
        </p:spPr>
        <p:txBody>
          <a:bodyPr wrap="none" anchor="ctr"/>
          <a:lstStyle/>
          <a:p>
            <a:pPr algn="ctr">
              <a:buNone/>
            </a:pPr>
            <a:r>
              <a:rPr kumimoji="1" lang="en-US" altLang="zh-CN" b="0" dirty="0">
                <a:solidFill>
                  <a:schemeClr val="tx1"/>
                </a:solidFill>
                <a:ea typeface="宋体" charset="-122"/>
              </a:rPr>
              <a:t>L-&gt;ptr.tp</a:t>
            </a:r>
          </a:p>
        </p:txBody>
      </p:sp>
      <p:sp>
        <p:nvSpPr>
          <p:cNvPr id="95254" name="Rectangle 22"/>
          <p:cNvSpPr>
            <a:spLocks noChangeArrowheads="1"/>
          </p:cNvSpPr>
          <p:nvPr/>
        </p:nvSpPr>
        <p:spPr bwMode="auto">
          <a:xfrm>
            <a:off x="457200" y="-82550"/>
            <a:ext cx="8686800" cy="977900"/>
          </a:xfrm>
          <a:prstGeom prst="rect">
            <a:avLst/>
          </a:prstGeom>
          <a:noFill/>
          <a:ln w="12700" cap="sq">
            <a:noFill/>
            <a:miter lim="800000"/>
            <a:headEnd type="none" w="sm" len="sm"/>
            <a:tailEnd type="none" w="sm" len="sm"/>
          </a:ln>
          <a:effectLst/>
        </p:spPr>
        <p:txBody>
          <a:bodyPr anchor="ctr"/>
          <a:lstStyle/>
          <a:p>
            <a:pPr algn="ctr">
              <a:spcBef>
                <a:spcPct val="0"/>
              </a:spcBef>
              <a:buNone/>
            </a:pPr>
            <a:r>
              <a:rPr lang="zh-CN" altLang="en-US" dirty="0">
                <a:solidFill>
                  <a:srgbClr val="FFFF66"/>
                </a:solidFill>
                <a:latin typeface="Times New Roman" pitchFamily="18" charset="0"/>
                <a:ea typeface="+mj-ea"/>
                <a:cs typeface="+mj-cs"/>
              </a:rPr>
              <a:t>第一项不是原子项，是广义表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53"/>
                                        </p:tgtEl>
                                        <p:attrNameLst>
                                          <p:attrName>style.visibility</p:attrName>
                                        </p:attrNameLst>
                                      </p:cBhvr>
                                      <p:to>
                                        <p:strVal val="visible"/>
                                      </p:to>
                                    </p:set>
                                    <p:animEffect transition="in" filter="wipe(up)">
                                      <p:cBhvr>
                                        <p:cTn id="7" dur="500"/>
                                        <p:tgtEl>
                                          <p:spTgt spid="9525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234">
                                            <p:txEl>
                                              <p:charRg st="4294967295" end="4294967295"/>
                                            </p:txEl>
                                          </p:spTgt>
                                        </p:tgtEl>
                                        <p:attrNameLst>
                                          <p:attrName>style.visibility</p:attrName>
                                        </p:attrNameLst>
                                      </p:cBhvr>
                                      <p:to>
                                        <p:strVal val="visible"/>
                                      </p:to>
                                    </p:set>
                                    <p:animEffect transition="in" filter="strips(downRight)">
                                      <p:cBhvr>
                                        <p:cTn id="12" dur="500"/>
                                        <p:tgtEl>
                                          <p:spTgt spid="9523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53" grpId="0" animBg="1"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9FFFF70C-0A1F-4E82-A857-7C4F80C540C8}" type="slidenum">
              <a:rPr lang="zh-CN" altLang="en-US" b="1">
                <a:solidFill>
                  <a:srgbClr val="66CCFF"/>
                </a:solidFill>
              </a:rPr>
              <a:pPr/>
              <a:t>121</a:t>
            </a:fld>
            <a:r>
              <a:rPr lang="en-US" altLang="zh-CN" b="1"/>
              <a:t> </a:t>
            </a:r>
            <a:r>
              <a:rPr lang="zh-CN" altLang="en-US"/>
              <a:t>页</a:t>
            </a:r>
            <a:endParaRPr lang="zh-CN" altLang="en-US" sz="1800">
              <a:latin typeface="Arial" charset="0"/>
            </a:endParaRPr>
          </a:p>
        </p:txBody>
      </p:sp>
      <p:sp>
        <p:nvSpPr>
          <p:cNvPr id="1519618"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519619" name="Rectangle 3"/>
          <p:cNvSpPr>
            <a:spLocks noChangeArrowheads="1"/>
          </p:cNvSpPr>
          <p:nvPr/>
        </p:nvSpPr>
        <p:spPr bwMode="auto">
          <a:xfrm>
            <a:off x="206375" y="728663"/>
            <a:ext cx="8802688" cy="5940425"/>
          </a:xfrm>
          <a:prstGeom prst="rect">
            <a:avLst/>
          </a:prstGeom>
          <a:noFill/>
          <a:ln w="9525" algn="ctr">
            <a:noFill/>
            <a:miter lim="800000"/>
            <a:headEnd/>
            <a:tailEnd/>
          </a:ln>
          <a:effectLst/>
        </p:spPr>
        <p:txBody>
          <a:bodyPr lIns="92075" tIns="46038" rIns="92075" bIns="46038">
            <a:spAutoFit/>
          </a:bodyPr>
          <a:lstStyle/>
          <a:p>
            <a:pPr>
              <a:lnSpc>
                <a:spcPct val="100000"/>
              </a:lnSpc>
              <a:spcBef>
                <a:spcPct val="0"/>
              </a:spcBef>
              <a:buFont typeface="Wingdings" pitchFamily="2" charset="2"/>
              <a:buNone/>
            </a:pPr>
            <a:r>
              <a:rPr lang="en-US" altLang="zh-CN" dirty="0"/>
              <a:t>void </a:t>
            </a:r>
            <a:r>
              <a:rPr lang="en-US" altLang="zh-CN" dirty="0" err="1"/>
              <a:t>InitGList</a:t>
            </a:r>
            <a:r>
              <a:rPr lang="en-US" altLang="zh-CN" dirty="0"/>
              <a:t>( </a:t>
            </a:r>
            <a:r>
              <a:rPr lang="en-US" altLang="zh-CN" dirty="0" err="1"/>
              <a:t>GList</a:t>
            </a:r>
            <a:r>
              <a:rPr lang="en-US" altLang="zh-CN" dirty="0"/>
              <a:t> &amp;L )</a:t>
            </a:r>
          </a:p>
          <a:p>
            <a:pPr>
              <a:lnSpc>
                <a:spcPct val="100000"/>
              </a:lnSpc>
              <a:spcBef>
                <a:spcPct val="0"/>
              </a:spcBef>
              <a:buFont typeface="Wingdings" pitchFamily="2" charset="2"/>
              <a:buNone/>
            </a:pPr>
            <a:r>
              <a:rPr lang="en-US" altLang="zh-CN" dirty="0"/>
              <a:t>{	L = NULL;</a:t>
            </a:r>
          </a:p>
          <a:p>
            <a:pPr>
              <a:lnSpc>
                <a:spcPct val="100000"/>
              </a:lnSpc>
              <a:spcBef>
                <a:spcPct val="0"/>
              </a:spcBef>
              <a:buFont typeface="Wingdings" pitchFamily="2" charset="2"/>
              <a:buNone/>
            </a:pPr>
            <a:r>
              <a:rPr lang="en-US" altLang="zh-CN" dirty="0"/>
              <a:t>}</a:t>
            </a:r>
          </a:p>
          <a:p>
            <a:pPr>
              <a:lnSpc>
                <a:spcPct val="100000"/>
              </a:lnSpc>
              <a:spcBef>
                <a:spcPct val="0"/>
              </a:spcBef>
              <a:buFont typeface="Wingdings" pitchFamily="2" charset="2"/>
              <a:buNone/>
            </a:pPr>
            <a:r>
              <a:rPr lang="en-US" altLang="zh-CN" dirty="0"/>
              <a:t>void </a:t>
            </a:r>
            <a:r>
              <a:rPr lang="en-US" altLang="zh-CN" dirty="0" err="1"/>
              <a:t>DestroyGList</a:t>
            </a:r>
            <a:r>
              <a:rPr lang="en-US" altLang="zh-CN" dirty="0"/>
              <a:t>( </a:t>
            </a:r>
            <a:r>
              <a:rPr lang="en-US" altLang="zh-CN" dirty="0" err="1"/>
              <a:t>GList</a:t>
            </a:r>
            <a:r>
              <a:rPr lang="en-US" altLang="zh-CN" dirty="0"/>
              <a:t> &amp;L ) </a:t>
            </a:r>
          </a:p>
          <a:p>
            <a:pPr>
              <a:lnSpc>
                <a:spcPct val="100000"/>
              </a:lnSpc>
              <a:spcBef>
                <a:spcPct val="0"/>
              </a:spcBef>
              <a:buFont typeface="Wingdings" pitchFamily="2" charset="2"/>
              <a:buNone/>
            </a:pPr>
            <a:r>
              <a:rPr lang="en-US" altLang="zh-CN" dirty="0"/>
              <a:t>{	if ( !L ) return;</a:t>
            </a:r>
          </a:p>
          <a:p>
            <a:pPr>
              <a:lnSpc>
                <a:spcPct val="100000"/>
              </a:lnSpc>
              <a:spcBef>
                <a:spcPct val="0"/>
              </a:spcBef>
              <a:buFont typeface="Wingdings" pitchFamily="2" charset="2"/>
              <a:buNone/>
            </a:pPr>
            <a:r>
              <a:rPr lang="en-US" altLang="zh-CN" dirty="0"/>
              <a:t>	if ( L-&gt;tag == LIST )</a:t>
            </a:r>
          </a:p>
          <a:p>
            <a:pPr>
              <a:lnSpc>
                <a:spcPct val="100000"/>
              </a:lnSpc>
              <a:spcBef>
                <a:spcPct val="0"/>
              </a:spcBef>
              <a:buFont typeface="Wingdings" pitchFamily="2" charset="2"/>
              <a:buNone/>
            </a:pPr>
            <a:r>
              <a:rPr lang="en-US" altLang="zh-CN" dirty="0"/>
              <a:t>         {	</a:t>
            </a:r>
            <a:r>
              <a:rPr lang="en-US" altLang="zh-CN" dirty="0" err="1"/>
              <a:t>DestroyGList</a:t>
            </a:r>
            <a:r>
              <a:rPr lang="en-US" altLang="zh-CN" dirty="0"/>
              <a:t>( L-&gt;</a:t>
            </a:r>
            <a:r>
              <a:rPr lang="en-US" altLang="zh-CN" dirty="0" err="1"/>
              <a:t>ptr.hp</a:t>
            </a:r>
            <a:r>
              <a:rPr lang="en-US" altLang="zh-CN" dirty="0"/>
              <a:t> );</a:t>
            </a:r>
          </a:p>
          <a:p>
            <a:pPr>
              <a:lnSpc>
                <a:spcPct val="100000"/>
              </a:lnSpc>
              <a:spcBef>
                <a:spcPct val="0"/>
              </a:spcBef>
              <a:buFont typeface="Wingdings" pitchFamily="2" charset="2"/>
              <a:buNone/>
            </a:pPr>
            <a:r>
              <a:rPr lang="en-US" altLang="zh-CN" dirty="0"/>
              <a:t>		</a:t>
            </a:r>
            <a:r>
              <a:rPr lang="en-US" altLang="zh-CN" dirty="0" err="1"/>
              <a:t>DestroyGList</a:t>
            </a:r>
            <a:r>
              <a:rPr lang="en-US" altLang="zh-CN" dirty="0"/>
              <a:t>( L-&gt;ptr.tp );</a:t>
            </a:r>
          </a:p>
          <a:p>
            <a:pPr>
              <a:lnSpc>
                <a:spcPct val="100000"/>
              </a:lnSpc>
              <a:spcBef>
                <a:spcPct val="0"/>
              </a:spcBef>
              <a:buFont typeface="Wingdings" pitchFamily="2" charset="2"/>
              <a:buNone/>
            </a:pPr>
            <a:r>
              <a:rPr lang="en-US" altLang="zh-CN" dirty="0"/>
              <a:t>	}</a:t>
            </a:r>
          </a:p>
          <a:p>
            <a:pPr>
              <a:lnSpc>
                <a:spcPct val="100000"/>
              </a:lnSpc>
              <a:spcBef>
                <a:spcPct val="0"/>
              </a:spcBef>
              <a:buFont typeface="Wingdings" pitchFamily="2" charset="2"/>
              <a:buNone/>
            </a:pPr>
            <a:r>
              <a:rPr lang="en-US" altLang="zh-CN" dirty="0"/>
              <a:t>	free( L );</a:t>
            </a:r>
          </a:p>
          <a:p>
            <a:pPr>
              <a:lnSpc>
                <a:spcPct val="100000"/>
              </a:lnSpc>
              <a:spcBef>
                <a:spcPct val="0"/>
              </a:spcBef>
              <a:buFont typeface="Wingdings" pitchFamily="2" charset="2"/>
              <a:buNone/>
            </a:pPr>
            <a:r>
              <a:rPr lang="en-US" altLang="zh-CN" dirty="0"/>
              <a:t>	L = NULL;</a:t>
            </a:r>
          </a:p>
          <a:p>
            <a:pPr>
              <a:lnSpc>
                <a:spcPct val="100000"/>
              </a:lnSpc>
              <a:spcBef>
                <a:spcPct val="0"/>
              </a:spcBef>
              <a:buFont typeface="Wingdings" pitchFamily="2" charset="2"/>
              <a:buNone/>
            </a:pPr>
            <a:r>
              <a:rPr lang="en-US" altLang="zh-CN" dirty="0"/>
              <a:t>}</a:t>
            </a:r>
          </a:p>
        </p:txBody>
      </p:sp>
    </p:spTree>
  </p:cSld>
  <p:clrMapOvr>
    <a:masterClrMapping/>
  </p:clrMapOvr>
  <p:transition>
    <p:random/>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B8B8DC99-506F-4DD4-A926-2B752DCD488A}" type="slidenum">
              <a:rPr lang="zh-CN" altLang="en-US" b="1">
                <a:solidFill>
                  <a:srgbClr val="66CCFF"/>
                </a:solidFill>
              </a:rPr>
              <a:pPr/>
              <a:t>122</a:t>
            </a:fld>
            <a:r>
              <a:rPr lang="en-US" altLang="zh-CN" b="1"/>
              <a:t> </a:t>
            </a:r>
            <a:r>
              <a:rPr lang="zh-CN" altLang="en-US"/>
              <a:t>页</a:t>
            </a:r>
            <a:endParaRPr lang="zh-CN" altLang="en-US" sz="1800">
              <a:latin typeface="Arial" charset="0"/>
            </a:endParaRPr>
          </a:p>
        </p:txBody>
      </p:sp>
      <p:sp>
        <p:nvSpPr>
          <p:cNvPr id="1520642"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520643" name="Rectangle 3"/>
          <p:cNvSpPr>
            <a:spLocks noChangeArrowheads="1"/>
          </p:cNvSpPr>
          <p:nvPr/>
        </p:nvSpPr>
        <p:spPr bwMode="auto">
          <a:xfrm>
            <a:off x="206375" y="774700"/>
            <a:ext cx="8802688" cy="5940425"/>
          </a:xfrm>
          <a:prstGeom prst="rect">
            <a:avLst/>
          </a:prstGeom>
          <a:noFill/>
          <a:ln w="9525" algn="ctr">
            <a:noFill/>
            <a:miter lim="800000"/>
            <a:headEnd/>
            <a:tailEnd/>
          </a:ln>
          <a:effectLst/>
        </p:spPr>
        <p:txBody>
          <a:bodyPr lIns="92075" tIns="46038" rIns="92075" bIns="46038">
            <a:spAutoFit/>
          </a:bodyPr>
          <a:lstStyle/>
          <a:p>
            <a:pPr>
              <a:lnSpc>
                <a:spcPct val="100000"/>
              </a:lnSpc>
              <a:spcBef>
                <a:spcPct val="0"/>
              </a:spcBef>
              <a:buFont typeface="Wingdings" pitchFamily="2" charset="2"/>
              <a:buNone/>
            </a:pPr>
            <a:r>
              <a:rPr lang="en-US" altLang="zh-CN"/>
              <a:t>int GListLength( GList L ) </a:t>
            </a:r>
          </a:p>
          <a:p>
            <a:pPr>
              <a:lnSpc>
                <a:spcPct val="100000"/>
              </a:lnSpc>
              <a:spcBef>
                <a:spcPct val="0"/>
              </a:spcBef>
              <a:buFont typeface="Wingdings" pitchFamily="2" charset="2"/>
              <a:buNone/>
            </a:pPr>
            <a:r>
              <a:rPr lang="en-US" altLang="zh-CN"/>
              <a:t>{  if (L)	return (1 + GListLength(L-&gt;ptr.tp));</a:t>
            </a:r>
          </a:p>
          <a:p>
            <a:pPr>
              <a:lnSpc>
                <a:spcPct val="100000"/>
              </a:lnSpc>
              <a:spcBef>
                <a:spcPct val="0"/>
              </a:spcBef>
              <a:buFont typeface="Wingdings" pitchFamily="2" charset="2"/>
              <a:buNone/>
            </a:pPr>
            <a:r>
              <a:rPr lang="en-US" altLang="zh-CN"/>
              <a:t>   else	return 0;</a:t>
            </a:r>
          </a:p>
          <a:p>
            <a:pPr>
              <a:lnSpc>
                <a:spcPct val="100000"/>
              </a:lnSpc>
              <a:spcBef>
                <a:spcPct val="0"/>
              </a:spcBef>
              <a:buFont typeface="Wingdings" pitchFamily="2" charset="2"/>
              <a:buNone/>
            </a:pPr>
            <a:r>
              <a:rPr lang="en-US" altLang="zh-CN"/>
              <a:t>}</a:t>
            </a:r>
          </a:p>
          <a:p>
            <a:pPr>
              <a:lnSpc>
                <a:spcPct val="100000"/>
              </a:lnSpc>
              <a:spcBef>
                <a:spcPct val="0"/>
              </a:spcBef>
              <a:buFont typeface="Wingdings" pitchFamily="2" charset="2"/>
              <a:buNone/>
            </a:pPr>
            <a:r>
              <a:rPr lang="en-US" altLang="zh-CN"/>
              <a:t>int GListDepth( GList L ) </a:t>
            </a:r>
          </a:p>
          <a:p>
            <a:pPr>
              <a:lnSpc>
                <a:spcPct val="100000"/>
              </a:lnSpc>
              <a:spcBef>
                <a:spcPct val="0"/>
              </a:spcBef>
              <a:buFont typeface="Wingdings" pitchFamily="2" charset="2"/>
              <a:buNone/>
            </a:pPr>
            <a:r>
              <a:rPr lang="en-US" altLang="zh-CN"/>
              <a:t>{	if (!L) return 1;</a:t>
            </a:r>
          </a:p>
          <a:p>
            <a:pPr>
              <a:lnSpc>
                <a:spcPct val="100000"/>
              </a:lnSpc>
              <a:spcBef>
                <a:spcPct val="0"/>
              </a:spcBef>
              <a:buFont typeface="Wingdings" pitchFamily="2" charset="2"/>
              <a:buNone/>
            </a:pPr>
            <a:r>
              <a:rPr lang="en-US" altLang="zh-CN"/>
              <a:t>	if (L-&gt;tag == ATOM)</a:t>
            </a:r>
          </a:p>
          <a:p>
            <a:pPr>
              <a:lnSpc>
                <a:spcPct val="100000"/>
              </a:lnSpc>
              <a:spcBef>
                <a:spcPct val="0"/>
              </a:spcBef>
              <a:buFont typeface="Wingdings" pitchFamily="2" charset="2"/>
              <a:buNone/>
            </a:pPr>
            <a:r>
              <a:rPr lang="en-US" altLang="zh-CN"/>
              <a:t>		return 0;</a:t>
            </a:r>
          </a:p>
          <a:p>
            <a:pPr>
              <a:lnSpc>
                <a:spcPct val="100000"/>
              </a:lnSpc>
              <a:spcBef>
                <a:spcPct val="0"/>
              </a:spcBef>
              <a:buFont typeface="Wingdings" pitchFamily="2" charset="2"/>
              <a:buNone/>
            </a:pPr>
            <a:r>
              <a:rPr lang="en-US" altLang="zh-CN"/>
              <a:t>	dh = GListDepth( L-&gt;ptr.hp ) + 1;</a:t>
            </a:r>
          </a:p>
          <a:p>
            <a:pPr>
              <a:lnSpc>
                <a:spcPct val="100000"/>
              </a:lnSpc>
              <a:spcBef>
                <a:spcPct val="0"/>
              </a:spcBef>
              <a:buFont typeface="Wingdings" pitchFamily="2" charset="2"/>
              <a:buNone/>
            </a:pPr>
            <a:r>
              <a:rPr lang="en-US" altLang="zh-CN"/>
              <a:t>	dt = GListDepth( L-&gt;ptr.tp );</a:t>
            </a:r>
          </a:p>
          <a:p>
            <a:pPr>
              <a:lnSpc>
                <a:spcPct val="100000"/>
              </a:lnSpc>
              <a:spcBef>
                <a:spcPct val="0"/>
              </a:spcBef>
              <a:buFont typeface="Wingdings" pitchFamily="2" charset="2"/>
              <a:buNone/>
            </a:pPr>
            <a:r>
              <a:rPr lang="en-US" altLang="zh-CN"/>
              <a:t>	return ( (dh&gt;dt) ? dh : dt );</a:t>
            </a:r>
          </a:p>
          <a:p>
            <a:pPr>
              <a:lnSpc>
                <a:spcPct val="100000"/>
              </a:lnSpc>
              <a:spcBef>
                <a:spcPct val="0"/>
              </a:spcBef>
              <a:buFont typeface="Wingdings" pitchFamily="2" charset="2"/>
              <a:buNone/>
            </a:pPr>
            <a:r>
              <a:rPr lang="en-US" altLang="zh-CN"/>
              <a:t>}</a:t>
            </a:r>
          </a:p>
        </p:txBody>
      </p:sp>
    </p:spTree>
  </p:cSld>
  <p:clrMapOvr>
    <a:masterClrMapping/>
  </p:clrMapOvr>
  <p:transition>
    <p:rand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F4B5E542-D8D0-4A43-AF44-8407112D77F3}" type="slidenum">
              <a:rPr lang="zh-CN" altLang="en-US" b="1">
                <a:solidFill>
                  <a:srgbClr val="66CCFF"/>
                </a:solidFill>
              </a:rPr>
              <a:pPr/>
              <a:t>123</a:t>
            </a:fld>
            <a:r>
              <a:rPr lang="en-US" altLang="zh-CN" b="1"/>
              <a:t> </a:t>
            </a:r>
            <a:r>
              <a:rPr lang="zh-CN" altLang="en-US"/>
              <a:t>页</a:t>
            </a:r>
            <a:endParaRPr lang="zh-CN" altLang="en-US" sz="1800">
              <a:latin typeface="Arial" charset="0"/>
            </a:endParaRPr>
          </a:p>
        </p:txBody>
      </p:sp>
      <p:sp>
        <p:nvSpPr>
          <p:cNvPr id="1521666"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521667" name="Rectangle 3"/>
          <p:cNvSpPr>
            <a:spLocks noChangeArrowheads="1"/>
          </p:cNvSpPr>
          <p:nvPr/>
        </p:nvSpPr>
        <p:spPr bwMode="auto">
          <a:xfrm>
            <a:off x="206375" y="811213"/>
            <a:ext cx="8802688" cy="5453062"/>
          </a:xfrm>
          <a:prstGeom prst="rect">
            <a:avLst/>
          </a:prstGeom>
          <a:noFill/>
          <a:ln w="9525" algn="ctr">
            <a:noFill/>
            <a:miter lim="800000"/>
            <a:headEnd/>
            <a:tailEnd/>
          </a:ln>
          <a:effectLst/>
        </p:spPr>
        <p:txBody>
          <a:bodyPr lIns="92075" tIns="46038" rIns="92075" bIns="46038">
            <a:spAutoFit/>
          </a:bodyPr>
          <a:lstStyle/>
          <a:p>
            <a:pPr>
              <a:lnSpc>
                <a:spcPct val="100000"/>
              </a:lnSpc>
              <a:spcBef>
                <a:spcPct val="0"/>
              </a:spcBef>
              <a:buFont typeface="Wingdings" pitchFamily="2" charset="2"/>
              <a:buNone/>
            </a:pPr>
            <a:r>
              <a:rPr lang="en-US" altLang="zh-CN"/>
              <a:t>Status InsertFirst_GL(GList &amp;L, GList e)</a:t>
            </a:r>
          </a:p>
          <a:p>
            <a:pPr>
              <a:lnSpc>
                <a:spcPct val="100000"/>
              </a:lnSpc>
              <a:spcBef>
                <a:spcPct val="0"/>
              </a:spcBef>
              <a:buFont typeface="Wingdings" pitchFamily="2" charset="2"/>
              <a:buNone/>
            </a:pPr>
            <a:r>
              <a:rPr lang="en-US" altLang="zh-CN"/>
              <a:t>{</a:t>
            </a:r>
          </a:p>
          <a:p>
            <a:pPr>
              <a:lnSpc>
                <a:spcPct val="100000"/>
              </a:lnSpc>
              <a:spcBef>
                <a:spcPct val="0"/>
              </a:spcBef>
              <a:buFont typeface="Wingdings" pitchFamily="2" charset="2"/>
              <a:buNone/>
            </a:pPr>
            <a:r>
              <a:rPr lang="en-US" altLang="zh-CN"/>
              <a:t>	p = (GList) malloc( sizeof(GLNode) );</a:t>
            </a:r>
          </a:p>
          <a:p>
            <a:pPr>
              <a:lnSpc>
                <a:spcPct val="100000"/>
              </a:lnSpc>
              <a:spcBef>
                <a:spcPct val="0"/>
              </a:spcBef>
              <a:buFont typeface="Wingdings" pitchFamily="2" charset="2"/>
              <a:buNone/>
            </a:pPr>
            <a:r>
              <a:rPr lang="en-US" altLang="zh-CN"/>
              <a:t>	if ( !p )</a:t>
            </a:r>
          </a:p>
          <a:p>
            <a:pPr>
              <a:lnSpc>
                <a:spcPct val="100000"/>
              </a:lnSpc>
              <a:spcBef>
                <a:spcPct val="0"/>
              </a:spcBef>
              <a:buFont typeface="Wingdings" pitchFamily="2" charset="2"/>
              <a:buNone/>
            </a:pPr>
            <a:r>
              <a:rPr lang="en-US" altLang="zh-CN"/>
              <a:t>            exit( OVERFLOW );</a:t>
            </a:r>
          </a:p>
          <a:p>
            <a:pPr>
              <a:lnSpc>
                <a:spcPct val="100000"/>
              </a:lnSpc>
              <a:spcBef>
                <a:spcPct val="0"/>
              </a:spcBef>
              <a:buFont typeface="Wingdings" pitchFamily="2" charset="2"/>
              <a:buNone/>
            </a:pPr>
            <a:r>
              <a:rPr lang="en-US" altLang="zh-CN"/>
              <a:t>	p-&gt;tag = LIST;</a:t>
            </a:r>
          </a:p>
          <a:p>
            <a:pPr>
              <a:lnSpc>
                <a:spcPct val="100000"/>
              </a:lnSpc>
              <a:spcBef>
                <a:spcPct val="0"/>
              </a:spcBef>
              <a:buFont typeface="Wingdings" pitchFamily="2" charset="2"/>
              <a:buNone/>
            </a:pPr>
            <a:r>
              <a:rPr lang="en-US" altLang="zh-CN"/>
              <a:t>	p-&gt;ptr.hp = e;</a:t>
            </a:r>
          </a:p>
          <a:p>
            <a:pPr>
              <a:lnSpc>
                <a:spcPct val="100000"/>
              </a:lnSpc>
              <a:spcBef>
                <a:spcPct val="0"/>
              </a:spcBef>
              <a:buFont typeface="Wingdings" pitchFamily="2" charset="2"/>
              <a:buNone/>
            </a:pPr>
            <a:r>
              <a:rPr lang="en-US" altLang="zh-CN"/>
              <a:t>	p-&gt;ptr.tp = L;</a:t>
            </a:r>
          </a:p>
          <a:p>
            <a:pPr>
              <a:lnSpc>
                <a:spcPct val="100000"/>
              </a:lnSpc>
              <a:spcBef>
                <a:spcPct val="0"/>
              </a:spcBef>
              <a:buFont typeface="Wingdings" pitchFamily="2" charset="2"/>
              <a:buNone/>
            </a:pPr>
            <a:r>
              <a:rPr lang="en-US" altLang="zh-CN"/>
              <a:t>	L = p;</a:t>
            </a:r>
          </a:p>
          <a:p>
            <a:pPr>
              <a:lnSpc>
                <a:spcPct val="100000"/>
              </a:lnSpc>
              <a:spcBef>
                <a:spcPct val="0"/>
              </a:spcBef>
              <a:buFont typeface="Wingdings" pitchFamily="2" charset="2"/>
              <a:buNone/>
            </a:pPr>
            <a:r>
              <a:rPr lang="en-US" altLang="zh-CN"/>
              <a:t>	return OK;</a:t>
            </a:r>
          </a:p>
          <a:p>
            <a:pPr>
              <a:lnSpc>
                <a:spcPct val="100000"/>
              </a:lnSpc>
              <a:spcBef>
                <a:spcPct val="0"/>
              </a:spcBef>
              <a:buFont typeface="Wingdings" pitchFamily="2" charset="2"/>
              <a:buNone/>
            </a:pPr>
            <a:r>
              <a:rPr lang="en-US" altLang="zh-CN"/>
              <a:t>}</a:t>
            </a:r>
          </a:p>
        </p:txBody>
      </p:sp>
    </p:spTree>
  </p:cSld>
  <p:clrMapOvr>
    <a:masterClrMapping/>
  </p:clrMapOvr>
  <p:transition>
    <p:random/>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79D32182-FA21-4358-A568-F86A036FB20E}" type="slidenum">
              <a:rPr lang="zh-CN" altLang="en-US" b="1">
                <a:solidFill>
                  <a:srgbClr val="66CCFF"/>
                </a:solidFill>
              </a:rPr>
              <a:pPr/>
              <a:t>124</a:t>
            </a:fld>
            <a:r>
              <a:rPr lang="en-US" altLang="zh-CN" b="1"/>
              <a:t> </a:t>
            </a:r>
            <a:r>
              <a:rPr lang="zh-CN" altLang="en-US"/>
              <a:t>页</a:t>
            </a:r>
            <a:endParaRPr lang="zh-CN" altLang="en-US" sz="1800">
              <a:latin typeface="Arial" charset="0"/>
            </a:endParaRPr>
          </a:p>
        </p:txBody>
      </p:sp>
      <p:sp>
        <p:nvSpPr>
          <p:cNvPr id="1522690"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522691" name="Rectangle 3"/>
          <p:cNvSpPr>
            <a:spLocks noChangeArrowheads="1"/>
          </p:cNvSpPr>
          <p:nvPr/>
        </p:nvSpPr>
        <p:spPr bwMode="auto">
          <a:xfrm>
            <a:off x="206375" y="811213"/>
            <a:ext cx="8802688" cy="5453062"/>
          </a:xfrm>
          <a:prstGeom prst="rect">
            <a:avLst/>
          </a:prstGeom>
          <a:noFill/>
          <a:ln w="9525" algn="ctr">
            <a:noFill/>
            <a:miter lim="800000"/>
            <a:headEnd/>
            <a:tailEnd/>
          </a:ln>
          <a:effectLst/>
        </p:spPr>
        <p:txBody>
          <a:bodyPr lIns="92075" tIns="46038" rIns="92075" bIns="46038">
            <a:spAutoFit/>
          </a:bodyPr>
          <a:lstStyle/>
          <a:p>
            <a:pPr>
              <a:lnSpc>
                <a:spcPct val="100000"/>
              </a:lnSpc>
              <a:spcBef>
                <a:spcPct val="0"/>
              </a:spcBef>
              <a:buFont typeface="Wingdings" pitchFamily="2" charset="2"/>
              <a:buNone/>
            </a:pPr>
            <a:r>
              <a:rPr lang="en-US" altLang="zh-CN"/>
              <a:t>Status DeleteFirst_GL( GList &amp;L, GList &amp;e )</a:t>
            </a:r>
          </a:p>
          <a:p>
            <a:pPr>
              <a:lnSpc>
                <a:spcPct val="100000"/>
              </a:lnSpc>
              <a:spcBef>
                <a:spcPct val="0"/>
              </a:spcBef>
              <a:buFont typeface="Wingdings" pitchFamily="2" charset="2"/>
              <a:buNone/>
            </a:pPr>
            <a:r>
              <a:rPr lang="en-US" altLang="zh-CN"/>
              <a:t>{</a:t>
            </a:r>
          </a:p>
          <a:p>
            <a:pPr>
              <a:lnSpc>
                <a:spcPct val="100000"/>
              </a:lnSpc>
              <a:spcBef>
                <a:spcPct val="0"/>
              </a:spcBef>
              <a:buFont typeface="Wingdings" pitchFamily="2" charset="2"/>
              <a:buNone/>
            </a:pPr>
            <a:r>
              <a:rPr lang="en-US" altLang="zh-CN"/>
              <a:t>	if ( !L )</a:t>
            </a:r>
          </a:p>
          <a:p>
            <a:pPr>
              <a:lnSpc>
                <a:spcPct val="100000"/>
              </a:lnSpc>
              <a:spcBef>
                <a:spcPct val="0"/>
              </a:spcBef>
              <a:buFont typeface="Wingdings" pitchFamily="2" charset="2"/>
              <a:buNone/>
            </a:pPr>
            <a:r>
              <a:rPr lang="en-US" altLang="zh-CN"/>
              <a:t>             return ERROR;</a:t>
            </a:r>
          </a:p>
          <a:p>
            <a:pPr>
              <a:lnSpc>
                <a:spcPct val="100000"/>
              </a:lnSpc>
              <a:spcBef>
                <a:spcPct val="0"/>
              </a:spcBef>
              <a:buFont typeface="Wingdings" pitchFamily="2" charset="2"/>
              <a:buNone/>
            </a:pPr>
            <a:r>
              <a:rPr lang="en-US" altLang="zh-CN"/>
              <a:t>	p = L;</a:t>
            </a:r>
          </a:p>
          <a:p>
            <a:pPr>
              <a:lnSpc>
                <a:spcPct val="100000"/>
              </a:lnSpc>
              <a:spcBef>
                <a:spcPct val="0"/>
              </a:spcBef>
              <a:buFont typeface="Wingdings" pitchFamily="2" charset="2"/>
              <a:buNone/>
            </a:pPr>
            <a:r>
              <a:rPr lang="en-US" altLang="zh-CN"/>
              <a:t>	e = L-&gt;ptr.hp;</a:t>
            </a:r>
          </a:p>
          <a:p>
            <a:pPr>
              <a:lnSpc>
                <a:spcPct val="100000"/>
              </a:lnSpc>
              <a:spcBef>
                <a:spcPct val="0"/>
              </a:spcBef>
              <a:buFont typeface="Wingdings" pitchFamily="2" charset="2"/>
              <a:buNone/>
            </a:pPr>
            <a:r>
              <a:rPr lang="en-US" altLang="zh-CN"/>
              <a:t>	L = L-&gt;ptr.tp;</a:t>
            </a:r>
          </a:p>
          <a:p>
            <a:pPr>
              <a:lnSpc>
                <a:spcPct val="100000"/>
              </a:lnSpc>
              <a:spcBef>
                <a:spcPct val="0"/>
              </a:spcBef>
              <a:buFont typeface="Wingdings" pitchFamily="2" charset="2"/>
              <a:buNone/>
            </a:pPr>
            <a:r>
              <a:rPr lang="en-US" altLang="zh-CN"/>
              <a:t>	free( e );</a:t>
            </a:r>
          </a:p>
          <a:p>
            <a:pPr>
              <a:lnSpc>
                <a:spcPct val="100000"/>
              </a:lnSpc>
              <a:spcBef>
                <a:spcPct val="0"/>
              </a:spcBef>
              <a:buFont typeface="Wingdings" pitchFamily="2" charset="2"/>
              <a:buNone/>
            </a:pPr>
            <a:r>
              <a:rPr lang="en-US" altLang="zh-CN"/>
              <a:t>	free( p );</a:t>
            </a:r>
          </a:p>
          <a:p>
            <a:pPr>
              <a:lnSpc>
                <a:spcPct val="100000"/>
              </a:lnSpc>
              <a:spcBef>
                <a:spcPct val="0"/>
              </a:spcBef>
              <a:buFont typeface="Wingdings" pitchFamily="2" charset="2"/>
              <a:buNone/>
            </a:pPr>
            <a:r>
              <a:rPr lang="en-US" altLang="zh-CN"/>
              <a:t>	return OK;</a:t>
            </a:r>
          </a:p>
          <a:p>
            <a:pPr>
              <a:lnSpc>
                <a:spcPct val="100000"/>
              </a:lnSpc>
              <a:spcBef>
                <a:spcPct val="0"/>
              </a:spcBef>
              <a:buFont typeface="Wingdings" pitchFamily="2" charset="2"/>
              <a:buNone/>
            </a:pPr>
            <a:r>
              <a:rPr lang="en-US" altLang="zh-CN"/>
              <a:t>}</a:t>
            </a:r>
          </a:p>
        </p:txBody>
      </p:sp>
    </p:spTree>
  </p:cSld>
  <p:clrMapOvr>
    <a:masterClrMapping/>
  </p:clrMapOvr>
  <p:transition>
    <p:random/>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0A2D89DD-0A66-4E1D-A694-181E93EA7E85}" type="slidenum">
              <a:rPr lang="zh-CN" altLang="en-US" b="1">
                <a:solidFill>
                  <a:srgbClr val="66CCFF"/>
                </a:solidFill>
              </a:rPr>
              <a:pPr/>
              <a:t>125</a:t>
            </a:fld>
            <a:r>
              <a:rPr lang="en-US" altLang="zh-CN" b="1"/>
              <a:t> </a:t>
            </a:r>
            <a:r>
              <a:rPr lang="zh-CN" altLang="en-US"/>
              <a:t>页</a:t>
            </a:r>
            <a:endParaRPr lang="zh-CN" altLang="en-US" sz="1800">
              <a:latin typeface="Arial" charset="0"/>
            </a:endParaRPr>
          </a:p>
        </p:txBody>
      </p:sp>
      <p:sp>
        <p:nvSpPr>
          <p:cNvPr id="1475586"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75587" name="Rectangle 3"/>
          <p:cNvSpPr>
            <a:spLocks noChangeArrowheads="1"/>
          </p:cNvSpPr>
          <p:nvPr/>
        </p:nvSpPr>
        <p:spPr bwMode="auto">
          <a:xfrm>
            <a:off x="341313" y="782638"/>
            <a:ext cx="8505825" cy="4452937"/>
          </a:xfrm>
          <a:prstGeom prst="rect">
            <a:avLst/>
          </a:prstGeom>
          <a:noFill/>
          <a:ln w="9525" algn="ctr">
            <a:noFill/>
            <a:miter lim="800000"/>
            <a:headEnd/>
            <a:tailEnd/>
          </a:ln>
          <a:effectLst/>
        </p:spPr>
        <p:txBody>
          <a:bodyPr lIns="92075" tIns="46038" rIns="92075" bIns="46038">
            <a:spAutoFit/>
          </a:bodyPr>
          <a:lstStyle/>
          <a:p>
            <a:pPr>
              <a:lnSpc>
                <a:spcPct val="120000"/>
              </a:lnSpc>
              <a:spcBef>
                <a:spcPct val="10000"/>
              </a:spcBef>
              <a:buSzPct val="75000"/>
            </a:pPr>
            <a:r>
              <a:rPr lang="zh-CN" altLang="en-US" sz="3600" dirty="0">
                <a:latin typeface="宋体" charset="-122"/>
              </a:rPr>
              <a:t> 广义表</a:t>
            </a:r>
            <a:r>
              <a:rPr lang="zh-CN" altLang="en-US" sz="3600" dirty="0" smtClean="0">
                <a:latin typeface="宋体" charset="-122"/>
              </a:rPr>
              <a:t>的深入认识</a:t>
            </a:r>
            <a:r>
              <a:rPr lang="en-US" altLang="zh-CN" sz="3600" dirty="0" smtClean="0">
                <a:latin typeface="宋体" charset="-122"/>
              </a:rPr>
              <a:t>——</a:t>
            </a:r>
            <a:r>
              <a:rPr lang="zh-CN" altLang="en-US" sz="3600" dirty="0" smtClean="0">
                <a:latin typeface="宋体" charset="-122"/>
              </a:rPr>
              <a:t>特殊</a:t>
            </a:r>
            <a:r>
              <a:rPr lang="zh-CN" altLang="en-US" sz="3600" dirty="0">
                <a:latin typeface="宋体" charset="-122"/>
              </a:rPr>
              <a:t>形态</a:t>
            </a:r>
            <a:endParaRPr lang="en-US" altLang="zh-CN" sz="3600" dirty="0">
              <a:solidFill>
                <a:schemeClr val="tx1"/>
              </a:solidFill>
              <a:latin typeface="宋体" charset="-122"/>
            </a:endParaRPr>
          </a:p>
          <a:p>
            <a:pPr eaLnBrk="1" hangingPunct="1">
              <a:lnSpc>
                <a:spcPct val="120000"/>
              </a:lnSpc>
              <a:spcBef>
                <a:spcPct val="10000"/>
              </a:spcBef>
              <a:buClr>
                <a:srgbClr val="CC6600"/>
              </a:buClr>
              <a:buFont typeface="Wingdings 2" pitchFamily="18" charset="2"/>
              <a:buNone/>
            </a:pPr>
            <a:r>
              <a:rPr lang="zh-CN" altLang="en-US" dirty="0">
                <a:solidFill>
                  <a:schemeClr val="tx1"/>
                </a:solidFill>
                <a:latin typeface="宋体" charset="-122"/>
              </a:rPr>
              <a:t>    在广义表中，若任意一个元素</a:t>
            </a:r>
            <a:r>
              <a:rPr lang="en-US" altLang="zh-CN" dirty="0">
                <a:solidFill>
                  <a:schemeClr val="tx1"/>
                </a:solidFill>
                <a:latin typeface="宋体" charset="-122"/>
              </a:rPr>
              <a:t>(</a:t>
            </a:r>
            <a:r>
              <a:rPr lang="zh-CN" altLang="en-US" dirty="0">
                <a:solidFill>
                  <a:schemeClr val="tx1"/>
                </a:solidFill>
                <a:latin typeface="宋体" charset="-122"/>
              </a:rPr>
              <a:t>原子、子表</a:t>
            </a:r>
            <a:r>
              <a:rPr lang="en-US" altLang="zh-CN" dirty="0">
                <a:solidFill>
                  <a:schemeClr val="tx1"/>
                </a:solidFill>
                <a:latin typeface="宋体" charset="-122"/>
              </a:rPr>
              <a:t>)</a:t>
            </a:r>
            <a:r>
              <a:rPr lang="zh-CN" altLang="en-US" dirty="0">
                <a:solidFill>
                  <a:schemeClr val="tx1"/>
                </a:solidFill>
                <a:latin typeface="宋体" charset="-122"/>
              </a:rPr>
              <a:t>只能在广义表中出现一次，称为</a:t>
            </a:r>
            <a:r>
              <a:rPr lang="zh-CN" altLang="en-US" dirty="0">
                <a:solidFill>
                  <a:srgbClr val="00FFFF"/>
                </a:solidFill>
                <a:latin typeface="宋体" charset="-122"/>
              </a:rPr>
              <a:t>纯表</a:t>
            </a:r>
            <a:r>
              <a:rPr lang="zh-CN" altLang="en-US" dirty="0">
                <a:solidFill>
                  <a:schemeClr val="tx1"/>
                </a:solidFill>
                <a:latin typeface="宋体" charset="-122"/>
              </a:rPr>
              <a:t>。</a:t>
            </a:r>
          </a:p>
          <a:p>
            <a:pPr eaLnBrk="1" hangingPunct="1">
              <a:lnSpc>
                <a:spcPct val="120000"/>
              </a:lnSpc>
              <a:spcBef>
                <a:spcPct val="10000"/>
              </a:spcBef>
              <a:buClr>
                <a:srgbClr val="CC6600"/>
              </a:buClr>
              <a:buFont typeface="Wingdings 2" pitchFamily="18" charset="2"/>
              <a:buNone/>
            </a:pPr>
            <a:r>
              <a:rPr lang="zh-CN" altLang="en-US" dirty="0">
                <a:solidFill>
                  <a:schemeClr val="tx1"/>
                </a:solidFill>
                <a:latin typeface="宋体" charset="-122"/>
              </a:rPr>
              <a:t>    </a:t>
            </a:r>
            <a:r>
              <a:rPr lang="zh-CN" altLang="en-US" dirty="0">
                <a:solidFill>
                  <a:srgbClr val="00FFFF"/>
                </a:solidFill>
                <a:latin typeface="宋体" charset="-122"/>
              </a:rPr>
              <a:t>线性表</a:t>
            </a:r>
            <a:r>
              <a:rPr lang="zh-CN" altLang="en-US" dirty="0">
                <a:solidFill>
                  <a:schemeClr val="tx1"/>
                </a:solidFill>
                <a:latin typeface="宋体" charset="-122"/>
              </a:rPr>
              <a:t>是只包含原子的纯表。</a:t>
            </a:r>
          </a:p>
          <a:p>
            <a:pPr eaLnBrk="1" hangingPunct="1">
              <a:lnSpc>
                <a:spcPct val="120000"/>
              </a:lnSpc>
              <a:spcBef>
                <a:spcPct val="10000"/>
              </a:spcBef>
              <a:buClr>
                <a:srgbClr val="CC6600"/>
              </a:buClr>
              <a:buFont typeface="Wingdings 2" pitchFamily="18" charset="2"/>
              <a:buNone/>
            </a:pPr>
            <a:r>
              <a:rPr lang="zh-CN" altLang="en-US" dirty="0">
                <a:solidFill>
                  <a:schemeClr val="tx1"/>
                </a:solidFill>
                <a:latin typeface="宋体" charset="-122"/>
              </a:rPr>
              <a:t>    若存在共享元素（原子或子表在表中出现多次），则称为</a:t>
            </a:r>
            <a:r>
              <a:rPr lang="zh-CN" altLang="en-US" dirty="0">
                <a:solidFill>
                  <a:srgbClr val="00FFFF"/>
                </a:solidFill>
                <a:latin typeface="宋体" charset="-122"/>
              </a:rPr>
              <a:t>再入表</a:t>
            </a:r>
            <a:r>
              <a:rPr lang="zh-CN" altLang="en-US" dirty="0">
                <a:solidFill>
                  <a:schemeClr val="tx1"/>
                </a:solidFill>
                <a:latin typeface="宋体" charset="-122"/>
              </a:rPr>
              <a:t>。</a:t>
            </a:r>
          </a:p>
          <a:p>
            <a:pPr eaLnBrk="1" hangingPunct="1">
              <a:lnSpc>
                <a:spcPct val="120000"/>
              </a:lnSpc>
              <a:spcBef>
                <a:spcPct val="10000"/>
              </a:spcBef>
              <a:buClr>
                <a:srgbClr val="CC6600"/>
              </a:buClr>
              <a:buFont typeface="Wingdings 2" pitchFamily="18" charset="2"/>
              <a:buNone/>
            </a:pPr>
            <a:r>
              <a:rPr lang="zh-CN" altLang="en-US" dirty="0">
                <a:solidFill>
                  <a:schemeClr val="tx1"/>
                </a:solidFill>
                <a:latin typeface="宋体" charset="-122"/>
              </a:rPr>
              <a:t>    </a:t>
            </a:r>
            <a:r>
              <a:rPr kumimoji="0" lang="zh-CN" altLang="en-US" dirty="0">
                <a:solidFill>
                  <a:srgbClr val="00FFFF"/>
                </a:solidFill>
                <a:effectLst>
                  <a:outerShdw blurRad="38100" dist="38100" dir="2700000" algn="tl">
                    <a:srgbClr val="000000"/>
                  </a:outerShdw>
                </a:effectLst>
              </a:rPr>
              <a:t>递归表</a:t>
            </a:r>
            <a:r>
              <a:rPr kumimoji="0" lang="zh-CN" altLang="en-US" dirty="0">
                <a:solidFill>
                  <a:schemeClr val="tx1"/>
                </a:solidFill>
                <a:effectLst>
                  <a:outerShdw blurRad="38100" dist="38100" dir="2700000" algn="tl">
                    <a:srgbClr val="000000"/>
                  </a:outerShdw>
                </a:effectLst>
              </a:rPr>
              <a:t>是有回路的再入表。</a:t>
            </a:r>
            <a:endParaRPr lang="en-US" altLang="zh-CN" dirty="0">
              <a:solidFill>
                <a:schemeClr val="tx1"/>
              </a:solidFill>
              <a:latin typeface="宋体"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5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5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5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55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755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7" grpId="0" build="p"/>
    </p:bld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灯片编号占位符 2"/>
          <p:cNvSpPr>
            <a:spLocks noGrp="1"/>
          </p:cNvSpPr>
          <p:nvPr>
            <p:ph type="sldNum" sz="quarter" idx="11"/>
          </p:nvPr>
        </p:nvSpPr>
        <p:spPr/>
        <p:txBody>
          <a:bodyPr/>
          <a:lstStyle/>
          <a:p>
            <a:r>
              <a:rPr lang="zh-CN" altLang="en-US"/>
              <a:t>第 </a:t>
            </a:r>
            <a:fld id="{352712E2-297E-4ED2-8C3B-B728A799BB5B}" type="slidenum">
              <a:rPr lang="zh-CN" altLang="en-US" b="1">
                <a:solidFill>
                  <a:srgbClr val="66CCFF"/>
                </a:solidFill>
              </a:rPr>
              <a:pPr/>
              <a:t>126</a:t>
            </a:fld>
            <a:r>
              <a:rPr lang="en-US" altLang="zh-CN" b="1"/>
              <a:t> </a:t>
            </a:r>
            <a:r>
              <a:rPr lang="zh-CN" altLang="en-US"/>
              <a:t>页</a:t>
            </a:r>
            <a:endParaRPr lang="zh-CN" altLang="en-US" sz="1800">
              <a:latin typeface="Arial" charset="0"/>
            </a:endParaRPr>
          </a:p>
        </p:txBody>
      </p:sp>
      <p:sp>
        <p:nvSpPr>
          <p:cNvPr id="1476613" name="Rectangle 5"/>
          <p:cNvSpPr>
            <a:spLocks noChangeArrowheads="1"/>
          </p:cNvSpPr>
          <p:nvPr/>
        </p:nvSpPr>
        <p:spPr bwMode="auto">
          <a:xfrm>
            <a:off x="250825" y="2708275"/>
            <a:ext cx="8642350" cy="3960813"/>
          </a:xfrm>
          <a:prstGeom prst="rect">
            <a:avLst/>
          </a:prstGeom>
          <a:solidFill>
            <a:schemeClr val="tx1"/>
          </a:solidFill>
          <a:ln w="9525" algn="ctr">
            <a:noFill/>
            <a:miter lim="800000"/>
            <a:headEnd/>
            <a:tailEnd/>
          </a:ln>
          <a:effectLst/>
        </p:spPr>
        <p:txBody>
          <a:bodyPr wrap="none" lIns="92075" tIns="46038" rIns="92075" bIns="46038" anchor="ctr"/>
          <a:lstStyle/>
          <a:p>
            <a:endParaRPr lang="zh-CN" altLang="en-US"/>
          </a:p>
        </p:txBody>
      </p:sp>
      <p:sp>
        <p:nvSpPr>
          <p:cNvPr id="1476610"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76611" name="Rectangle 3"/>
          <p:cNvSpPr>
            <a:spLocks noChangeArrowheads="1"/>
          </p:cNvSpPr>
          <p:nvPr/>
        </p:nvSpPr>
        <p:spPr bwMode="auto">
          <a:xfrm>
            <a:off x="341313" y="728663"/>
            <a:ext cx="8505825" cy="1114425"/>
          </a:xfrm>
          <a:prstGeom prst="rect">
            <a:avLst/>
          </a:prstGeom>
          <a:noFill/>
          <a:ln w="9525" algn="ctr">
            <a:noFill/>
            <a:miter lim="800000"/>
            <a:headEnd/>
            <a:tailEnd/>
          </a:ln>
          <a:effectLst/>
        </p:spPr>
        <p:txBody>
          <a:bodyPr lIns="92075" tIns="46038" rIns="92075" bIns="46038">
            <a:spAutoFit/>
          </a:bodyPr>
          <a:lstStyle/>
          <a:p>
            <a:pPr>
              <a:lnSpc>
                <a:spcPct val="100000"/>
              </a:lnSpc>
              <a:spcBef>
                <a:spcPct val="10000"/>
              </a:spcBef>
              <a:buSzPct val="75000"/>
            </a:pPr>
            <a:r>
              <a:rPr lang="zh-CN" altLang="en-US">
                <a:latin typeface="宋体" charset="-122"/>
              </a:rPr>
              <a:t> 广义表的特殊形态</a:t>
            </a:r>
          </a:p>
          <a:p>
            <a:pPr lvl="1">
              <a:buFont typeface="Wingdings" pitchFamily="2" charset="2"/>
              <a:buNone/>
            </a:pPr>
            <a:r>
              <a:rPr lang="zh-CN" altLang="en-US">
                <a:solidFill>
                  <a:schemeClr val="tx1"/>
                </a:solidFill>
                <a:latin typeface="宋体" charset="-122"/>
              </a:rPr>
              <a:t>纯表：对应一棵</a:t>
            </a:r>
            <a:r>
              <a:rPr lang="zh-CN" altLang="en-US">
                <a:latin typeface="宋体" charset="-122"/>
              </a:rPr>
              <a:t>树</a:t>
            </a:r>
            <a:r>
              <a:rPr lang="zh-CN" altLang="en-US">
                <a:solidFill>
                  <a:schemeClr val="tx1"/>
                </a:solidFill>
                <a:latin typeface="宋体" charset="-122"/>
              </a:rPr>
              <a:t>。</a:t>
            </a:r>
          </a:p>
        </p:txBody>
      </p:sp>
      <p:sp>
        <p:nvSpPr>
          <p:cNvPr id="1476614" name="Rectangle 12"/>
          <p:cNvSpPr>
            <a:spLocks noChangeArrowheads="1"/>
          </p:cNvSpPr>
          <p:nvPr/>
        </p:nvSpPr>
        <p:spPr bwMode="auto">
          <a:xfrm>
            <a:off x="296863" y="1943100"/>
            <a:ext cx="8667750" cy="487363"/>
          </a:xfrm>
          <a:prstGeom prst="rect">
            <a:avLst/>
          </a:prstGeom>
          <a:noFill/>
          <a:ln w="9525">
            <a:noFill/>
            <a:miter lim="800000"/>
            <a:headEnd/>
            <a:tailEnd/>
          </a:ln>
        </p:spPr>
        <p:txBody>
          <a:bodyPr lIns="0" tIns="0" rIns="0" bIns="0">
            <a:spAutoFit/>
          </a:bodyPr>
          <a:lstStyle/>
          <a:p>
            <a:pPr marL="342900" indent="-342900" algn="ctr" eaLnBrk="1" hangingPunct="1">
              <a:lnSpc>
                <a:spcPct val="100000"/>
              </a:lnSpc>
              <a:spcBef>
                <a:spcPct val="0"/>
              </a:spcBef>
              <a:buClrTx/>
              <a:buFontTx/>
              <a:buNone/>
            </a:pPr>
            <a:r>
              <a:rPr kumimoji="0" lang="en-US" altLang="zh-CN">
                <a:solidFill>
                  <a:schemeClr val="tx1"/>
                </a:solidFill>
                <a:latin typeface="宋体" charset="-122"/>
              </a:rPr>
              <a:t>( x1</a:t>
            </a:r>
            <a:r>
              <a:rPr kumimoji="0" lang="zh-CN" altLang="en-US">
                <a:solidFill>
                  <a:schemeClr val="tx1"/>
                </a:solidFill>
                <a:latin typeface="宋体" charset="-122"/>
              </a:rPr>
              <a:t>，</a:t>
            </a:r>
            <a:r>
              <a:rPr kumimoji="0" lang="en-US" altLang="zh-CN">
                <a:latin typeface="宋体" charset="-122"/>
              </a:rPr>
              <a:t>(y1</a:t>
            </a:r>
            <a:r>
              <a:rPr kumimoji="0" lang="zh-CN" altLang="en-US">
                <a:latin typeface="宋体" charset="-122"/>
              </a:rPr>
              <a:t>，</a:t>
            </a:r>
            <a:r>
              <a:rPr kumimoji="0" lang="en-US" altLang="zh-CN">
                <a:latin typeface="宋体" charset="-122"/>
              </a:rPr>
              <a:t>(a1</a:t>
            </a:r>
            <a:r>
              <a:rPr kumimoji="0" lang="zh-CN" altLang="en-US">
                <a:latin typeface="宋体" charset="-122"/>
              </a:rPr>
              <a:t>，</a:t>
            </a:r>
            <a:r>
              <a:rPr kumimoji="0" lang="en-US" altLang="zh-CN">
                <a:latin typeface="宋体" charset="-122"/>
              </a:rPr>
              <a:t>a2)</a:t>
            </a:r>
            <a:r>
              <a:rPr kumimoji="0" lang="zh-CN" altLang="en-US">
                <a:latin typeface="宋体" charset="-122"/>
              </a:rPr>
              <a:t>，</a:t>
            </a:r>
            <a:r>
              <a:rPr kumimoji="0" lang="en-US" altLang="zh-CN">
                <a:latin typeface="宋体" charset="-122"/>
              </a:rPr>
              <a:t>y3)</a:t>
            </a:r>
            <a:r>
              <a:rPr kumimoji="0" lang="zh-CN" altLang="en-US">
                <a:solidFill>
                  <a:schemeClr val="tx1"/>
                </a:solidFill>
                <a:latin typeface="宋体" charset="-122"/>
              </a:rPr>
              <a:t>，</a:t>
            </a:r>
            <a:r>
              <a:rPr kumimoji="0" lang="en-US" altLang="zh-CN">
                <a:solidFill>
                  <a:schemeClr val="tx1"/>
                </a:solidFill>
                <a:latin typeface="宋体" charset="-122"/>
              </a:rPr>
              <a:t>x3</a:t>
            </a:r>
            <a:r>
              <a:rPr kumimoji="0" lang="zh-CN" altLang="en-US">
                <a:solidFill>
                  <a:schemeClr val="tx1"/>
                </a:solidFill>
                <a:latin typeface="宋体" charset="-122"/>
              </a:rPr>
              <a:t>，</a:t>
            </a:r>
            <a:r>
              <a:rPr kumimoji="0" lang="en-US" altLang="zh-CN">
                <a:solidFill>
                  <a:srgbClr val="00FFFF"/>
                </a:solidFill>
                <a:latin typeface="宋体" charset="-122"/>
              </a:rPr>
              <a:t>(z1</a:t>
            </a:r>
            <a:r>
              <a:rPr kumimoji="0" lang="zh-CN" altLang="en-US">
                <a:solidFill>
                  <a:srgbClr val="00FFFF"/>
                </a:solidFill>
                <a:latin typeface="宋体" charset="-122"/>
              </a:rPr>
              <a:t>，</a:t>
            </a:r>
            <a:r>
              <a:rPr kumimoji="0" lang="en-US" altLang="zh-CN">
                <a:solidFill>
                  <a:srgbClr val="00FFFF"/>
                </a:solidFill>
                <a:latin typeface="宋体" charset="-122"/>
              </a:rPr>
              <a:t>z2)</a:t>
            </a:r>
            <a:r>
              <a:rPr kumimoji="0" lang="en-US" altLang="zh-CN">
                <a:solidFill>
                  <a:schemeClr val="tx1"/>
                </a:solidFill>
                <a:latin typeface="宋体" charset="-122"/>
              </a:rPr>
              <a:t> )</a:t>
            </a:r>
          </a:p>
        </p:txBody>
      </p:sp>
      <p:grpSp>
        <p:nvGrpSpPr>
          <p:cNvPr id="1476659" name="Group 51"/>
          <p:cNvGrpSpPr>
            <a:grpSpLocks/>
          </p:cNvGrpSpPr>
          <p:nvPr/>
        </p:nvGrpSpPr>
        <p:grpSpPr bwMode="auto">
          <a:xfrm>
            <a:off x="971550" y="2979738"/>
            <a:ext cx="7192963" cy="3427412"/>
            <a:chOff x="785" y="1763"/>
            <a:chExt cx="4308" cy="1986"/>
          </a:xfrm>
        </p:grpSpPr>
        <p:sp>
          <p:nvSpPr>
            <p:cNvPr id="1476616" name="Oval 14"/>
            <p:cNvSpPr>
              <a:spLocks noChangeArrowheads="1"/>
            </p:cNvSpPr>
            <p:nvPr/>
          </p:nvSpPr>
          <p:spPr bwMode="auto">
            <a:xfrm>
              <a:off x="2597" y="1763"/>
              <a:ext cx="267" cy="284"/>
            </a:xfrm>
            <a:prstGeom prst="ellipse">
              <a:avLst/>
            </a:prstGeom>
            <a:noFill/>
            <a:ln w="20638">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17" name="Oval 15"/>
            <p:cNvSpPr>
              <a:spLocks noChangeArrowheads="1"/>
            </p:cNvSpPr>
            <p:nvPr/>
          </p:nvSpPr>
          <p:spPr bwMode="auto">
            <a:xfrm>
              <a:off x="1979" y="2188"/>
              <a:ext cx="249" cy="279"/>
            </a:xfrm>
            <a:prstGeom prst="ellipse">
              <a:avLst/>
            </a:prstGeom>
            <a:noFill/>
            <a:ln w="20638">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18" name="Oval 16"/>
            <p:cNvSpPr>
              <a:spLocks noChangeArrowheads="1"/>
            </p:cNvSpPr>
            <p:nvPr/>
          </p:nvSpPr>
          <p:spPr bwMode="auto">
            <a:xfrm>
              <a:off x="4329" y="2193"/>
              <a:ext cx="213" cy="232"/>
            </a:xfrm>
            <a:prstGeom prst="ellipse">
              <a:avLst/>
            </a:prstGeom>
            <a:noFill/>
            <a:ln w="20638">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19" name="Oval 17"/>
            <p:cNvSpPr>
              <a:spLocks noChangeArrowheads="1"/>
            </p:cNvSpPr>
            <p:nvPr/>
          </p:nvSpPr>
          <p:spPr bwMode="auto">
            <a:xfrm>
              <a:off x="2007" y="2879"/>
              <a:ext cx="214" cy="234"/>
            </a:xfrm>
            <a:prstGeom prst="ellipse">
              <a:avLst/>
            </a:prstGeom>
            <a:noFill/>
            <a:ln w="20638">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20" name="Line 18"/>
            <p:cNvSpPr>
              <a:spLocks noChangeShapeType="1"/>
            </p:cNvSpPr>
            <p:nvPr/>
          </p:nvSpPr>
          <p:spPr bwMode="auto">
            <a:xfrm flipH="1">
              <a:off x="2200" y="1987"/>
              <a:ext cx="423" cy="230"/>
            </a:xfrm>
            <a:prstGeom prst="line">
              <a:avLst/>
            </a:prstGeom>
            <a:noFill/>
            <a:ln w="20638">
              <a:solidFill>
                <a:srgbClr val="000000"/>
              </a:solidFill>
              <a:round/>
              <a:headEnd/>
              <a:tailEnd/>
            </a:ln>
          </p:spPr>
          <p:txBody>
            <a:bodyPr/>
            <a:lstStyle/>
            <a:p>
              <a:endParaRPr lang="zh-CN" altLang="en-US"/>
            </a:p>
          </p:txBody>
        </p:sp>
        <p:sp>
          <p:nvSpPr>
            <p:cNvPr id="1476621" name="Line 19"/>
            <p:cNvSpPr>
              <a:spLocks noChangeShapeType="1"/>
            </p:cNvSpPr>
            <p:nvPr/>
          </p:nvSpPr>
          <p:spPr bwMode="auto">
            <a:xfrm>
              <a:off x="2852" y="1963"/>
              <a:ext cx="422" cy="230"/>
            </a:xfrm>
            <a:prstGeom prst="line">
              <a:avLst/>
            </a:prstGeom>
            <a:noFill/>
            <a:ln w="20638">
              <a:solidFill>
                <a:srgbClr val="000000"/>
              </a:solidFill>
              <a:round/>
              <a:headEnd/>
              <a:tailEnd/>
            </a:ln>
          </p:spPr>
          <p:txBody>
            <a:bodyPr/>
            <a:lstStyle/>
            <a:p>
              <a:endParaRPr lang="zh-CN" altLang="en-US"/>
            </a:p>
          </p:txBody>
        </p:sp>
        <p:sp>
          <p:nvSpPr>
            <p:cNvPr id="1476622" name="Line 20"/>
            <p:cNvSpPr>
              <a:spLocks noChangeShapeType="1"/>
            </p:cNvSpPr>
            <p:nvPr/>
          </p:nvSpPr>
          <p:spPr bwMode="auto">
            <a:xfrm flipH="1">
              <a:off x="1193" y="1929"/>
              <a:ext cx="1404" cy="288"/>
            </a:xfrm>
            <a:prstGeom prst="line">
              <a:avLst/>
            </a:prstGeom>
            <a:noFill/>
            <a:ln w="20638">
              <a:solidFill>
                <a:srgbClr val="000000"/>
              </a:solidFill>
              <a:round/>
              <a:headEnd/>
              <a:tailEnd/>
            </a:ln>
          </p:spPr>
          <p:txBody>
            <a:bodyPr/>
            <a:lstStyle/>
            <a:p>
              <a:endParaRPr lang="zh-CN" altLang="en-US"/>
            </a:p>
          </p:txBody>
        </p:sp>
        <p:sp>
          <p:nvSpPr>
            <p:cNvPr id="1476623" name="Line 21"/>
            <p:cNvSpPr>
              <a:spLocks noChangeShapeType="1"/>
            </p:cNvSpPr>
            <p:nvPr/>
          </p:nvSpPr>
          <p:spPr bwMode="auto">
            <a:xfrm>
              <a:off x="2852" y="1905"/>
              <a:ext cx="1531" cy="312"/>
            </a:xfrm>
            <a:prstGeom prst="line">
              <a:avLst/>
            </a:prstGeom>
            <a:noFill/>
            <a:ln w="20638">
              <a:solidFill>
                <a:srgbClr val="000000"/>
              </a:solidFill>
              <a:round/>
              <a:headEnd/>
              <a:tailEnd/>
            </a:ln>
          </p:spPr>
          <p:txBody>
            <a:bodyPr/>
            <a:lstStyle/>
            <a:p>
              <a:endParaRPr lang="zh-CN" altLang="en-US"/>
            </a:p>
          </p:txBody>
        </p:sp>
        <p:sp>
          <p:nvSpPr>
            <p:cNvPr id="1476624" name="Line 22"/>
            <p:cNvSpPr>
              <a:spLocks noChangeShapeType="1"/>
            </p:cNvSpPr>
            <p:nvPr/>
          </p:nvSpPr>
          <p:spPr bwMode="auto">
            <a:xfrm flipH="1">
              <a:off x="1586" y="2422"/>
              <a:ext cx="421" cy="457"/>
            </a:xfrm>
            <a:prstGeom prst="line">
              <a:avLst/>
            </a:prstGeom>
            <a:noFill/>
            <a:ln w="20638">
              <a:solidFill>
                <a:srgbClr val="000000"/>
              </a:solidFill>
              <a:round/>
              <a:headEnd/>
              <a:tailEnd/>
            </a:ln>
          </p:spPr>
          <p:txBody>
            <a:bodyPr/>
            <a:lstStyle/>
            <a:p>
              <a:endParaRPr lang="zh-CN" altLang="en-US"/>
            </a:p>
          </p:txBody>
        </p:sp>
        <p:sp>
          <p:nvSpPr>
            <p:cNvPr id="1476625" name="Line 23"/>
            <p:cNvSpPr>
              <a:spLocks noChangeShapeType="1"/>
            </p:cNvSpPr>
            <p:nvPr/>
          </p:nvSpPr>
          <p:spPr bwMode="auto">
            <a:xfrm>
              <a:off x="2218" y="2422"/>
              <a:ext cx="423" cy="457"/>
            </a:xfrm>
            <a:prstGeom prst="line">
              <a:avLst/>
            </a:prstGeom>
            <a:noFill/>
            <a:ln w="20638">
              <a:solidFill>
                <a:srgbClr val="000000"/>
              </a:solidFill>
              <a:round/>
              <a:headEnd/>
              <a:tailEnd/>
            </a:ln>
          </p:spPr>
          <p:txBody>
            <a:bodyPr/>
            <a:lstStyle/>
            <a:p>
              <a:endParaRPr lang="zh-CN" altLang="en-US"/>
            </a:p>
          </p:txBody>
        </p:sp>
        <p:sp>
          <p:nvSpPr>
            <p:cNvPr id="1476626" name="Line 24"/>
            <p:cNvSpPr>
              <a:spLocks noChangeShapeType="1"/>
            </p:cNvSpPr>
            <p:nvPr/>
          </p:nvSpPr>
          <p:spPr bwMode="auto">
            <a:xfrm flipV="1">
              <a:off x="2105" y="2443"/>
              <a:ext cx="10" cy="454"/>
            </a:xfrm>
            <a:prstGeom prst="line">
              <a:avLst/>
            </a:prstGeom>
            <a:noFill/>
            <a:ln w="20638">
              <a:solidFill>
                <a:srgbClr val="000000"/>
              </a:solidFill>
              <a:round/>
              <a:headEnd/>
              <a:tailEnd/>
            </a:ln>
          </p:spPr>
          <p:txBody>
            <a:bodyPr/>
            <a:lstStyle/>
            <a:p>
              <a:endParaRPr lang="zh-CN" altLang="en-US"/>
            </a:p>
          </p:txBody>
        </p:sp>
        <p:sp>
          <p:nvSpPr>
            <p:cNvPr id="1476627" name="Line 25"/>
            <p:cNvSpPr>
              <a:spLocks noChangeShapeType="1"/>
            </p:cNvSpPr>
            <p:nvPr/>
          </p:nvSpPr>
          <p:spPr bwMode="auto">
            <a:xfrm flipH="1">
              <a:off x="4118" y="2422"/>
              <a:ext cx="253" cy="457"/>
            </a:xfrm>
            <a:prstGeom prst="line">
              <a:avLst/>
            </a:prstGeom>
            <a:noFill/>
            <a:ln w="20638">
              <a:solidFill>
                <a:srgbClr val="000000"/>
              </a:solidFill>
              <a:round/>
              <a:headEnd/>
              <a:tailEnd/>
            </a:ln>
          </p:spPr>
          <p:txBody>
            <a:bodyPr/>
            <a:lstStyle/>
            <a:p>
              <a:endParaRPr lang="zh-CN" altLang="en-US"/>
            </a:p>
          </p:txBody>
        </p:sp>
        <p:sp>
          <p:nvSpPr>
            <p:cNvPr id="1476628" name="Line 26"/>
            <p:cNvSpPr>
              <a:spLocks noChangeShapeType="1"/>
            </p:cNvSpPr>
            <p:nvPr/>
          </p:nvSpPr>
          <p:spPr bwMode="auto">
            <a:xfrm>
              <a:off x="4524" y="2415"/>
              <a:ext cx="211" cy="439"/>
            </a:xfrm>
            <a:prstGeom prst="line">
              <a:avLst/>
            </a:prstGeom>
            <a:noFill/>
            <a:ln w="20638">
              <a:solidFill>
                <a:srgbClr val="000000"/>
              </a:solidFill>
              <a:round/>
              <a:headEnd/>
              <a:tailEnd/>
            </a:ln>
          </p:spPr>
          <p:txBody>
            <a:bodyPr/>
            <a:lstStyle/>
            <a:p>
              <a:endParaRPr lang="zh-CN" altLang="en-US"/>
            </a:p>
          </p:txBody>
        </p:sp>
        <p:sp>
          <p:nvSpPr>
            <p:cNvPr id="1476629" name="Line 27"/>
            <p:cNvSpPr>
              <a:spLocks noChangeShapeType="1"/>
            </p:cNvSpPr>
            <p:nvPr/>
          </p:nvSpPr>
          <p:spPr bwMode="auto">
            <a:xfrm flipH="1">
              <a:off x="1916" y="3096"/>
              <a:ext cx="168" cy="387"/>
            </a:xfrm>
            <a:prstGeom prst="line">
              <a:avLst/>
            </a:prstGeom>
            <a:noFill/>
            <a:ln w="20638">
              <a:solidFill>
                <a:srgbClr val="000000"/>
              </a:solidFill>
              <a:round/>
              <a:headEnd/>
              <a:tailEnd/>
            </a:ln>
          </p:spPr>
          <p:txBody>
            <a:bodyPr/>
            <a:lstStyle/>
            <a:p>
              <a:endParaRPr lang="zh-CN" altLang="en-US"/>
            </a:p>
          </p:txBody>
        </p:sp>
        <p:sp>
          <p:nvSpPr>
            <p:cNvPr id="1476630" name="Line 28"/>
            <p:cNvSpPr>
              <a:spLocks noChangeShapeType="1"/>
            </p:cNvSpPr>
            <p:nvPr/>
          </p:nvSpPr>
          <p:spPr bwMode="auto">
            <a:xfrm>
              <a:off x="2163" y="3104"/>
              <a:ext cx="182" cy="388"/>
            </a:xfrm>
            <a:prstGeom prst="line">
              <a:avLst/>
            </a:prstGeom>
            <a:noFill/>
            <a:ln w="20638">
              <a:solidFill>
                <a:srgbClr val="000000"/>
              </a:solidFill>
              <a:round/>
              <a:headEnd/>
              <a:tailEnd/>
            </a:ln>
          </p:spPr>
          <p:txBody>
            <a:bodyPr/>
            <a:lstStyle/>
            <a:p>
              <a:endParaRPr lang="zh-CN" altLang="en-US"/>
            </a:p>
          </p:txBody>
        </p:sp>
        <p:sp>
          <p:nvSpPr>
            <p:cNvPr id="1476631" name="Rectangle 29"/>
            <p:cNvSpPr>
              <a:spLocks noChangeArrowheads="1"/>
            </p:cNvSpPr>
            <p:nvPr/>
          </p:nvSpPr>
          <p:spPr bwMode="auto">
            <a:xfrm>
              <a:off x="785" y="2188"/>
              <a:ext cx="213" cy="247"/>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x1</a:t>
              </a:r>
              <a:endParaRPr kumimoji="0" lang="en-US" altLang="zh-CN" sz="2800">
                <a:solidFill>
                  <a:schemeClr val="tx1"/>
                </a:solidFill>
                <a:latin typeface="Times New Roman" pitchFamily="18" charset="0"/>
              </a:endParaRPr>
            </a:p>
          </p:txBody>
        </p:sp>
        <p:sp>
          <p:nvSpPr>
            <p:cNvPr id="1476633" name="Rectangle 31"/>
            <p:cNvSpPr>
              <a:spLocks noChangeArrowheads="1"/>
            </p:cNvSpPr>
            <p:nvPr/>
          </p:nvSpPr>
          <p:spPr bwMode="auto">
            <a:xfrm>
              <a:off x="1194" y="2869"/>
              <a:ext cx="224" cy="247"/>
            </a:xfrm>
            <a:prstGeom prst="rect">
              <a:avLst/>
            </a:prstGeom>
            <a:noFill/>
            <a:ln w="9525">
              <a:noFill/>
              <a:miter lim="800000"/>
              <a:headEnd/>
              <a:tailEnd/>
            </a:ln>
          </p:spPr>
          <p:txBody>
            <a:bodyPr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y1</a:t>
              </a:r>
              <a:endParaRPr kumimoji="0" lang="en-US" altLang="zh-CN" sz="2800">
                <a:solidFill>
                  <a:schemeClr val="tx1"/>
                </a:solidFill>
                <a:latin typeface="Times New Roman" pitchFamily="18" charset="0"/>
              </a:endParaRPr>
            </a:p>
          </p:txBody>
        </p:sp>
        <p:sp>
          <p:nvSpPr>
            <p:cNvPr id="1476636" name="Rectangle 34"/>
            <p:cNvSpPr>
              <a:spLocks noChangeArrowheads="1"/>
            </p:cNvSpPr>
            <p:nvPr/>
          </p:nvSpPr>
          <p:spPr bwMode="auto">
            <a:xfrm>
              <a:off x="1519" y="3502"/>
              <a:ext cx="213" cy="247"/>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a1</a:t>
              </a:r>
              <a:endParaRPr kumimoji="0" lang="en-US" altLang="zh-CN" sz="2800">
                <a:solidFill>
                  <a:schemeClr val="tx1"/>
                </a:solidFill>
                <a:latin typeface="Times New Roman" pitchFamily="18" charset="0"/>
              </a:endParaRPr>
            </a:p>
          </p:txBody>
        </p:sp>
        <p:sp>
          <p:nvSpPr>
            <p:cNvPr id="1476639" name="Rectangle 37"/>
            <p:cNvSpPr>
              <a:spLocks noChangeArrowheads="1"/>
            </p:cNvSpPr>
            <p:nvPr/>
          </p:nvSpPr>
          <p:spPr bwMode="auto">
            <a:xfrm>
              <a:off x="2511" y="3492"/>
              <a:ext cx="213" cy="248"/>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a2</a:t>
              </a:r>
              <a:endParaRPr kumimoji="0" lang="en-US" altLang="zh-CN" sz="2800">
                <a:solidFill>
                  <a:schemeClr val="tx1"/>
                </a:solidFill>
                <a:latin typeface="Times New Roman" pitchFamily="18" charset="0"/>
              </a:endParaRPr>
            </a:p>
          </p:txBody>
        </p:sp>
        <p:sp>
          <p:nvSpPr>
            <p:cNvPr id="1476642" name="Rectangle 40"/>
            <p:cNvSpPr>
              <a:spLocks noChangeArrowheads="1"/>
            </p:cNvSpPr>
            <p:nvPr/>
          </p:nvSpPr>
          <p:spPr bwMode="auto">
            <a:xfrm>
              <a:off x="2779" y="2840"/>
              <a:ext cx="213" cy="248"/>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y3</a:t>
              </a:r>
              <a:endParaRPr kumimoji="0" lang="en-US" altLang="zh-CN" sz="2800">
                <a:solidFill>
                  <a:schemeClr val="tx1"/>
                </a:solidFill>
                <a:latin typeface="Times New Roman" pitchFamily="18" charset="0"/>
              </a:endParaRPr>
            </a:p>
          </p:txBody>
        </p:sp>
        <p:sp>
          <p:nvSpPr>
            <p:cNvPr id="1476644" name="Rectangle 42"/>
            <p:cNvSpPr>
              <a:spLocks noChangeArrowheads="1"/>
            </p:cNvSpPr>
            <p:nvPr/>
          </p:nvSpPr>
          <p:spPr bwMode="auto">
            <a:xfrm>
              <a:off x="3759" y="2840"/>
              <a:ext cx="201" cy="248"/>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z1</a:t>
              </a:r>
              <a:endParaRPr kumimoji="0" lang="en-US" altLang="zh-CN" sz="2800">
                <a:solidFill>
                  <a:schemeClr val="tx1"/>
                </a:solidFill>
                <a:latin typeface="Times New Roman" pitchFamily="18" charset="0"/>
              </a:endParaRPr>
            </a:p>
          </p:txBody>
        </p:sp>
        <p:sp>
          <p:nvSpPr>
            <p:cNvPr id="1476646" name="Rectangle 44"/>
            <p:cNvSpPr>
              <a:spLocks noChangeArrowheads="1"/>
            </p:cNvSpPr>
            <p:nvPr/>
          </p:nvSpPr>
          <p:spPr bwMode="auto">
            <a:xfrm>
              <a:off x="4893" y="2840"/>
              <a:ext cx="200" cy="248"/>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z2</a:t>
              </a:r>
              <a:endParaRPr kumimoji="0" lang="en-US" altLang="zh-CN" sz="2800">
                <a:solidFill>
                  <a:schemeClr val="tx1"/>
                </a:solidFill>
                <a:latin typeface="Times New Roman" pitchFamily="18" charset="0"/>
              </a:endParaRPr>
            </a:p>
          </p:txBody>
        </p:sp>
        <p:sp>
          <p:nvSpPr>
            <p:cNvPr id="1476649" name="Rectangle 47"/>
            <p:cNvSpPr>
              <a:spLocks noChangeArrowheads="1"/>
            </p:cNvSpPr>
            <p:nvPr/>
          </p:nvSpPr>
          <p:spPr bwMode="auto">
            <a:xfrm>
              <a:off x="3475" y="2188"/>
              <a:ext cx="213" cy="247"/>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x3</a:t>
              </a:r>
              <a:endParaRPr kumimoji="0" lang="en-US" altLang="zh-CN" sz="2800">
                <a:solidFill>
                  <a:schemeClr val="tx1"/>
                </a:solidFill>
                <a:latin typeface="Times New Roman" pitchFamily="18" charset="0"/>
              </a:endParaRPr>
            </a:p>
          </p:txBody>
        </p:sp>
        <p:sp>
          <p:nvSpPr>
            <p:cNvPr id="1476651" name="Rectangle 49"/>
            <p:cNvSpPr>
              <a:spLocks noChangeArrowheads="1"/>
            </p:cNvSpPr>
            <p:nvPr/>
          </p:nvSpPr>
          <p:spPr bwMode="auto">
            <a:xfrm>
              <a:off x="1107" y="2211"/>
              <a:ext cx="214" cy="232"/>
            </a:xfrm>
            <a:prstGeom prst="rect">
              <a:avLst/>
            </a:prstGeom>
            <a:noFill/>
            <a:ln w="20638">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52" name="Rectangle 50"/>
            <p:cNvSpPr>
              <a:spLocks noChangeArrowheads="1"/>
            </p:cNvSpPr>
            <p:nvPr/>
          </p:nvSpPr>
          <p:spPr bwMode="auto">
            <a:xfrm>
              <a:off x="1475" y="2879"/>
              <a:ext cx="214" cy="234"/>
            </a:xfrm>
            <a:prstGeom prst="rect">
              <a:avLst/>
            </a:prstGeom>
            <a:noFill/>
            <a:ln w="20638">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53" name="Rectangle 51"/>
            <p:cNvSpPr>
              <a:spLocks noChangeArrowheads="1"/>
            </p:cNvSpPr>
            <p:nvPr/>
          </p:nvSpPr>
          <p:spPr bwMode="auto">
            <a:xfrm>
              <a:off x="1796" y="3492"/>
              <a:ext cx="215" cy="232"/>
            </a:xfrm>
            <a:prstGeom prst="rect">
              <a:avLst/>
            </a:prstGeom>
            <a:noFill/>
            <a:ln w="20638">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54" name="Rectangle 52"/>
            <p:cNvSpPr>
              <a:spLocks noChangeArrowheads="1"/>
            </p:cNvSpPr>
            <p:nvPr/>
          </p:nvSpPr>
          <p:spPr bwMode="auto">
            <a:xfrm>
              <a:off x="2218" y="3492"/>
              <a:ext cx="214" cy="232"/>
            </a:xfrm>
            <a:prstGeom prst="rect">
              <a:avLst/>
            </a:prstGeom>
            <a:noFill/>
            <a:ln w="20638">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55" name="Rectangle 53"/>
            <p:cNvSpPr>
              <a:spLocks noChangeArrowheads="1"/>
            </p:cNvSpPr>
            <p:nvPr/>
          </p:nvSpPr>
          <p:spPr bwMode="auto">
            <a:xfrm>
              <a:off x="2540" y="2879"/>
              <a:ext cx="213" cy="234"/>
            </a:xfrm>
            <a:prstGeom prst="rect">
              <a:avLst/>
            </a:prstGeom>
            <a:noFill/>
            <a:ln w="20638">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56" name="Rectangle 54"/>
            <p:cNvSpPr>
              <a:spLocks noChangeArrowheads="1"/>
            </p:cNvSpPr>
            <p:nvPr/>
          </p:nvSpPr>
          <p:spPr bwMode="auto">
            <a:xfrm>
              <a:off x="3999" y="2879"/>
              <a:ext cx="213" cy="234"/>
            </a:xfrm>
            <a:prstGeom prst="rect">
              <a:avLst/>
            </a:prstGeom>
            <a:noFill/>
            <a:ln w="20638">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57" name="Rectangle 55"/>
            <p:cNvSpPr>
              <a:spLocks noChangeArrowheads="1"/>
            </p:cNvSpPr>
            <p:nvPr/>
          </p:nvSpPr>
          <p:spPr bwMode="auto">
            <a:xfrm>
              <a:off x="4638" y="2879"/>
              <a:ext cx="214" cy="234"/>
            </a:xfrm>
            <a:prstGeom prst="rect">
              <a:avLst/>
            </a:prstGeom>
            <a:noFill/>
            <a:ln w="20638">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6658" name="Rectangle 56"/>
            <p:cNvSpPr>
              <a:spLocks noChangeArrowheads="1"/>
            </p:cNvSpPr>
            <p:nvPr/>
          </p:nvSpPr>
          <p:spPr bwMode="auto">
            <a:xfrm>
              <a:off x="3192" y="2211"/>
              <a:ext cx="214" cy="232"/>
            </a:xfrm>
            <a:prstGeom prst="rect">
              <a:avLst/>
            </a:prstGeom>
            <a:noFill/>
            <a:ln w="20638">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grpSp>
    </p:spTree>
  </p:cSld>
  <p:clrMapOvr>
    <a:masterClrMapping/>
  </p:clrMapOvr>
  <p:transition>
    <p:random/>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灯片编号占位符 2"/>
          <p:cNvSpPr>
            <a:spLocks noGrp="1"/>
          </p:cNvSpPr>
          <p:nvPr>
            <p:ph type="sldNum" sz="quarter" idx="11"/>
          </p:nvPr>
        </p:nvSpPr>
        <p:spPr/>
        <p:txBody>
          <a:bodyPr/>
          <a:lstStyle/>
          <a:p>
            <a:r>
              <a:rPr lang="zh-CN" altLang="en-US"/>
              <a:t>第 </a:t>
            </a:r>
            <a:fld id="{A138AB9F-8E9F-4B71-884F-6E8EBBAC52DD}" type="slidenum">
              <a:rPr lang="zh-CN" altLang="en-US" b="1">
                <a:solidFill>
                  <a:srgbClr val="66CCFF"/>
                </a:solidFill>
              </a:rPr>
              <a:pPr/>
              <a:t>127</a:t>
            </a:fld>
            <a:r>
              <a:rPr lang="en-US" altLang="zh-CN" b="1"/>
              <a:t> </a:t>
            </a:r>
            <a:r>
              <a:rPr lang="zh-CN" altLang="en-US"/>
              <a:t>页</a:t>
            </a:r>
            <a:endParaRPr lang="zh-CN" altLang="en-US" sz="1800">
              <a:latin typeface="Arial" charset="0"/>
            </a:endParaRPr>
          </a:p>
        </p:txBody>
      </p:sp>
      <p:sp>
        <p:nvSpPr>
          <p:cNvPr id="1477637" name="Rectangle 5"/>
          <p:cNvSpPr>
            <a:spLocks noChangeArrowheads="1"/>
          </p:cNvSpPr>
          <p:nvPr/>
        </p:nvSpPr>
        <p:spPr bwMode="auto">
          <a:xfrm>
            <a:off x="250825" y="2933700"/>
            <a:ext cx="8642350" cy="3240088"/>
          </a:xfrm>
          <a:prstGeom prst="rect">
            <a:avLst/>
          </a:prstGeom>
          <a:solidFill>
            <a:schemeClr val="tx1"/>
          </a:solidFill>
          <a:ln w="9525" algn="ctr">
            <a:noFill/>
            <a:miter lim="800000"/>
            <a:headEnd/>
            <a:tailEnd/>
          </a:ln>
          <a:effectLst/>
        </p:spPr>
        <p:txBody>
          <a:bodyPr wrap="none" lIns="92075" tIns="46038" rIns="92075" bIns="46038" anchor="ctr"/>
          <a:lstStyle/>
          <a:p>
            <a:endParaRPr lang="zh-CN" altLang="en-US"/>
          </a:p>
        </p:txBody>
      </p:sp>
      <p:sp>
        <p:nvSpPr>
          <p:cNvPr id="1477634"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77635" name="Rectangle 3"/>
          <p:cNvSpPr>
            <a:spLocks noChangeArrowheads="1"/>
          </p:cNvSpPr>
          <p:nvPr/>
        </p:nvSpPr>
        <p:spPr bwMode="auto">
          <a:xfrm>
            <a:off x="296863" y="728663"/>
            <a:ext cx="8505825" cy="1619547"/>
          </a:xfrm>
          <a:prstGeom prst="rect">
            <a:avLst/>
          </a:prstGeom>
          <a:noFill/>
          <a:ln w="9525" algn="ctr">
            <a:noFill/>
            <a:miter lim="800000"/>
            <a:headEnd/>
            <a:tailEnd/>
          </a:ln>
          <a:effectLst/>
        </p:spPr>
        <p:txBody>
          <a:bodyPr lIns="92075" tIns="46038" rIns="92075" bIns="46038">
            <a:spAutoFit/>
          </a:bodyPr>
          <a:lstStyle/>
          <a:p>
            <a:pPr>
              <a:lnSpc>
                <a:spcPct val="100000"/>
              </a:lnSpc>
              <a:spcBef>
                <a:spcPct val="10000"/>
              </a:spcBef>
              <a:buSzPct val="75000"/>
            </a:pPr>
            <a:r>
              <a:rPr lang="zh-CN" altLang="en-US" dirty="0">
                <a:latin typeface="宋体" charset="-122"/>
              </a:rPr>
              <a:t> 广义表</a:t>
            </a:r>
            <a:r>
              <a:rPr lang="zh-CN" altLang="en-US" dirty="0"/>
              <a:t>的特殊形态</a:t>
            </a:r>
            <a:endParaRPr lang="en-US" altLang="zh-CN" dirty="0">
              <a:solidFill>
                <a:schemeClr val="tx1"/>
              </a:solidFill>
              <a:latin typeface="宋体" charset="-122"/>
            </a:endParaRPr>
          </a:p>
          <a:p>
            <a:pPr eaLnBrk="1" hangingPunct="1">
              <a:lnSpc>
                <a:spcPct val="100000"/>
              </a:lnSpc>
              <a:spcBef>
                <a:spcPct val="10000"/>
              </a:spcBef>
              <a:buClr>
                <a:srgbClr val="CC6600"/>
              </a:buClr>
              <a:buFont typeface="Wingdings 2" pitchFamily="18" charset="2"/>
              <a:buNone/>
            </a:pPr>
            <a:r>
              <a:rPr lang="zh-CN" altLang="en-US" dirty="0" smtClean="0">
                <a:solidFill>
                  <a:schemeClr val="tx1"/>
                </a:solidFill>
                <a:latin typeface="宋体" charset="-122"/>
              </a:rPr>
              <a:t>再入表是一个图，如果</a:t>
            </a:r>
            <a:r>
              <a:rPr lang="zh-CN" altLang="en-US" dirty="0">
                <a:solidFill>
                  <a:schemeClr val="tx1"/>
                </a:solidFill>
                <a:latin typeface="宋体" charset="-122"/>
              </a:rPr>
              <a:t>再入表中没有回路：对应一个</a:t>
            </a:r>
            <a:r>
              <a:rPr lang="en-US" altLang="zh-CN" dirty="0">
                <a:latin typeface="宋体" charset="-122"/>
              </a:rPr>
              <a:t>DAG</a:t>
            </a:r>
            <a:r>
              <a:rPr lang="en-US" altLang="zh-CN" dirty="0">
                <a:solidFill>
                  <a:schemeClr val="tx1"/>
                </a:solidFill>
                <a:latin typeface="宋体" charset="-122"/>
              </a:rPr>
              <a:t>(</a:t>
            </a:r>
            <a:r>
              <a:rPr lang="zh-CN" altLang="en-US" dirty="0">
                <a:solidFill>
                  <a:schemeClr val="tx1"/>
                </a:solidFill>
                <a:latin typeface="宋体" charset="-122"/>
              </a:rPr>
              <a:t>有向无环图</a:t>
            </a:r>
            <a:r>
              <a:rPr lang="en-US" altLang="zh-CN" dirty="0">
                <a:solidFill>
                  <a:schemeClr val="tx1"/>
                </a:solidFill>
                <a:latin typeface="宋体" charset="-122"/>
              </a:rPr>
              <a:t>)</a:t>
            </a:r>
            <a:r>
              <a:rPr lang="zh-CN" altLang="en-US" dirty="0">
                <a:solidFill>
                  <a:schemeClr val="tx1"/>
                </a:solidFill>
                <a:latin typeface="宋体" charset="-122"/>
              </a:rPr>
              <a:t>。</a:t>
            </a:r>
          </a:p>
        </p:txBody>
      </p:sp>
      <p:sp>
        <p:nvSpPr>
          <p:cNvPr id="1477639" name="AutoShape 4"/>
          <p:cNvSpPr>
            <a:spLocks noChangeAspect="1" noChangeArrowheads="1" noTextEdit="1"/>
          </p:cNvSpPr>
          <p:nvPr/>
        </p:nvSpPr>
        <p:spPr bwMode="auto">
          <a:xfrm>
            <a:off x="993775" y="2124075"/>
            <a:ext cx="7031038" cy="4040188"/>
          </a:xfrm>
          <a:prstGeom prst="rect">
            <a:avLst/>
          </a:prstGeom>
          <a:noFill/>
          <a:ln w="9525">
            <a:noFill/>
            <a:miter lim="800000"/>
            <a:headEnd/>
            <a:tailEnd/>
          </a:ln>
        </p:spPr>
        <p:txBody>
          <a:bodyPr/>
          <a:lstStyle/>
          <a:p>
            <a:endParaRPr lang="zh-CN" altLang="en-US"/>
          </a:p>
        </p:txBody>
      </p:sp>
      <p:sp>
        <p:nvSpPr>
          <p:cNvPr id="1477641" name="Rectangle 7"/>
          <p:cNvSpPr>
            <a:spLocks noChangeArrowheads="1"/>
          </p:cNvSpPr>
          <p:nvPr/>
        </p:nvSpPr>
        <p:spPr bwMode="auto">
          <a:xfrm>
            <a:off x="385763" y="2349500"/>
            <a:ext cx="8280400" cy="487363"/>
          </a:xfrm>
          <a:prstGeom prst="rect">
            <a:avLst/>
          </a:prstGeom>
          <a:noFill/>
          <a:ln w="9525">
            <a:noFill/>
            <a:miter lim="800000"/>
            <a:headEnd/>
            <a:tailEnd/>
          </a:ln>
        </p:spPr>
        <p:txBody>
          <a:bodyPr lIns="0" tIns="0" rIns="0" bIns="0">
            <a:spAutoFit/>
          </a:bodyPr>
          <a:lstStyle/>
          <a:p>
            <a:pPr marL="342900" indent="-342900" algn="ctr" eaLnBrk="1" hangingPunct="1">
              <a:lnSpc>
                <a:spcPct val="100000"/>
              </a:lnSpc>
              <a:spcBef>
                <a:spcPct val="0"/>
              </a:spcBef>
              <a:buClrTx/>
              <a:buFontTx/>
              <a:buNone/>
            </a:pPr>
            <a:r>
              <a:rPr kumimoji="0" lang="en-US" altLang="zh-CN">
                <a:latin typeface="Times New Roman" pitchFamily="18" charset="0"/>
              </a:rPr>
              <a:t>( </a:t>
            </a:r>
            <a:r>
              <a:rPr kumimoji="0" lang="en-US" altLang="zh-CN">
                <a:solidFill>
                  <a:srgbClr val="00FFFF"/>
                </a:solidFill>
                <a:latin typeface="Times New Roman" pitchFamily="18" charset="0"/>
              </a:rPr>
              <a:t>((a, b))</a:t>
            </a:r>
            <a:r>
              <a:rPr kumimoji="0" lang="zh-CN" altLang="en-US">
                <a:solidFill>
                  <a:schemeClr val="tx1"/>
                </a:solidFill>
                <a:latin typeface="Times New Roman" pitchFamily="18" charset="0"/>
              </a:rPr>
              <a:t>，</a:t>
            </a:r>
            <a:r>
              <a:rPr kumimoji="0" lang="en-US" altLang="zh-CN">
                <a:solidFill>
                  <a:schemeClr val="tx1"/>
                </a:solidFill>
                <a:latin typeface="Times New Roman" pitchFamily="18" charset="0"/>
              </a:rPr>
              <a:t>((a,b),c,d)</a:t>
            </a:r>
            <a:r>
              <a:rPr kumimoji="0" lang="zh-CN" altLang="en-US">
                <a:solidFill>
                  <a:schemeClr val="tx1"/>
                </a:solidFill>
                <a:latin typeface="Times New Roman" pitchFamily="18" charset="0"/>
              </a:rPr>
              <a:t>，</a:t>
            </a:r>
            <a:r>
              <a:rPr kumimoji="0" lang="en-US" altLang="zh-CN">
                <a:latin typeface="Times New Roman" pitchFamily="18" charset="0"/>
              </a:rPr>
              <a:t>(d, e, f, g)</a:t>
            </a:r>
            <a:r>
              <a:rPr kumimoji="0" lang="zh-CN" altLang="en-US">
                <a:solidFill>
                  <a:schemeClr val="tx1"/>
                </a:solidFill>
                <a:latin typeface="Times New Roman" pitchFamily="18" charset="0"/>
              </a:rPr>
              <a:t>，</a:t>
            </a:r>
            <a:r>
              <a:rPr kumimoji="0" lang="en-US" altLang="zh-CN">
                <a:solidFill>
                  <a:schemeClr val="tx1"/>
                </a:solidFill>
                <a:latin typeface="Times New Roman" pitchFamily="18" charset="0"/>
              </a:rPr>
              <a:t>(f ,g) </a:t>
            </a:r>
            <a:r>
              <a:rPr kumimoji="0" lang="en-US" altLang="zh-CN">
                <a:latin typeface="Times New Roman" pitchFamily="18" charset="0"/>
              </a:rPr>
              <a:t>)</a:t>
            </a:r>
          </a:p>
        </p:txBody>
      </p:sp>
      <p:grpSp>
        <p:nvGrpSpPr>
          <p:cNvPr id="1477695" name="Group 63"/>
          <p:cNvGrpSpPr>
            <a:grpSpLocks/>
          </p:cNvGrpSpPr>
          <p:nvPr/>
        </p:nvGrpSpPr>
        <p:grpSpPr bwMode="auto">
          <a:xfrm>
            <a:off x="1331913" y="3114675"/>
            <a:ext cx="6946900" cy="2914650"/>
            <a:chOff x="857" y="1848"/>
            <a:chExt cx="4376" cy="1836"/>
          </a:xfrm>
        </p:grpSpPr>
        <p:sp>
          <p:nvSpPr>
            <p:cNvPr id="1477643" name="Freeform 9"/>
            <p:cNvSpPr>
              <a:spLocks/>
            </p:cNvSpPr>
            <p:nvPr/>
          </p:nvSpPr>
          <p:spPr bwMode="auto">
            <a:xfrm>
              <a:off x="2727" y="1848"/>
              <a:ext cx="225" cy="252"/>
            </a:xfrm>
            <a:custGeom>
              <a:avLst/>
              <a:gdLst>
                <a:gd name="T0" fmla="*/ 85 w 173"/>
                <a:gd name="T1" fmla="*/ 0 h 149"/>
                <a:gd name="T2" fmla="*/ 76 w 173"/>
                <a:gd name="T3" fmla="*/ 0 h 149"/>
                <a:gd name="T4" fmla="*/ 66 w 173"/>
                <a:gd name="T5" fmla="*/ 0 h 149"/>
                <a:gd name="T6" fmla="*/ 60 w 173"/>
                <a:gd name="T7" fmla="*/ 2 h 149"/>
                <a:gd name="T8" fmla="*/ 50 w 173"/>
                <a:gd name="T9" fmla="*/ 4 h 149"/>
                <a:gd name="T10" fmla="*/ 43 w 173"/>
                <a:gd name="T11" fmla="*/ 7 h 149"/>
                <a:gd name="T12" fmla="*/ 36 w 173"/>
                <a:gd name="T13" fmla="*/ 11 h 149"/>
                <a:gd name="T14" fmla="*/ 25 w 173"/>
                <a:gd name="T15" fmla="*/ 21 h 149"/>
                <a:gd name="T16" fmla="*/ 18 w 173"/>
                <a:gd name="T17" fmla="*/ 25 h 149"/>
                <a:gd name="T18" fmla="*/ 13 w 173"/>
                <a:gd name="T19" fmla="*/ 32 h 149"/>
                <a:gd name="T20" fmla="*/ 9 w 173"/>
                <a:gd name="T21" fmla="*/ 39 h 149"/>
                <a:gd name="T22" fmla="*/ 4 w 173"/>
                <a:gd name="T23" fmla="*/ 44 h 149"/>
                <a:gd name="T24" fmla="*/ 2 w 173"/>
                <a:gd name="T25" fmla="*/ 50 h 149"/>
                <a:gd name="T26" fmla="*/ 0 w 173"/>
                <a:gd name="T27" fmla="*/ 57 h 149"/>
                <a:gd name="T28" fmla="*/ 0 w 173"/>
                <a:gd name="T29" fmla="*/ 67 h 149"/>
                <a:gd name="T30" fmla="*/ 0 w 173"/>
                <a:gd name="T31" fmla="*/ 73 h 149"/>
                <a:gd name="T32" fmla="*/ 0 w 173"/>
                <a:gd name="T33" fmla="*/ 80 h 149"/>
                <a:gd name="T34" fmla="*/ 0 w 173"/>
                <a:gd name="T35" fmla="*/ 90 h 149"/>
                <a:gd name="T36" fmla="*/ 2 w 173"/>
                <a:gd name="T37" fmla="*/ 96 h 149"/>
                <a:gd name="T38" fmla="*/ 4 w 173"/>
                <a:gd name="T39" fmla="*/ 103 h 149"/>
                <a:gd name="T40" fmla="*/ 9 w 173"/>
                <a:gd name="T41" fmla="*/ 110 h 149"/>
                <a:gd name="T42" fmla="*/ 13 w 173"/>
                <a:gd name="T43" fmla="*/ 115 h 149"/>
                <a:gd name="T44" fmla="*/ 18 w 173"/>
                <a:gd name="T45" fmla="*/ 122 h 149"/>
                <a:gd name="T46" fmla="*/ 25 w 173"/>
                <a:gd name="T47" fmla="*/ 126 h 149"/>
                <a:gd name="T48" fmla="*/ 36 w 173"/>
                <a:gd name="T49" fmla="*/ 136 h 149"/>
                <a:gd name="T50" fmla="*/ 43 w 173"/>
                <a:gd name="T51" fmla="*/ 140 h 149"/>
                <a:gd name="T52" fmla="*/ 50 w 173"/>
                <a:gd name="T53" fmla="*/ 143 h 149"/>
                <a:gd name="T54" fmla="*/ 60 w 173"/>
                <a:gd name="T55" fmla="*/ 145 h 149"/>
                <a:gd name="T56" fmla="*/ 66 w 173"/>
                <a:gd name="T57" fmla="*/ 147 h 149"/>
                <a:gd name="T58" fmla="*/ 76 w 173"/>
                <a:gd name="T59" fmla="*/ 147 h 149"/>
                <a:gd name="T60" fmla="*/ 85 w 173"/>
                <a:gd name="T61" fmla="*/ 149 h 149"/>
                <a:gd name="T62" fmla="*/ 94 w 173"/>
                <a:gd name="T63" fmla="*/ 147 h 149"/>
                <a:gd name="T64" fmla="*/ 103 w 173"/>
                <a:gd name="T65" fmla="*/ 147 h 149"/>
                <a:gd name="T66" fmla="*/ 110 w 173"/>
                <a:gd name="T67" fmla="*/ 145 h 149"/>
                <a:gd name="T68" fmla="*/ 120 w 173"/>
                <a:gd name="T69" fmla="*/ 143 h 149"/>
                <a:gd name="T70" fmla="*/ 126 w 173"/>
                <a:gd name="T71" fmla="*/ 140 h 149"/>
                <a:gd name="T72" fmla="*/ 133 w 173"/>
                <a:gd name="T73" fmla="*/ 136 h 149"/>
                <a:gd name="T74" fmla="*/ 147 w 173"/>
                <a:gd name="T75" fmla="*/ 126 h 149"/>
                <a:gd name="T76" fmla="*/ 152 w 173"/>
                <a:gd name="T77" fmla="*/ 122 h 149"/>
                <a:gd name="T78" fmla="*/ 156 w 173"/>
                <a:gd name="T79" fmla="*/ 115 h 149"/>
                <a:gd name="T80" fmla="*/ 161 w 173"/>
                <a:gd name="T81" fmla="*/ 110 h 149"/>
                <a:gd name="T82" fmla="*/ 166 w 173"/>
                <a:gd name="T83" fmla="*/ 103 h 149"/>
                <a:gd name="T84" fmla="*/ 168 w 173"/>
                <a:gd name="T85" fmla="*/ 96 h 149"/>
                <a:gd name="T86" fmla="*/ 170 w 173"/>
                <a:gd name="T87" fmla="*/ 90 h 149"/>
                <a:gd name="T88" fmla="*/ 170 w 173"/>
                <a:gd name="T89" fmla="*/ 80 h 149"/>
                <a:gd name="T90" fmla="*/ 173 w 173"/>
                <a:gd name="T91" fmla="*/ 73 h 149"/>
                <a:gd name="T92" fmla="*/ 170 w 173"/>
                <a:gd name="T93" fmla="*/ 67 h 149"/>
                <a:gd name="T94" fmla="*/ 170 w 173"/>
                <a:gd name="T95" fmla="*/ 57 h 149"/>
                <a:gd name="T96" fmla="*/ 168 w 173"/>
                <a:gd name="T97" fmla="*/ 50 h 149"/>
                <a:gd name="T98" fmla="*/ 166 w 173"/>
                <a:gd name="T99" fmla="*/ 44 h 149"/>
                <a:gd name="T100" fmla="*/ 161 w 173"/>
                <a:gd name="T101" fmla="*/ 39 h 149"/>
                <a:gd name="T102" fmla="*/ 156 w 173"/>
                <a:gd name="T103" fmla="*/ 32 h 149"/>
                <a:gd name="T104" fmla="*/ 152 w 173"/>
                <a:gd name="T105" fmla="*/ 25 h 149"/>
                <a:gd name="T106" fmla="*/ 147 w 173"/>
                <a:gd name="T107" fmla="*/ 21 h 149"/>
                <a:gd name="T108" fmla="*/ 133 w 173"/>
                <a:gd name="T109" fmla="*/ 11 h 149"/>
                <a:gd name="T110" fmla="*/ 126 w 173"/>
                <a:gd name="T111" fmla="*/ 7 h 149"/>
                <a:gd name="T112" fmla="*/ 120 w 173"/>
                <a:gd name="T113" fmla="*/ 4 h 149"/>
                <a:gd name="T114" fmla="*/ 110 w 173"/>
                <a:gd name="T115" fmla="*/ 2 h 149"/>
                <a:gd name="T116" fmla="*/ 103 w 173"/>
                <a:gd name="T117" fmla="*/ 0 h 149"/>
                <a:gd name="T118" fmla="*/ 94 w 173"/>
                <a:gd name="T119" fmla="*/ 0 h 149"/>
                <a:gd name="T120" fmla="*/ 85 w 173"/>
                <a:gd name="T121" fmla="*/ 0 h 14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149"/>
                <a:gd name="T185" fmla="*/ 173 w 173"/>
                <a:gd name="T186" fmla="*/ 149 h 14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149">
                  <a:moveTo>
                    <a:pt x="85" y="0"/>
                  </a:moveTo>
                  <a:lnTo>
                    <a:pt x="76" y="0"/>
                  </a:lnTo>
                  <a:lnTo>
                    <a:pt x="66" y="0"/>
                  </a:lnTo>
                  <a:lnTo>
                    <a:pt x="60" y="2"/>
                  </a:lnTo>
                  <a:lnTo>
                    <a:pt x="50" y="4"/>
                  </a:lnTo>
                  <a:lnTo>
                    <a:pt x="43" y="7"/>
                  </a:lnTo>
                  <a:lnTo>
                    <a:pt x="36" y="11"/>
                  </a:lnTo>
                  <a:lnTo>
                    <a:pt x="25" y="21"/>
                  </a:lnTo>
                  <a:lnTo>
                    <a:pt x="18" y="25"/>
                  </a:lnTo>
                  <a:lnTo>
                    <a:pt x="13" y="32"/>
                  </a:lnTo>
                  <a:lnTo>
                    <a:pt x="9" y="39"/>
                  </a:lnTo>
                  <a:lnTo>
                    <a:pt x="4" y="44"/>
                  </a:lnTo>
                  <a:lnTo>
                    <a:pt x="2" y="50"/>
                  </a:lnTo>
                  <a:lnTo>
                    <a:pt x="0" y="57"/>
                  </a:lnTo>
                  <a:lnTo>
                    <a:pt x="0" y="67"/>
                  </a:lnTo>
                  <a:lnTo>
                    <a:pt x="0" y="73"/>
                  </a:lnTo>
                  <a:lnTo>
                    <a:pt x="0" y="80"/>
                  </a:lnTo>
                  <a:lnTo>
                    <a:pt x="0" y="90"/>
                  </a:lnTo>
                  <a:lnTo>
                    <a:pt x="2" y="96"/>
                  </a:lnTo>
                  <a:lnTo>
                    <a:pt x="4" y="103"/>
                  </a:lnTo>
                  <a:lnTo>
                    <a:pt x="9" y="110"/>
                  </a:lnTo>
                  <a:lnTo>
                    <a:pt x="13" y="115"/>
                  </a:lnTo>
                  <a:lnTo>
                    <a:pt x="18" y="122"/>
                  </a:lnTo>
                  <a:lnTo>
                    <a:pt x="25" y="126"/>
                  </a:lnTo>
                  <a:lnTo>
                    <a:pt x="36" y="136"/>
                  </a:lnTo>
                  <a:lnTo>
                    <a:pt x="43" y="140"/>
                  </a:lnTo>
                  <a:lnTo>
                    <a:pt x="50" y="143"/>
                  </a:lnTo>
                  <a:lnTo>
                    <a:pt x="60" y="145"/>
                  </a:lnTo>
                  <a:lnTo>
                    <a:pt x="66" y="147"/>
                  </a:lnTo>
                  <a:lnTo>
                    <a:pt x="76" y="147"/>
                  </a:lnTo>
                  <a:lnTo>
                    <a:pt x="85" y="149"/>
                  </a:lnTo>
                  <a:lnTo>
                    <a:pt x="94" y="147"/>
                  </a:lnTo>
                  <a:lnTo>
                    <a:pt x="103" y="147"/>
                  </a:lnTo>
                  <a:lnTo>
                    <a:pt x="110" y="145"/>
                  </a:lnTo>
                  <a:lnTo>
                    <a:pt x="120" y="143"/>
                  </a:lnTo>
                  <a:lnTo>
                    <a:pt x="126" y="140"/>
                  </a:lnTo>
                  <a:lnTo>
                    <a:pt x="133" y="136"/>
                  </a:lnTo>
                  <a:lnTo>
                    <a:pt x="147" y="126"/>
                  </a:lnTo>
                  <a:lnTo>
                    <a:pt x="152" y="122"/>
                  </a:lnTo>
                  <a:lnTo>
                    <a:pt x="156" y="115"/>
                  </a:lnTo>
                  <a:lnTo>
                    <a:pt x="161" y="110"/>
                  </a:lnTo>
                  <a:lnTo>
                    <a:pt x="166" y="103"/>
                  </a:lnTo>
                  <a:lnTo>
                    <a:pt x="168" y="96"/>
                  </a:lnTo>
                  <a:lnTo>
                    <a:pt x="170" y="90"/>
                  </a:lnTo>
                  <a:lnTo>
                    <a:pt x="170" y="80"/>
                  </a:lnTo>
                  <a:lnTo>
                    <a:pt x="173" y="73"/>
                  </a:lnTo>
                  <a:lnTo>
                    <a:pt x="170" y="67"/>
                  </a:lnTo>
                  <a:lnTo>
                    <a:pt x="170" y="57"/>
                  </a:lnTo>
                  <a:lnTo>
                    <a:pt x="168" y="50"/>
                  </a:lnTo>
                  <a:lnTo>
                    <a:pt x="166" y="44"/>
                  </a:lnTo>
                  <a:lnTo>
                    <a:pt x="161" y="39"/>
                  </a:lnTo>
                  <a:lnTo>
                    <a:pt x="156" y="32"/>
                  </a:lnTo>
                  <a:lnTo>
                    <a:pt x="152" y="25"/>
                  </a:lnTo>
                  <a:lnTo>
                    <a:pt x="147" y="21"/>
                  </a:lnTo>
                  <a:lnTo>
                    <a:pt x="133" y="11"/>
                  </a:lnTo>
                  <a:lnTo>
                    <a:pt x="126" y="7"/>
                  </a:lnTo>
                  <a:lnTo>
                    <a:pt x="120" y="4"/>
                  </a:lnTo>
                  <a:lnTo>
                    <a:pt x="110" y="2"/>
                  </a:lnTo>
                  <a:lnTo>
                    <a:pt x="103" y="0"/>
                  </a:lnTo>
                  <a:lnTo>
                    <a:pt x="94" y="0"/>
                  </a:lnTo>
                  <a:lnTo>
                    <a:pt x="85" y="0"/>
                  </a:lnTo>
                </a:path>
              </a:pathLst>
            </a:custGeom>
            <a:noFill/>
            <a:ln w="22225">
              <a:solidFill>
                <a:srgbClr val="000000"/>
              </a:solidFill>
              <a:round/>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44" name="Freeform 10"/>
            <p:cNvSpPr>
              <a:spLocks/>
            </p:cNvSpPr>
            <p:nvPr/>
          </p:nvSpPr>
          <p:spPr bwMode="auto">
            <a:xfrm>
              <a:off x="1198" y="2250"/>
              <a:ext cx="193" cy="202"/>
            </a:xfrm>
            <a:custGeom>
              <a:avLst/>
              <a:gdLst>
                <a:gd name="T0" fmla="*/ 85 w 173"/>
                <a:gd name="T1" fmla="*/ 0 h 150"/>
                <a:gd name="T2" fmla="*/ 76 w 173"/>
                <a:gd name="T3" fmla="*/ 0 h 150"/>
                <a:gd name="T4" fmla="*/ 67 w 173"/>
                <a:gd name="T5" fmla="*/ 0 h 150"/>
                <a:gd name="T6" fmla="*/ 60 w 173"/>
                <a:gd name="T7" fmla="*/ 2 h 150"/>
                <a:gd name="T8" fmla="*/ 50 w 173"/>
                <a:gd name="T9" fmla="*/ 5 h 150"/>
                <a:gd name="T10" fmla="*/ 44 w 173"/>
                <a:gd name="T11" fmla="*/ 7 h 150"/>
                <a:gd name="T12" fmla="*/ 37 w 173"/>
                <a:gd name="T13" fmla="*/ 11 h 150"/>
                <a:gd name="T14" fmla="*/ 25 w 173"/>
                <a:gd name="T15" fmla="*/ 21 h 150"/>
                <a:gd name="T16" fmla="*/ 18 w 173"/>
                <a:gd name="T17" fmla="*/ 25 h 150"/>
                <a:gd name="T18" fmla="*/ 14 w 173"/>
                <a:gd name="T19" fmla="*/ 32 h 150"/>
                <a:gd name="T20" fmla="*/ 9 w 173"/>
                <a:gd name="T21" fmla="*/ 39 h 150"/>
                <a:gd name="T22" fmla="*/ 4 w 173"/>
                <a:gd name="T23" fmla="*/ 44 h 150"/>
                <a:gd name="T24" fmla="*/ 2 w 173"/>
                <a:gd name="T25" fmla="*/ 51 h 150"/>
                <a:gd name="T26" fmla="*/ 0 w 173"/>
                <a:gd name="T27" fmla="*/ 58 h 150"/>
                <a:gd name="T28" fmla="*/ 0 w 173"/>
                <a:gd name="T29" fmla="*/ 67 h 150"/>
                <a:gd name="T30" fmla="*/ 0 w 173"/>
                <a:gd name="T31" fmla="*/ 74 h 150"/>
                <a:gd name="T32" fmla="*/ 0 w 173"/>
                <a:gd name="T33" fmla="*/ 81 h 150"/>
                <a:gd name="T34" fmla="*/ 0 w 173"/>
                <a:gd name="T35" fmla="*/ 90 h 150"/>
                <a:gd name="T36" fmla="*/ 2 w 173"/>
                <a:gd name="T37" fmla="*/ 97 h 150"/>
                <a:gd name="T38" fmla="*/ 4 w 173"/>
                <a:gd name="T39" fmla="*/ 104 h 150"/>
                <a:gd name="T40" fmla="*/ 9 w 173"/>
                <a:gd name="T41" fmla="*/ 110 h 150"/>
                <a:gd name="T42" fmla="*/ 14 w 173"/>
                <a:gd name="T43" fmla="*/ 115 h 150"/>
                <a:gd name="T44" fmla="*/ 18 w 173"/>
                <a:gd name="T45" fmla="*/ 122 h 150"/>
                <a:gd name="T46" fmla="*/ 25 w 173"/>
                <a:gd name="T47" fmla="*/ 127 h 150"/>
                <a:gd name="T48" fmla="*/ 37 w 173"/>
                <a:gd name="T49" fmla="*/ 136 h 150"/>
                <a:gd name="T50" fmla="*/ 44 w 173"/>
                <a:gd name="T51" fmla="*/ 140 h 150"/>
                <a:gd name="T52" fmla="*/ 50 w 173"/>
                <a:gd name="T53" fmla="*/ 143 h 150"/>
                <a:gd name="T54" fmla="*/ 60 w 173"/>
                <a:gd name="T55" fmla="*/ 145 h 150"/>
                <a:gd name="T56" fmla="*/ 67 w 173"/>
                <a:gd name="T57" fmla="*/ 147 h 150"/>
                <a:gd name="T58" fmla="*/ 76 w 173"/>
                <a:gd name="T59" fmla="*/ 147 h 150"/>
                <a:gd name="T60" fmla="*/ 85 w 173"/>
                <a:gd name="T61" fmla="*/ 150 h 150"/>
                <a:gd name="T62" fmla="*/ 94 w 173"/>
                <a:gd name="T63" fmla="*/ 147 h 150"/>
                <a:gd name="T64" fmla="*/ 104 w 173"/>
                <a:gd name="T65" fmla="*/ 147 h 150"/>
                <a:gd name="T66" fmla="*/ 110 w 173"/>
                <a:gd name="T67" fmla="*/ 145 h 150"/>
                <a:gd name="T68" fmla="*/ 120 w 173"/>
                <a:gd name="T69" fmla="*/ 143 h 150"/>
                <a:gd name="T70" fmla="*/ 127 w 173"/>
                <a:gd name="T71" fmla="*/ 140 h 150"/>
                <a:gd name="T72" fmla="*/ 134 w 173"/>
                <a:gd name="T73" fmla="*/ 136 h 150"/>
                <a:gd name="T74" fmla="*/ 147 w 173"/>
                <a:gd name="T75" fmla="*/ 127 h 150"/>
                <a:gd name="T76" fmla="*/ 152 w 173"/>
                <a:gd name="T77" fmla="*/ 122 h 150"/>
                <a:gd name="T78" fmla="*/ 157 w 173"/>
                <a:gd name="T79" fmla="*/ 115 h 150"/>
                <a:gd name="T80" fmla="*/ 161 w 173"/>
                <a:gd name="T81" fmla="*/ 110 h 150"/>
                <a:gd name="T82" fmla="*/ 166 w 173"/>
                <a:gd name="T83" fmla="*/ 104 h 150"/>
                <a:gd name="T84" fmla="*/ 168 w 173"/>
                <a:gd name="T85" fmla="*/ 97 h 150"/>
                <a:gd name="T86" fmla="*/ 170 w 173"/>
                <a:gd name="T87" fmla="*/ 90 h 150"/>
                <a:gd name="T88" fmla="*/ 170 w 173"/>
                <a:gd name="T89" fmla="*/ 81 h 150"/>
                <a:gd name="T90" fmla="*/ 173 w 173"/>
                <a:gd name="T91" fmla="*/ 74 h 150"/>
                <a:gd name="T92" fmla="*/ 170 w 173"/>
                <a:gd name="T93" fmla="*/ 67 h 150"/>
                <a:gd name="T94" fmla="*/ 170 w 173"/>
                <a:gd name="T95" fmla="*/ 58 h 150"/>
                <a:gd name="T96" fmla="*/ 168 w 173"/>
                <a:gd name="T97" fmla="*/ 51 h 150"/>
                <a:gd name="T98" fmla="*/ 166 w 173"/>
                <a:gd name="T99" fmla="*/ 44 h 150"/>
                <a:gd name="T100" fmla="*/ 161 w 173"/>
                <a:gd name="T101" fmla="*/ 39 h 150"/>
                <a:gd name="T102" fmla="*/ 157 w 173"/>
                <a:gd name="T103" fmla="*/ 32 h 150"/>
                <a:gd name="T104" fmla="*/ 152 w 173"/>
                <a:gd name="T105" fmla="*/ 25 h 150"/>
                <a:gd name="T106" fmla="*/ 147 w 173"/>
                <a:gd name="T107" fmla="*/ 21 h 150"/>
                <a:gd name="T108" fmla="*/ 134 w 173"/>
                <a:gd name="T109" fmla="*/ 11 h 150"/>
                <a:gd name="T110" fmla="*/ 127 w 173"/>
                <a:gd name="T111" fmla="*/ 7 h 150"/>
                <a:gd name="T112" fmla="*/ 120 w 173"/>
                <a:gd name="T113" fmla="*/ 5 h 150"/>
                <a:gd name="T114" fmla="*/ 110 w 173"/>
                <a:gd name="T115" fmla="*/ 2 h 150"/>
                <a:gd name="T116" fmla="*/ 104 w 173"/>
                <a:gd name="T117" fmla="*/ 0 h 150"/>
                <a:gd name="T118" fmla="*/ 94 w 173"/>
                <a:gd name="T119" fmla="*/ 0 h 150"/>
                <a:gd name="T120" fmla="*/ 85 w 173"/>
                <a:gd name="T121" fmla="*/ 0 h 1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150"/>
                <a:gd name="T185" fmla="*/ 173 w 173"/>
                <a:gd name="T186" fmla="*/ 150 h 1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150">
                  <a:moveTo>
                    <a:pt x="85" y="0"/>
                  </a:moveTo>
                  <a:lnTo>
                    <a:pt x="76" y="0"/>
                  </a:lnTo>
                  <a:lnTo>
                    <a:pt x="67" y="0"/>
                  </a:lnTo>
                  <a:lnTo>
                    <a:pt x="60" y="2"/>
                  </a:lnTo>
                  <a:lnTo>
                    <a:pt x="50" y="5"/>
                  </a:lnTo>
                  <a:lnTo>
                    <a:pt x="44" y="7"/>
                  </a:lnTo>
                  <a:lnTo>
                    <a:pt x="37" y="11"/>
                  </a:lnTo>
                  <a:lnTo>
                    <a:pt x="25" y="21"/>
                  </a:lnTo>
                  <a:lnTo>
                    <a:pt x="18" y="25"/>
                  </a:lnTo>
                  <a:lnTo>
                    <a:pt x="14" y="32"/>
                  </a:lnTo>
                  <a:lnTo>
                    <a:pt x="9" y="39"/>
                  </a:lnTo>
                  <a:lnTo>
                    <a:pt x="4" y="44"/>
                  </a:lnTo>
                  <a:lnTo>
                    <a:pt x="2" y="51"/>
                  </a:lnTo>
                  <a:lnTo>
                    <a:pt x="0" y="58"/>
                  </a:lnTo>
                  <a:lnTo>
                    <a:pt x="0" y="67"/>
                  </a:lnTo>
                  <a:lnTo>
                    <a:pt x="0" y="74"/>
                  </a:lnTo>
                  <a:lnTo>
                    <a:pt x="0" y="81"/>
                  </a:lnTo>
                  <a:lnTo>
                    <a:pt x="0" y="90"/>
                  </a:lnTo>
                  <a:lnTo>
                    <a:pt x="2" y="97"/>
                  </a:lnTo>
                  <a:lnTo>
                    <a:pt x="4" y="104"/>
                  </a:lnTo>
                  <a:lnTo>
                    <a:pt x="9" y="110"/>
                  </a:lnTo>
                  <a:lnTo>
                    <a:pt x="14" y="115"/>
                  </a:lnTo>
                  <a:lnTo>
                    <a:pt x="18" y="122"/>
                  </a:lnTo>
                  <a:lnTo>
                    <a:pt x="25" y="127"/>
                  </a:lnTo>
                  <a:lnTo>
                    <a:pt x="37" y="136"/>
                  </a:lnTo>
                  <a:lnTo>
                    <a:pt x="44" y="140"/>
                  </a:lnTo>
                  <a:lnTo>
                    <a:pt x="50" y="143"/>
                  </a:lnTo>
                  <a:lnTo>
                    <a:pt x="60" y="145"/>
                  </a:lnTo>
                  <a:lnTo>
                    <a:pt x="67" y="147"/>
                  </a:lnTo>
                  <a:lnTo>
                    <a:pt x="76" y="147"/>
                  </a:lnTo>
                  <a:lnTo>
                    <a:pt x="85" y="150"/>
                  </a:lnTo>
                  <a:lnTo>
                    <a:pt x="94" y="147"/>
                  </a:lnTo>
                  <a:lnTo>
                    <a:pt x="104" y="147"/>
                  </a:lnTo>
                  <a:lnTo>
                    <a:pt x="110" y="145"/>
                  </a:lnTo>
                  <a:lnTo>
                    <a:pt x="120" y="143"/>
                  </a:lnTo>
                  <a:lnTo>
                    <a:pt x="127" y="140"/>
                  </a:lnTo>
                  <a:lnTo>
                    <a:pt x="134" y="136"/>
                  </a:lnTo>
                  <a:lnTo>
                    <a:pt x="147" y="127"/>
                  </a:lnTo>
                  <a:lnTo>
                    <a:pt x="152" y="122"/>
                  </a:lnTo>
                  <a:lnTo>
                    <a:pt x="157" y="115"/>
                  </a:lnTo>
                  <a:lnTo>
                    <a:pt x="161" y="110"/>
                  </a:lnTo>
                  <a:lnTo>
                    <a:pt x="166" y="104"/>
                  </a:lnTo>
                  <a:lnTo>
                    <a:pt x="168" y="97"/>
                  </a:lnTo>
                  <a:lnTo>
                    <a:pt x="170" y="90"/>
                  </a:lnTo>
                  <a:lnTo>
                    <a:pt x="170" y="81"/>
                  </a:lnTo>
                  <a:lnTo>
                    <a:pt x="173" y="74"/>
                  </a:lnTo>
                  <a:lnTo>
                    <a:pt x="170" y="67"/>
                  </a:lnTo>
                  <a:lnTo>
                    <a:pt x="170" y="58"/>
                  </a:lnTo>
                  <a:lnTo>
                    <a:pt x="168" y="51"/>
                  </a:lnTo>
                  <a:lnTo>
                    <a:pt x="166" y="44"/>
                  </a:lnTo>
                  <a:lnTo>
                    <a:pt x="161" y="39"/>
                  </a:lnTo>
                  <a:lnTo>
                    <a:pt x="157" y="32"/>
                  </a:lnTo>
                  <a:lnTo>
                    <a:pt x="152" y="25"/>
                  </a:lnTo>
                  <a:lnTo>
                    <a:pt x="147" y="21"/>
                  </a:lnTo>
                  <a:lnTo>
                    <a:pt x="134" y="11"/>
                  </a:lnTo>
                  <a:lnTo>
                    <a:pt x="127" y="7"/>
                  </a:lnTo>
                  <a:lnTo>
                    <a:pt x="120" y="5"/>
                  </a:lnTo>
                  <a:lnTo>
                    <a:pt x="110" y="2"/>
                  </a:lnTo>
                  <a:lnTo>
                    <a:pt x="104" y="0"/>
                  </a:lnTo>
                  <a:lnTo>
                    <a:pt x="94" y="0"/>
                  </a:lnTo>
                  <a:lnTo>
                    <a:pt x="85" y="0"/>
                  </a:lnTo>
                </a:path>
              </a:pathLst>
            </a:custGeom>
            <a:noFill/>
            <a:ln w="22225">
              <a:solidFill>
                <a:srgbClr val="000000"/>
              </a:solidFill>
              <a:round/>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45" name="Freeform 11"/>
            <p:cNvSpPr>
              <a:spLocks/>
            </p:cNvSpPr>
            <p:nvPr/>
          </p:nvSpPr>
          <p:spPr bwMode="auto">
            <a:xfrm>
              <a:off x="2164" y="2250"/>
              <a:ext cx="193" cy="202"/>
            </a:xfrm>
            <a:custGeom>
              <a:avLst/>
              <a:gdLst>
                <a:gd name="T0" fmla="*/ 86 w 173"/>
                <a:gd name="T1" fmla="*/ 0 h 150"/>
                <a:gd name="T2" fmla="*/ 76 w 173"/>
                <a:gd name="T3" fmla="*/ 0 h 150"/>
                <a:gd name="T4" fmla="*/ 67 w 173"/>
                <a:gd name="T5" fmla="*/ 0 h 150"/>
                <a:gd name="T6" fmla="*/ 60 w 173"/>
                <a:gd name="T7" fmla="*/ 2 h 150"/>
                <a:gd name="T8" fmla="*/ 51 w 173"/>
                <a:gd name="T9" fmla="*/ 5 h 150"/>
                <a:gd name="T10" fmla="*/ 44 w 173"/>
                <a:gd name="T11" fmla="*/ 7 h 150"/>
                <a:gd name="T12" fmla="*/ 37 w 173"/>
                <a:gd name="T13" fmla="*/ 11 h 150"/>
                <a:gd name="T14" fmla="*/ 26 w 173"/>
                <a:gd name="T15" fmla="*/ 21 h 150"/>
                <a:gd name="T16" fmla="*/ 19 w 173"/>
                <a:gd name="T17" fmla="*/ 25 h 150"/>
                <a:gd name="T18" fmla="*/ 14 w 173"/>
                <a:gd name="T19" fmla="*/ 32 h 150"/>
                <a:gd name="T20" fmla="*/ 9 w 173"/>
                <a:gd name="T21" fmla="*/ 39 h 150"/>
                <a:gd name="T22" fmla="*/ 5 w 173"/>
                <a:gd name="T23" fmla="*/ 44 h 150"/>
                <a:gd name="T24" fmla="*/ 3 w 173"/>
                <a:gd name="T25" fmla="*/ 51 h 150"/>
                <a:gd name="T26" fmla="*/ 0 w 173"/>
                <a:gd name="T27" fmla="*/ 58 h 150"/>
                <a:gd name="T28" fmla="*/ 0 w 173"/>
                <a:gd name="T29" fmla="*/ 67 h 150"/>
                <a:gd name="T30" fmla="*/ 0 w 173"/>
                <a:gd name="T31" fmla="*/ 74 h 150"/>
                <a:gd name="T32" fmla="*/ 0 w 173"/>
                <a:gd name="T33" fmla="*/ 81 h 150"/>
                <a:gd name="T34" fmla="*/ 0 w 173"/>
                <a:gd name="T35" fmla="*/ 90 h 150"/>
                <a:gd name="T36" fmla="*/ 3 w 173"/>
                <a:gd name="T37" fmla="*/ 97 h 150"/>
                <a:gd name="T38" fmla="*/ 5 w 173"/>
                <a:gd name="T39" fmla="*/ 104 h 150"/>
                <a:gd name="T40" fmla="*/ 9 w 173"/>
                <a:gd name="T41" fmla="*/ 110 h 150"/>
                <a:gd name="T42" fmla="*/ 14 w 173"/>
                <a:gd name="T43" fmla="*/ 115 h 150"/>
                <a:gd name="T44" fmla="*/ 19 w 173"/>
                <a:gd name="T45" fmla="*/ 122 h 150"/>
                <a:gd name="T46" fmla="*/ 26 w 173"/>
                <a:gd name="T47" fmla="*/ 127 h 150"/>
                <a:gd name="T48" fmla="*/ 37 w 173"/>
                <a:gd name="T49" fmla="*/ 136 h 150"/>
                <a:gd name="T50" fmla="*/ 44 w 173"/>
                <a:gd name="T51" fmla="*/ 140 h 150"/>
                <a:gd name="T52" fmla="*/ 51 w 173"/>
                <a:gd name="T53" fmla="*/ 143 h 150"/>
                <a:gd name="T54" fmla="*/ 60 w 173"/>
                <a:gd name="T55" fmla="*/ 145 h 150"/>
                <a:gd name="T56" fmla="*/ 67 w 173"/>
                <a:gd name="T57" fmla="*/ 147 h 150"/>
                <a:gd name="T58" fmla="*/ 76 w 173"/>
                <a:gd name="T59" fmla="*/ 147 h 150"/>
                <a:gd name="T60" fmla="*/ 86 w 173"/>
                <a:gd name="T61" fmla="*/ 150 h 150"/>
                <a:gd name="T62" fmla="*/ 95 w 173"/>
                <a:gd name="T63" fmla="*/ 147 h 150"/>
                <a:gd name="T64" fmla="*/ 104 w 173"/>
                <a:gd name="T65" fmla="*/ 147 h 150"/>
                <a:gd name="T66" fmla="*/ 111 w 173"/>
                <a:gd name="T67" fmla="*/ 145 h 150"/>
                <a:gd name="T68" fmla="*/ 120 w 173"/>
                <a:gd name="T69" fmla="*/ 143 h 150"/>
                <a:gd name="T70" fmla="*/ 127 w 173"/>
                <a:gd name="T71" fmla="*/ 140 h 150"/>
                <a:gd name="T72" fmla="*/ 134 w 173"/>
                <a:gd name="T73" fmla="*/ 136 h 150"/>
                <a:gd name="T74" fmla="*/ 148 w 173"/>
                <a:gd name="T75" fmla="*/ 127 h 150"/>
                <a:gd name="T76" fmla="*/ 153 w 173"/>
                <a:gd name="T77" fmla="*/ 122 h 150"/>
                <a:gd name="T78" fmla="*/ 157 w 173"/>
                <a:gd name="T79" fmla="*/ 115 h 150"/>
                <a:gd name="T80" fmla="*/ 162 w 173"/>
                <a:gd name="T81" fmla="*/ 110 h 150"/>
                <a:gd name="T82" fmla="*/ 166 w 173"/>
                <a:gd name="T83" fmla="*/ 104 h 150"/>
                <a:gd name="T84" fmla="*/ 169 w 173"/>
                <a:gd name="T85" fmla="*/ 97 h 150"/>
                <a:gd name="T86" fmla="*/ 171 w 173"/>
                <a:gd name="T87" fmla="*/ 90 h 150"/>
                <a:gd name="T88" fmla="*/ 171 w 173"/>
                <a:gd name="T89" fmla="*/ 81 h 150"/>
                <a:gd name="T90" fmla="*/ 173 w 173"/>
                <a:gd name="T91" fmla="*/ 74 h 150"/>
                <a:gd name="T92" fmla="*/ 171 w 173"/>
                <a:gd name="T93" fmla="*/ 67 h 150"/>
                <a:gd name="T94" fmla="*/ 171 w 173"/>
                <a:gd name="T95" fmla="*/ 58 h 150"/>
                <a:gd name="T96" fmla="*/ 169 w 173"/>
                <a:gd name="T97" fmla="*/ 51 h 150"/>
                <a:gd name="T98" fmla="*/ 166 w 173"/>
                <a:gd name="T99" fmla="*/ 44 h 150"/>
                <a:gd name="T100" fmla="*/ 162 w 173"/>
                <a:gd name="T101" fmla="*/ 39 h 150"/>
                <a:gd name="T102" fmla="*/ 157 w 173"/>
                <a:gd name="T103" fmla="*/ 32 h 150"/>
                <a:gd name="T104" fmla="*/ 153 w 173"/>
                <a:gd name="T105" fmla="*/ 25 h 150"/>
                <a:gd name="T106" fmla="*/ 148 w 173"/>
                <a:gd name="T107" fmla="*/ 21 h 150"/>
                <a:gd name="T108" fmla="*/ 134 w 173"/>
                <a:gd name="T109" fmla="*/ 11 h 150"/>
                <a:gd name="T110" fmla="*/ 127 w 173"/>
                <a:gd name="T111" fmla="*/ 7 h 150"/>
                <a:gd name="T112" fmla="*/ 120 w 173"/>
                <a:gd name="T113" fmla="*/ 5 h 150"/>
                <a:gd name="T114" fmla="*/ 111 w 173"/>
                <a:gd name="T115" fmla="*/ 2 h 150"/>
                <a:gd name="T116" fmla="*/ 104 w 173"/>
                <a:gd name="T117" fmla="*/ 0 h 150"/>
                <a:gd name="T118" fmla="*/ 95 w 173"/>
                <a:gd name="T119" fmla="*/ 0 h 150"/>
                <a:gd name="T120" fmla="*/ 86 w 173"/>
                <a:gd name="T121" fmla="*/ 0 h 1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150"/>
                <a:gd name="T185" fmla="*/ 173 w 173"/>
                <a:gd name="T186" fmla="*/ 150 h 1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150">
                  <a:moveTo>
                    <a:pt x="86" y="0"/>
                  </a:moveTo>
                  <a:lnTo>
                    <a:pt x="76" y="0"/>
                  </a:lnTo>
                  <a:lnTo>
                    <a:pt x="67" y="0"/>
                  </a:lnTo>
                  <a:lnTo>
                    <a:pt x="60" y="2"/>
                  </a:lnTo>
                  <a:lnTo>
                    <a:pt x="51" y="5"/>
                  </a:lnTo>
                  <a:lnTo>
                    <a:pt x="44" y="7"/>
                  </a:lnTo>
                  <a:lnTo>
                    <a:pt x="37" y="11"/>
                  </a:lnTo>
                  <a:lnTo>
                    <a:pt x="26" y="21"/>
                  </a:lnTo>
                  <a:lnTo>
                    <a:pt x="19" y="25"/>
                  </a:lnTo>
                  <a:lnTo>
                    <a:pt x="14" y="32"/>
                  </a:lnTo>
                  <a:lnTo>
                    <a:pt x="9" y="39"/>
                  </a:lnTo>
                  <a:lnTo>
                    <a:pt x="5" y="44"/>
                  </a:lnTo>
                  <a:lnTo>
                    <a:pt x="3" y="51"/>
                  </a:lnTo>
                  <a:lnTo>
                    <a:pt x="0" y="58"/>
                  </a:lnTo>
                  <a:lnTo>
                    <a:pt x="0" y="67"/>
                  </a:lnTo>
                  <a:lnTo>
                    <a:pt x="0" y="74"/>
                  </a:lnTo>
                  <a:lnTo>
                    <a:pt x="0" y="81"/>
                  </a:lnTo>
                  <a:lnTo>
                    <a:pt x="0" y="90"/>
                  </a:lnTo>
                  <a:lnTo>
                    <a:pt x="3" y="97"/>
                  </a:lnTo>
                  <a:lnTo>
                    <a:pt x="5" y="104"/>
                  </a:lnTo>
                  <a:lnTo>
                    <a:pt x="9" y="110"/>
                  </a:lnTo>
                  <a:lnTo>
                    <a:pt x="14" y="115"/>
                  </a:lnTo>
                  <a:lnTo>
                    <a:pt x="19" y="122"/>
                  </a:lnTo>
                  <a:lnTo>
                    <a:pt x="26" y="127"/>
                  </a:lnTo>
                  <a:lnTo>
                    <a:pt x="37" y="136"/>
                  </a:lnTo>
                  <a:lnTo>
                    <a:pt x="44" y="140"/>
                  </a:lnTo>
                  <a:lnTo>
                    <a:pt x="51" y="143"/>
                  </a:lnTo>
                  <a:lnTo>
                    <a:pt x="60" y="145"/>
                  </a:lnTo>
                  <a:lnTo>
                    <a:pt x="67" y="147"/>
                  </a:lnTo>
                  <a:lnTo>
                    <a:pt x="76" y="147"/>
                  </a:lnTo>
                  <a:lnTo>
                    <a:pt x="86" y="150"/>
                  </a:lnTo>
                  <a:lnTo>
                    <a:pt x="95" y="147"/>
                  </a:lnTo>
                  <a:lnTo>
                    <a:pt x="104" y="147"/>
                  </a:lnTo>
                  <a:lnTo>
                    <a:pt x="111" y="145"/>
                  </a:lnTo>
                  <a:lnTo>
                    <a:pt x="120" y="143"/>
                  </a:lnTo>
                  <a:lnTo>
                    <a:pt x="127" y="140"/>
                  </a:lnTo>
                  <a:lnTo>
                    <a:pt x="134" y="136"/>
                  </a:lnTo>
                  <a:lnTo>
                    <a:pt x="148" y="127"/>
                  </a:lnTo>
                  <a:lnTo>
                    <a:pt x="153" y="122"/>
                  </a:lnTo>
                  <a:lnTo>
                    <a:pt x="157" y="115"/>
                  </a:lnTo>
                  <a:lnTo>
                    <a:pt x="162" y="110"/>
                  </a:lnTo>
                  <a:lnTo>
                    <a:pt x="166" y="104"/>
                  </a:lnTo>
                  <a:lnTo>
                    <a:pt x="169" y="97"/>
                  </a:lnTo>
                  <a:lnTo>
                    <a:pt x="171" y="90"/>
                  </a:lnTo>
                  <a:lnTo>
                    <a:pt x="171" y="81"/>
                  </a:lnTo>
                  <a:lnTo>
                    <a:pt x="173" y="74"/>
                  </a:lnTo>
                  <a:lnTo>
                    <a:pt x="171" y="67"/>
                  </a:lnTo>
                  <a:lnTo>
                    <a:pt x="171" y="58"/>
                  </a:lnTo>
                  <a:lnTo>
                    <a:pt x="169" y="51"/>
                  </a:lnTo>
                  <a:lnTo>
                    <a:pt x="166" y="44"/>
                  </a:lnTo>
                  <a:lnTo>
                    <a:pt x="162" y="39"/>
                  </a:lnTo>
                  <a:lnTo>
                    <a:pt x="157" y="32"/>
                  </a:lnTo>
                  <a:lnTo>
                    <a:pt x="153" y="25"/>
                  </a:lnTo>
                  <a:lnTo>
                    <a:pt x="148" y="21"/>
                  </a:lnTo>
                  <a:lnTo>
                    <a:pt x="134" y="11"/>
                  </a:lnTo>
                  <a:lnTo>
                    <a:pt x="127" y="7"/>
                  </a:lnTo>
                  <a:lnTo>
                    <a:pt x="120" y="5"/>
                  </a:lnTo>
                  <a:lnTo>
                    <a:pt x="111" y="2"/>
                  </a:lnTo>
                  <a:lnTo>
                    <a:pt x="104" y="0"/>
                  </a:lnTo>
                  <a:lnTo>
                    <a:pt x="95" y="0"/>
                  </a:lnTo>
                  <a:lnTo>
                    <a:pt x="86" y="0"/>
                  </a:lnTo>
                </a:path>
              </a:pathLst>
            </a:custGeom>
            <a:noFill/>
            <a:ln w="22225">
              <a:solidFill>
                <a:srgbClr val="000000"/>
              </a:solidFill>
              <a:round/>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46" name="Freeform 12"/>
            <p:cNvSpPr>
              <a:spLocks/>
            </p:cNvSpPr>
            <p:nvPr/>
          </p:nvSpPr>
          <p:spPr bwMode="auto">
            <a:xfrm>
              <a:off x="3324" y="2250"/>
              <a:ext cx="194" cy="202"/>
            </a:xfrm>
            <a:custGeom>
              <a:avLst/>
              <a:gdLst>
                <a:gd name="T0" fmla="*/ 85 w 173"/>
                <a:gd name="T1" fmla="*/ 0 h 150"/>
                <a:gd name="T2" fmla="*/ 76 w 173"/>
                <a:gd name="T3" fmla="*/ 0 h 150"/>
                <a:gd name="T4" fmla="*/ 67 w 173"/>
                <a:gd name="T5" fmla="*/ 0 h 150"/>
                <a:gd name="T6" fmla="*/ 60 w 173"/>
                <a:gd name="T7" fmla="*/ 2 h 150"/>
                <a:gd name="T8" fmla="*/ 51 w 173"/>
                <a:gd name="T9" fmla="*/ 5 h 150"/>
                <a:gd name="T10" fmla="*/ 44 w 173"/>
                <a:gd name="T11" fmla="*/ 7 h 150"/>
                <a:gd name="T12" fmla="*/ 37 w 173"/>
                <a:gd name="T13" fmla="*/ 11 h 150"/>
                <a:gd name="T14" fmla="*/ 25 w 173"/>
                <a:gd name="T15" fmla="*/ 21 h 150"/>
                <a:gd name="T16" fmla="*/ 18 w 173"/>
                <a:gd name="T17" fmla="*/ 25 h 150"/>
                <a:gd name="T18" fmla="*/ 14 w 173"/>
                <a:gd name="T19" fmla="*/ 32 h 150"/>
                <a:gd name="T20" fmla="*/ 9 w 173"/>
                <a:gd name="T21" fmla="*/ 39 h 150"/>
                <a:gd name="T22" fmla="*/ 4 w 173"/>
                <a:gd name="T23" fmla="*/ 44 h 150"/>
                <a:gd name="T24" fmla="*/ 2 w 173"/>
                <a:gd name="T25" fmla="*/ 51 h 150"/>
                <a:gd name="T26" fmla="*/ 0 w 173"/>
                <a:gd name="T27" fmla="*/ 58 h 150"/>
                <a:gd name="T28" fmla="*/ 0 w 173"/>
                <a:gd name="T29" fmla="*/ 67 h 150"/>
                <a:gd name="T30" fmla="*/ 0 w 173"/>
                <a:gd name="T31" fmla="*/ 74 h 150"/>
                <a:gd name="T32" fmla="*/ 0 w 173"/>
                <a:gd name="T33" fmla="*/ 81 h 150"/>
                <a:gd name="T34" fmla="*/ 0 w 173"/>
                <a:gd name="T35" fmla="*/ 90 h 150"/>
                <a:gd name="T36" fmla="*/ 2 w 173"/>
                <a:gd name="T37" fmla="*/ 97 h 150"/>
                <a:gd name="T38" fmla="*/ 4 w 173"/>
                <a:gd name="T39" fmla="*/ 104 h 150"/>
                <a:gd name="T40" fmla="*/ 9 w 173"/>
                <a:gd name="T41" fmla="*/ 110 h 150"/>
                <a:gd name="T42" fmla="*/ 14 w 173"/>
                <a:gd name="T43" fmla="*/ 115 h 150"/>
                <a:gd name="T44" fmla="*/ 18 w 173"/>
                <a:gd name="T45" fmla="*/ 122 h 150"/>
                <a:gd name="T46" fmla="*/ 25 w 173"/>
                <a:gd name="T47" fmla="*/ 127 h 150"/>
                <a:gd name="T48" fmla="*/ 37 w 173"/>
                <a:gd name="T49" fmla="*/ 136 h 150"/>
                <a:gd name="T50" fmla="*/ 44 w 173"/>
                <a:gd name="T51" fmla="*/ 140 h 150"/>
                <a:gd name="T52" fmla="*/ 51 w 173"/>
                <a:gd name="T53" fmla="*/ 143 h 150"/>
                <a:gd name="T54" fmla="*/ 60 w 173"/>
                <a:gd name="T55" fmla="*/ 145 h 150"/>
                <a:gd name="T56" fmla="*/ 67 w 173"/>
                <a:gd name="T57" fmla="*/ 147 h 150"/>
                <a:gd name="T58" fmla="*/ 76 w 173"/>
                <a:gd name="T59" fmla="*/ 147 h 150"/>
                <a:gd name="T60" fmla="*/ 85 w 173"/>
                <a:gd name="T61" fmla="*/ 150 h 150"/>
                <a:gd name="T62" fmla="*/ 95 w 173"/>
                <a:gd name="T63" fmla="*/ 147 h 150"/>
                <a:gd name="T64" fmla="*/ 104 w 173"/>
                <a:gd name="T65" fmla="*/ 147 h 150"/>
                <a:gd name="T66" fmla="*/ 111 w 173"/>
                <a:gd name="T67" fmla="*/ 145 h 150"/>
                <a:gd name="T68" fmla="*/ 120 w 173"/>
                <a:gd name="T69" fmla="*/ 143 h 150"/>
                <a:gd name="T70" fmla="*/ 127 w 173"/>
                <a:gd name="T71" fmla="*/ 140 h 150"/>
                <a:gd name="T72" fmla="*/ 134 w 173"/>
                <a:gd name="T73" fmla="*/ 136 h 150"/>
                <a:gd name="T74" fmla="*/ 148 w 173"/>
                <a:gd name="T75" fmla="*/ 127 h 150"/>
                <a:gd name="T76" fmla="*/ 152 w 173"/>
                <a:gd name="T77" fmla="*/ 122 h 150"/>
                <a:gd name="T78" fmla="*/ 157 w 173"/>
                <a:gd name="T79" fmla="*/ 115 h 150"/>
                <a:gd name="T80" fmla="*/ 161 w 173"/>
                <a:gd name="T81" fmla="*/ 110 h 150"/>
                <a:gd name="T82" fmla="*/ 166 w 173"/>
                <a:gd name="T83" fmla="*/ 104 h 150"/>
                <a:gd name="T84" fmla="*/ 168 w 173"/>
                <a:gd name="T85" fmla="*/ 97 h 150"/>
                <a:gd name="T86" fmla="*/ 171 w 173"/>
                <a:gd name="T87" fmla="*/ 90 h 150"/>
                <a:gd name="T88" fmla="*/ 171 w 173"/>
                <a:gd name="T89" fmla="*/ 81 h 150"/>
                <a:gd name="T90" fmla="*/ 173 w 173"/>
                <a:gd name="T91" fmla="*/ 74 h 150"/>
                <a:gd name="T92" fmla="*/ 171 w 173"/>
                <a:gd name="T93" fmla="*/ 67 h 150"/>
                <a:gd name="T94" fmla="*/ 171 w 173"/>
                <a:gd name="T95" fmla="*/ 58 h 150"/>
                <a:gd name="T96" fmla="*/ 168 w 173"/>
                <a:gd name="T97" fmla="*/ 51 h 150"/>
                <a:gd name="T98" fmla="*/ 166 w 173"/>
                <a:gd name="T99" fmla="*/ 44 h 150"/>
                <a:gd name="T100" fmla="*/ 161 w 173"/>
                <a:gd name="T101" fmla="*/ 39 h 150"/>
                <a:gd name="T102" fmla="*/ 157 w 173"/>
                <a:gd name="T103" fmla="*/ 32 h 150"/>
                <a:gd name="T104" fmla="*/ 152 w 173"/>
                <a:gd name="T105" fmla="*/ 25 h 150"/>
                <a:gd name="T106" fmla="*/ 148 w 173"/>
                <a:gd name="T107" fmla="*/ 21 h 150"/>
                <a:gd name="T108" fmla="*/ 134 w 173"/>
                <a:gd name="T109" fmla="*/ 11 h 150"/>
                <a:gd name="T110" fmla="*/ 127 w 173"/>
                <a:gd name="T111" fmla="*/ 7 h 150"/>
                <a:gd name="T112" fmla="*/ 120 w 173"/>
                <a:gd name="T113" fmla="*/ 5 h 150"/>
                <a:gd name="T114" fmla="*/ 111 w 173"/>
                <a:gd name="T115" fmla="*/ 2 h 150"/>
                <a:gd name="T116" fmla="*/ 104 w 173"/>
                <a:gd name="T117" fmla="*/ 0 h 150"/>
                <a:gd name="T118" fmla="*/ 95 w 173"/>
                <a:gd name="T119" fmla="*/ 0 h 150"/>
                <a:gd name="T120" fmla="*/ 85 w 173"/>
                <a:gd name="T121" fmla="*/ 0 h 1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150"/>
                <a:gd name="T185" fmla="*/ 173 w 173"/>
                <a:gd name="T186" fmla="*/ 150 h 1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150">
                  <a:moveTo>
                    <a:pt x="85" y="0"/>
                  </a:moveTo>
                  <a:lnTo>
                    <a:pt x="76" y="0"/>
                  </a:lnTo>
                  <a:lnTo>
                    <a:pt x="67" y="0"/>
                  </a:lnTo>
                  <a:lnTo>
                    <a:pt x="60" y="2"/>
                  </a:lnTo>
                  <a:lnTo>
                    <a:pt x="51" y="5"/>
                  </a:lnTo>
                  <a:lnTo>
                    <a:pt x="44" y="7"/>
                  </a:lnTo>
                  <a:lnTo>
                    <a:pt x="37" y="11"/>
                  </a:lnTo>
                  <a:lnTo>
                    <a:pt x="25" y="21"/>
                  </a:lnTo>
                  <a:lnTo>
                    <a:pt x="18" y="25"/>
                  </a:lnTo>
                  <a:lnTo>
                    <a:pt x="14" y="32"/>
                  </a:lnTo>
                  <a:lnTo>
                    <a:pt x="9" y="39"/>
                  </a:lnTo>
                  <a:lnTo>
                    <a:pt x="4" y="44"/>
                  </a:lnTo>
                  <a:lnTo>
                    <a:pt x="2" y="51"/>
                  </a:lnTo>
                  <a:lnTo>
                    <a:pt x="0" y="58"/>
                  </a:lnTo>
                  <a:lnTo>
                    <a:pt x="0" y="67"/>
                  </a:lnTo>
                  <a:lnTo>
                    <a:pt x="0" y="74"/>
                  </a:lnTo>
                  <a:lnTo>
                    <a:pt x="0" y="81"/>
                  </a:lnTo>
                  <a:lnTo>
                    <a:pt x="0" y="90"/>
                  </a:lnTo>
                  <a:lnTo>
                    <a:pt x="2" y="97"/>
                  </a:lnTo>
                  <a:lnTo>
                    <a:pt x="4" y="104"/>
                  </a:lnTo>
                  <a:lnTo>
                    <a:pt x="9" y="110"/>
                  </a:lnTo>
                  <a:lnTo>
                    <a:pt x="14" y="115"/>
                  </a:lnTo>
                  <a:lnTo>
                    <a:pt x="18" y="122"/>
                  </a:lnTo>
                  <a:lnTo>
                    <a:pt x="25" y="127"/>
                  </a:lnTo>
                  <a:lnTo>
                    <a:pt x="37" y="136"/>
                  </a:lnTo>
                  <a:lnTo>
                    <a:pt x="44" y="140"/>
                  </a:lnTo>
                  <a:lnTo>
                    <a:pt x="51" y="143"/>
                  </a:lnTo>
                  <a:lnTo>
                    <a:pt x="60" y="145"/>
                  </a:lnTo>
                  <a:lnTo>
                    <a:pt x="67" y="147"/>
                  </a:lnTo>
                  <a:lnTo>
                    <a:pt x="76" y="147"/>
                  </a:lnTo>
                  <a:lnTo>
                    <a:pt x="85" y="150"/>
                  </a:lnTo>
                  <a:lnTo>
                    <a:pt x="95" y="147"/>
                  </a:lnTo>
                  <a:lnTo>
                    <a:pt x="104" y="147"/>
                  </a:lnTo>
                  <a:lnTo>
                    <a:pt x="111" y="145"/>
                  </a:lnTo>
                  <a:lnTo>
                    <a:pt x="120" y="143"/>
                  </a:lnTo>
                  <a:lnTo>
                    <a:pt x="127" y="140"/>
                  </a:lnTo>
                  <a:lnTo>
                    <a:pt x="134" y="136"/>
                  </a:lnTo>
                  <a:lnTo>
                    <a:pt x="148" y="127"/>
                  </a:lnTo>
                  <a:lnTo>
                    <a:pt x="152" y="122"/>
                  </a:lnTo>
                  <a:lnTo>
                    <a:pt x="157" y="115"/>
                  </a:lnTo>
                  <a:lnTo>
                    <a:pt x="161" y="110"/>
                  </a:lnTo>
                  <a:lnTo>
                    <a:pt x="166" y="104"/>
                  </a:lnTo>
                  <a:lnTo>
                    <a:pt x="168" y="97"/>
                  </a:lnTo>
                  <a:lnTo>
                    <a:pt x="171" y="90"/>
                  </a:lnTo>
                  <a:lnTo>
                    <a:pt x="171" y="81"/>
                  </a:lnTo>
                  <a:lnTo>
                    <a:pt x="173" y="74"/>
                  </a:lnTo>
                  <a:lnTo>
                    <a:pt x="171" y="67"/>
                  </a:lnTo>
                  <a:lnTo>
                    <a:pt x="171" y="58"/>
                  </a:lnTo>
                  <a:lnTo>
                    <a:pt x="168" y="51"/>
                  </a:lnTo>
                  <a:lnTo>
                    <a:pt x="166" y="44"/>
                  </a:lnTo>
                  <a:lnTo>
                    <a:pt x="161" y="39"/>
                  </a:lnTo>
                  <a:lnTo>
                    <a:pt x="157" y="32"/>
                  </a:lnTo>
                  <a:lnTo>
                    <a:pt x="152" y="25"/>
                  </a:lnTo>
                  <a:lnTo>
                    <a:pt x="148" y="21"/>
                  </a:lnTo>
                  <a:lnTo>
                    <a:pt x="134" y="11"/>
                  </a:lnTo>
                  <a:lnTo>
                    <a:pt x="127" y="7"/>
                  </a:lnTo>
                  <a:lnTo>
                    <a:pt x="120" y="5"/>
                  </a:lnTo>
                  <a:lnTo>
                    <a:pt x="111" y="2"/>
                  </a:lnTo>
                  <a:lnTo>
                    <a:pt x="104" y="0"/>
                  </a:lnTo>
                  <a:lnTo>
                    <a:pt x="95" y="0"/>
                  </a:lnTo>
                  <a:lnTo>
                    <a:pt x="85" y="0"/>
                  </a:lnTo>
                </a:path>
              </a:pathLst>
            </a:custGeom>
            <a:noFill/>
            <a:ln w="22225">
              <a:solidFill>
                <a:srgbClr val="000000"/>
              </a:solidFill>
              <a:round/>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47" name="Freeform 13"/>
            <p:cNvSpPr>
              <a:spLocks/>
            </p:cNvSpPr>
            <p:nvPr/>
          </p:nvSpPr>
          <p:spPr bwMode="auto">
            <a:xfrm>
              <a:off x="4276" y="2224"/>
              <a:ext cx="193" cy="202"/>
            </a:xfrm>
            <a:custGeom>
              <a:avLst/>
              <a:gdLst>
                <a:gd name="T0" fmla="*/ 86 w 174"/>
                <a:gd name="T1" fmla="*/ 0 h 150"/>
                <a:gd name="T2" fmla="*/ 77 w 174"/>
                <a:gd name="T3" fmla="*/ 0 h 150"/>
                <a:gd name="T4" fmla="*/ 67 w 174"/>
                <a:gd name="T5" fmla="*/ 0 h 150"/>
                <a:gd name="T6" fmla="*/ 60 w 174"/>
                <a:gd name="T7" fmla="*/ 2 h 150"/>
                <a:gd name="T8" fmla="*/ 51 w 174"/>
                <a:gd name="T9" fmla="*/ 5 h 150"/>
                <a:gd name="T10" fmla="*/ 44 w 174"/>
                <a:gd name="T11" fmla="*/ 7 h 150"/>
                <a:gd name="T12" fmla="*/ 37 w 174"/>
                <a:gd name="T13" fmla="*/ 11 h 150"/>
                <a:gd name="T14" fmla="*/ 26 w 174"/>
                <a:gd name="T15" fmla="*/ 21 h 150"/>
                <a:gd name="T16" fmla="*/ 19 w 174"/>
                <a:gd name="T17" fmla="*/ 25 h 150"/>
                <a:gd name="T18" fmla="*/ 14 w 174"/>
                <a:gd name="T19" fmla="*/ 32 h 150"/>
                <a:gd name="T20" fmla="*/ 10 w 174"/>
                <a:gd name="T21" fmla="*/ 39 h 150"/>
                <a:gd name="T22" fmla="*/ 5 w 174"/>
                <a:gd name="T23" fmla="*/ 44 h 150"/>
                <a:gd name="T24" fmla="*/ 3 w 174"/>
                <a:gd name="T25" fmla="*/ 51 h 150"/>
                <a:gd name="T26" fmla="*/ 0 w 174"/>
                <a:gd name="T27" fmla="*/ 58 h 150"/>
                <a:gd name="T28" fmla="*/ 0 w 174"/>
                <a:gd name="T29" fmla="*/ 67 h 150"/>
                <a:gd name="T30" fmla="*/ 0 w 174"/>
                <a:gd name="T31" fmla="*/ 74 h 150"/>
                <a:gd name="T32" fmla="*/ 0 w 174"/>
                <a:gd name="T33" fmla="*/ 81 h 150"/>
                <a:gd name="T34" fmla="*/ 0 w 174"/>
                <a:gd name="T35" fmla="*/ 90 h 150"/>
                <a:gd name="T36" fmla="*/ 3 w 174"/>
                <a:gd name="T37" fmla="*/ 97 h 150"/>
                <a:gd name="T38" fmla="*/ 5 w 174"/>
                <a:gd name="T39" fmla="*/ 104 h 150"/>
                <a:gd name="T40" fmla="*/ 10 w 174"/>
                <a:gd name="T41" fmla="*/ 110 h 150"/>
                <a:gd name="T42" fmla="*/ 14 w 174"/>
                <a:gd name="T43" fmla="*/ 115 h 150"/>
                <a:gd name="T44" fmla="*/ 19 w 174"/>
                <a:gd name="T45" fmla="*/ 122 h 150"/>
                <a:gd name="T46" fmla="*/ 26 w 174"/>
                <a:gd name="T47" fmla="*/ 127 h 150"/>
                <a:gd name="T48" fmla="*/ 37 w 174"/>
                <a:gd name="T49" fmla="*/ 136 h 150"/>
                <a:gd name="T50" fmla="*/ 44 w 174"/>
                <a:gd name="T51" fmla="*/ 140 h 150"/>
                <a:gd name="T52" fmla="*/ 51 w 174"/>
                <a:gd name="T53" fmla="*/ 143 h 150"/>
                <a:gd name="T54" fmla="*/ 60 w 174"/>
                <a:gd name="T55" fmla="*/ 145 h 150"/>
                <a:gd name="T56" fmla="*/ 67 w 174"/>
                <a:gd name="T57" fmla="*/ 147 h 150"/>
                <a:gd name="T58" fmla="*/ 77 w 174"/>
                <a:gd name="T59" fmla="*/ 147 h 150"/>
                <a:gd name="T60" fmla="*/ 86 w 174"/>
                <a:gd name="T61" fmla="*/ 150 h 150"/>
                <a:gd name="T62" fmla="*/ 95 w 174"/>
                <a:gd name="T63" fmla="*/ 147 h 150"/>
                <a:gd name="T64" fmla="*/ 104 w 174"/>
                <a:gd name="T65" fmla="*/ 147 h 150"/>
                <a:gd name="T66" fmla="*/ 111 w 174"/>
                <a:gd name="T67" fmla="*/ 145 h 150"/>
                <a:gd name="T68" fmla="*/ 120 w 174"/>
                <a:gd name="T69" fmla="*/ 143 h 150"/>
                <a:gd name="T70" fmla="*/ 127 w 174"/>
                <a:gd name="T71" fmla="*/ 140 h 150"/>
                <a:gd name="T72" fmla="*/ 134 w 174"/>
                <a:gd name="T73" fmla="*/ 136 h 150"/>
                <a:gd name="T74" fmla="*/ 148 w 174"/>
                <a:gd name="T75" fmla="*/ 127 h 150"/>
                <a:gd name="T76" fmla="*/ 153 w 174"/>
                <a:gd name="T77" fmla="*/ 122 h 150"/>
                <a:gd name="T78" fmla="*/ 157 w 174"/>
                <a:gd name="T79" fmla="*/ 115 h 150"/>
                <a:gd name="T80" fmla="*/ 162 w 174"/>
                <a:gd name="T81" fmla="*/ 110 h 150"/>
                <a:gd name="T82" fmla="*/ 167 w 174"/>
                <a:gd name="T83" fmla="*/ 104 h 150"/>
                <a:gd name="T84" fmla="*/ 169 w 174"/>
                <a:gd name="T85" fmla="*/ 97 h 150"/>
                <a:gd name="T86" fmla="*/ 171 w 174"/>
                <a:gd name="T87" fmla="*/ 90 h 150"/>
                <a:gd name="T88" fmla="*/ 171 w 174"/>
                <a:gd name="T89" fmla="*/ 81 h 150"/>
                <a:gd name="T90" fmla="*/ 174 w 174"/>
                <a:gd name="T91" fmla="*/ 74 h 150"/>
                <a:gd name="T92" fmla="*/ 171 w 174"/>
                <a:gd name="T93" fmla="*/ 67 h 150"/>
                <a:gd name="T94" fmla="*/ 171 w 174"/>
                <a:gd name="T95" fmla="*/ 58 h 150"/>
                <a:gd name="T96" fmla="*/ 169 w 174"/>
                <a:gd name="T97" fmla="*/ 51 h 150"/>
                <a:gd name="T98" fmla="*/ 167 w 174"/>
                <a:gd name="T99" fmla="*/ 44 h 150"/>
                <a:gd name="T100" fmla="*/ 162 w 174"/>
                <a:gd name="T101" fmla="*/ 39 h 150"/>
                <a:gd name="T102" fmla="*/ 157 w 174"/>
                <a:gd name="T103" fmla="*/ 32 h 150"/>
                <a:gd name="T104" fmla="*/ 153 w 174"/>
                <a:gd name="T105" fmla="*/ 25 h 150"/>
                <a:gd name="T106" fmla="*/ 148 w 174"/>
                <a:gd name="T107" fmla="*/ 21 h 150"/>
                <a:gd name="T108" fmla="*/ 134 w 174"/>
                <a:gd name="T109" fmla="*/ 11 h 150"/>
                <a:gd name="T110" fmla="*/ 127 w 174"/>
                <a:gd name="T111" fmla="*/ 7 h 150"/>
                <a:gd name="T112" fmla="*/ 120 w 174"/>
                <a:gd name="T113" fmla="*/ 5 h 150"/>
                <a:gd name="T114" fmla="*/ 111 w 174"/>
                <a:gd name="T115" fmla="*/ 2 h 150"/>
                <a:gd name="T116" fmla="*/ 104 w 174"/>
                <a:gd name="T117" fmla="*/ 0 h 150"/>
                <a:gd name="T118" fmla="*/ 95 w 174"/>
                <a:gd name="T119" fmla="*/ 0 h 150"/>
                <a:gd name="T120" fmla="*/ 86 w 174"/>
                <a:gd name="T121" fmla="*/ 0 h 1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4"/>
                <a:gd name="T184" fmla="*/ 0 h 150"/>
                <a:gd name="T185" fmla="*/ 174 w 174"/>
                <a:gd name="T186" fmla="*/ 150 h 1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4" h="150">
                  <a:moveTo>
                    <a:pt x="86" y="0"/>
                  </a:moveTo>
                  <a:lnTo>
                    <a:pt x="77" y="0"/>
                  </a:lnTo>
                  <a:lnTo>
                    <a:pt x="67" y="0"/>
                  </a:lnTo>
                  <a:lnTo>
                    <a:pt x="60" y="2"/>
                  </a:lnTo>
                  <a:lnTo>
                    <a:pt x="51" y="5"/>
                  </a:lnTo>
                  <a:lnTo>
                    <a:pt x="44" y="7"/>
                  </a:lnTo>
                  <a:lnTo>
                    <a:pt x="37" y="11"/>
                  </a:lnTo>
                  <a:lnTo>
                    <a:pt x="26" y="21"/>
                  </a:lnTo>
                  <a:lnTo>
                    <a:pt x="19" y="25"/>
                  </a:lnTo>
                  <a:lnTo>
                    <a:pt x="14" y="32"/>
                  </a:lnTo>
                  <a:lnTo>
                    <a:pt x="10" y="39"/>
                  </a:lnTo>
                  <a:lnTo>
                    <a:pt x="5" y="44"/>
                  </a:lnTo>
                  <a:lnTo>
                    <a:pt x="3" y="51"/>
                  </a:lnTo>
                  <a:lnTo>
                    <a:pt x="0" y="58"/>
                  </a:lnTo>
                  <a:lnTo>
                    <a:pt x="0" y="67"/>
                  </a:lnTo>
                  <a:lnTo>
                    <a:pt x="0" y="74"/>
                  </a:lnTo>
                  <a:lnTo>
                    <a:pt x="0" y="81"/>
                  </a:lnTo>
                  <a:lnTo>
                    <a:pt x="0" y="90"/>
                  </a:lnTo>
                  <a:lnTo>
                    <a:pt x="3" y="97"/>
                  </a:lnTo>
                  <a:lnTo>
                    <a:pt x="5" y="104"/>
                  </a:lnTo>
                  <a:lnTo>
                    <a:pt x="10" y="110"/>
                  </a:lnTo>
                  <a:lnTo>
                    <a:pt x="14" y="115"/>
                  </a:lnTo>
                  <a:lnTo>
                    <a:pt x="19" y="122"/>
                  </a:lnTo>
                  <a:lnTo>
                    <a:pt x="26" y="127"/>
                  </a:lnTo>
                  <a:lnTo>
                    <a:pt x="37" y="136"/>
                  </a:lnTo>
                  <a:lnTo>
                    <a:pt x="44" y="140"/>
                  </a:lnTo>
                  <a:lnTo>
                    <a:pt x="51" y="143"/>
                  </a:lnTo>
                  <a:lnTo>
                    <a:pt x="60" y="145"/>
                  </a:lnTo>
                  <a:lnTo>
                    <a:pt x="67" y="147"/>
                  </a:lnTo>
                  <a:lnTo>
                    <a:pt x="77" y="147"/>
                  </a:lnTo>
                  <a:lnTo>
                    <a:pt x="86" y="150"/>
                  </a:lnTo>
                  <a:lnTo>
                    <a:pt x="95" y="147"/>
                  </a:lnTo>
                  <a:lnTo>
                    <a:pt x="104" y="147"/>
                  </a:lnTo>
                  <a:lnTo>
                    <a:pt x="111" y="145"/>
                  </a:lnTo>
                  <a:lnTo>
                    <a:pt x="120" y="143"/>
                  </a:lnTo>
                  <a:lnTo>
                    <a:pt x="127" y="140"/>
                  </a:lnTo>
                  <a:lnTo>
                    <a:pt x="134" y="136"/>
                  </a:lnTo>
                  <a:lnTo>
                    <a:pt x="148" y="127"/>
                  </a:lnTo>
                  <a:lnTo>
                    <a:pt x="153" y="122"/>
                  </a:lnTo>
                  <a:lnTo>
                    <a:pt x="157" y="115"/>
                  </a:lnTo>
                  <a:lnTo>
                    <a:pt x="162" y="110"/>
                  </a:lnTo>
                  <a:lnTo>
                    <a:pt x="167" y="104"/>
                  </a:lnTo>
                  <a:lnTo>
                    <a:pt x="169" y="97"/>
                  </a:lnTo>
                  <a:lnTo>
                    <a:pt x="171" y="90"/>
                  </a:lnTo>
                  <a:lnTo>
                    <a:pt x="171" y="81"/>
                  </a:lnTo>
                  <a:lnTo>
                    <a:pt x="174" y="74"/>
                  </a:lnTo>
                  <a:lnTo>
                    <a:pt x="171" y="67"/>
                  </a:lnTo>
                  <a:lnTo>
                    <a:pt x="171" y="58"/>
                  </a:lnTo>
                  <a:lnTo>
                    <a:pt x="169" y="51"/>
                  </a:lnTo>
                  <a:lnTo>
                    <a:pt x="167" y="44"/>
                  </a:lnTo>
                  <a:lnTo>
                    <a:pt x="162" y="39"/>
                  </a:lnTo>
                  <a:lnTo>
                    <a:pt x="157" y="32"/>
                  </a:lnTo>
                  <a:lnTo>
                    <a:pt x="153" y="25"/>
                  </a:lnTo>
                  <a:lnTo>
                    <a:pt x="148" y="21"/>
                  </a:lnTo>
                  <a:lnTo>
                    <a:pt x="134" y="11"/>
                  </a:lnTo>
                  <a:lnTo>
                    <a:pt x="127" y="7"/>
                  </a:lnTo>
                  <a:lnTo>
                    <a:pt x="120" y="5"/>
                  </a:lnTo>
                  <a:lnTo>
                    <a:pt x="111" y="2"/>
                  </a:lnTo>
                  <a:lnTo>
                    <a:pt x="104" y="0"/>
                  </a:lnTo>
                  <a:lnTo>
                    <a:pt x="95" y="0"/>
                  </a:lnTo>
                  <a:lnTo>
                    <a:pt x="86" y="0"/>
                  </a:lnTo>
                </a:path>
              </a:pathLst>
            </a:custGeom>
            <a:noFill/>
            <a:ln w="22225">
              <a:solidFill>
                <a:srgbClr val="000000"/>
              </a:solidFill>
              <a:round/>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48" name="Line 14"/>
            <p:cNvSpPr>
              <a:spLocks noChangeShapeType="1"/>
            </p:cNvSpPr>
            <p:nvPr/>
          </p:nvSpPr>
          <p:spPr bwMode="auto">
            <a:xfrm flipH="1">
              <a:off x="1377" y="2018"/>
              <a:ext cx="1368" cy="255"/>
            </a:xfrm>
            <a:prstGeom prst="line">
              <a:avLst/>
            </a:prstGeom>
            <a:noFill/>
            <a:ln w="22225">
              <a:solidFill>
                <a:srgbClr val="000000"/>
              </a:solidFill>
              <a:round/>
              <a:headEnd/>
              <a:tailEnd/>
            </a:ln>
          </p:spPr>
          <p:txBody>
            <a:bodyPr/>
            <a:lstStyle/>
            <a:p>
              <a:endParaRPr lang="zh-CN" altLang="en-US"/>
            </a:p>
          </p:txBody>
        </p:sp>
        <p:sp>
          <p:nvSpPr>
            <p:cNvPr id="1477649" name="Line 15"/>
            <p:cNvSpPr>
              <a:spLocks noChangeShapeType="1"/>
            </p:cNvSpPr>
            <p:nvPr/>
          </p:nvSpPr>
          <p:spPr bwMode="auto">
            <a:xfrm flipH="1">
              <a:off x="2357" y="2048"/>
              <a:ext cx="388" cy="202"/>
            </a:xfrm>
            <a:prstGeom prst="line">
              <a:avLst/>
            </a:prstGeom>
            <a:noFill/>
            <a:ln w="22225">
              <a:solidFill>
                <a:srgbClr val="000000"/>
              </a:solidFill>
              <a:round/>
              <a:headEnd/>
              <a:tailEnd/>
            </a:ln>
          </p:spPr>
          <p:txBody>
            <a:bodyPr/>
            <a:lstStyle/>
            <a:p>
              <a:endParaRPr lang="zh-CN" altLang="en-US"/>
            </a:p>
          </p:txBody>
        </p:sp>
        <p:sp>
          <p:nvSpPr>
            <p:cNvPr id="1477650" name="Line 16"/>
            <p:cNvSpPr>
              <a:spLocks noChangeShapeType="1"/>
            </p:cNvSpPr>
            <p:nvPr/>
          </p:nvSpPr>
          <p:spPr bwMode="auto">
            <a:xfrm>
              <a:off x="2939" y="2048"/>
              <a:ext cx="385" cy="202"/>
            </a:xfrm>
            <a:prstGeom prst="line">
              <a:avLst/>
            </a:prstGeom>
            <a:noFill/>
            <a:ln w="22225">
              <a:solidFill>
                <a:srgbClr val="000000"/>
              </a:solidFill>
              <a:round/>
              <a:headEnd/>
              <a:tailEnd/>
            </a:ln>
          </p:spPr>
          <p:txBody>
            <a:bodyPr/>
            <a:lstStyle/>
            <a:p>
              <a:endParaRPr lang="zh-CN" altLang="en-US"/>
            </a:p>
          </p:txBody>
        </p:sp>
        <p:sp>
          <p:nvSpPr>
            <p:cNvPr id="1477651" name="Line 17"/>
            <p:cNvSpPr>
              <a:spLocks noChangeShapeType="1"/>
            </p:cNvSpPr>
            <p:nvPr/>
          </p:nvSpPr>
          <p:spPr bwMode="auto">
            <a:xfrm>
              <a:off x="2939" y="2048"/>
              <a:ext cx="1352" cy="202"/>
            </a:xfrm>
            <a:prstGeom prst="line">
              <a:avLst/>
            </a:prstGeom>
            <a:noFill/>
            <a:ln w="22225">
              <a:solidFill>
                <a:srgbClr val="000000"/>
              </a:solidFill>
              <a:round/>
              <a:headEnd/>
              <a:tailEnd/>
            </a:ln>
          </p:spPr>
          <p:txBody>
            <a:bodyPr/>
            <a:lstStyle/>
            <a:p>
              <a:endParaRPr lang="zh-CN" altLang="en-US"/>
            </a:p>
          </p:txBody>
        </p:sp>
        <p:sp>
          <p:nvSpPr>
            <p:cNvPr id="1477652" name="Line 18"/>
            <p:cNvSpPr>
              <a:spLocks noChangeShapeType="1"/>
            </p:cNvSpPr>
            <p:nvPr/>
          </p:nvSpPr>
          <p:spPr bwMode="auto">
            <a:xfrm flipH="1">
              <a:off x="981" y="2994"/>
              <a:ext cx="242" cy="498"/>
            </a:xfrm>
            <a:prstGeom prst="line">
              <a:avLst/>
            </a:prstGeom>
            <a:noFill/>
            <a:ln w="22225">
              <a:solidFill>
                <a:srgbClr val="000000"/>
              </a:solidFill>
              <a:round/>
              <a:headEnd/>
              <a:tailEnd/>
            </a:ln>
          </p:spPr>
          <p:txBody>
            <a:bodyPr/>
            <a:lstStyle/>
            <a:p>
              <a:endParaRPr lang="zh-CN" altLang="en-US"/>
            </a:p>
          </p:txBody>
        </p:sp>
        <p:sp>
          <p:nvSpPr>
            <p:cNvPr id="1477653" name="Line 19"/>
            <p:cNvSpPr>
              <a:spLocks noChangeShapeType="1"/>
            </p:cNvSpPr>
            <p:nvPr/>
          </p:nvSpPr>
          <p:spPr bwMode="auto">
            <a:xfrm>
              <a:off x="1349" y="2982"/>
              <a:ext cx="298" cy="494"/>
            </a:xfrm>
            <a:prstGeom prst="line">
              <a:avLst/>
            </a:prstGeom>
            <a:noFill/>
            <a:ln w="22225">
              <a:solidFill>
                <a:srgbClr val="000000"/>
              </a:solidFill>
              <a:round/>
              <a:headEnd/>
              <a:tailEnd/>
            </a:ln>
          </p:spPr>
          <p:txBody>
            <a:bodyPr/>
            <a:lstStyle/>
            <a:p>
              <a:endParaRPr lang="zh-CN" altLang="en-US"/>
            </a:p>
          </p:txBody>
        </p:sp>
        <p:sp>
          <p:nvSpPr>
            <p:cNvPr id="1477654" name="Line 20"/>
            <p:cNvSpPr>
              <a:spLocks noChangeShapeType="1"/>
            </p:cNvSpPr>
            <p:nvPr/>
          </p:nvSpPr>
          <p:spPr bwMode="auto">
            <a:xfrm>
              <a:off x="2306" y="2415"/>
              <a:ext cx="319" cy="454"/>
            </a:xfrm>
            <a:prstGeom prst="line">
              <a:avLst/>
            </a:prstGeom>
            <a:noFill/>
            <a:ln w="22225">
              <a:solidFill>
                <a:srgbClr val="000000"/>
              </a:solidFill>
              <a:round/>
              <a:headEnd/>
              <a:tailEnd/>
            </a:ln>
          </p:spPr>
          <p:txBody>
            <a:bodyPr/>
            <a:lstStyle/>
            <a:p>
              <a:endParaRPr lang="zh-CN" altLang="en-US"/>
            </a:p>
          </p:txBody>
        </p:sp>
        <p:sp>
          <p:nvSpPr>
            <p:cNvPr id="1477655" name="Line 21"/>
            <p:cNvSpPr>
              <a:spLocks noChangeShapeType="1"/>
            </p:cNvSpPr>
            <p:nvPr/>
          </p:nvSpPr>
          <p:spPr bwMode="auto">
            <a:xfrm flipH="1">
              <a:off x="3260" y="2467"/>
              <a:ext cx="142" cy="371"/>
            </a:xfrm>
            <a:prstGeom prst="line">
              <a:avLst/>
            </a:prstGeom>
            <a:noFill/>
            <a:ln w="22225">
              <a:solidFill>
                <a:srgbClr val="000000"/>
              </a:solidFill>
              <a:round/>
              <a:headEnd/>
              <a:tailEnd/>
            </a:ln>
          </p:spPr>
          <p:txBody>
            <a:bodyPr/>
            <a:lstStyle/>
            <a:p>
              <a:endParaRPr lang="zh-CN" altLang="en-US"/>
            </a:p>
          </p:txBody>
        </p:sp>
        <p:sp>
          <p:nvSpPr>
            <p:cNvPr id="1477656" name="Line 22"/>
            <p:cNvSpPr>
              <a:spLocks noChangeShapeType="1"/>
            </p:cNvSpPr>
            <p:nvPr/>
          </p:nvSpPr>
          <p:spPr bwMode="auto">
            <a:xfrm flipH="1">
              <a:off x="2738" y="2415"/>
              <a:ext cx="579" cy="403"/>
            </a:xfrm>
            <a:prstGeom prst="line">
              <a:avLst/>
            </a:prstGeom>
            <a:noFill/>
            <a:ln w="22225">
              <a:solidFill>
                <a:srgbClr val="000000"/>
              </a:solidFill>
              <a:round/>
              <a:headEnd/>
              <a:tailEnd/>
            </a:ln>
          </p:spPr>
          <p:txBody>
            <a:bodyPr/>
            <a:lstStyle/>
            <a:p>
              <a:endParaRPr lang="zh-CN" altLang="en-US"/>
            </a:p>
          </p:txBody>
        </p:sp>
        <p:sp>
          <p:nvSpPr>
            <p:cNvPr id="1477657" name="Rectangle 23"/>
            <p:cNvSpPr>
              <a:spLocks noChangeArrowheads="1"/>
            </p:cNvSpPr>
            <p:nvPr/>
          </p:nvSpPr>
          <p:spPr bwMode="auto">
            <a:xfrm>
              <a:off x="857" y="2755"/>
              <a:ext cx="224" cy="23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L1</a:t>
              </a:r>
              <a:endParaRPr kumimoji="0" lang="en-US" altLang="zh-CN" sz="2400">
                <a:solidFill>
                  <a:schemeClr val="tx1"/>
                </a:solidFill>
                <a:latin typeface="Times New Roman" pitchFamily="18" charset="0"/>
              </a:endParaRPr>
            </a:p>
          </p:txBody>
        </p:sp>
        <p:sp>
          <p:nvSpPr>
            <p:cNvPr id="1477659" name="Rectangle 25"/>
            <p:cNvSpPr>
              <a:spLocks noChangeArrowheads="1"/>
            </p:cNvSpPr>
            <p:nvPr/>
          </p:nvSpPr>
          <p:spPr bwMode="auto">
            <a:xfrm>
              <a:off x="2241" y="2793"/>
              <a:ext cx="224" cy="23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L2</a:t>
              </a:r>
              <a:endParaRPr kumimoji="0" lang="en-US" altLang="zh-CN" sz="2400">
                <a:solidFill>
                  <a:schemeClr val="tx1"/>
                </a:solidFill>
                <a:latin typeface="Times New Roman" pitchFamily="18" charset="0"/>
              </a:endParaRPr>
            </a:p>
          </p:txBody>
        </p:sp>
        <p:sp>
          <p:nvSpPr>
            <p:cNvPr id="1477661" name="Rectangle 27"/>
            <p:cNvSpPr>
              <a:spLocks noChangeArrowheads="1"/>
            </p:cNvSpPr>
            <p:nvPr/>
          </p:nvSpPr>
          <p:spPr bwMode="auto">
            <a:xfrm>
              <a:off x="4609" y="2188"/>
              <a:ext cx="224" cy="23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L3</a:t>
              </a:r>
              <a:endParaRPr kumimoji="0" lang="en-US" altLang="zh-CN" sz="2400">
                <a:solidFill>
                  <a:schemeClr val="tx1"/>
                </a:solidFill>
                <a:latin typeface="Times New Roman" pitchFamily="18" charset="0"/>
              </a:endParaRPr>
            </a:p>
          </p:txBody>
        </p:sp>
        <p:sp>
          <p:nvSpPr>
            <p:cNvPr id="1477663" name="Rectangle 29"/>
            <p:cNvSpPr>
              <a:spLocks noChangeArrowheads="1"/>
            </p:cNvSpPr>
            <p:nvPr/>
          </p:nvSpPr>
          <p:spPr bwMode="auto">
            <a:xfrm>
              <a:off x="1153" y="3407"/>
              <a:ext cx="209" cy="230"/>
            </a:xfrm>
            <a:prstGeom prst="rect">
              <a:avLst/>
            </a:prstGeom>
            <a:noFill/>
            <a:ln w="9525">
              <a:noFill/>
              <a:miter lim="800000"/>
              <a:headEnd/>
              <a:tailEnd/>
            </a:ln>
          </p:spPr>
          <p:txBody>
            <a:bodyPr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a</a:t>
              </a:r>
              <a:endParaRPr kumimoji="0" lang="en-US" altLang="zh-CN" sz="2400">
                <a:solidFill>
                  <a:schemeClr val="tx1"/>
                </a:solidFill>
                <a:latin typeface="Times New Roman" pitchFamily="18" charset="0"/>
              </a:endParaRPr>
            </a:p>
          </p:txBody>
        </p:sp>
        <p:sp>
          <p:nvSpPr>
            <p:cNvPr id="1477665" name="Rectangle 31"/>
            <p:cNvSpPr>
              <a:spLocks noChangeArrowheads="1"/>
            </p:cNvSpPr>
            <p:nvPr/>
          </p:nvSpPr>
          <p:spPr bwMode="auto">
            <a:xfrm>
              <a:off x="1845" y="3411"/>
              <a:ext cx="173" cy="230"/>
            </a:xfrm>
            <a:prstGeom prst="rect">
              <a:avLst/>
            </a:prstGeom>
            <a:noFill/>
            <a:ln w="9525">
              <a:noFill/>
              <a:miter lim="800000"/>
              <a:headEnd/>
              <a:tailEnd/>
            </a:ln>
          </p:spPr>
          <p:txBody>
            <a:bodyPr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b</a:t>
              </a:r>
              <a:endParaRPr kumimoji="0" lang="en-US" altLang="zh-CN" sz="2400">
                <a:solidFill>
                  <a:schemeClr val="tx1"/>
                </a:solidFill>
                <a:latin typeface="Times New Roman" pitchFamily="18" charset="0"/>
              </a:endParaRPr>
            </a:p>
          </p:txBody>
        </p:sp>
        <p:sp>
          <p:nvSpPr>
            <p:cNvPr id="1477667" name="Rectangle 33"/>
            <p:cNvSpPr>
              <a:spLocks noChangeArrowheads="1"/>
            </p:cNvSpPr>
            <p:nvPr/>
          </p:nvSpPr>
          <p:spPr bwMode="auto">
            <a:xfrm>
              <a:off x="2890" y="3407"/>
              <a:ext cx="107" cy="23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d</a:t>
              </a:r>
              <a:endParaRPr kumimoji="0" lang="en-US" altLang="zh-CN" sz="2400">
                <a:solidFill>
                  <a:schemeClr val="tx1"/>
                </a:solidFill>
                <a:latin typeface="Times New Roman" pitchFamily="18" charset="0"/>
              </a:endParaRPr>
            </a:p>
          </p:txBody>
        </p:sp>
        <p:sp>
          <p:nvSpPr>
            <p:cNvPr id="1477669" name="Rectangle 35"/>
            <p:cNvSpPr>
              <a:spLocks noChangeArrowheads="1"/>
            </p:cNvSpPr>
            <p:nvPr/>
          </p:nvSpPr>
          <p:spPr bwMode="auto">
            <a:xfrm>
              <a:off x="3421" y="2755"/>
              <a:ext cx="85" cy="23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e</a:t>
              </a:r>
              <a:endParaRPr kumimoji="0" lang="en-US" altLang="zh-CN" sz="2400">
                <a:solidFill>
                  <a:schemeClr val="tx1"/>
                </a:solidFill>
                <a:latin typeface="Times New Roman" pitchFamily="18" charset="0"/>
              </a:endParaRPr>
            </a:p>
          </p:txBody>
        </p:sp>
        <p:sp>
          <p:nvSpPr>
            <p:cNvPr id="1477671" name="Rectangle 37"/>
            <p:cNvSpPr>
              <a:spLocks noChangeArrowheads="1"/>
            </p:cNvSpPr>
            <p:nvPr/>
          </p:nvSpPr>
          <p:spPr bwMode="auto">
            <a:xfrm>
              <a:off x="4184" y="2812"/>
              <a:ext cx="279" cy="230"/>
            </a:xfrm>
            <a:prstGeom prst="rect">
              <a:avLst/>
            </a:prstGeom>
            <a:noFill/>
            <a:ln w="9525">
              <a:noFill/>
              <a:miter lim="800000"/>
              <a:headEnd/>
              <a:tailEnd/>
            </a:ln>
          </p:spPr>
          <p:txBody>
            <a:bodyPr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f</a:t>
              </a:r>
              <a:endParaRPr kumimoji="0" lang="en-US" altLang="zh-CN" sz="2400">
                <a:solidFill>
                  <a:schemeClr val="tx1"/>
                </a:solidFill>
                <a:latin typeface="Times New Roman" pitchFamily="18" charset="0"/>
              </a:endParaRPr>
            </a:p>
          </p:txBody>
        </p:sp>
        <p:sp>
          <p:nvSpPr>
            <p:cNvPr id="1477673" name="Rectangle 39"/>
            <p:cNvSpPr>
              <a:spLocks noChangeArrowheads="1"/>
            </p:cNvSpPr>
            <p:nvPr/>
          </p:nvSpPr>
          <p:spPr bwMode="auto">
            <a:xfrm>
              <a:off x="2610" y="3478"/>
              <a:ext cx="194" cy="202"/>
            </a:xfrm>
            <a:prstGeom prst="rect">
              <a:avLst/>
            </a:prstGeom>
            <a:noFill/>
            <a:ln w="22225">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74" name="Line 40"/>
            <p:cNvSpPr>
              <a:spLocks noChangeShapeType="1"/>
            </p:cNvSpPr>
            <p:nvPr/>
          </p:nvSpPr>
          <p:spPr bwMode="auto">
            <a:xfrm flipH="1">
              <a:off x="2700" y="2995"/>
              <a:ext cx="2" cy="481"/>
            </a:xfrm>
            <a:prstGeom prst="line">
              <a:avLst/>
            </a:prstGeom>
            <a:noFill/>
            <a:ln w="22225">
              <a:solidFill>
                <a:srgbClr val="000000"/>
              </a:solidFill>
              <a:round/>
              <a:headEnd/>
              <a:tailEnd/>
            </a:ln>
          </p:spPr>
          <p:txBody>
            <a:bodyPr/>
            <a:lstStyle/>
            <a:p>
              <a:endParaRPr lang="zh-CN" altLang="en-US"/>
            </a:p>
          </p:txBody>
        </p:sp>
        <p:sp>
          <p:nvSpPr>
            <p:cNvPr id="1477675" name="Rectangle 41"/>
            <p:cNvSpPr>
              <a:spLocks noChangeArrowheads="1"/>
            </p:cNvSpPr>
            <p:nvPr/>
          </p:nvSpPr>
          <p:spPr bwMode="auto">
            <a:xfrm>
              <a:off x="3929" y="2841"/>
              <a:ext cx="194" cy="202"/>
            </a:xfrm>
            <a:prstGeom prst="rect">
              <a:avLst/>
            </a:prstGeom>
            <a:noFill/>
            <a:ln w="22225">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76" name="Line 42"/>
            <p:cNvSpPr>
              <a:spLocks noChangeShapeType="1"/>
            </p:cNvSpPr>
            <p:nvPr/>
          </p:nvSpPr>
          <p:spPr bwMode="auto">
            <a:xfrm flipH="1">
              <a:off x="4044" y="2415"/>
              <a:ext cx="282" cy="443"/>
            </a:xfrm>
            <a:prstGeom prst="line">
              <a:avLst/>
            </a:prstGeom>
            <a:noFill/>
            <a:ln w="22225">
              <a:solidFill>
                <a:srgbClr val="000000"/>
              </a:solidFill>
              <a:round/>
              <a:headEnd/>
              <a:tailEnd/>
            </a:ln>
          </p:spPr>
          <p:txBody>
            <a:bodyPr/>
            <a:lstStyle/>
            <a:p>
              <a:endParaRPr lang="zh-CN" altLang="en-US"/>
            </a:p>
          </p:txBody>
        </p:sp>
        <p:sp>
          <p:nvSpPr>
            <p:cNvPr id="1477677" name="Rectangle 43"/>
            <p:cNvSpPr>
              <a:spLocks noChangeArrowheads="1"/>
            </p:cNvSpPr>
            <p:nvPr/>
          </p:nvSpPr>
          <p:spPr bwMode="auto">
            <a:xfrm>
              <a:off x="867" y="3482"/>
              <a:ext cx="195" cy="202"/>
            </a:xfrm>
            <a:prstGeom prst="rect">
              <a:avLst/>
            </a:prstGeom>
            <a:noFill/>
            <a:ln w="22225">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78" name="Rectangle 44"/>
            <p:cNvSpPr>
              <a:spLocks noChangeArrowheads="1"/>
            </p:cNvSpPr>
            <p:nvPr/>
          </p:nvSpPr>
          <p:spPr bwMode="auto">
            <a:xfrm>
              <a:off x="1570" y="3482"/>
              <a:ext cx="193" cy="202"/>
            </a:xfrm>
            <a:prstGeom prst="rect">
              <a:avLst/>
            </a:prstGeom>
            <a:noFill/>
            <a:ln w="22225">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79" name="Freeform 45"/>
            <p:cNvSpPr>
              <a:spLocks/>
            </p:cNvSpPr>
            <p:nvPr/>
          </p:nvSpPr>
          <p:spPr bwMode="auto">
            <a:xfrm>
              <a:off x="2601" y="2812"/>
              <a:ext cx="194" cy="200"/>
            </a:xfrm>
            <a:custGeom>
              <a:avLst/>
              <a:gdLst>
                <a:gd name="T0" fmla="*/ 86 w 174"/>
                <a:gd name="T1" fmla="*/ 0 h 149"/>
                <a:gd name="T2" fmla="*/ 77 w 174"/>
                <a:gd name="T3" fmla="*/ 0 h 149"/>
                <a:gd name="T4" fmla="*/ 67 w 174"/>
                <a:gd name="T5" fmla="*/ 0 h 149"/>
                <a:gd name="T6" fmla="*/ 60 w 174"/>
                <a:gd name="T7" fmla="*/ 2 h 149"/>
                <a:gd name="T8" fmla="*/ 51 w 174"/>
                <a:gd name="T9" fmla="*/ 4 h 149"/>
                <a:gd name="T10" fmla="*/ 44 w 174"/>
                <a:gd name="T11" fmla="*/ 7 h 149"/>
                <a:gd name="T12" fmla="*/ 37 w 174"/>
                <a:gd name="T13" fmla="*/ 11 h 149"/>
                <a:gd name="T14" fmla="*/ 26 w 174"/>
                <a:gd name="T15" fmla="*/ 20 h 149"/>
                <a:gd name="T16" fmla="*/ 19 w 174"/>
                <a:gd name="T17" fmla="*/ 25 h 149"/>
                <a:gd name="T18" fmla="*/ 14 w 174"/>
                <a:gd name="T19" fmla="*/ 32 h 149"/>
                <a:gd name="T20" fmla="*/ 10 w 174"/>
                <a:gd name="T21" fmla="*/ 39 h 149"/>
                <a:gd name="T22" fmla="*/ 5 w 174"/>
                <a:gd name="T23" fmla="*/ 43 h 149"/>
                <a:gd name="T24" fmla="*/ 3 w 174"/>
                <a:gd name="T25" fmla="*/ 50 h 149"/>
                <a:gd name="T26" fmla="*/ 0 w 174"/>
                <a:gd name="T27" fmla="*/ 57 h 149"/>
                <a:gd name="T28" fmla="*/ 0 w 174"/>
                <a:gd name="T29" fmla="*/ 66 h 149"/>
                <a:gd name="T30" fmla="*/ 0 w 174"/>
                <a:gd name="T31" fmla="*/ 73 h 149"/>
                <a:gd name="T32" fmla="*/ 0 w 174"/>
                <a:gd name="T33" fmla="*/ 80 h 149"/>
                <a:gd name="T34" fmla="*/ 0 w 174"/>
                <a:gd name="T35" fmla="*/ 89 h 149"/>
                <a:gd name="T36" fmla="*/ 3 w 174"/>
                <a:gd name="T37" fmla="*/ 96 h 149"/>
                <a:gd name="T38" fmla="*/ 5 w 174"/>
                <a:gd name="T39" fmla="*/ 103 h 149"/>
                <a:gd name="T40" fmla="*/ 10 w 174"/>
                <a:gd name="T41" fmla="*/ 110 h 149"/>
                <a:gd name="T42" fmla="*/ 14 w 174"/>
                <a:gd name="T43" fmla="*/ 115 h 149"/>
                <a:gd name="T44" fmla="*/ 19 w 174"/>
                <a:gd name="T45" fmla="*/ 122 h 149"/>
                <a:gd name="T46" fmla="*/ 26 w 174"/>
                <a:gd name="T47" fmla="*/ 126 h 149"/>
                <a:gd name="T48" fmla="*/ 37 w 174"/>
                <a:gd name="T49" fmla="*/ 135 h 149"/>
                <a:gd name="T50" fmla="*/ 44 w 174"/>
                <a:gd name="T51" fmla="*/ 140 h 149"/>
                <a:gd name="T52" fmla="*/ 51 w 174"/>
                <a:gd name="T53" fmla="*/ 142 h 149"/>
                <a:gd name="T54" fmla="*/ 60 w 174"/>
                <a:gd name="T55" fmla="*/ 145 h 149"/>
                <a:gd name="T56" fmla="*/ 67 w 174"/>
                <a:gd name="T57" fmla="*/ 147 h 149"/>
                <a:gd name="T58" fmla="*/ 77 w 174"/>
                <a:gd name="T59" fmla="*/ 147 h 149"/>
                <a:gd name="T60" fmla="*/ 86 w 174"/>
                <a:gd name="T61" fmla="*/ 149 h 149"/>
                <a:gd name="T62" fmla="*/ 95 w 174"/>
                <a:gd name="T63" fmla="*/ 147 h 149"/>
                <a:gd name="T64" fmla="*/ 104 w 174"/>
                <a:gd name="T65" fmla="*/ 147 h 149"/>
                <a:gd name="T66" fmla="*/ 111 w 174"/>
                <a:gd name="T67" fmla="*/ 145 h 149"/>
                <a:gd name="T68" fmla="*/ 120 w 174"/>
                <a:gd name="T69" fmla="*/ 142 h 149"/>
                <a:gd name="T70" fmla="*/ 127 w 174"/>
                <a:gd name="T71" fmla="*/ 140 h 149"/>
                <a:gd name="T72" fmla="*/ 134 w 174"/>
                <a:gd name="T73" fmla="*/ 135 h 149"/>
                <a:gd name="T74" fmla="*/ 148 w 174"/>
                <a:gd name="T75" fmla="*/ 126 h 149"/>
                <a:gd name="T76" fmla="*/ 153 w 174"/>
                <a:gd name="T77" fmla="*/ 122 h 149"/>
                <a:gd name="T78" fmla="*/ 157 w 174"/>
                <a:gd name="T79" fmla="*/ 115 h 149"/>
                <a:gd name="T80" fmla="*/ 162 w 174"/>
                <a:gd name="T81" fmla="*/ 110 h 149"/>
                <a:gd name="T82" fmla="*/ 167 w 174"/>
                <a:gd name="T83" fmla="*/ 103 h 149"/>
                <a:gd name="T84" fmla="*/ 169 w 174"/>
                <a:gd name="T85" fmla="*/ 96 h 149"/>
                <a:gd name="T86" fmla="*/ 171 w 174"/>
                <a:gd name="T87" fmla="*/ 89 h 149"/>
                <a:gd name="T88" fmla="*/ 171 w 174"/>
                <a:gd name="T89" fmla="*/ 80 h 149"/>
                <a:gd name="T90" fmla="*/ 174 w 174"/>
                <a:gd name="T91" fmla="*/ 73 h 149"/>
                <a:gd name="T92" fmla="*/ 171 w 174"/>
                <a:gd name="T93" fmla="*/ 66 h 149"/>
                <a:gd name="T94" fmla="*/ 171 w 174"/>
                <a:gd name="T95" fmla="*/ 57 h 149"/>
                <a:gd name="T96" fmla="*/ 169 w 174"/>
                <a:gd name="T97" fmla="*/ 50 h 149"/>
                <a:gd name="T98" fmla="*/ 167 w 174"/>
                <a:gd name="T99" fmla="*/ 43 h 149"/>
                <a:gd name="T100" fmla="*/ 162 w 174"/>
                <a:gd name="T101" fmla="*/ 39 h 149"/>
                <a:gd name="T102" fmla="*/ 157 w 174"/>
                <a:gd name="T103" fmla="*/ 32 h 149"/>
                <a:gd name="T104" fmla="*/ 153 w 174"/>
                <a:gd name="T105" fmla="*/ 25 h 149"/>
                <a:gd name="T106" fmla="*/ 148 w 174"/>
                <a:gd name="T107" fmla="*/ 20 h 149"/>
                <a:gd name="T108" fmla="*/ 134 w 174"/>
                <a:gd name="T109" fmla="*/ 11 h 149"/>
                <a:gd name="T110" fmla="*/ 127 w 174"/>
                <a:gd name="T111" fmla="*/ 7 h 149"/>
                <a:gd name="T112" fmla="*/ 120 w 174"/>
                <a:gd name="T113" fmla="*/ 4 h 149"/>
                <a:gd name="T114" fmla="*/ 111 w 174"/>
                <a:gd name="T115" fmla="*/ 2 h 149"/>
                <a:gd name="T116" fmla="*/ 104 w 174"/>
                <a:gd name="T117" fmla="*/ 0 h 149"/>
                <a:gd name="T118" fmla="*/ 95 w 174"/>
                <a:gd name="T119" fmla="*/ 0 h 149"/>
                <a:gd name="T120" fmla="*/ 86 w 174"/>
                <a:gd name="T121" fmla="*/ 0 h 14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4"/>
                <a:gd name="T184" fmla="*/ 0 h 149"/>
                <a:gd name="T185" fmla="*/ 174 w 174"/>
                <a:gd name="T186" fmla="*/ 149 h 14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4" h="149">
                  <a:moveTo>
                    <a:pt x="86" y="0"/>
                  </a:moveTo>
                  <a:lnTo>
                    <a:pt x="77" y="0"/>
                  </a:lnTo>
                  <a:lnTo>
                    <a:pt x="67" y="0"/>
                  </a:lnTo>
                  <a:lnTo>
                    <a:pt x="60" y="2"/>
                  </a:lnTo>
                  <a:lnTo>
                    <a:pt x="51" y="4"/>
                  </a:lnTo>
                  <a:lnTo>
                    <a:pt x="44" y="7"/>
                  </a:lnTo>
                  <a:lnTo>
                    <a:pt x="37" y="11"/>
                  </a:lnTo>
                  <a:lnTo>
                    <a:pt x="26" y="20"/>
                  </a:lnTo>
                  <a:lnTo>
                    <a:pt x="19" y="25"/>
                  </a:lnTo>
                  <a:lnTo>
                    <a:pt x="14" y="32"/>
                  </a:lnTo>
                  <a:lnTo>
                    <a:pt x="10" y="39"/>
                  </a:lnTo>
                  <a:lnTo>
                    <a:pt x="5" y="43"/>
                  </a:lnTo>
                  <a:lnTo>
                    <a:pt x="3" y="50"/>
                  </a:lnTo>
                  <a:lnTo>
                    <a:pt x="0" y="57"/>
                  </a:lnTo>
                  <a:lnTo>
                    <a:pt x="0" y="66"/>
                  </a:lnTo>
                  <a:lnTo>
                    <a:pt x="0" y="73"/>
                  </a:lnTo>
                  <a:lnTo>
                    <a:pt x="0" y="80"/>
                  </a:lnTo>
                  <a:lnTo>
                    <a:pt x="0" y="89"/>
                  </a:lnTo>
                  <a:lnTo>
                    <a:pt x="3" y="96"/>
                  </a:lnTo>
                  <a:lnTo>
                    <a:pt x="5" y="103"/>
                  </a:lnTo>
                  <a:lnTo>
                    <a:pt x="10" y="110"/>
                  </a:lnTo>
                  <a:lnTo>
                    <a:pt x="14" y="115"/>
                  </a:lnTo>
                  <a:lnTo>
                    <a:pt x="19" y="122"/>
                  </a:lnTo>
                  <a:lnTo>
                    <a:pt x="26" y="126"/>
                  </a:lnTo>
                  <a:lnTo>
                    <a:pt x="37" y="135"/>
                  </a:lnTo>
                  <a:lnTo>
                    <a:pt x="44" y="140"/>
                  </a:lnTo>
                  <a:lnTo>
                    <a:pt x="51" y="142"/>
                  </a:lnTo>
                  <a:lnTo>
                    <a:pt x="60" y="145"/>
                  </a:lnTo>
                  <a:lnTo>
                    <a:pt x="67" y="147"/>
                  </a:lnTo>
                  <a:lnTo>
                    <a:pt x="77" y="147"/>
                  </a:lnTo>
                  <a:lnTo>
                    <a:pt x="86" y="149"/>
                  </a:lnTo>
                  <a:lnTo>
                    <a:pt x="95" y="147"/>
                  </a:lnTo>
                  <a:lnTo>
                    <a:pt x="104" y="147"/>
                  </a:lnTo>
                  <a:lnTo>
                    <a:pt x="111" y="145"/>
                  </a:lnTo>
                  <a:lnTo>
                    <a:pt x="120" y="142"/>
                  </a:lnTo>
                  <a:lnTo>
                    <a:pt x="127" y="140"/>
                  </a:lnTo>
                  <a:lnTo>
                    <a:pt x="134" y="135"/>
                  </a:lnTo>
                  <a:lnTo>
                    <a:pt x="148" y="126"/>
                  </a:lnTo>
                  <a:lnTo>
                    <a:pt x="153" y="122"/>
                  </a:lnTo>
                  <a:lnTo>
                    <a:pt x="157" y="115"/>
                  </a:lnTo>
                  <a:lnTo>
                    <a:pt x="162" y="110"/>
                  </a:lnTo>
                  <a:lnTo>
                    <a:pt x="167" y="103"/>
                  </a:lnTo>
                  <a:lnTo>
                    <a:pt x="169" y="96"/>
                  </a:lnTo>
                  <a:lnTo>
                    <a:pt x="171" y="89"/>
                  </a:lnTo>
                  <a:lnTo>
                    <a:pt x="171" y="80"/>
                  </a:lnTo>
                  <a:lnTo>
                    <a:pt x="174" y="73"/>
                  </a:lnTo>
                  <a:lnTo>
                    <a:pt x="171" y="66"/>
                  </a:lnTo>
                  <a:lnTo>
                    <a:pt x="171" y="57"/>
                  </a:lnTo>
                  <a:lnTo>
                    <a:pt x="169" y="50"/>
                  </a:lnTo>
                  <a:lnTo>
                    <a:pt x="167" y="43"/>
                  </a:lnTo>
                  <a:lnTo>
                    <a:pt x="162" y="39"/>
                  </a:lnTo>
                  <a:lnTo>
                    <a:pt x="157" y="32"/>
                  </a:lnTo>
                  <a:lnTo>
                    <a:pt x="153" y="25"/>
                  </a:lnTo>
                  <a:lnTo>
                    <a:pt x="148" y="20"/>
                  </a:lnTo>
                  <a:lnTo>
                    <a:pt x="134" y="11"/>
                  </a:lnTo>
                  <a:lnTo>
                    <a:pt x="127" y="7"/>
                  </a:lnTo>
                  <a:lnTo>
                    <a:pt x="120" y="4"/>
                  </a:lnTo>
                  <a:lnTo>
                    <a:pt x="111" y="2"/>
                  </a:lnTo>
                  <a:lnTo>
                    <a:pt x="104" y="0"/>
                  </a:lnTo>
                  <a:lnTo>
                    <a:pt x="95" y="0"/>
                  </a:lnTo>
                  <a:lnTo>
                    <a:pt x="86" y="0"/>
                  </a:lnTo>
                </a:path>
              </a:pathLst>
            </a:custGeom>
            <a:noFill/>
            <a:ln w="22225">
              <a:solidFill>
                <a:srgbClr val="000000"/>
              </a:solidFill>
              <a:round/>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80" name="Rectangle 46"/>
            <p:cNvSpPr>
              <a:spLocks noChangeArrowheads="1"/>
            </p:cNvSpPr>
            <p:nvPr/>
          </p:nvSpPr>
          <p:spPr bwMode="auto">
            <a:xfrm>
              <a:off x="3131" y="2823"/>
              <a:ext cx="193" cy="200"/>
            </a:xfrm>
            <a:prstGeom prst="rect">
              <a:avLst/>
            </a:prstGeom>
            <a:noFill/>
            <a:ln w="22225">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81" name="Freeform 47"/>
            <p:cNvSpPr>
              <a:spLocks noEditPoints="1"/>
            </p:cNvSpPr>
            <p:nvPr/>
          </p:nvSpPr>
          <p:spPr bwMode="auto">
            <a:xfrm>
              <a:off x="3532" y="2302"/>
              <a:ext cx="765" cy="85"/>
            </a:xfrm>
            <a:custGeom>
              <a:avLst/>
              <a:gdLst>
                <a:gd name="T0" fmla="*/ 2 w 561"/>
                <a:gd name="T1" fmla="*/ 48 h 101"/>
                <a:gd name="T2" fmla="*/ 551 w 561"/>
                <a:gd name="T3" fmla="*/ 48 h 101"/>
                <a:gd name="T4" fmla="*/ 554 w 561"/>
                <a:gd name="T5" fmla="*/ 48 h 101"/>
                <a:gd name="T6" fmla="*/ 554 w 561"/>
                <a:gd name="T7" fmla="*/ 50 h 101"/>
                <a:gd name="T8" fmla="*/ 554 w 561"/>
                <a:gd name="T9" fmla="*/ 53 h 101"/>
                <a:gd name="T10" fmla="*/ 551 w 561"/>
                <a:gd name="T11" fmla="*/ 53 h 101"/>
                <a:gd name="T12" fmla="*/ 2 w 561"/>
                <a:gd name="T13" fmla="*/ 53 h 101"/>
                <a:gd name="T14" fmla="*/ 0 w 561"/>
                <a:gd name="T15" fmla="*/ 53 h 101"/>
                <a:gd name="T16" fmla="*/ 0 w 561"/>
                <a:gd name="T17" fmla="*/ 50 h 101"/>
                <a:gd name="T18" fmla="*/ 0 w 561"/>
                <a:gd name="T19" fmla="*/ 48 h 101"/>
                <a:gd name="T20" fmla="*/ 2 w 561"/>
                <a:gd name="T21" fmla="*/ 48 h 101"/>
                <a:gd name="T22" fmla="*/ 2 w 561"/>
                <a:gd name="T23" fmla="*/ 48 h 101"/>
                <a:gd name="T24" fmla="*/ 378 w 561"/>
                <a:gd name="T25" fmla="*/ 0 h 101"/>
                <a:gd name="T26" fmla="*/ 561 w 561"/>
                <a:gd name="T27" fmla="*/ 50 h 101"/>
                <a:gd name="T28" fmla="*/ 378 w 561"/>
                <a:gd name="T29" fmla="*/ 101 h 101"/>
                <a:gd name="T30" fmla="*/ 376 w 561"/>
                <a:gd name="T31" fmla="*/ 101 h 101"/>
                <a:gd name="T32" fmla="*/ 376 w 561"/>
                <a:gd name="T33" fmla="*/ 99 h 101"/>
                <a:gd name="T34" fmla="*/ 376 w 561"/>
                <a:gd name="T35" fmla="*/ 96 h 101"/>
                <a:gd name="T36" fmla="*/ 378 w 561"/>
                <a:gd name="T37" fmla="*/ 96 h 101"/>
                <a:gd name="T38" fmla="*/ 551 w 561"/>
                <a:gd name="T39" fmla="*/ 48 h 101"/>
                <a:gd name="T40" fmla="*/ 551 w 561"/>
                <a:gd name="T41" fmla="*/ 53 h 101"/>
                <a:gd name="T42" fmla="*/ 378 w 561"/>
                <a:gd name="T43" fmla="*/ 4 h 101"/>
                <a:gd name="T44" fmla="*/ 376 w 561"/>
                <a:gd name="T45" fmla="*/ 4 h 101"/>
                <a:gd name="T46" fmla="*/ 376 w 561"/>
                <a:gd name="T47" fmla="*/ 2 h 101"/>
                <a:gd name="T48" fmla="*/ 376 w 561"/>
                <a:gd name="T49" fmla="*/ 0 h 101"/>
                <a:gd name="T50" fmla="*/ 378 w 561"/>
                <a:gd name="T51" fmla="*/ 0 h 101"/>
                <a:gd name="T52" fmla="*/ 378 w 561"/>
                <a:gd name="T53" fmla="*/ 0 h 10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61"/>
                <a:gd name="T82" fmla="*/ 0 h 101"/>
                <a:gd name="T83" fmla="*/ 561 w 561"/>
                <a:gd name="T84" fmla="*/ 101 h 10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61" h="101">
                  <a:moveTo>
                    <a:pt x="2" y="48"/>
                  </a:moveTo>
                  <a:lnTo>
                    <a:pt x="551" y="48"/>
                  </a:lnTo>
                  <a:lnTo>
                    <a:pt x="554" y="48"/>
                  </a:lnTo>
                  <a:lnTo>
                    <a:pt x="554" y="50"/>
                  </a:lnTo>
                  <a:lnTo>
                    <a:pt x="554" y="53"/>
                  </a:lnTo>
                  <a:lnTo>
                    <a:pt x="551" y="53"/>
                  </a:lnTo>
                  <a:lnTo>
                    <a:pt x="2" y="53"/>
                  </a:lnTo>
                  <a:lnTo>
                    <a:pt x="0" y="53"/>
                  </a:lnTo>
                  <a:lnTo>
                    <a:pt x="0" y="50"/>
                  </a:lnTo>
                  <a:lnTo>
                    <a:pt x="0" y="48"/>
                  </a:lnTo>
                  <a:lnTo>
                    <a:pt x="2" y="48"/>
                  </a:lnTo>
                  <a:close/>
                  <a:moveTo>
                    <a:pt x="378" y="0"/>
                  </a:moveTo>
                  <a:lnTo>
                    <a:pt x="561" y="50"/>
                  </a:lnTo>
                  <a:lnTo>
                    <a:pt x="378" y="101"/>
                  </a:lnTo>
                  <a:lnTo>
                    <a:pt x="376" y="101"/>
                  </a:lnTo>
                  <a:lnTo>
                    <a:pt x="376" y="99"/>
                  </a:lnTo>
                  <a:lnTo>
                    <a:pt x="376" y="96"/>
                  </a:lnTo>
                  <a:lnTo>
                    <a:pt x="378" y="96"/>
                  </a:lnTo>
                  <a:lnTo>
                    <a:pt x="551" y="48"/>
                  </a:lnTo>
                  <a:lnTo>
                    <a:pt x="551" y="53"/>
                  </a:lnTo>
                  <a:lnTo>
                    <a:pt x="378" y="4"/>
                  </a:lnTo>
                  <a:lnTo>
                    <a:pt x="376" y="4"/>
                  </a:lnTo>
                  <a:lnTo>
                    <a:pt x="376" y="2"/>
                  </a:lnTo>
                  <a:lnTo>
                    <a:pt x="376" y="0"/>
                  </a:lnTo>
                  <a:lnTo>
                    <a:pt x="378" y="0"/>
                  </a:lnTo>
                  <a:close/>
                </a:path>
              </a:pathLst>
            </a:custGeom>
            <a:solidFill>
              <a:srgbClr val="000000"/>
            </a:solidFill>
            <a:ln w="3175">
              <a:solidFill>
                <a:srgbClr val="000000"/>
              </a:solidFill>
              <a:round/>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82" name="Line 48"/>
            <p:cNvSpPr>
              <a:spLocks noChangeShapeType="1"/>
            </p:cNvSpPr>
            <p:nvPr/>
          </p:nvSpPr>
          <p:spPr bwMode="auto">
            <a:xfrm>
              <a:off x="4411" y="2387"/>
              <a:ext cx="368" cy="425"/>
            </a:xfrm>
            <a:prstGeom prst="line">
              <a:avLst/>
            </a:prstGeom>
            <a:noFill/>
            <a:ln w="22225">
              <a:solidFill>
                <a:srgbClr val="000000"/>
              </a:solidFill>
              <a:round/>
              <a:headEnd/>
              <a:tailEnd/>
            </a:ln>
          </p:spPr>
          <p:txBody>
            <a:bodyPr/>
            <a:lstStyle/>
            <a:p>
              <a:endParaRPr lang="zh-CN" altLang="en-US"/>
            </a:p>
          </p:txBody>
        </p:sp>
        <p:sp>
          <p:nvSpPr>
            <p:cNvPr id="1477683" name="Rectangle 49"/>
            <p:cNvSpPr>
              <a:spLocks noChangeArrowheads="1"/>
            </p:cNvSpPr>
            <p:nvPr/>
          </p:nvSpPr>
          <p:spPr bwMode="auto">
            <a:xfrm>
              <a:off x="4998" y="2780"/>
              <a:ext cx="235" cy="230"/>
            </a:xfrm>
            <a:prstGeom prst="rect">
              <a:avLst/>
            </a:prstGeom>
            <a:noFill/>
            <a:ln w="9525">
              <a:noFill/>
              <a:miter lim="800000"/>
              <a:headEnd/>
              <a:tailEnd/>
            </a:ln>
          </p:spPr>
          <p:txBody>
            <a:bodyPr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g</a:t>
              </a:r>
              <a:endParaRPr kumimoji="0" lang="en-US" altLang="zh-CN" sz="2400">
                <a:solidFill>
                  <a:schemeClr val="tx1"/>
                </a:solidFill>
                <a:latin typeface="Times New Roman" pitchFamily="18" charset="0"/>
              </a:endParaRPr>
            </a:p>
          </p:txBody>
        </p:sp>
        <p:sp>
          <p:nvSpPr>
            <p:cNvPr id="1477685" name="Line 51"/>
            <p:cNvSpPr>
              <a:spLocks noChangeShapeType="1"/>
            </p:cNvSpPr>
            <p:nvPr/>
          </p:nvSpPr>
          <p:spPr bwMode="auto">
            <a:xfrm flipH="1">
              <a:off x="1873" y="2405"/>
              <a:ext cx="334" cy="464"/>
            </a:xfrm>
            <a:prstGeom prst="line">
              <a:avLst/>
            </a:prstGeom>
            <a:noFill/>
            <a:ln w="22225">
              <a:solidFill>
                <a:srgbClr val="000000"/>
              </a:solidFill>
              <a:round/>
              <a:headEnd/>
              <a:tailEnd/>
            </a:ln>
          </p:spPr>
          <p:txBody>
            <a:bodyPr/>
            <a:lstStyle/>
            <a:p>
              <a:endParaRPr lang="zh-CN" altLang="en-US"/>
            </a:p>
          </p:txBody>
        </p:sp>
        <p:sp>
          <p:nvSpPr>
            <p:cNvPr id="1477686" name="Rectangle 52"/>
            <p:cNvSpPr>
              <a:spLocks noChangeArrowheads="1"/>
            </p:cNvSpPr>
            <p:nvPr/>
          </p:nvSpPr>
          <p:spPr bwMode="auto">
            <a:xfrm>
              <a:off x="1999" y="2755"/>
              <a:ext cx="85" cy="23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400">
                  <a:solidFill>
                    <a:srgbClr val="000000"/>
                  </a:solidFill>
                  <a:latin typeface="Times New Roman" pitchFamily="18" charset="0"/>
                </a:rPr>
                <a:t>c</a:t>
              </a:r>
              <a:endParaRPr kumimoji="0" lang="en-US" altLang="zh-CN" sz="2400">
                <a:solidFill>
                  <a:schemeClr val="tx1"/>
                </a:solidFill>
                <a:latin typeface="Times New Roman" pitchFamily="18" charset="0"/>
              </a:endParaRPr>
            </a:p>
          </p:txBody>
        </p:sp>
        <p:sp>
          <p:nvSpPr>
            <p:cNvPr id="1477688" name="Rectangle 54"/>
            <p:cNvSpPr>
              <a:spLocks noChangeArrowheads="1"/>
            </p:cNvSpPr>
            <p:nvPr/>
          </p:nvSpPr>
          <p:spPr bwMode="auto">
            <a:xfrm>
              <a:off x="1756" y="2859"/>
              <a:ext cx="192" cy="200"/>
            </a:xfrm>
            <a:prstGeom prst="rect">
              <a:avLst/>
            </a:prstGeom>
            <a:noFill/>
            <a:ln w="22225">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89" name="Rectangle 55"/>
            <p:cNvSpPr>
              <a:spLocks noChangeArrowheads="1"/>
            </p:cNvSpPr>
            <p:nvPr/>
          </p:nvSpPr>
          <p:spPr bwMode="auto">
            <a:xfrm>
              <a:off x="4713" y="2830"/>
              <a:ext cx="193" cy="202"/>
            </a:xfrm>
            <a:prstGeom prst="rect">
              <a:avLst/>
            </a:prstGeom>
            <a:noFill/>
            <a:ln w="22225">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90" name="Freeform 56"/>
            <p:cNvSpPr>
              <a:spLocks/>
            </p:cNvSpPr>
            <p:nvPr/>
          </p:nvSpPr>
          <p:spPr bwMode="auto">
            <a:xfrm>
              <a:off x="1198" y="2823"/>
              <a:ext cx="193" cy="200"/>
            </a:xfrm>
            <a:custGeom>
              <a:avLst/>
              <a:gdLst>
                <a:gd name="T0" fmla="*/ 85 w 173"/>
                <a:gd name="T1" fmla="*/ 0 h 149"/>
                <a:gd name="T2" fmla="*/ 76 w 173"/>
                <a:gd name="T3" fmla="*/ 0 h 149"/>
                <a:gd name="T4" fmla="*/ 67 w 173"/>
                <a:gd name="T5" fmla="*/ 0 h 149"/>
                <a:gd name="T6" fmla="*/ 60 w 173"/>
                <a:gd name="T7" fmla="*/ 2 h 149"/>
                <a:gd name="T8" fmla="*/ 50 w 173"/>
                <a:gd name="T9" fmla="*/ 4 h 149"/>
                <a:gd name="T10" fmla="*/ 44 w 173"/>
                <a:gd name="T11" fmla="*/ 7 h 149"/>
                <a:gd name="T12" fmla="*/ 37 w 173"/>
                <a:gd name="T13" fmla="*/ 11 h 149"/>
                <a:gd name="T14" fmla="*/ 25 w 173"/>
                <a:gd name="T15" fmla="*/ 20 h 149"/>
                <a:gd name="T16" fmla="*/ 18 w 173"/>
                <a:gd name="T17" fmla="*/ 25 h 149"/>
                <a:gd name="T18" fmla="*/ 14 w 173"/>
                <a:gd name="T19" fmla="*/ 32 h 149"/>
                <a:gd name="T20" fmla="*/ 9 w 173"/>
                <a:gd name="T21" fmla="*/ 39 h 149"/>
                <a:gd name="T22" fmla="*/ 4 w 173"/>
                <a:gd name="T23" fmla="*/ 43 h 149"/>
                <a:gd name="T24" fmla="*/ 2 w 173"/>
                <a:gd name="T25" fmla="*/ 50 h 149"/>
                <a:gd name="T26" fmla="*/ 0 w 173"/>
                <a:gd name="T27" fmla="*/ 57 h 149"/>
                <a:gd name="T28" fmla="*/ 0 w 173"/>
                <a:gd name="T29" fmla="*/ 66 h 149"/>
                <a:gd name="T30" fmla="*/ 0 w 173"/>
                <a:gd name="T31" fmla="*/ 73 h 149"/>
                <a:gd name="T32" fmla="*/ 0 w 173"/>
                <a:gd name="T33" fmla="*/ 80 h 149"/>
                <a:gd name="T34" fmla="*/ 0 w 173"/>
                <a:gd name="T35" fmla="*/ 89 h 149"/>
                <a:gd name="T36" fmla="*/ 2 w 173"/>
                <a:gd name="T37" fmla="*/ 96 h 149"/>
                <a:gd name="T38" fmla="*/ 4 w 173"/>
                <a:gd name="T39" fmla="*/ 103 h 149"/>
                <a:gd name="T40" fmla="*/ 9 w 173"/>
                <a:gd name="T41" fmla="*/ 110 h 149"/>
                <a:gd name="T42" fmla="*/ 14 w 173"/>
                <a:gd name="T43" fmla="*/ 115 h 149"/>
                <a:gd name="T44" fmla="*/ 18 w 173"/>
                <a:gd name="T45" fmla="*/ 122 h 149"/>
                <a:gd name="T46" fmla="*/ 25 w 173"/>
                <a:gd name="T47" fmla="*/ 126 h 149"/>
                <a:gd name="T48" fmla="*/ 37 w 173"/>
                <a:gd name="T49" fmla="*/ 135 h 149"/>
                <a:gd name="T50" fmla="*/ 44 w 173"/>
                <a:gd name="T51" fmla="*/ 140 h 149"/>
                <a:gd name="T52" fmla="*/ 50 w 173"/>
                <a:gd name="T53" fmla="*/ 142 h 149"/>
                <a:gd name="T54" fmla="*/ 60 w 173"/>
                <a:gd name="T55" fmla="*/ 145 h 149"/>
                <a:gd name="T56" fmla="*/ 67 w 173"/>
                <a:gd name="T57" fmla="*/ 147 h 149"/>
                <a:gd name="T58" fmla="*/ 76 w 173"/>
                <a:gd name="T59" fmla="*/ 147 h 149"/>
                <a:gd name="T60" fmla="*/ 85 w 173"/>
                <a:gd name="T61" fmla="*/ 149 h 149"/>
                <a:gd name="T62" fmla="*/ 94 w 173"/>
                <a:gd name="T63" fmla="*/ 147 h 149"/>
                <a:gd name="T64" fmla="*/ 104 w 173"/>
                <a:gd name="T65" fmla="*/ 147 h 149"/>
                <a:gd name="T66" fmla="*/ 110 w 173"/>
                <a:gd name="T67" fmla="*/ 145 h 149"/>
                <a:gd name="T68" fmla="*/ 120 w 173"/>
                <a:gd name="T69" fmla="*/ 142 h 149"/>
                <a:gd name="T70" fmla="*/ 127 w 173"/>
                <a:gd name="T71" fmla="*/ 140 h 149"/>
                <a:gd name="T72" fmla="*/ 134 w 173"/>
                <a:gd name="T73" fmla="*/ 135 h 149"/>
                <a:gd name="T74" fmla="*/ 147 w 173"/>
                <a:gd name="T75" fmla="*/ 126 h 149"/>
                <a:gd name="T76" fmla="*/ 152 w 173"/>
                <a:gd name="T77" fmla="*/ 122 h 149"/>
                <a:gd name="T78" fmla="*/ 157 w 173"/>
                <a:gd name="T79" fmla="*/ 115 h 149"/>
                <a:gd name="T80" fmla="*/ 161 w 173"/>
                <a:gd name="T81" fmla="*/ 110 h 149"/>
                <a:gd name="T82" fmla="*/ 166 w 173"/>
                <a:gd name="T83" fmla="*/ 103 h 149"/>
                <a:gd name="T84" fmla="*/ 168 w 173"/>
                <a:gd name="T85" fmla="*/ 96 h 149"/>
                <a:gd name="T86" fmla="*/ 170 w 173"/>
                <a:gd name="T87" fmla="*/ 89 h 149"/>
                <a:gd name="T88" fmla="*/ 170 w 173"/>
                <a:gd name="T89" fmla="*/ 80 h 149"/>
                <a:gd name="T90" fmla="*/ 173 w 173"/>
                <a:gd name="T91" fmla="*/ 73 h 149"/>
                <a:gd name="T92" fmla="*/ 170 w 173"/>
                <a:gd name="T93" fmla="*/ 66 h 149"/>
                <a:gd name="T94" fmla="*/ 170 w 173"/>
                <a:gd name="T95" fmla="*/ 57 h 149"/>
                <a:gd name="T96" fmla="*/ 168 w 173"/>
                <a:gd name="T97" fmla="*/ 50 h 149"/>
                <a:gd name="T98" fmla="*/ 166 w 173"/>
                <a:gd name="T99" fmla="*/ 43 h 149"/>
                <a:gd name="T100" fmla="*/ 161 w 173"/>
                <a:gd name="T101" fmla="*/ 39 h 149"/>
                <a:gd name="T102" fmla="*/ 157 w 173"/>
                <a:gd name="T103" fmla="*/ 32 h 149"/>
                <a:gd name="T104" fmla="*/ 152 w 173"/>
                <a:gd name="T105" fmla="*/ 25 h 149"/>
                <a:gd name="T106" fmla="*/ 147 w 173"/>
                <a:gd name="T107" fmla="*/ 20 h 149"/>
                <a:gd name="T108" fmla="*/ 134 w 173"/>
                <a:gd name="T109" fmla="*/ 11 h 149"/>
                <a:gd name="T110" fmla="*/ 127 w 173"/>
                <a:gd name="T111" fmla="*/ 7 h 149"/>
                <a:gd name="T112" fmla="*/ 120 w 173"/>
                <a:gd name="T113" fmla="*/ 4 h 149"/>
                <a:gd name="T114" fmla="*/ 110 w 173"/>
                <a:gd name="T115" fmla="*/ 2 h 149"/>
                <a:gd name="T116" fmla="*/ 104 w 173"/>
                <a:gd name="T117" fmla="*/ 0 h 149"/>
                <a:gd name="T118" fmla="*/ 94 w 173"/>
                <a:gd name="T119" fmla="*/ 0 h 149"/>
                <a:gd name="T120" fmla="*/ 85 w 173"/>
                <a:gd name="T121" fmla="*/ 0 h 14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73"/>
                <a:gd name="T184" fmla="*/ 0 h 149"/>
                <a:gd name="T185" fmla="*/ 173 w 173"/>
                <a:gd name="T186" fmla="*/ 149 h 14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73" h="149">
                  <a:moveTo>
                    <a:pt x="85" y="0"/>
                  </a:moveTo>
                  <a:lnTo>
                    <a:pt x="76" y="0"/>
                  </a:lnTo>
                  <a:lnTo>
                    <a:pt x="67" y="0"/>
                  </a:lnTo>
                  <a:lnTo>
                    <a:pt x="60" y="2"/>
                  </a:lnTo>
                  <a:lnTo>
                    <a:pt x="50" y="4"/>
                  </a:lnTo>
                  <a:lnTo>
                    <a:pt x="44" y="7"/>
                  </a:lnTo>
                  <a:lnTo>
                    <a:pt x="37" y="11"/>
                  </a:lnTo>
                  <a:lnTo>
                    <a:pt x="25" y="20"/>
                  </a:lnTo>
                  <a:lnTo>
                    <a:pt x="18" y="25"/>
                  </a:lnTo>
                  <a:lnTo>
                    <a:pt x="14" y="32"/>
                  </a:lnTo>
                  <a:lnTo>
                    <a:pt x="9" y="39"/>
                  </a:lnTo>
                  <a:lnTo>
                    <a:pt x="4" y="43"/>
                  </a:lnTo>
                  <a:lnTo>
                    <a:pt x="2" y="50"/>
                  </a:lnTo>
                  <a:lnTo>
                    <a:pt x="0" y="57"/>
                  </a:lnTo>
                  <a:lnTo>
                    <a:pt x="0" y="66"/>
                  </a:lnTo>
                  <a:lnTo>
                    <a:pt x="0" y="73"/>
                  </a:lnTo>
                  <a:lnTo>
                    <a:pt x="0" y="80"/>
                  </a:lnTo>
                  <a:lnTo>
                    <a:pt x="0" y="89"/>
                  </a:lnTo>
                  <a:lnTo>
                    <a:pt x="2" y="96"/>
                  </a:lnTo>
                  <a:lnTo>
                    <a:pt x="4" y="103"/>
                  </a:lnTo>
                  <a:lnTo>
                    <a:pt x="9" y="110"/>
                  </a:lnTo>
                  <a:lnTo>
                    <a:pt x="14" y="115"/>
                  </a:lnTo>
                  <a:lnTo>
                    <a:pt x="18" y="122"/>
                  </a:lnTo>
                  <a:lnTo>
                    <a:pt x="25" y="126"/>
                  </a:lnTo>
                  <a:lnTo>
                    <a:pt x="37" y="135"/>
                  </a:lnTo>
                  <a:lnTo>
                    <a:pt x="44" y="140"/>
                  </a:lnTo>
                  <a:lnTo>
                    <a:pt x="50" y="142"/>
                  </a:lnTo>
                  <a:lnTo>
                    <a:pt x="60" y="145"/>
                  </a:lnTo>
                  <a:lnTo>
                    <a:pt x="67" y="147"/>
                  </a:lnTo>
                  <a:lnTo>
                    <a:pt x="76" y="147"/>
                  </a:lnTo>
                  <a:lnTo>
                    <a:pt x="85" y="149"/>
                  </a:lnTo>
                  <a:lnTo>
                    <a:pt x="94" y="147"/>
                  </a:lnTo>
                  <a:lnTo>
                    <a:pt x="104" y="147"/>
                  </a:lnTo>
                  <a:lnTo>
                    <a:pt x="110" y="145"/>
                  </a:lnTo>
                  <a:lnTo>
                    <a:pt x="120" y="142"/>
                  </a:lnTo>
                  <a:lnTo>
                    <a:pt x="127" y="140"/>
                  </a:lnTo>
                  <a:lnTo>
                    <a:pt x="134" y="135"/>
                  </a:lnTo>
                  <a:lnTo>
                    <a:pt x="147" y="126"/>
                  </a:lnTo>
                  <a:lnTo>
                    <a:pt x="152" y="122"/>
                  </a:lnTo>
                  <a:lnTo>
                    <a:pt x="157" y="115"/>
                  </a:lnTo>
                  <a:lnTo>
                    <a:pt x="161" y="110"/>
                  </a:lnTo>
                  <a:lnTo>
                    <a:pt x="166" y="103"/>
                  </a:lnTo>
                  <a:lnTo>
                    <a:pt x="168" y="96"/>
                  </a:lnTo>
                  <a:lnTo>
                    <a:pt x="170" y="89"/>
                  </a:lnTo>
                  <a:lnTo>
                    <a:pt x="170" y="80"/>
                  </a:lnTo>
                  <a:lnTo>
                    <a:pt x="173" y="73"/>
                  </a:lnTo>
                  <a:lnTo>
                    <a:pt x="170" y="66"/>
                  </a:lnTo>
                  <a:lnTo>
                    <a:pt x="170" y="57"/>
                  </a:lnTo>
                  <a:lnTo>
                    <a:pt x="168" y="50"/>
                  </a:lnTo>
                  <a:lnTo>
                    <a:pt x="166" y="43"/>
                  </a:lnTo>
                  <a:lnTo>
                    <a:pt x="161" y="39"/>
                  </a:lnTo>
                  <a:lnTo>
                    <a:pt x="157" y="32"/>
                  </a:lnTo>
                  <a:lnTo>
                    <a:pt x="152" y="25"/>
                  </a:lnTo>
                  <a:lnTo>
                    <a:pt x="147" y="20"/>
                  </a:lnTo>
                  <a:lnTo>
                    <a:pt x="134" y="11"/>
                  </a:lnTo>
                  <a:lnTo>
                    <a:pt x="127" y="7"/>
                  </a:lnTo>
                  <a:lnTo>
                    <a:pt x="120" y="4"/>
                  </a:lnTo>
                  <a:lnTo>
                    <a:pt x="110" y="2"/>
                  </a:lnTo>
                  <a:lnTo>
                    <a:pt x="104" y="0"/>
                  </a:lnTo>
                  <a:lnTo>
                    <a:pt x="94" y="0"/>
                  </a:lnTo>
                  <a:lnTo>
                    <a:pt x="85" y="0"/>
                  </a:lnTo>
                </a:path>
              </a:pathLst>
            </a:custGeom>
            <a:noFill/>
            <a:ln w="22225">
              <a:solidFill>
                <a:srgbClr val="000000"/>
              </a:solidFill>
              <a:round/>
              <a:headEnd/>
              <a:tailEnd/>
            </a:ln>
          </p:spPr>
          <p:txBody>
            <a:bodyPr/>
            <a:lstStyle/>
            <a:p>
              <a:pPr eaLnBrk="1" hangingPunct="1">
                <a:lnSpc>
                  <a:spcPct val="100000"/>
                </a:lnSpc>
                <a:spcBef>
                  <a:spcPct val="0"/>
                </a:spcBef>
                <a:buClrTx/>
                <a:buFontTx/>
                <a:buNone/>
              </a:pPr>
              <a:endParaRPr kumimoji="0" lang="zh-CN" altLang="en-US" sz="2400">
                <a:solidFill>
                  <a:schemeClr val="tx1"/>
                </a:solidFill>
              </a:endParaRPr>
            </a:p>
          </p:txBody>
        </p:sp>
        <p:sp>
          <p:nvSpPr>
            <p:cNvPr id="1477691" name="Line 57"/>
            <p:cNvSpPr>
              <a:spLocks noChangeShapeType="1"/>
            </p:cNvSpPr>
            <p:nvPr/>
          </p:nvSpPr>
          <p:spPr bwMode="auto">
            <a:xfrm flipH="1">
              <a:off x="1278" y="2467"/>
              <a:ext cx="16" cy="366"/>
            </a:xfrm>
            <a:prstGeom prst="line">
              <a:avLst/>
            </a:prstGeom>
            <a:noFill/>
            <a:ln w="22225">
              <a:solidFill>
                <a:srgbClr val="000000"/>
              </a:solidFill>
              <a:round/>
              <a:headEnd/>
              <a:tailEnd/>
            </a:ln>
          </p:spPr>
          <p:txBody>
            <a:bodyPr/>
            <a:lstStyle/>
            <a:p>
              <a:endParaRPr lang="zh-CN" altLang="en-US"/>
            </a:p>
          </p:txBody>
        </p:sp>
        <p:sp>
          <p:nvSpPr>
            <p:cNvPr id="1477692" name="Line 58"/>
            <p:cNvSpPr>
              <a:spLocks noChangeShapeType="1"/>
            </p:cNvSpPr>
            <p:nvPr/>
          </p:nvSpPr>
          <p:spPr bwMode="auto">
            <a:xfrm flipH="1">
              <a:off x="1391" y="2358"/>
              <a:ext cx="780" cy="497"/>
            </a:xfrm>
            <a:prstGeom prst="line">
              <a:avLst/>
            </a:prstGeom>
            <a:noFill/>
            <a:ln w="22225">
              <a:solidFill>
                <a:srgbClr val="000000"/>
              </a:solidFill>
              <a:round/>
              <a:headEnd/>
              <a:tailEnd/>
            </a:ln>
          </p:spPr>
          <p:txBody>
            <a:bodyPr/>
            <a:lstStyle/>
            <a:p>
              <a:endParaRPr lang="zh-CN" altLang="en-US"/>
            </a:p>
          </p:txBody>
        </p:sp>
      </p:grpSp>
      <p:sp>
        <p:nvSpPr>
          <p:cNvPr id="1477693" name="Rectangle 2"/>
          <p:cNvSpPr>
            <a:spLocks noChangeArrowheads="1"/>
          </p:cNvSpPr>
          <p:nvPr/>
        </p:nvSpPr>
        <p:spPr bwMode="auto">
          <a:xfrm>
            <a:off x="385763" y="6149975"/>
            <a:ext cx="8372475" cy="519113"/>
          </a:xfrm>
          <a:prstGeom prst="rect">
            <a:avLst/>
          </a:prstGeom>
          <a:noFill/>
          <a:ln w="9525" algn="ctr">
            <a:noFill/>
            <a:miter lim="800000"/>
            <a:headEnd/>
            <a:tailEnd/>
          </a:ln>
        </p:spPr>
        <p:txBody>
          <a:bodyPr anchor="ctr">
            <a:spAutoFit/>
          </a:bodyPr>
          <a:lstStyle/>
          <a:p>
            <a:pPr algn="ctr" eaLnBrk="1" hangingPunct="1">
              <a:lnSpc>
                <a:spcPct val="100000"/>
              </a:lnSpc>
              <a:spcBef>
                <a:spcPct val="0"/>
              </a:spcBef>
              <a:buClrTx/>
              <a:buFontTx/>
              <a:buNone/>
            </a:pPr>
            <a:r>
              <a:rPr kumimoji="0" lang="en-US" altLang="zh-CN" sz="2800">
                <a:solidFill>
                  <a:schemeClr val="tx1"/>
                </a:solidFill>
                <a:latin typeface="Times New Roman" pitchFamily="18" charset="0"/>
              </a:rPr>
              <a:t>( </a:t>
            </a:r>
            <a:r>
              <a:rPr kumimoji="0" lang="en-US" altLang="zh-CN" sz="2800">
                <a:latin typeface="Times New Roman" pitchFamily="18" charset="0"/>
              </a:rPr>
              <a:t>L1:( a,b)</a:t>
            </a:r>
            <a:r>
              <a:rPr kumimoji="0" lang="en-US" altLang="zh-CN" sz="2800">
                <a:solidFill>
                  <a:schemeClr val="tx1"/>
                </a:solidFill>
                <a:latin typeface="Times New Roman" pitchFamily="18" charset="0"/>
              </a:rPr>
              <a:t>,  (L1, c , </a:t>
            </a:r>
            <a:r>
              <a:rPr kumimoji="0" lang="en-US" altLang="zh-CN" sz="2800">
                <a:solidFill>
                  <a:srgbClr val="00FFFF"/>
                </a:solidFill>
                <a:latin typeface="Times New Roman" pitchFamily="18" charset="0"/>
              </a:rPr>
              <a:t>L2:(d)</a:t>
            </a:r>
            <a:r>
              <a:rPr kumimoji="0" lang="en-US" altLang="zh-CN" sz="2800">
                <a:solidFill>
                  <a:schemeClr val="tx1"/>
                </a:solidFill>
                <a:latin typeface="Times New Roman" pitchFamily="18" charset="0"/>
              </a:rPr>
              <a:t>),  ( L2, e, </a:t>
            </a:r>
            <a:r>
              <a:rPr kumimoji="0" lang="en-US" altLang="zh-CN" sz="2800">
                <a:solidFill>
                  <a:srgbClr val="66FF33"/>
                </a:solidFill>
                <a:latin typeface="Times New Roman" pitchFamily="18" charset="0"/>
              </a:rPr>
              <a:t>L3:( f,g )</a:t>
            </a:r>
            <a:r>
              <a:rPr kumimoji="0" lang="en-US" altLang="zh-CN" sz="2800">
                <a:solidFill>
                  <a:schemeClr val="tx1"/>
                </a:solidFill>
                <a:latin typeface="Times New Roman" pitchFamily="18" charset="0"/>
              </a:rPr>
              <a:t> ),  L3 )</a:t>
            </a:r>
          </a:p>
        </p:txBody>
      </p:sp>
    </p:spTree>
  </p:cSld>
  <p:clrMapOvr>
    <a:masterClrMapping/>
  </p:clrMapOvr>
  <p:transition>
    <p:random/>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 name="灯片编号占位符 2"/>
          <p:cNvSpPr>
            <a:spLocks noGrp="1"/>
          </p:cNvSpPr>
          <p:nvPr>
            <p:ph type="sldNum" sz="quarter" idx="11"/>
          </p:nvPr>
        </p:nvSpPr>
        <p:spPr/>
        <p:txBody>
          <a:bodyPr/>
          <a:lstStyle/>
          <a:p>
            <a:r>
              <a:rPr lang="zh-CN" altLang="en-US"/>
              <a:t>第 </a:t>
            </a:r>
            <a:fld id="{81A0E51E-C694-4B36-9592-3F3B3E271E7A}" type="slidenum">
              <a:rPr lang="zh-CN" altLang="en-US" b="1">
                <a:solidFill>
                  <a:srgbClr val="66CCFF"/>
                </a:solidFill>
              </a:rPr>
              <a:pPr/>
              <a:t>128</a:t>
            </a:fld>
            <a:r>
              <a:rPr lang="en-US" altLang="zh-CN" b="1"/>
              <a:t> </a:t>
            </a:r>
            <a:r>
              <a:rPr lang="zh-CN" altLang="en-US"/>
              <a:t>页</a:t>
            </a:r>
            <a:endParaRPr lang="zh-CN" altLang="en-US" sz="1800">
              <a:latin typeface="Arial" charset="0"/>
            </a:endParaRPr>
          </a:p>
        </p:txBody>
      </p:sp>
      <p:sp>
        <p:nvSpPr>
          <p:cNvPr id="1478658"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78659" name="Rectangle 3"/>
          <p:cNvSpPr>
            <a:spLocks noChangeArrowheads="1"/>
          </p:cNvSpPr>
          <p:nvPr/>
        </p:nvSpPr>
        <p:spPr bwMode="auto">
          <a:xfrm>
            <a:off x="296863" y="728663"/>
            <a:ext cx="8505825" cy="1116012"/>
          </a:xfrm>
          <a:prstGeom prst="rect">
            <a:avLst/>
          </a:prstGeom>
          <a:noFill/>
          <a:ln w="9525" algn="ctr">
            <a:noFill/>
            <a:miter lim="800000"/>
            <a:headEnd/>
            <a:tailEnd/>
          </a:ln>
          <a:effectLst/>
        </p:spPr>
        <p:txBody>
          <a:bodyPr lIns="92075" tIns="46038" rIns="92075" bIns="46038">
            <a:spAutoFit/>
          </a:bodyPr>
          <a:lstStyle/>
          <a:p>
            <a:pPr>
              <a:lnSpc>
                <a:spcPct val="100000"/>
              </a:lnSpc>
              <a:spcBef>
                <a:spcPct val="10000"/>
              </a:spcBef>
              <a:buSzPct val="75000"/>
            </a:pPr>
            <a:r>
              <a:rPr lang="zh-CN" altLang="en-US">
                <a:latin typeface="宋体" charset="-122"/>
              </a:rPr>
              <a:t> 广义表</a:t>
            </a:r>
            <a:r>
              <a:rPr lang="zh-CN" altLang="en-US"/>
              <a:t>的特殊形态</a:t>
            </a:r>
            <a:endParaRPr lang="en-US" altLang="zh-CN">
              <a:solidFill>
                <a:schemeClr val="tx1"/>
              </a:solidFill>
              <a:latin typeface="宋体" charset="-122"/>
            </a:endParaRPr>
          </a:p>
          <a:p>
            <a:pPr eaLnBrk="1" hangingPunct="1">
              <a:lnSpc>
                <a:spcPct val="100000"/>
              </a:lnSpc>
              <a:spcBef>
                <a:spcPct val="10000"/>
              </a:spcBef>
              <a:buClr>
                <a:srgbClr val="CC6600"/>
              </a:buClr>
              <a:buFont typeface="Wingdings 2" pitchFamily="18" charset="2"/>
              <a:buNone/>
            </a:pPr>
            <a:r>
              <a:rPr lang="zh-CN" altLang="en-US">
                <a:solidFill>
                  <a:schemeClr val="tx1"/>
                </a:solidFill>
                <a:latin typeface="宋体" charset="-122"/>
              </a:rPr>
              <a:t>    </a:t>
            </a:r>
            <a:r>
              <a:rPr kumimoji="0" lang="zh-CN" altLang="en-US"/>
              <a:t>循环表</a:t>
            </a:r>
            <a:r>
              <a:rPr kumimoji="0" lang="en-US" altLang="zh-CN">
                <a:solidFill>
                  <a:schemeClr val="tx1"/>
                </a:solidFill>
                <a:latin typeface="宋体" charset="-122"/>
              </a:rPr>
              <a:t>(</a:t>
            </a:r>
            <a:r>
              <a:rPr kumimoji="0" lang="en-US" altLang="zh-CN">
                <a:solidFill>
                  <a:schemeClr val="tx1"/>
                </a:solidFill>
              </a:rPr>
              <a:t>cyclic list</a:t>
            </a:r>
            <a:r>
              <a:rPr kumimoji="0" lang="zh-CN" altLang="en-US">
                <a:solidFill>
                  <a:schemeClr val="tx1"/>
                </a:solidFill>
              </a:rPr>
              <a:t>，递归表</a:t>
            </a:r>
            <a:r>
              <a:rPr kumimoji="0" lang="en-US" altLang="zh-CN">
                <a:solidFill>
                  <a:schemeClr val="tx1"/>
                </a:solidFill>
                <a:latin typeface="宋体" charset="-122"/>
              </a:rPr>
              <a:t>)</a:t>
            </a:r>
            <a:r>
              <a:rPr kumimoji="0" lang="zh-CN" altLang="en-US">
                <a:solidFill>
                  <a:schemeClr val="tx1"/>
                </a:solidFill>
              </a:rPr>
              <a:t>对应有向图。</a:t>
            </a:r>
            <a:endParaRPr kumimoji="0" lang="en-US" altLang="zh-CN">
              <a:solidFill>
                <a:schemeClr val="tx1"/>
              </a:solidFill>
            </a:endParaRPr>
          </a:p>
        </p:txBody>
      </p:sp>
      <p:sp>
        <p:nvSpPr>
          <p:cNvPr id="1478660" name="Rectangle 4"/>
          <p:cNvSpPr>
            <a:spLocks noChangeArrowheads="1"/>
          </p:cNvSpPr>
          <p:nvPr/>
        </p:nvSpPr>
        <p:spPr bwMode="auto">
          <a:xfrm>
            <a:off x="250825" y="2619375"/>
            <a:ext cx="8642350" cy="4095750"/>
          </a:xfrm>
          <a:prstGeom prst="rect">
            <a:avLst/>
          </a:prstGeom>
          <a:solidFill>
            <a:schemeClr val="tx1"/>
          </a:solidFill>
          <a:ln w="9525" algn="ctr">
            <a:noFill/>
            <a:miter lim="800000"/>
            <a:headEnd/>
            <a:tailEnd/>
          </a:ln>
          <a:effectLst/>
        </p:spPr>
        <p:txBody>
          <a:bodyPr wrap="none" lIns="92075" tIns="46038" rIns="92075" bIns="46038" anchor="ctr"/>
          <a:lstStyle/>
          <a:p>
            <a:endParaRPr lang="zh-CN" altLang="en-US"/>
          </a:p>
        </p:txBody>
      </p:sp>
      <p:sp>
        <p:nvSpPr>
          <p:cNvPr id="1478663" name="Rectangle 2091"/>
          <p:cNvSpPr>
            <a:spLocks noChangeArrowheads="1"/>
          </p:cNvSpPr>
          <p:nvPr/>
        </p:nvSpPr>
        <p:spPr bwMode="auto">
          <a:xfrm>
            <a:off x="341313" y="1906588"/>
            <a:ext cx="8585200" cy="487362"/>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a:solidFill>
                  <a:schemeClr val="tx1"/>
                </a:solidFill>
                <a:latin typeface="Times New Roman" pitchFamily="18" charset="0"/>
              </a:rPr>
              <a:t>( </a:t>
            </a:r>
            <a:r>
              <a:rPr kumimoji="0" lang="en-US" altLang="zh-CN">
                <a:latin typeface="Times New Roman" pitchFamily="18" charset="0"/>
              </a:rPr>
              <a:t>L1:(</a:t>
            </a:r>
            <a:r>
              <a:rPr kumimoji="0" lang="en-US" altLang="zh-CN">
                <a:solidFill>
                  <a:srgbClr val="00FFFF"/>
                </a:solidFill>
                <a:latin typeface="Times New Roman" pitchFamily="18" charset="0"/>
              </a:rPr>
              <a:t>L2:(L1, a)</a:t>
            </a:r>
            <a:r>
              <a:rPr kumimoji="0" lang="en-US" altLang="zh-CN">
                <a:latin typeface="Times New Roman" pitchFamily="18" charset="0"/>
              </a:rPr>
              <a:t>)</a:t>
            </a:r>
            <a:r>
              <a:rPr kumimoji="0" lang="en-US" altLang="zh-CN">
                <a:solidFill>
                  <a:schemeClr val="tx1"/>
                </a:solidFill>
                <a:latin typeface="Times New Roman" pitchFamily="18" charset="0"/>
              </a:rPr>
              <a:t>, (L2, </a:t>
            </a:r>
            <a:r>
              <a:rPr kumimoji="0" lang="en-US" altLang="zh-CN">
                <a:solidFill>
                  <a:srgbClr val="66FF33"/>
                </a:solidFill>
                <a:latin typeface="Times New Roman" pitchFamily="18" charset="0"/>
              </a:rPr>
              <a:t>L3:(b)</a:t>
            </a:r>
            <a:r>
              <a:rPr kumimoji="0" lang="en-US" altLang="zh-CN">
                <a:solidFill>
                  <a:schemeClr val="tx1"/>
                </a:solidFill>
                <a:latin typeface="Times New Roman" pitchFamily="18" charset="0"/>
              </a:rPr>
              <a:t>), (L3, c), </a:t>
            </a:r>
            <a:r>
              <a:rPr kumimoji="0" lang="en-US" altLang="zh-CN">
                <a:solidFill>
                  <a:schemeClr val="tx2"/>
                </a:solidFill>
                <a:latin typeface="Times New Roman" pitchFamily="18" charset="0"/>
              </a:rPr>
              <a:t>L4:(d,L4)</a:t>
            </a:r>
            <a:r>
              <a:rPr kumimoji="0" lang="en-US" altLang="zh-CN">
                <a:solidFill>
                  <a:schemeClr val="tx1"/>
                </a:solidFill>
                <a:latin typeface="Times New Roman" pitchFamily="18" charset="0"/>
              </a:rPr>
              <a:t> )</a:t>
            </a:r>
          </a:p>
        </p:txBody>
      </p:sp>
      <p:grpSp>
        <p:nvGrpSpPr>
          <p:cNvPr id="1478721" name="Group 65"/>
          <p:cNvGrpSpPr>
            <a:grpSpLocks/>
          </p:cNvGrpSpPr>
          <p:nvPr/>
        </p:nvGrpSpPr>
        <p:grpSpPr bwMode="auto">
          <a:xfrm>
            <a:off x="701675" y="2881313"/>
            <a:ext cx="7561263" cy="3473450"/>
            <a:chOff x="690" y="1763"/>
            <a:chExt cx="4231" cy="1791"/>
          </a:xfrm>
        </p:grpSpPr>
        <p:sp>
          <p:nvSpPr>
            <p:cNvPr id="1478665" name="Oval 2054"/>
            <p:cNvSpPr>
              <a:spLocks noChangeArrowheads="1"/>
            </p:cNvSpPr>
            <p:nvPr/>
          </p:nvSpPr>
          <p:spPr bwMode="auto">
            <a:xfrm>
              <a:off x="2760" y="1763"/>
              <a:ext cx="217" cy="231"/>
            </a:xfrm>
            <a:prstGeom prst="ellipse">
              <a:avLst/>
            </a:prstGeom>
            <a:noFill/>
            <a:ln w="19050">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666" name="Oval 2055"/>
            <p:cNvSpPr>
              <a:spLocks noChangeArrowheads="1"/>
            </p:cNvSpPr>
            <p:nvPr/>
          </p:nvSpPr>
          <p:spPr bwMode="auto">
            <a:xfrm>
              <a:off x="1046" y="2155"/>
              <a:ext cx="216" cy="234"/>
            </a:xfrm>
            <a:prstGeom prst="ellipse">
              <a:avLst/>
            </a:prstGeom>
            <a:noFill/>
            <a:ln w="19050">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667" name="Oval 2056"/>
            <p:cNvSpPr>
              <a:spLocks noChangeArrowheads="1"/>
            </p:cNvSpPr>
            <p:nvPr/>
          </p:nvSpPr>
          <p:spPr bwMode="auto">
            <a:xfrm>
              <a:off x="2116" y="2155"/>
              <a:ext cx="217" cy="234"/>
            </a:xfrm>
            <a:prstGeom prst="ellipse">
              <a:avLst/>
            </a:prstGeom>
            <a:noFill/>
            <a:ln w="19050">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668" name="Oval 2057"/>
            <p:cNvSpPr>
              <a:spLocks noChangeArrowheads="1"/>
            </p:cNvSpPr>
            <p:nvPr/>
          </p:nvSpPr>
          <p:spPr bwMode="auto">
            <a:xfrm>
              <a:off x="3403" y="2155"/>
              <a:ext cx="216" cy="234"/>
            </a:xfrm>
            <a:prstGeom prst="ellipse">
              <a:avLst/>
            </a:prstGeom>
            <a:noFill/>
            <a:ln w="19050">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669" name="Oval 2058"/>
            <p:cNvSpPr>
              <a:spLocks noChangeArrowheads="1"/>
            </p:cNvSpPr>
            <p:nvPr/>
          </p:nvSpPr>
          <p:spPr bwMode="auto">
            <a:xfrm>
              <a:off x="4473" y="2155"/>
              <a:ext cx="218" cy="234"/>
            </a:xfrm>
            <a:prstGeom prst="ellipse">
              <a:avLst/>
            </a:prstGeom>
            <a:noFill/>
            <a:ln w="19050">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670" name="Line 2059"/>
            <p:cNvSpPr>
              <a:spLocks noChangeShapeType="1"/>
            </p:cNvSpPr>
            <p:nvPr/>
          </p:nvSpPr>
          <p:spPr bwMode="auto">
            <a:xfrm flipH="1">
              <a:off x="1236" y="1905"/>
              <a:ext cx="1524" cy="312"/>
            </a:xfrm>
            <a:prstGeom prst="line">
              <a:avLst/>
            </a:prstGeom>
            <a:noFill/>
            <a:ln w="19050">
              <a:solidFill>
                <a:srgbClr val="000000"/>
              </a:solidFill>
              <a:round/>
              <a:headEnd/>
              <a:tailEnd/>
            </a:ln>
          </p:spPr>
          <p:txBody>
            <a:bodyPr/>
            <a:lstStyle/>
            <a:p>
              <a:endParaRPr lang="zh-CN" altLang="en-US"/>
            </a:p>
          </p:txBody>
        </p:sp>
        <p:sp>
          <p:nvSpPr>
            <p:cNvPr id="1478671" name="Line 2060"/>
            <p:cNvSpPr>
              <a:spLocks noChangeShapeType="1"/>
            </p:cNvSpPr>
            <p:nvPr/>
          </p:nvSpPr>
          <p:spPr bwMode="auto">
            <a:xfrm flipH="1">
              <a:off x="2285" y="1927"/>
              <a:ext cx="475" cy="233"/>
            </a:xfrm>
            <a:prstGeom prst="line">
              <a:avLst/>
            </a:prstGeom>
            <a:noFill/>
            <a:ln w="19050">
              <a:solidFill>
                <a:srgbClr val="000000"/>
              </a:solidFill>
              <a:round/>
              <a:headEnd/>
              <a:tailEnd/>
            </a:ln>
          </p:spPr>
          <p:txBody>
            <a:bodyPr/>
            <a:lstStyle/>
            <a:p>
              <a:endParaRPr lang="zh-CN" altLang="en-US"/>
            </a:p>
          </p:txBody>
        </p:sp>
        <p:sp>
          <p:nvSpPr>
            <p:cNvPr id="1478672" name="Line 2061"/>
            <p:cNvSpPr>
              <a:spLocks noChangeShapeType="1"/>
            </p:cNvSpPr>
            <p:nvPr/>
          </p:nvSpPr>
          <p:spPr bwMode="auto">
            <a:xfrm>
              <a:off x="2973" y="1927"/>
              <a:ext cx="474" cy="261"/>
            </a:xfrm>
            <a:prstGeom prst="line">
              <a:avLst/>
            </a:prstGeom>
            <a:noFill/>
            <a:ln w="19050">
              <a:solidFill>
                <a:srgbClr val="000000"/>
              </a:solidFill>
              <a:round/>
              <a:headEnd/>
              <a:tailEnd/>
            </a:ln>
          </p:spPr>
          <p:txBody>
            <a:bodyPr/>
            <a:lstStyle/>
            <a:p>
              <a:endParaRPr lang="zh-CN" altLang="en-US"/>
            </a:p>
          </p:txBody>
        </p:sp>
        <p:sp>
          <p:nvSpPr>
            <p:cNvPr id="1478673" name="Line 2062"/>
            <p:cNvSpPr>
              <a:spLocks noChangeShapeType="1"/>
            </p:cNvSpPr>
            <p:nvPr/>
          </p:nvSpPr>
          <p:spPr bwMode="auto">
            <a:xfrm>
              <a:off x="2973" y="1927"/>
              <a:ext cx="1522" cy="249"/>
            </a:xfrm>
            <a:prstGeom prst="line">
              <a:avLst/>
            </a:prstGeom>
            <a:noFill/>
            <a:ln w="19050">
              <a:solidFill>
                <a:srgbClr val="000000"/>
              </a:solidFill>
              <a:round/>
              <a:headEnd/>
              <a:tailEnd/>
            </a:ln>
          </p:spPr>
          <p:txBody>
            <a:bodyPr/>
            <a:lstStyle/>
            <a:p>
              <a:endParaRPr lang="zh-CN" altLang="en-US"/>
            </a:p>
          </p:txBody>
        </p:sp>
        <p:sp>
          <p:nvSpPr>
            <p:cNvPr id="1478674" name="Oval 2063"/>
            <p:cNvSpPr>
              <a:spLocks noChangeArrowheads="1"/>
            </p:cNvSpPr>
            <p:nvPr/>
          </p:nvSpPr>
          <p:spPr bwMode="auto">
            <a:xfrm>
              <a:off x="1661" y="2768"/>
              <a:ext cx="217" cy="232"/>
            </a:xfrm>
            <a:prstGeom prst="ellipse">
              <a:avLst/>
            </a:prstGeom>
            <a:noFill/>
            <a:ln w="19050">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675" name="Oval 2064"/>
            <p:cNvSpPr>
              <a:spLocks noChangeArrowheads="1"/>
            </p:cNvSpPr>
            <p:nvPr/>
          </p:nvSpPr>
          <p:spPr bwMode="auto">
            <a:xfrm>
              <a:off x="2635" y="2768"/>
              <a:ext cx="217" cy="232"/>
            </a:xfrm>
            <a:prstGeom prst="ellipse">
              <a:avLst/>
            </a:prstGeom>
            <a:noFill/>
            <a:ln w="19050">
              <a:solidFill>
                <a:srgbClr val="000000"/>
              </a:solidFill>
              <a:round/>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676" name="Line 2065"/>
            <p:cNvSpPr>
              <a:spLocks noChangeShapeType="1"/>
            </p:cNvSpPr>
            <p:nvPr/>
          </p:nvSpPr>
          <p:spPr bwMode="auto">
            <a:xfrm>
              <a:off x="1260" y="2330"/>
              <a:ext cx="429" cy="457"/>
            </a:xfrm>
            <a:prstGeom prst="line">
              <a:avLst/>
            </a:prstGeom>
            <a:noFill/>
            <a:ln w="19050">
              <a:solidFill>
                <a:srgbClr val="000000"/>
              </a:solidFill>
              <a:round/>
              <a:headEnd/>
              <a:tailEnd/>
            </a:ln>
          </p:spPr>
          <p:txBody>
            <a:bodyPr/>
            <a:lstStyle/>
            <a:p>
              <a:endParaRPr lang="zh-CN" altLang="en-US"/>
            </a:p>
          </p:txBody>
        </p:sp>
        <p:sp>
          <p:nvSpPr>
            <p:cNvPr id="1478677" name="Line 2066"/>
            <p:cNvSpPr>
              <a:spLocks noChangeShapeType="1"/>
            </p:cNvSpPr>
            <p:nvPr/>
          </p:nvSpPr>
          <p:spPr bwMode="auto">
            <a:xfrm flipH="1">
              <a:off x="1360" y="2982"/>
              <a:ext cx="358" cy="510"/>
            </a:xfrm>
            <a:prstGeom prst="line">
              <a:avLst/>
            </a:prstGeom>
            <a:noFill/>
            <a:ln w="19050">
              <a:solidFill>
                <a:srgbClr val="000000"/>
              </a:solidFill>
              <a:round/>
              <a:headEnd/>
              <a:tailEnd/>
            </a:ln>
          </p:spPr>
          <p:txBody>
            <a:bodyPr/>
            <a:lstStyle/>
            <a:p>
              <a:endParaRPr lang="zh-CN" altLang="en-US"/>
            </a:p>
          </p:txBody>
        </p:sp>
        <p:sp>
          <p:nvSpPr>
            <p:cNvPr id="1478678" name="Line 2067"/>
            <p:cNvSpPr>
              <a:spLocks noChangeShapeType="1"/>
            </p:cNvSpPr>
            <p:nvPr/>
          </p:nvSpPr>
          <p:spPr bwMode="auto">
            <a:xfrm>
              <a:off x="1831" y="2982"/>
              <a:ext cx="397" cy="340"/>
            </a:xfrm>
            <a:prstGeom prst="line">
              <a:avLst/>
            </a:prstGeom>
            <a:noFill/>
            <a:ln w="19050">
              <a:solidFill>
                <a:srgbClr val="000000"/>
              </a:solidFill>
              <a:round/>
              <a:headEnd/>
              <a:tailEnd/>
            </a:ln>
          </p:spPr>
          <p:txBody>
            <a:bodyPr/>
            <a:lstStyle/>
            <a:p>
              <a:endParaRPr lang="zh-CN" altLang="en-US"/>
            </a:p>
          </p:txBody>
        </p:sp>
        <p:sp>
          <p:nvSpPr>
            <p:cNvPr id="1478679" name="Line 2068"/>
            <p:cNvSpPr>
              <a:spLocks noChangeShapeType="1"/>
            </p:cNvSpPr>
            <p:nvPr/>
          </p:nvSpPr>
          <p:spPr bwMode="auto">
            <a:xfrm flipH="1">
              <a:off x="1859" y="2358"/>
              <a:ext cx="288" cy="454"/>
            </a:xfrm>
            <a:prstGeom prst="line">
              <a:avLst/>
            </a:prstGeom>
            <a:noFill/>
            <a:ln w="19050">
              <a:solidFill>
                <a:srgbClr val="000000"/>
              </a:solidFill>
              <a:round/>
              <a:headEnd/>
              <a:tailEnd/>
            </a:ln>
          </p:spPr>
          <p:txBody>
            <a:bodyPr/>
            <a:lstStyle/>
            <a:p>
              <a:endParaRPr lang="zh-CN" altLang="en-US"/>
            </a:p>
          </p:txBody>
        </p:sp>
        <p:sp>
          <p:nvSpPr>
            <p:cNvPr id="1478680" name="Line 2069"/>
            <p:cNvSpPr>
              <a:spLocks noChangeShapeType="1"/>
            </p:cNvSpPr>
            <p:nvPr/>
          </p:nvSpPr>
          <p:spPr bwMode="auto">
            <a:xfrm>
              <a:off x="2297" y="2362"/>
              <a:ext cx="385" cy="422"/>
            </a:xfrm>
            <a:prstGeom prst="line">
              <a:avLst/>
            </a:prstGeom>
            <a:noFill/>
            <a:ln w="19050">
              <a:solidFill>
                <a:srgbClr val="000000"/>
              </a:solidFill>
              <a:round/>
              <a:headEnd/>
              <a:tailEnd/>
            </a:ln>
          </p:spPr>
          <p:txBody>
            <a:bodyPr/>
            <a:lstStyle/>
            <a:p>
              <a:endParaRPr lang="zh-CN" altLang="en-US"/>
            </a:p>
          </p:txBody>
        </p:sp>
        <p:sp>
          <p:nvSpPr>
            <p:cNvPr id="1478681" name="Line 2070"/>
            <p:cNvSpPr>
              <a:spLocks noChangeShapeType="1"/>
            </p:cNvSpPr>
            <p:nvPr/>
          </p:nvSpPr>
          <p:spPr bwMode="auto">
            <a:xfrm>
              <a:off x="3560" y="2384"/>
              <a:ext cx="284" cy="371"/>
            </a:xfrm>
            <a:prstGeom prst="line">
              <a:avLst/>
            </a:prstGeom>
            <a:noFill/>
            <a:ln w="19050">
              <a:solidFill>
                <a:srgbClr val="000000"/>
              </a:solidFill>
              <a:round/>
              <a:headEnd/>
              <a:tailEnd/>
            </a:ln>
          </p:spPr>
          <p:txBody>
            <a:bodyPr/>
            <a:lstStyle/>
            <a:p>
              <a:endParaRPr lang="zh-CN" altLang="en-US"/>
            </a:p>
          </p:txBody>
        </p:sp>
        <p:sp>
          <p:nvSpPr>
            <p:cNvPr id="1478682" name="Line 2071"/>
            <p:cNvSpPr>
              <a:spLocks noChangeShapeType="1"/>
            </p:cNvSpPr>
            <p:nvPr/>
          </p:nvSpPr>
          <p:spPr bwMode="auto">
            <a:xfrm flipH="1">
              <a:off x="2795" y="2358"/>
              <a:ext cx="624" cy="426"/>
            </a:xfrm>
            <a:prstGeom prst="line">
              <a:avLst/>
            </a:prstGeom>
            <a:noFill/>
            <a:ln w="19050">
              <a:solidFill>
                <a:srgbClr val="000000"/>
              </a:solidFill>
              <a:round/>
              <a:headEnd/>
              <a:tailEnd/>
            </a:ln>
          </p:spPr>
          <p:txBody>
            <a:bodyPr/>
            <a:lstStyle/>
            <a:p>
              <a:endParaRPr lang="zh-CN" altLang="en-US"/>
            </a:p>
          </p:txBody>
        </p:sp>
        <p:sp>
          <p:nvSpPr>
            <p:cNvPr id="1478684" name="Rectangle 2073"/>
            <p:cNvSpPr>
              <a:spLocks noChangeArrowheads="1"/>
            </p:cNvSpPr>
            <p:nvPr/>
          </p:nvSpPr>
          <p:spPr bwMode="auto">
            <a:xfrm>
              <a:off x="690" y="2088"/>
              <a:ext cx="232" cy="22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L1</a:t>
              </a:r>
              <a:endParaRPr kumimoji="0" lang="en-US" altLang="zh-CN" sz="2800">
                <a:solidFill>
                  <a:schemeClr val="tx1"/>
                </a:solidFill>
                <a:latin typeface="Times New Roman" pitchFamily="18" charset="0"/>
              </a:endParaRPr>
            </a:p>
          </p:txBody>
        </p:sp>
        <p:sp>
          <p:nvSpPr>
            <p:cNvPr id="1478687" name="Rectangle 2076"/>
            <p:cNvSpPr>
              <a:spLocks noChangeArrowheads="1"/>
            </p:cNvSpPr>
            <p:nvPr/>
          </p:nvSpPr>
          <p:spPr bwMode="auto">
            <a:xfrm>
              <a:off x="1270" y="2744"/>
              <a:ext cx="232" cy="22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L2</a:t>
              </a:r>
              <a:endParaRPr kumimoji="0" lang="en-US" altLang="zh-CN" sz="2800">
                <a:solidFill>
                  <a:schemeClr val="tx1"/>
                </a:solidFill>
                <a:latin typeface="Times New Roman" pitchFamily="18" charset="0"/>
              </a:endParaRPr>
            </a:p>
          </p:txBody>
        </p:sp>
        <p:sp>
          <p:nvSpPr>
            <p:cNvPr id="1478690" name="Rectangle 2079"/>
            <p:cNvSpPr>
              <a:spLocks noChangeArrowheads="1"/>
            </p:cNvSpPr>
            <p:nvPr/>
          </p:nvSpPr>
          <p:spPr bwMode="auto">
            <a:xfrm>
              <a:off x="2079" y="2744"/>
              <a:ext cx="232" cy="22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L3</a:t>
              </a:r>
              <a:endParaRPr kumimoji="0" lang="en-US" altLang="zh-CN" sz="2800">
                <a:solidFill>
                  <a:schemeClr val="tx1"/>
                </a:solidFill>
                <a:latin typeface="Times New Roman" pitchFamily="18" charset="0"/>
              </a:endParaRPr>
            </a:p>
          </p:txBody>
        </p:sp>
        <p:sp>
          <p:nvSpPr>
            <p:cNvPr id="1478693" name="Rectangle 2082"/>
            <p:cNvSpPr>
              <a:spLocks noChangeArrowheads="1"/>
            </p:cNvSpPr>
            <p:nvPr/>
          </p:nvSpPr>
          <p:spPr bwMode="auto">
            <a:xfrm>
              <a:off x="1889" y="3280"/>
              <a:ext cx="197" cy="220"/>
            </a:xfrm>
            <a:prstGeom prst="rect">
              <a:avLst/>
            </a:prstGeom>
            <a:noFill/>
            <a:ln w="9525">
              <a:noFill/>
              <a:miter lim="800000"/>
              <a:headEnd/>
              <a:tailEnd/>
            </a:ln>
          </p:spPr>
          <p:txBody>
            <a:bodyPr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a</a:t>
              </a:r>
              <a:endParaRPr kumimoji="0" lang="en-US" altLang="zh-CN" sz="2800">
                <a:solidFill>
                  <a:schemeClr val="tx1"/>
                </a:solidFill>
                <a:latin typeface="Times New Roman" pitchFamily="18" charset="0"/>
              </a:endParaRPr>
            </a:p>
          </p:txBody>
        </p:sp>
        <p:sp>
          <p:nvSpPr>
            <p:cNvPr id="1478695" name="Rectangle 2085"/>
            <p:cNvSpPr>
              <a:spLocks noChangeArrowheads="1"/>
            </p:cNvSpPr>
            <p:nvPr/>
          </p:nvSpPr>
          <p:spPr bwMode="auto">
            <a:xfrm>
              <a:off x="2943" y="3246"/>
              <a:ext cx="135" cy="220"/>
            </a:xfrm>
            <a:prstGeom prst="rect">
              <a:avLst/>
            </a:prstGeom>
            <a:noFill/>
            <a:ln w="9525">
              <a:noFill/>
              <a:miter lim="800000"/>
              <a:headEnd/>
              <a:tailEnd/>
            </a:ln>
          </p:spPr>
          <p:txBody>
            <a:bodyPr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b</a:t>
              </a:r>
              <a:endParaRPr kumimoji="0" lang="en-US" altLang="zh-CN" sz="2800">
                <a:solidFill>
                  <a:schemeClr val="tx1"/>
                </a:solidFill>
                <a:latin typeface="Times New Roman" pitchFamily="18" charset="0"/>
              </a:endParaRPr>
            </a:p>
          </p:txBody>
        </p:sp>
        <p:sp>
          <p:nvSpPr>
            <p:cNvPr id="1478697" name="Rectangle 2088"/>
            <p:cNvSpPr>
              <a:spLocks noChangeArrowheads="1"/>
            </p:cNvSpPr>
            <p:nvPr/>
          </p:nvSpPr>
          <p:spPr bwMode="auto">
            <a:xfrm>
              <a:off x="3532" y="2699"/>
              <a:ext cx="88" cy="22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c</a:t>
              </a:r>
              <a:endParaRPr kumimoji="0" lang="en-US" altLang="zh-CN" sz="2800">
                <a:solidFill>
                  <a:schemeClr val="tx1"/>
                </a:solidFill>
                <a:latin typeface="Times New Roman" pitchFamily="18" charset="0"/>
              </a:endParaRPr>
            </a:p>
          </p:txBody>
        </p:sp>
        <p:sp>
          <p:nvSpPr>
            <p:cNvPr id="1478699" name="Line 2093"/>
            <p:cNvSpPr>
              <a:spLocks noChangeShapeType="1"/>
            </p:cNvSpPr>
            <p:nvPr/>
          </p:nvSpPr>
          <p:spPr bwMode="auto">
            <a:xfrm flipV="1">
              <a:off x="1151" y="2387"/>
              <a:ext cx="0" cy="1105"/>
            </a:xfrm>
            <a:prstGeom prst="line">
              <a:avLst/>
            </a:prstGeom>
            <a:noFill/>
            <a:ln w="19050">
              <a:solidFill>
                <a:srgbClr val="000000"/>
              </a:solidFill>
              <a:round/>
              <a:headEnd/>
              <a:tailEnd type="arrow" w="med" len="med"/>
            </a:ln>
          </p:spPr>
          <p:txBody>
            <a:bodyPr/>
            <a:lstStyle/>
            <a:p>
              <a:endParaRPr lang="zh-CN" altLang="en-US"/>
            </a:p>
          </p:txBody>
        </p:sp>
        <p:sp>
          <p:nvSpPr>
            <p:cNvPr id="1478701" name="Line 2096"/>
            <p:cNvSpPr>
              <a:spLocks noChangeShapeType="1"/>
            </p:cNvSpPr>
            <p:nvPr/>
          </p:nvSpPr>
          <p:spPr bwMode="auto">
            <a:xfrm flipH="1">
              <a:off x="4581" y="2401"/>
              <a:ext cx="7" cy="354"/>
            </a:xfrm>
            <a:prstGeom prst="line">
              <a:avLst/>
            </a:prstGeom>
            <a:noFill/>
            <a:ln w="19050">
              <a:solidFill>
                <a:srgbClr val="000000"/>
              </a:solidFill>
              <a:round/>
              <a:headEnd/>
              <a:tailEnd/>
            </a:ln>
          </p:spPr>
          <p:txBody>
            <a:bodyPr/>
            <a:lstStyle/>
            <a:p>
              <a:endParaRPr lang="zh-CN" altLang="en-US"/>
            </a:p>
          </p:txBody>
        </p:sp>
        <p:sp>
          <p:nvSpPr>
            <p:cNvPr id="1478702" name="Rectangle 2098"/>
            <p:cNvSpPr>
              <a:spLocks noChangeArrowheads="1"/>
            </p:cNvSpPr>
            <p:nvPr/>
          </p:nvSpPr>
          <p:spPr bwMode="auto">
            <a:xfrm>
              <a:off x="4133" y="2192"/>
              <a:ext cx="232" cy="22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L4</a:t>
              </a:r>
              <a:endParaRPr kumimoji="0" lang="en-US" altLang="zh-CN" sz="2800">
                <a:solidFill>
                  <a:schemeClr val="tx1"/>
                </a:solidFill>
                <a:latin typeface="Times New Roman" pitchFamily="18" charset="0"/>
              </a:endParaRPr>
            </a:p>
          </p:txBody>
        </p:sp>
        <p:sp>
          <p:nvSpPr>
            <p:cNvPr id="1478704" name="Rectangle 2100"/>
            <p:cNvSpPr>
              <a:spLocks noChangeArrowheads="1"/>
            </p:cNvSpPr>
            <p:nvPr/>
          </p:nvSpPr>
          <p:spPr bwMode="auto">
            <a:xfrm>
              <a:off x="2124" y="3324"/>
              <a:ext cx="217" cy="230"/>
            </a:xfrm>
            <a:prstGeom prst="rect">
              <a:avLst/>
            </a:prstGeom>
            <a:noFill/>
            <a:ln w="19050">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705" name="Rectangle 2101"/>
            <p:cNvSpPr>
              <a:spLocks noChangeArrowheads="1"/>
            </p:cNvSpPr>
            <p:nvPr/>
          </p:nvSpPr>
          <p:spPr bwMode="auto">
            <a:xfrm>
              <a:off x="2638" y="3324"/>
              <a:ext cx="217" cy="230"/>
            </a:xfrm>
            <a:prstGeom prst="rect">
              <a:avLst/>
            </a:prstGeom>
            <a:noFill/>
            <a:ln w="19050">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706" name="Line 2102"/>
            <p:cNvSpPr>
              <a:spLocks noChangeShapeType="1"/>
            </p:cNvSpPr>
            <p:nvPr/>
          </p:nvSpPr>
          <p:spPr bwMode="auto">
            <a:xfrm>
              <a:off x="2738" y="2982"/>
              <a:ext cx="0" cy="340"/>
            </a:xfrm>
            <a:prstGeom prst="line">
              <a:avLst/>
            </a:prstGeom>
            <a:noFill/>
            <a:ln w="19050">
              <a:solidFill>
                <a:srgbClr val="000000"/>
              </a:solidFill>
              <a:round/>
              <a:headEnd/>
              <a:tailEnd/>
            </a:ln>
          </p:spPr>
          <p:txBody>
            <a:bodyPr/>
            <a:lstStyle/>
            <a:p>
              <a:endParaRPr lang="zh-CN" altLang="en-US"/>
            </a:p>
          </p:txBody>
        </p:sp>
        <p:sp>
          <p:nvSpPr>
            <p:cNvPr id="1478707" name="Rectangle 2103"/>
            <p:cNvSpPr>
              <a:spLocks noChangeArrowheads="1"/>
            </p:cNvSpPr>
            <p:nvPr/>
          </p:nvSpPr>
          <p:spPr bwMode="auto">
            <a:xfrm>
              <a:off x="3738" y="2755"/>
              <a:ext cx="219" cy="232"/>
            </a:xfrm>
            <a:prstGeom prst="rect">
              <a:avLst/>
            </a:prstGeom>
            <a:noFill/>
            <a:ln w="19050">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708" name="Rectangle 2104"/>
            <p:cNvSpPr>
              <a:spLocks noChangeArrowheads="1"/>
            </p:cNvSpPr>
            <p:nvPr/>
          </p:nvSpPr>
          <p:spPr bwMode="auto">
            <a:xfrm>
              <a:off x="4473" y="2768"/>
              <a:ext cx="218" cy="232"/>
            </a:xfrm>
            <a:prstGeom prst="rect">
              <a:avLst/>
            </a:prstGeom>
            <a:noFill/>
            <a:ln w="19050">
              <a:solidFill>
                <a:srgbClr val="000000"/>
              </a:solidFill>
              <a:miter lim="800000"/>
              <a:headEnd/>
              <a:tailEnd/>
            </a:ln>
          </p:spPr>
          <p:txBody>
            <a:bodyPr/>
            <a:lstStyle/>
            <a:p>
              <a:pPr eaLnBrk="1" hangingPunct="1">
                <a:lnSpc>
                  <a:spcPct val="100000"/>
                </a:lnSpc>
                <a:spcBef>
                  <a:spcPct val="0"/>
                </a:spcBef>
                <a:buClrTx/>
                <a:buFontTx/>
                <a:buNone/>
              </a:pPr>
              <a:endParaRPr kumimoji="0" lang="zh-CN" altLang="en-US" sz="2800">
                <a:solidFill>
                  <a:schemeClr val="tx1"/>
                </a:solidFill>
              </a:endParaRPr>
            </a:p>
          </p:txBody>
        </p:sp>
        <p:sp>
          <p:nvSpPr>
            <p:cNvPr id="1478710" name="Rectangle 2106"/>
            <p:cNvSpPr>
              <a:spLocks noChangeArrowheads="1"/>
            </p:cNvSpPr>
            <p:nvPr/>
          </p:nvSpPr>
          <p:spPr bwMode="auto">
            <a:xfrm>
              <a:off x="4764" y="2688"/>
              <a:ext cx="111" cy="220"/>
            </a:xfrm>
            <a:prstGeom prst="rect">
              <a:avLst/>
            </a:prstGeom>
            <a:noFill/>
            <a:ln w="9525">
              <a:noFill/>
              <a:miter lim="800000"/>
              <a:headEnd/>
              <a:tailEnd/>
            </a:ln>
          </p:spPr>
          <p:txBody>
            <a:bodyPr wrap="none" lIns="0" tIns="0" rIns="0" bIns="0">
              <a:spAutoFit/>
            </a:bodyPr>
            <a:lstStyle/>
            <a:p>
              <a:pPr marL="342900" indent="-342900" eaLnBrk="1" hangingPunct="1">
                <a:lnSpc>
                  <a:spcPct val="100000"/>
                </a:lnSpc>
                <a:spcBef>
                  <a:spcPct val="0"/>
                </a:spcBef>
                <a:buClrTx/>
                <a:buFontTx/>
                <a:buNone/>
              </a:pPr>
              <a:r>
                <a:rPr kumimoji="0" lang="en-US" altLang="zh-CN" sz="2800">
                  <a:solidFill>
                    <a:srgbClr val="000000"/>
                  </a:solidFill>
                  <a:latin typeface="Times New Roman" pitchFamily="18" charset="0"/>
                </a:rPr>
                <a:t>d</a:t>
              </a:r>
              <a:endParaRPr kumimoji="0" lang="en-US" altLang="zh-CN" sz="2800">
                <a:solidFill>
                  <a:schemeClr val="tx1"/>
                </a:solidFill>
                <a:latin typeface="Times New Roman" pitchFamily="18" charset="0"/>
              </a:endParaRPr>
            </a:p>
          </p:txBody>
        </p:sp>
        <p:sp>
          <p:nvSpPr>
            <p:cNvPr id="1478712" name="Line 2108"/>
            <p:cNvSpPr>
              <a:spLocks noChangeShapeType="1"/>
            </p:cNvSpPr>
            <p:nvPr/>
          </p:nvSpPr>
          <p:spPr bwMode="auto">
            <a:xfrm>
              <a:off x="4644" y="1948"/>
              <a:ext cx="1" cy="228"/>
            </a:xfrm>
            <a:prstGeom prst="line">
              <a:avLst/>
            </a:prstGeom>
            <a:noFill/>
            <a:ln w="19050">
              <a:solidFill>
                <a:srgbClr val="000000"/>
              </a:solidFill>
              <a:round/>
              <a:headEnd/>
              <a:tailEnd/>
            </a:ln>
          </p:spPr>
          <p:txBody>
            <a:bodyPr/>
            <a:lstStyle/>
            <a:p>
              <a:endParaRPr lang="zh-CN" altLang="en-US"/>
            </a:p>
          </p:txBody>
        </p:sp>
        <p:sp>
          <p:nvSpPr>
            <p:cNvPr id="1478713" name="Line 2109"/>
            <p:cNvSpPr>
              <a:spLocks noChangeShapeType="1"/>
            </p:cNvSpPr>
            <p:nvPr/>
          </p:nvSpPr>
          <p:spPr bwMode="auto">
            <a:xfrm flipV="1">
              <a:off x="4644" y="1940"/>
              <a:ext cx="267" cy="0"/>
            </a:xfrm>
            <a:prstGeom prst="line">
              <a:avLst/>
            </a:prstGeom>
            <a:noFill/>
            <a:ln w="19050">
              <a:solidFill>
                <a:srgbClr val="000000"/>
              </a:solidFill>
              <a:round/>
              <a:headEnd/>
              <a:tailEnd/>
            </a:ln>
          </p:spPr>
          <p:txBody>
            <a:bodyPr/>
            <a:lstStyle/>
            <a:p>
              <a:endParaRPr lang="zh-CN" altLang="en-US"/>
            </a:p>
          </p:txBody>
        </p:sp>
        <p:sp>
          <p:nvSpPr>
            <p:cNvPr id="1478714" name="Line 2110"/>
            <p:cNvSpPr>
              <a:spLocks noChangeShapeType="1"/>
            </p:cNvSpPr>
            <p:nvPr/>
          </p:nvSpPr>
          <p:spPr bwMode="auto">
            <a:xfrm>
              <a:off x="4911" y="1940"/>
              <a:ext cx="0" cy="353"/>
            </a:xfrm>
            <a:prstGeom prst="line">
              <a:avLst/>
            </a:prstGeom>
            <a:noFill/>
            <a:ln w="19050">
              <a:solidFill>
                <a:srgbClr val="000000"/>
              </a:solidFill>
              <a:round/>
              <a:headEnd/>
              <a:tailEnd/>
            </a:ln>
          </p:spPr>
          <p:txBody>
            <a:bodyPr/>
            <a:lstStyle/>
            <a:p>
              <a:endParaRPr lang="zh-CN" altLang="en-US"/>
            </a:p>
          </p:txBody>
        </p:sp>
        <p:sp>
          <p:nvSpPr>
            <p:cNvPr id="1478716" name="Line 2111"/>
            <p:cNvSpPr>
              <a:spLocks noChangeShapeType="1"/>
            </p:cNvSpPr>
            <p:nvPr/>
          </p:nvSpPr>
          <p:spPr bwMode="auto">
            <a:xfrm flipH="1">
              <a:off x="4673" y="2293"/>
              <a:ext cx="248" cy="1"/>
            </a:xfrm>
            <a:prstGeom prst="line">
              <a:avLst/>
            </a:prstGeom>
            <a:noFill/>
            <a:ln w="19050">
              <a:solidFill>
                <a:srgbClr val="000000"/>
              </a:solidFill>
              <a:round/>
              <a:headEnd/>
              <a:tailEnd type="arrow" w="med" len="med"/>
            </a:ln>
          </p:spPr>
          <p:txBody>
            <a:bodyPr/>
            <a:lstStyle/>
            <a:p>
              <a:endParaRPr lang="zh-CN" altLang="en-US"/>
            </a:p>
          </p:txBody>
        </p:sp>
        <p:sp>
          <p:nvSpPr>
            <p:cNvPr id="1478718" name="Line 2114"/>
            <p:cNvSpPr>
              <a:spLocks noChangeShapeType="1"/>
            </p:cNvSpPr>
            <p:nvPr/>
          </p:nvSpPr>
          <p:spPr bwMode="auto">
            <a:xfrm>
              <a:off x="1151" y="3491"/>
              <a:ext cx="214" cy="1"/>
            </a:xfrm>
            <a:prstGeom prst="line">
              <a:avLst/>
            </a:prstGeom>
            <a:noFill/>
            <a:ln w="19050">
              <a:solidFill>
                <a:srgbClr val="000000"/>
              </a:solidFill>
              <a:round/>
              <a:headEnd/>
              <a:tailEnd/>
            </a:ln>
          </p:spPr>
          <p:txBody>
            <a:bodyPr/>
            <a:lstStyle/>
            <a:p>
              <a:endParaRPr lang="zh-CN" altLang="en-US"/>
            </a:p>
          </p:txBody>
        </p:sp>
      </p:grpSp>
    </p:spTree>
  </p:cSld>
  <p:clrMapOvr>
    <a:masterClrMapping/>
  </p:clrMapOvr>
  <p:transition>
    <p:random/>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F723905A-6264-40C0-A204-1A81CBD965BF}" type="slidenum">
              <a:rPr lang="zh-CN" altLang="en-US" b="1">
                <a:solidFill>
                  <a:srgbClr val="66CCFF"/>
                </a:solidFill>
              </a:rPr>
              <a:pPr/>
              <a:t>129</a:t>
            </a:fld>
            <a:r>
              <a:rPr lang="en-US" altLang="zh-CN" b="1"/>
              <a:t> </a:t>
            </a:r>
            <a:r>
              <a:rPr lang="zh-CN" altLang="en-US"/>
              <a:t>页</a:t>
            </a:r>
            <a:endParaRPr lang="zh-CN" altLang="en-US" sz="1800">
              <a:latin typeface="Arial" charset="0"/>
            </a:endParaRPr>
          </a:p>
        </p:txBody>
      </p:sp>
      <p:sp>
        <p:nvSpPr>
          <p:cNvPr id="1479682"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pic>
        <p:nvPicPr>
          <p:cNvPr id="1479686" name="Picture 6" descr="图片6"/>
          <p:cNvPicPr>
            <a:picLocks noChangeAspect="1" noChangeArrowheads="1"/>
          </p:cNvPicPr>
          <p:nvPr/>
        </p:nvPicPr>
        <p:blipFill>
          <a:blip r:embed="rId2"/>
          <a:srcRect/>
          <a:stretch>
            <a:fillRect/>
          </a:stretch>
        </p:blipFill>
        <p:spPr bwMode="auto">
          <a:xfrm>
            <a:off x="34925" y="233363"/>
            <a:ext cx="9109075" cy="6411912"/>
          </a:xfrm>
          <a:prstGeom prst="rect">
            <a:avLst/>
          </a:prstGeom>
          <a:noFill/>
        </p:spPr>
      </p:pic>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16DB972D-122E-4CBF-9D4D-E039719F07ED}"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13</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34819" name="Rectangle 2"/>
          <p:cNvSpPr>
            <a:spLocks noGrp="1" noChangeArrowheads="1"/>
          </p:cNvSpPr>
          <p:nvPr>
            <p:ph type="title"/>
          </p:nvPr>
        </p:nvSpPr>
        <p:spPr/>
        <p:txBody>
          <a:bodyPr/>
          <a:lstStyle/>
          <a:p>
            <a:pPr eaLnBrk="1" hangingPunct="1"/>
            <a:r>
              <a:rPr lang="en-US" altLang="zh-CN" i="0" smtClean="0">
                <a:solidFill>
                  <a:srgbClr val="FFFF66"/>
                </a:solidFill>
              </a:rPr>
              <a:t>5.1 </a:t>
            </a:r>
            <a:r>
              <a:rPr lang="zh-CN" altLang="en-US" i="0" smtClean="0">
                <a:solidFill>
                  <a:srgbClr val="FFFF66"/>
                </a:solidFill>
              </a:rPr>
              <a:t>数组的概念</a:t>
            </a:r>
            <a:endParaRPr lang="en-US" altLang="zh-CN" i="0" smtClean="0">
              <a:solidFill>
                <a:srgbClr val="FFFF66"/>
              </a:solidFill>
            </a:endParaRPr>
          </a:p>
        </p:txBody>
      </p:sp>
      <p:sp>
        <p:nvSpPr>
          <p:cNvPr id="34820" name="Rectangle 3"/>
          <p:cNvSpPr>
            <a:spLocks noGrp="1" noChangeArrowheads="1"/>
          </p:cNvSpPr>
          <p:nvPr>
            <p:ph type="body" idx="1"/>
          </p:nvPr>
        </p:nvSpPr>
        <p:spPr>
          <a:xfrm>
            <a:off x="115888" y="800100"/>
            <a:ext cx="8893175" cy="1171575"/>
          </a:xfrm>
        </p:spPr>
        <p:txBody>
          <a:bodyPr/>
          <a:lstStyle/>
          <a:p>
            <a:pPr eaLnBrk="1" hangingPunct="1">
              <a:lnSpc>
                <a:spcPts val="4200"/>
              </a:lnSpc>
              <a:spcBef>
                <a:spcPts val="600"/>
              </a:spcBef>
              <a:defRPr/>
            </a:pPr>
            <a:r>
              <a:rPr lang="zh-CN" altLang="en-US" sz="3200" dirty="0" smtClean="0"/>
              <a:t>数组的</a:t>
            </a:r>
            <a:r>
              <a:rPr lang="zh-CN" altLang="en-US" sz="3200" dirty="0" smtClean="0">
                <a:solidFill>
                  <a:schemeClr val="tx1"/>
                </a:solidFill>
              </a:rPr>
              <a:t>行优先</a:t>
            </a:r>
            <a:r>
              <a:rPr lang="zh-CN" altLang="en-US" sz="3200" dirty="0" smtClean="0"/>
              <a:t>存储</a:t>
            </a:r>
            <a:endParaRPr lang="en-US" altLang="zh-CN" sz="3200" dirty="0" smtClean="0"/>
          </a:p>
          <a:p>
            <a:pPr marL="0" indent="0" eaLnBrk="1" hangingPunct="1">
              <a:lnSpc>
                <a:spcPts val="4200"/>
              </a:lnSpc>
              <a:spcBef>
                <a:spcPts val="600"/>
              </a:spcBef>
              <a:buFont typeface="Wingdings" panose="05000000000000000000" pitchFamily="2" charset="2"/>
              <a:buNone/>
              <a:defRPr/>
            </a:pPr>
            <a:r>
              <a:rPr lang="en-US" altLang="zh-CN" sz="3200" dirty="0" smtClean="0"/>
              <a:t>   </a:t>
            </a:r>
            <a:r>
              <a:rPr lang="zh-CN" altLang="en-US" sz="3200" dirty="0" smtClean="0"/>
              <a:t>例如：数组</a:t>
            </a:r>
            <a:r>
              <a:rPr lang="en-US" altLang="zh-CN" sz="3200" dirty="0" smtClean="0"/>
              <a:t> a(3,4)</a:t>
            </a:r>
            <a:endParaRPr lang="zh-CN" altLang="en-US" sz="3200" dirty="0" smtClean="0"/>
          </a:p>
        </p:txBody>
      </p:sp>
      <p:grpSp>
        <p:nvGrpSpPr>
          <p:cNvPr id="2" name="组合 1"/>
          <p:cNvGrpSpPr>
            <a:grpSpLocks/>
          </p:cNvGrpSpPr>
          <p:nvPr/>
        </p:nvGrpSpPr>
        <p:grpSpPr bwMode="auto">
          <a:xfrm>
            <a:off x="1568450" y="2170113"/>
            <a:ext cx="2903538" cy="622300"/>
            <a:chOff x="1567877" y="2159307"/>
            <a:chExt cx="2904370" cy="621860"/>
          </a:xfrm>
        </p:grpSpPr>
        <p:sp>
          <p:nvSpPr>
            <p:cNvPr id="34849" name="Text Box 15"/>
            <p:cNvSpPr txBox="1">
              <a:spLocks noChangeArrowheads="1"/>
            </p:cNvSpPr>
            <p:nvPr/>
          </p:nvSpPr>
          <p:spPr bwMode="auto">
            <a:xfrm>
              <a:off x="2291777" y="2163266"/>
              <a:ext cx="746125" cy="604837"/>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0,1</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50" name="Text Box 16"/>
            <p:cNvSpPr txBox="1">
              <a:spLocks noChangeArrowheads="1"/>
            </p:cNvSpPr>
            <p:nvPr/>
          </p:nvSpPr>
          <p:spPr bwMode="auto">
            <a:xfrm>
              <a:off x="1567877" y="2163266"/>
              <a:ext cx="746125" cy="604837"/>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0,0</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51" name="Text Box 17"/>
            <p:cNvSpPr txBox="1">
              <a:spLocks noChangeArrowheads="1"/>
            </p:cNvSpPr>
            <p:nvPr/>
          </p:nvSpPr>
          <p:spPr bwMode="auto">
            <a:xfrm>
              <a:off x="3004660" y="2163266"/>
              <a:ext cx="746125" cy="604837"/>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0,2</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52" name="Text Box 17"/>
            <p:cNvSpPr txBox="1">
              <a:spLocks noChangeArrowheads="1"/>
            </p:cNvSpPr>
            <p:nvPr/>
          </p:nvSpPr>
          <p:spPr bwMode="auto">
            <a:xfrm>
              <a:off x="3740957" y="2159307"/>
              <a:ext cx="731290" cy="621860"/>
            </a:xfrm>
            <a:prstGeom prst="rect">
              <a:avLst/>
            </a:prstGeom>
            <a:solidFill>
              <a:schemeClr val="accent1"/>
            </a:solidFill>
            <a:ln w="25400">
              <a:solidFill>
                <a:schemeClr val="tx1"/>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0,3</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3" name="组合 2"/>
          <p:cNvGrpSpPr>
            <a:grpSpLocks/>
          </p:cNvGrpSpPr>
          <p:nvPr/>
        </p:nvGrpSpPr>
        <p:grpSpPr bwMode="auto">
          <a:xfrm>
            <a:off x="1568450" y="2771775"/>
            <a:ext cx="2903538" cy="614363"/>
            <a:chOff x="1567877" y="2771028"/>
            <a:chExt cx="2904270" cy="615110"/>
          </a:xfrm>
        </p:grpSpPr>
        <p:sp>
          <p:nvSpPr>
            <p:cNvPr id="34845" name="Text Box 18"/>
            <p:cNvSpPr txBox="1">
              <a:spLocks noChangeArrowheads="1"/>
            </p:cNvSpPr>
            <p:nvPr/>
          </p:nvSpPr>
          <p:spPr bwMode="auto">
            <a:xfrm>
              <a:off x="1567877" y="2772866"/>
              <a:ext cx="746125" cy="604837"/>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1,0</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46" name="Text Box 19"/>
            <p:cNvSpPr txBox="1">
              <a:spLocks noChangeArrowheads="1"/>
            </p:cNvSpPr>
            <p:nvPr/>
          </p:nvSpPr>
          <p:spPr bwMode="auto">
            <a:xfrm>
              <a:off x="2291777" y="2772866"/>
              <a:ext cx="746125" cy="604837"/>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1,1</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47" name="Text Box 20"/>
            <p:cNvSpPr txBox="1">
              <a:spLocks noChangeArrowheads="1"/>
            </p:cNvSpPr>
            <p:nvPr/>
          </p:nvSpPr>
          <p:spPr bwMode="auto">
            <a:xfrm>
              <a:off x="3004565" y="2772866"/>
              <a:ext cx="746125" cy="604837"/>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1,2</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48" name="Text Box 20"/>
            <p:cNvSpPr txBox="1">
              <a:spLocks noChangeArrowheads="1"/>
            </p:cNvSpPr>
            <p:nvPr/>
          </p:nvSpPr>
          <p:spPr bwMode="auto">
            <a:xfrm>
              <a:off x="3740857" y="2771028"/>
              <a:ext cx="731290" cy="615110"/>
            </a:xfrm>
            <a:prstGeom prst="rect">
              <a:avLst/>
            </a:prstGeom>
            <a:solidFill>
              <a:srgbClr val="99CCFF"/>
            </a:solidFill>
            <a:ln w="25400">
              <a:solidFill>
                <a:schemeClr val="tx1"/>
              </a:solidFill>
              <a:miter lim="800000"/>
              <a:headEnd/>
              <a:tailEnd/>
            </a:ln>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1,3</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25" name="组合 24"/>
          <p:cNvGrpSpPr>
            <a:grpSpLocks/>
          </p:cNvGrpSpPr>
          <p:nvPr/>
        </p:nvGrpSpPr>
        <p:grpSpPr bwMode="auto">
          <a:xfrm>
            <a:off x="1565275" y="3376613"/>
            <a:ext cx="2916238" cy="593725"/>
            <a:chOff x="1566039" y="3376959"/>
            <a:chExt cx="2915384" cy="593954"/>
          </a:xfrm>
        </p:grpSpPr>
        <p:sp>
          <p:nvSpPr>
            <p:cNvPr id="21" name="Text Box 18"/>
            <p:cNvSpPr txBox="1">
              <a:spLocks noChangeArrowheads="1"/>
            </p:cNvSpPr>
            <p:nvPr/>
          </p:nvSpPr>
          <p:spPr bwMode="auto">
            <a:xfrm>
              <a:off x="1566039" y="3376959"/>
              <a:ext cx="731624" cy="584425"/>
            </a:xfrm>
            <a:prstGeom prst="rect">
              <a:avLst/>
            </a:prstGeom>
            <a:solidFill>
              <a:schemeClr val="accent3">
                <a:lumMod val="40000"/>
                <a:lumOff val="60000"/>
              </a:schemeClr>
            </a:solidFill>
            <a:ln w="25400">
              <a:solidFill>
                <a:schemeClr val="tx1"/>
              </a:solidFill>
              <a:miter lim="800000"/>
              <a:headEnd/>
              <a:tailEnd/>
            </a:ln>
          </p:spPr>
          <p:txBody>
            <a:bodyPr wrap="none">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32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2,0</a:t>
              </a:r>
              <a:endParaRPr kumimoji="1" lang="en-US" altLang="zh-CN" sz="32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22" name="Text Box 19"/>
            <p:cNvSpPr txBox="1">
              <a:spLocks noChangeArrowheads="1"/>
            </p:cNvSpPr>
            <p:nvPr/>
          </p:nvSpPr>
          <p:spPr bwMode="auto">
            <a:xfrm>
              <a:off x="2289727" y="3376959"/>
              <a:ext cx="731624" cy="584425"/>
            </a:xfrm>
            <a:prstGeom prst="rect">
              <a:avLst/>
            </a:prstGeom>
            <a:solidFill>
              <a:schemeClr val="accent3">
                <a:lumMod val="40000"/>
                <a:lumOff val="60000"/>
              </a:schemeClr>
            </a:solidFill>
            <a:ln w="25400">
              <a:solidFill>
                <a:schemeClr val="tx1"/>
              </a:solidFill>
              <a:miter lim="800000"/>
              <a:headEnd/>
              <a:tailEnd/>
            </a:ln>
          </p:spPr>
          <p:txBody>
            <a:bodyPr wrap="none">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32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2,1</a:t>
              </a:r>
              <a:endParaRPr kumimoji="1" lang="en-US" altLang="zh-CN" sz="32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23" name="Text Box 20"/>
            <p:cNvSpPr txBox="1">
              <a:spLocks noChangeArrowheads="1"/>
            </p:cNvSpPr>
            <p:nvPr/>
          </p:nvSpPr>
          <p:spPr bwMode="auto">
            <a:xfrm>
              <a:off x="3013415" y="3376959"/>
              <a:ext cx="731624" cy="584425"/>
            </a:xfrm>
            <a:prstGeom prst="rect">
              <a:avLst/>
            </a:prstGeom>
            <a:solidFill>
              <a:schemeClr val="accent3">
                <a:lumMod val="40000"/>
                <a:lumOff val="60000"/>
              </a:schemeClr>
            </a:solidFill>
            <a:ln w="25400">
              <a:solidFill>
                <a:schemeClr val="tx1"/>
              </a:solidFill>
              <a:miter lim="800000"/>
              <a:headEnd/>
              <a:tailEnd/>
            </a:ln>
          </p:spPr>
          <p:txBody>
            <a:bodyPr wrap="none">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32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2,2</a:t>
              </a:r>
              <a:endParaRPr kumimoji="1" lang="en-US" altLang="zh-CN" sz="32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28" name="Text Box 20"/>
            <p:cNvSpPr txBox="1">
              <a:spLocks noChangeArrowheads="1"/>
            </p:cNvSpPr>
            <p:nvPr/>
          </p:nvSpPr>
          <p:spPr bwMode="auto">
            <a:xfrm>
              <a:off x="3749799" y="3386488"/>
              <a:ext cx="731624" cy="584425"/>
            </a:xfrm>
            <a:prstGeom prst="rect">
              <a:avLst/>
            </a:prstGeom>
            <a:solidFill>
              <a:schemeClr val="accent3">
                <a:lumMod val="40000"/>
                <a:lumOff val="60000"/>
              </a:schemeClr>
            </a:solidFill>
            <a:ln w="25400">
              <a:solidFill>
                <a:schemeClr val="tx1"/>
              </a:solidFill>
              <a:miter lim="800000"/>
              <a:headEnd/>
              <a:tailEnd/>
            </a:ln>
          </p:spPr>
          <p:txBody>
            <a:bodyPr wrap="none"/>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32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2,3</a:t>
              </a:r>
              <a:endParaRPr kumimoji="1" lang="en-US" altLang="zh-CN" sz="32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grpSp>
      <p:grpSp>
        <p:nvGrpSpPr>
          <p:cNvPr id="31" name="组合 30"/>
          <p:cNvGrpSpPr>
            <a:grpSpLocks/>
          </p:cNvGrpSpPr>
          <p:nvPr/>
        </p:nvGrpSpPr>
        <p:grpSpPr bwMode="auto">
          <a:xfrm>
            <a:off x="6638925" y="727075"/>
            <a:ext cx="863600" cy="2016125"/>
            <a:chOff x="7592658" y="-1377512"/>
            <a:chExt cx="746125" cy="2415783"/>
          </a:xfrm>
        </p:grpSpPr>
        <p:sp>
          <p:nvSpPr>
            <p:cNvPr id="34837" name="Text Box 15"/>
            <p:cNvSpPr txBox="1">
              <a:spLocks noChangeArrowheads="1"/>
            </p:cNvSpPr>
            <p:nvPr/>
          </p:nvSpPr>
          <p:spPr bwMode="auto">
            <a:xfrm>
              <a:off x="7592658" y="-777588"/>
              <a:ext cx="746125" cy="604837"/>
            </a:xfrm>
            <a:prstGeom prst="rect">
              <a:avLst/>
            </a:prstGeom>
            <a:solidFill>
              <a:schemeClr val="accent1"/>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0,1</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38" name="Text Box 16"/>
            <p:cNvSpPr txBox="1">
              <a:spLocks noChangeArrowheads="1"/>
            </p:cNvSpPr>
            <p:nvPr/>
          </p:nvSpPr>
          <p:spPr bwMode="auto">
            <a:xfrm>
              <a:off x="7592658" y="-1377512"/>
              <a:ext cx="746125" cy="604837"/>
            </a:xfrm>
            <a:prstGeom prst="rect">
              <a:avLst/>
            </a:prstGeom>
            <a:solidFill>
              <a:schemeClr val="accent1"/>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0,0</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39" name="Text Box 17"/>
            <p:cNvSpPr txBox="1">
              <a:spLocks noChangeArrowheads="1"/>
            </p:cNvSpPr>
            <p:nvPr/>
          </p:nvSpPr>
          <p:spPr bwMode="auto">
            <a:xfrm>
              <a:off x="7592658" y="-172751"/>
              <a:ext cx="746125" cy="604837"/>
            </a:xfrm>
            <a:prstGeom prst="rect">
              <a:avLst/>
            </a:prstGeom>
            <a:solidFill>
              <a:schemeClr val="accent1"/>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0,2</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40" name="Text Box 17"/>
            <p:cNvSpPr txBox="1">
              <a:spLocks noChangeArrowheads="1"/>
            </p:cNvSpPr>
            <p:nvPr/>
          </p:nvSpPr>
          <p:spPr bwMode="auto">
            <a:xfrm>
              <a:off x="7596476" y="416411"/>
              <a:ext cx="738418" cy="621860"/>
            </a:xfrm>
            <a:prstGeom prst="rect">
              <a:avLst/>
            </a:prstGeom>
            <a:solidFill>
              <a:schemeClr val="accent1"/>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0,3</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36" name="组合 35"/>
          <p:cNvGrpSpPr>
            <a:grpSpLocks/>
          </p:cNvGrpSpPr>
          <p:nvPr/>
        </p:nvGrpSpPr>
        <p:grpSpPr bwMode="auto">
          <a:xfrm>
            <a:off x="6638925" y="2732088"/>
            <a:ext cx="863600" cy="2016125"/>
            <a:chOff x="1567877" y="2772866"/>
            <a:chExt cx="746125" cy="2391160"/>
          </a:xfrm>
        </p:grpSpPr>
        <p:sp>
          <p:nvSpPr>
            <p:cNvPr id="34833" name="Text Box 18"/>
            <p:cNvSpPr txBox="1">
              <a:spLocks noChangeArrowheads="1"/>
            </p:cNvSpPr>
            <p:nvPr/>
          </p:nvSpPr>
          <p:spPr bwMode="auto">
            <a:xfrm>
              <a:off x="1567877" y="2772866"/>
              <a:ext cx="746125" cy="604837"/>
            </a:xfrm>
            <a:prstGeom prst="rect">
              <a:avLst/>
            </a:prstGeom>
            <a:solidFill>
              <a:srgbClr val="99CCFF"/>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1,0</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34" name="Text Box 19"/>
            <p:cNvSpPr txBox="1">
              <a:spLocks noChangeArrowheads="1"/>
            </p:cNvSpPr>
            <p:nvPr/>
          </p:nvSpPr>
          <p:spPr bwMode="auto">
            <a:xfrm>
              <a:off x="1567877" y="3366214"/>
              <a:ext cx="746125" cy="604837"/>
            </a:xfrm>
            <a:prstGeom prst="rect">
              <a:avLst/>
            </a:prstGeom>
            <a:solidFill>
              <a:srgbClr val="99CCFF"/>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1,1</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35" name="Text Box 20"/>
            <p:cNvSpPr txBox="1">
              <a:spLocks noChangeArrowheads="1"/>
            </p:cNvSpPr>
            <p:nvPr/>
          </p:nvSpPr>
          <p:spPr bwMode="auto">
            <a:xfrm>
              <a:off x="1567877" y="3955568"/>
              <a:ext cx="746125" cy="604837"/>
            </a:xfrm>
            <a:prstGeom prst="rect">
              <a:avLst/>
            </a:prstGeom>
            <a:solidFill>
              <a:srgbClr val="99CCFF"/>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1,2</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4836" name="Text Box 20"/>
            <p:cNvSpPr txBox="1">
              <a:spLocks noChangeArrowheads="1"/>
            </p:cNvSpPr>
            <p:nvPr/>
          </p:nvSpPr>
          <p:spPr bwMode="auto">
            <a:xfrm>
              <a:off x="1571504" y="4548916"/>
              <a:ext cx="742498" cy="615110"/>
            </a:xfrm>
            <a:prstGeom prst="rect">
              <a:avLst/>
            </a:prstGeom>
            <a:solidFill>
              <a:srgbClr val="99CCFF"/>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1,3</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41" name="组合 40"/>
          <p:cNvGrpSpPr>
            <a:grpSpLocks/>
          </p:cNvGrpSpPr>
          <p:nvPr/>
        </p:nvGrpSpPr>
        <p:grpSpPr bwMode="auto">
          <a:xfrm>
            <a:off x="6638925" y="4733925"/>
            <a:ext cx="858838" cy="2016125"/>
            <a:chOff x="5201782" y="3458151"/>
            <a:chExt cx="731839" cy="2542475"/>
          </a:xfrm>
        </p:grpSpPr>
        <p:sp>
          <p:nvSpPr>
            <p:cNvPr id="42" name="Text Box 18"/>
            <p:cNvSpPr txBox="1">
              <a:spLocks noChangeArrowheads="1"/>
            </p:cNvSpPr>
            <p:nvPr/>
          </p:nvSpPr>
          <p:spPr bwMode="auto">
            <a:xfrm>
              <a:off x="5201782" y="3458151"/>
              <a:ext cx="731839" cy="584569"/>
            </a:xfrm>
            <a:prstGeom prst="rect">
              <a:avLst/>
            </a:prstGeom>
            <a:solidFill>
              <a:schemeClr val="accent3">
                <a:lumMod val="40000"/>
                <a:lumOff val="60000"/>
              </a:schemeClr>
            </a:solidFill>
            <a:ln w="25400">
              <a:solidFill>
                <a:schemeClr val="tx1"/>
              </a:solidFill>
              <a:miter lim="800000"/>
              <a:headEnd/>
              <a:tailEnd/>
            </a:ln>
          </p:spPr>
          <p:txBody>
            <a:bodyPr wrap="none" tIns="0" bIns="0" anchorCtr="1"/>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28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2,0</a:t>
              </a:r>
              <a:endParaRPr kumimoji="1" lang="en-US" altLang="zh-CN" sz="28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43" name="Text Box 19"/>
            <p:cNvSpPr txBox="1">
              <a:spLocks noChangeArrowheads="1"/>
            </p:cNvSpPr>
            <p:nvPr/>
          </p:nvSpPr>
          <p:spPr bwMode="auto">
            <a:xfrm>
              <a:off x="5201782" y="4048727"/>
              <a:ext cx="727780" cy="676659"/>
            </a:xfrm>
            <a:prstGeom prst="rect">
              <a:avLst/>
            </a:prstGeom>
            <a:solidFill>
              <a:schemeClr val="accent3">
                <a:lumMod val="40000"/>
                <a:lumOff val="60000"/>
              </a:schemeClr>
            </a:solidFill>
            <a:ln w="25400">
              <a:solidFill>
                <a:schemeClr val="tx1"/>
              </a:solidFill>
              <a:miter lim="800000"/>
              <a:headEnd/>
              <a:tailEnd/>
            </a:ln>
          </p:spPr>
          <p:txBody>
            <a:bodyPr anchorCtr="1">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28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2,1</a:t>
              </a:r>
              <a:endParaRPr kumimoji="1" lang="en-US" altLang="zh-CN" sz="28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44" name="Text Box 20"/>
            <p:cNvSpPr txBox="1">
              <a:spLocks noChangeArrowheads="1"/>
            </p:cNvSpPr>
            <p:nvPr/>
          </p:nvSpPr>
          <p:spPr bwMode="auto">
            <a:xfrm>
              <a:off x="5201782" y="4731390"/>
              <a:ext cx="727780" cy="676659"/>
            </a:xfrm>
            <a:prstGeom prst="rect">
              <a:avLst/>
            </a:prstGeom>
            <a:solidFill>
              <a:schemeClr val="accent3">
                <a:lumMod val="40000"/>
                <a:lumOff val="60000"/>
              </a:schemeClr>
            </a:solidFill>
            <a:ln w="25400">
              <a:solidFill>
                <a:schemeClr val="tx1"/>
              </a:solidFill>
              <a:miter lim="800000"/>
              <a:headEnd/>
              <a:tailEnd/>
            </a:ln>
          </p:spPr>
          <p:txBody>
            <a:bodyPr anchorCtr="1">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28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2,2</a:t>
              </a:r>
              <a:endParaRPr kumimoji="1" lang="en-US" altLang="zh-CN" sz="28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45" name="Text Box 20"/>
            <p:cNvSpPr txBox="1">
              <a:spLocks noChangeArrowheads="1"/>
            </p:cNvSpPr>
            <p:nvPr/>
          </p:nvSpPr>
          <p:spPr bwMode="auto">
            <a:xfrm>
              <a:off x="5201782" y="5416057"/>
              <a:ext cx="731839" cy="584569"/>
            </a:xfrm>
            <a:prstGeom prst="rect">
              <a:avLst/>
            </a:prstGeom>
            <a:solidFill>
              <a:schemeClr val="accent3">
                <a:lumMod val="40000"/>
                <a:lumOff val="60000"/>
              </a:schemeClr>
            </a:solidFill>
            <a:ln w="25400">
              <a:solidFill>
                <a:schemeClr val="tx1"/>
              </a:solidFill>
              <a:miter lim="800000"/>
              <a:headEnd/>
              <a:tailEnd/>
            </a:ln>
          </p:spPr>
          <p:txBody>
            <a:bodyPr wrap="none" anchorCtr="1"/>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28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2,3</a:t>
              </a:r>
              <a:endParaRPr kumimoji="1" lang="en-US" altLang="zh-CN" sz="28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grpSp>
      <p:sp>
        <p:nvSpPr>
          <p:cNvPr id="46" name="圆角矩形标注 45"/>
          <p:cNvSpPr>
            <a:spLocks noChangeArrowheads="1"/>
          </p:cNvSpPr>
          <p:nvPr/>
        </p:nvSpPr>
        <p:spPr bwMode="auto">
          <a:xfrm>
            <a:off x="1419225" y="4714875"/>
            <a:ext cx="2084388" cy="1233488"/>
          </a:xfrm>
          <a:prstGeom prst="wedgeRoundRectCallout">
            <a:avLst>
              <a:gd name="adj1" fmla="val -315"/>
              <a:gd name="adj2" fmla="val -105963"/>
              <a:gd name="adj3" fmla="val 16667"/>
            </a:avLst>
          </a:prstGeom>
          <a:noFill/>
          <a:ln w="9525"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数组的逻辑结构</a:t>
            </a:r>
          </a:p>
        </p:txBody>
      </p:sp>
      <p:sp>
        <p:nvSpPr>
          <p:cNvPr id="50" name="圆角矩形标注 49"/>
          <p:cNvSpPr>
            <a:spLocks noChangeArrowheads="1"/>
          </p:cNvSpPr>
          <p:nvPr/>
        </p:nvSpPr>
        <p:spPr bwMode="auto">
          <a:xfrm>
            <a:off x="3995738" y="4867275"/>
            <a:ext cx="2084387" cy="1233488"/>
          </a:xfrm>
          <a:prstGeom prst="wedgeRoundRectCallout">
            <a:avLst>
              <a:gd name="adj1" fmla="val 72634"/>
              <a:gd name="adj2" fmla="val -125597"/>
              <a:gd name="adj3" fmla="val 16667"/>
            </a:avLst>
          </a:prstGeom>
          <a:noFill/>
          <a:ln w="9525"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数组的</a:t>
            </a:r>
            <a:r>
              <a:rPr kumimoji="1" lang="zh-CN" altLang="en-US" sz="3200" b="1"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rPr>
              <a:t>行优先</a:t>
            </a: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存储</a:t>
            </a:r>
          </a:p>
        </p:txBody>
      </p:sp>
    </p:spTree>
    <p:extLst>
      <p:ext uri="{BB962C8B-B14F-4D97-AF65-F5344CB8AC3E}">
        <p14:creationId xmlns:p14="http://schemas.microsoft.com/office/powerpoint/2010/main" val="20242119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wipe(down)">
                                      <p:cBhvr>
                                        <p:cTn id="20" dur="500"/>
                                        <p:tgtEl>
                                          <p:spTgt spid="4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up)">
                                      <p:cBhvr>
                                        <p:cTn id="25" dur="500"/>
                                        <p:tgtEl>
                                          <p:spTgt spid="31"/>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wipe(up)">
                                      <p:cBhvr>
                                        <p:cTn id="29" dur="500"/>
                                        <p:tgtEl>
                                          <p:spTgt spid="36"/>
                                        </p:tgtEl>
                                      </p:cBhvr>
                                    </p:animEffect>
                                  </p:childTnLst>
                                </p:cTn>
                              </p:par>
                            </p:childTnLst>
                          </p:cTn>
                        </p:par>
                        <p:par>
                          <p:cTn id="30" fill="hold" nodeType="afterGroup">
                            <p:stCondLst>
                              <p:cond delay="1000"/>
                            </p:stCondLst>
                            <p:childTnLst>
                              <p:par>
                                <p:cTn id="31" presetID="22" presetClass="entr" presetSubtype="1"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wipe(up)">
                                      <p:cBhvr>
                                        <p:cTn id="33" dur="500"/>
                                        <p:tgtEl>
                                          <p:spTgt spid="4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wipe(down)">
                                      <p:cBhvr>
                                        <p:cTn id="3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animBg="1"/>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2"/>
          <p:cNvSpPr>
            <a:spLocks noGrp="1"/>
          </p:cNvSpPr>
          <p:nvPr>
            <p:ph type="sldNum" sz="quarter" idx="11"/>
          </p:nvPr>
        </p:nvSpPr>
        <p:spPr/>
        <p:txBody>
          <a:bodyPr/>
          <a:lstStyle/>
          <a:p>
            <a:r>
              <a:rPr lang="zh-CN" altLang="en-US"/>
              <a:t>第 </a:t>
            </a:r>
            <a:fld id="{C7586749-A66E-43F3-A458-4DFB81029B85}" type="slidenum">
              <a:rPr lang="zh-CN" altLang="en-US" b="1">
                <a:solidFill>
                  <a:srgbClr val="66CCFF"/>
                </a:solidFill>
              </a:rPr>
              <a:pPr/>
              <a:t>130</a:t>
            </a:fld>
            <a:r>
              <a:rPr lang="en-US" altLang="zh-CN" b="1"/>
              <a:t> </a:t>
            </a:r>
            <a:r>
              <a:rPr lang="zh-CN" altLang="en-US"/>
              <a:t>页</a:t>
            </a:r>
            <a:endParaRPr lang="zh-CN" altLang="en-US" sz="1800">
              <a:latin typeface="Arial" charset="0"/>
            </a:endParaRPr>
          </a:p>
        </p:txBody>
      </p:sp>
      <p:sp>
        <p:nvSpPr>
          <p:cNvPr id="1480706"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80707" name="Rectangle 3"/>
          <p:cNvSpPr>
            <a:spLocks noChangeArrowheads="1"/>
          </p:cNvSpPr>
          <p:nvPr/>
        </p:nvSpPr>
        <p:spPr bwMode="auto">
          <a:xfrm>
            <a:off x="206375" y="684212"/>
            <a:ext cx="8802688" cy="2826031"/>
          </a:xfrm>
          <a:prstGeom prst="rect">
            <a:avLst/>
          </a:prstGeom>
          <a:noFill/>
          <a:ln w="9525" algn="ctr">
            <a:noFill/>
            <a:miter lim="800000"/>
            <a:headEnd/>
            <a:tailEnd/>
          </a:ln>
          <a:effectLst/>
        </p:spPr>
        <p:txBody>
          <a:bodyPr wrap="square" lIns="92075" tIns="46038" rIns="92075" bIns="46038">
            <a:spAutoFit/>
          </a:bodyPr>
          <a:lstStyle/>
          <a:p>
            <a:pPr>
              <a:lnSpc>
                <a:spcPct val="120000"/>
              </a:lnSpc>
              <a:buSzPct val="75000"/>
            </a:pPr>
            <a:r>
              <a:rPr lang="zh-CN" altLang="en-US" sz="3600" dirty="0">
                <a:latin typeface="宋体" charset="-122"/>
              </a:rPr>
              <a:t> 广义表的特殊形态</a:t>
            </a:r>
            <a:endParaRPr lang="en-US" altLang="zh-CN" sz="3600" dirty="0">
              <a:solidFill>
                <a:schemeClr val="tx1"/>
              </a:solidFill>
              <a:latin typeface="宋体" charset="-122"/>
            </a:endParaRPr>
          </a:p>
          <a:p>
            <a:pPr lvl="1" eaLnBrk="1" hangingPunct="1">
              <a:lnSpc>
                <a:spcPct val="120000"/>
              </a:lnSpc>
              <a:buClr>
                <a:srgbClr val="CC6600"/>
              </a:buClr>
              <a:buFont typeface="Wingdings 2" pitchFamily="18" charset="2"/>
              <a:buNone/>
            </a:pPr>
            <a:r>
              <a:rPr kumimoji="0" lang="zh-CN" altLang="en-US" dirty="0">
                <a:solidFill>
                  <a:schemeClr val="tx1"/>
                </a:solidFill>
              </a:rPr>
              <a:t>图</a:t>
            </a:r>
            <a:r>
              <a:rPr kumimoji="0" lang="zh-CN" altLang="en-US" dirty="0">
                <a:solidFill>
                  <a:schemeClr val="tx1"/>
                </a:solidFill>
                <a:sym typeface="Symbol" pitchFamily="18" charset="2"/>
              </a:rPr>
              <a:t></a:t>
            </a:r>
            <a:r>
              <a:rPr kumimoji="0" lang="zh-CN" altLang="en-US" dirty="0">
                <a:solidFill>
                  <a:schemeClr val="tx1"/>
                </a:solidFill>
              </a:rPr>
              <a:t>递归表</a:t>
            </a:r>
            <a:r>
              <a:rPr kumimoji="0" lang="zh-CN" altLang="en-US" dirty="0">
                <a:solidFill>
                  <a:schemeClr val="tx1"/>
                </a:solidFill>
                <a:sym typeface="Symbol" pitchFamily="18" charset="2"/>
              </a:rPr>
              <a:t></a:t>
            </a:r>
            <a:r>
              <a:rPr kumimoji="0" lang="zh-CN" altLang="en-US" dirty="0">
                <a:solidFill>
                  <a:schemeClr val="tx1"/>
                </a:solidFill>
              </a:rPr>
              <a:t>再入表</a:t>
            </a:r>
            <a:r>
              <a:rPr kumimoji="0" lang="zh-CN" altLang="en-US" dirty="0">
                <a:solidFill>
                  <a:schemeClr val="tx1"/>
                </a:solidFill>
                <a:sym typeface="Symbol" pitchFamily="18" charset="2"/>
              </a:rPr>
              <a:t></a:t>
            </a:r>
            <a:r>
              <a:rPr kumimoji="0" lang="zh-CN" altLang="en-US" dirty="0">
                <a:solidFill>
                  <a:schemeClr val="tx1"/>
                </a:solidFill>
              </a:rPr>
              <a:t>纯表</a:t>
            </a:r>
            <a:r>
              <a:rPr kumimoji="0" lang="en-US" altLang="zh-CN" dirty="0">
                <a:solidFill>
                  <a:schemeClr val="tx1"/>
                </a:solidFill>
              </a:rPr>
              <a:t>(</a:t>
            </a:r>
            <a:r>
              <a:rPr kumimoji="0" lang="zh-CN" altLang="en-US" dirty="0">
                <a:solidFill>
                  <a:schemeClr val="tx1"/>
                </a:solidFill>
              </a:rPr>
              <a:t>树</a:t>
            </a:r>
            <a:r>
              <a:rPr kumimoji="0" lang="en-US" altLang="zh-CN" dirty="0">
                <a:solidFill>
                  <a:schemeClr val="tx1"/>
                </a:solidFill>
              </a:rPr>
              <a:t>)</a:t>
            </a:r>
            <a:r>
              <a:rPr kumimoji="0" lang="en-US" altLang="zh-CN" dirty="0">
                <a:solidFill>
                  <a:schemeClr val="tx1"/>
                </a:solidFill>
                <a:sym typeface="Symbol" pitchFamily="18" charset="2"/>
              </a:rPr>
              <a:t></a:t>
            </a:r>
            <a:r>
              <a:rPr kumimoji="0" lang="zh-CN" altLang="en-US" dirty="0">
                <a:solidFill>
                  <a:schemeClr val="tx1"/>
                </a:solidFill>
              </a:rPr>
              <a:t>线性表</a:t>
            </a:r>
          </a:p>
          <a:p>
            <a:pPr lvl="1" eaLnBrk="1" hangingPunct="1">
              <a:lnSpc>
                <a:spcPct val="120000"/>
              </a:lnSpc>
              <a:buClr>
                <a:srgbClr val="CC6600"/>
              </a:buClr>
              <a:buFont typeface="Wingdings 2" pitchFamily="18" charset="2"/>
              <a:buNone/>
            </a:pPr>
            <a:r>
              <a:rPr kumimoji="0" lang="zh-CN" altLang="en-US" dirty="0">
                <a:solidFill>
                  <a:schemeClr val="tx1"/>
                </a:solidFill>
                <a:latin typeface="宋体" charset="-122"/>
              </a:rPr>
              <a:t>广义表是线性与树型结构</a:t>
            </a:r>
            <a:r>
              <a:rPr kumimoji="0" lang="zh-CN" altLang="en-US" dirty="0" smtClean="0">
                <a:solidFill>
                  <a:schemeClr val="tx1"/>
                </a:solidFill>
                <a:latin typeface="宋体" charset="-122"/>
              </a:rPr>
              <a:t>的扩展。</a:t>
            </a:r>
            <a:endParaRPr kumimoji="0" lang="zh-CN" altLang="en-US" dirty="0">
              <a:solidFill>
                <a:schemeClr val="tx1"/>
              </a:solidFill>
              <a:latin typeface="宋体" charset="-122"/>
            </a:endParaRPr>
          </a:p>
          <a:p>
            <a:pPr>
              <a:lnSpc>
                <a:spcPct val="120000"/>
              </a:lnSpc>
            </a:pPr>
            <a:endParaRPr lang="zh-CN" altLang="en-US" dirty="0">
              <a:solidFill>
                <a:schemeClr val="tx1"/>
              </a:solidFill>
              <a:latin typeface="宋体"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07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07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0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0707"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214016BD-EBC9-401B-AE2C-AFE703C26D37}" type="slidenum">
              <a:rPr lang="zh-CN" altLang="en-US" b="1">
                <a:solidFill>
                  <a:srgbClr val="66CCFF"/>
                </a:solidFill>
              </a:rPr>
              <a:pPr/>
              <a:t>131</a:t>
            </a:fld>
            <a:r>
              <a:rPr lang="en-US" altLang="zh-CN" b="1"/>
              <a:t> </a:t>
            </a:r>
            <a:r>
              <a:rPr lang="zh-CN" altLang="en-US"/>
              <a:t>页</a:t>
            </a:r>
            <a:endParaRPr lang="zh-CN" altLang="en-US" sz="1800">
              <a:latin typeface="Arial" charset="0"/>
            </a:endParaRPr>
          </a:p>
        </p:txBody>
      </p:sp>
      <p:sp>
        <p:nvSpPr>
          <p:cNvPr id="1495042" name="Rectangle 2"/>
          <p:cNvSpPr>
            <a:spLocks noGrp="1" noChangeArrowheads="1"/>
          </p:cNvSpPr>
          <p:nvPr>
            <p:ph type="title"/>
          </p:nvPr>
        </p:nvSpPr>
        <p:spPr/>
        <p:txBody>
          <a:bodyPr/>
          <a:lstStyle/>
          <a:p>
            <a:r>
              <a:rPr lang="zh-CN" altLang="en-US"/>
              <a:t>学习要点</a:t>
            </a:r>
          </a:p>
        </p:txBody>
      </p:sp>
      <p:sp>
        <p:nvSpPr>
          <p:cNvPr id="1495043" name="Rectangle 3"/>
          <p:cNvSpPr>
            <a:spLocks noGrp="1" noChangeArrowheads="1"/>
          </p:cNvSpPr>
          <p:nvPr>
            <p:ph type="body" idx="1"/>
          </p:nvPr>
        </p:nvSpPr>
        <p:spPr>
          <a:xfrm>
            <a:off x="161925" y="914400"/>
            <a:ext cx="8758238" cy="5619750"/>
          </a:xfrm>
        </p:spPr>
        <p:txBody>
          <a:bodyPr/>
          <a:lstStyle/>
          <a:p>
            <a:pPr algn="just">
              <a:lnSpc>
                <a:spcPct val="115000"/>
              </a:lnSpc>
              <a:spcBef>
                <a:spcPct val="0"/>
              </a:spcBef>
              <a:buClrTx/>
              <a:buFontTx/>
              <a:buNone/>
            </a:pPr>
            <a:r>
              <a:rPr lang="en-US" altLang="zh-CN" sz="2800" dirty="0">
                <a:solidFill>
                  <a:schemeClr val="tx1"/>
                </a:solidFill>
                <a:latin typeface="楷体_GB2312" pitchFamily="49" charset="-122"/>
                <a:ea typeface="楷体_GB2312" pitchFamily="49" charset="-122"/>
              </a:rPr>
              <a:t>1. </a:t>
            </a:r>
            <a:r>
              <a:rPr lang="zh-CN" altLang="en-US" sz="2800" dirty="0">
                <a:solidFill>
                  <a:schemeClr val="tx1"/>
                </a:solidFill>
                <a:latin typeface="楷体_GB2312" pitchFamily="49" charset="-122"/>
                <a:ea typeface="楷体_GB2312" pitchFamily="49" charset="-122"/>
              </a:rPr>
              <a:t>了解数组的两种存储表示方法，</a:t>
            </a:r>
            <a:r>
              <a:rPr lang="zh-CN" altLang="en-US" sz="2800" dirty="0">
                <a:latin typeface="楷体_GB2312" pitchFamily="49" charset="-122"/>
                <a:ea typeface="楷体_GB2312" pitchFamily="49" charset="-122"/>
              </a:rPr>
              <a:t>并掌握数组在以行为主的存储结构中的地址计算方法。</a:t>
            </a:r>
          </a:p>
          <a:p>
            <a:pPr algn="just">
              <a:lnSpc>
                <a:spcPct val="115000"/>
              </a:lnSpc>
              <a:spcBef>
                <a:spcPct val="0"/>
              </a:spcBef>
              <a:buClrTx/>
              <a:buFontTx/>
              <a:buNone/>
            </a:pPr>
            <a:r>
              <a:rPr lang="en-US" altLang="zh-CN" sz="2800" dirty="0">
                <a:solidFill>
                  <a:schemeClr val="tx1"/>
                </a:solidFill>
                <a:latin typeface="楷体_GB2312" pitchFamily="49" charset="-122"/>
                <a:ea typeface="楷体_GB2312" pitchFamily="49" charset="-122"/>
              </a:rPr>
              <a:t>2. </a:t>
            </a:r>
            <a:r>
              <a:rPr lang="zh-CN" altLang="en-US" sz="2800" dirty="0">
                <a:latin typeface="楷体_GB2312" pitchFamily="49" charset="-122"/>
                <a:ea typeface="楷体_GB2312" pitchFamily="49" charset="-122"/>
              </a:rPr>
              <a:t>掌握对特殊矩阵进行压缩存储时的下标变换公式。</a:t>
            </a:r>
          </a:p>
          <a:p>
            <a:pPr algn="just">
              <a:lnSpc>
                <a:spcPct val="115000"/>
              </a:lnSpc>
              <a:spcBef>
                <a:spcPct val="0"/>
              </a:spcBef>
              <a:buClrTx/>
              <a:buFontTx/>
              <a:buNone/>
            </a:pPr>
            <a:r>
              <a:rPr lang="en-US" altLang="zh-CN" sz="2800" dirty="0">
                <a:solidFill>
                  <a:schemeClr val="tx1"/>
                </a:solidFill>
                <a:latin typeface="楷体_GB2312" pitchFamily="49" charset="-122"/>
                <a:ea typeface="楷体_GB2312" pitchFamily="49" charset="-122"/>
              </a:rPr>
              <a:t>3. </a:t>
            </a:r>
            <a:r>
              <a:rPr lang="zh-CN" altLang="en-US" sz="2800" dirty="0">
                <a:solidFill>
                  <a:schemeClr val="tx1"/>
                </a:solidFill>
                <a:latin typeface="楷体_GB2312" pitchFamily="49" charset="-122"/>
                <a:ea typeface="楷体_GB2312" pitchFamily="49" charset="-122"/>
              </a:rPr>
              <a:t>了解稀疏矩阵的两类压缩存储方法的特点和适用范围，领会以三元组表示稀疏矩阵时进行矩阵运算采用的处理方法。</a:t>
            </a:r>
          </a:p>
          <a:p>
            <a:pPr eaLnBrk="0" hangingPunct="0">
              <a:lnSpc>
                <a:spcPct val="90000"/>
              </a:lnSpc>
              <a:spcBef>
                <a:spcPct val="50000"/>
              </a:spcBef>
              <a:buClrTx/>
              <a:buSzTx/>
              <a:buFontTx/>
              <a:buNone/>
            </a:pPr>
            <a:r>
              <a:rPr lang="en-US" altLang="zh-CN" sz="2800" dirty="0">
                <a:solidFill>
                  <a:schemeClr val="tx1"/>
                </a:solidFill>
                <a:latin typeface="楷体_GB2312" pitchFamily="49" charset="-122"/>
                <a:ea typeface="楷体_GB2312" pitchFamily="49" charset="-122"/>
              </a:rPr>
              <a:t>4. </a:t>
            </a:r>
            <a:r>
              <a:rPr lang="zh-CN" altLang="en-US" sz="2800" dirty="0">
                <a:latin typeface="楷体_GB2312" pitchFamily="49" charset="-122"/>
                <a:ea typeface="楷体_GB2312" pitchFamily="49" charset="-122"/>
              </a:rPr>
              <a:t>掌握广义表的结构特点及其存储表示方法，学会对非空广义表进行分解的分析方法</a:t>
            </a:r>
            <a:r>
              <a:rPr lang="zh-CN" altLang="en-US" sz="2800" dirty="0">
                <a:solidFill>
                  <a:schemeClr val="tx1"/>
                </a:solidFill>
                <a:latin typeface="楷体_GB2312" pitchFamily="49" charset="-122"/>
                <a:ea typeface="楷体_GB2312" pitchFamily="49" charset="-122"/>
              </a:rPr>
              <a:t>：即可将一个非空广义表分解为表头和表尾两部分</a:t>
            </a:r>
            <a:r>
              <a:rPr lang="zh-CN" altLang="en-US" sz="2800" dirty="0" smtClean="0">
                <a:solidFill>
                  <a:schemeClr val="tx1"/>
                </a:solidFill>
                <a:latin typeface="楷体_GB2312" pitchFamily="49" charset="-122"/>
                <a:ea typeface="楷体_GB2312" pitchFamily="49" charset="-122"/>
              </a:rPr>
              <a:t>。</a:t>
            </a:r>
            <a:endParaRPr lang="en-US" altLang="zh-CN" sz="2800" dirty="0" smtClean="0">
              <a:solidFill>
                <a:schemeClr val="tx1"/>
              </a:solidFill>
              <a:latin typeface="楷体_GB2312" pitchFamily="49" charset="-122"/>
              <a:ea typeface="楷体_GB2312" pitchFamily="49" charset="-122"/>
            </a:endParaRPr>
          </a:p>
          <a:p>
            <a:pPr eaLnBrk="0" hangingPunct="0">
              <a:lnSpc>
                <a:spcPct val="90000"/>
              </a:lnSpc>
              <a:spcBef>
                <a:spcPct val="50000"/>
              </a:spcBef>
              <a:buClrTx/>
              <a:buSzTx/>
              <a:buFontTx/>
              <a:buNone/>
            </a:pPr>
            <a:r>
              <a:rPr lang="en-US" altLang="zh-CN" sz="2800" dirty="0" smtClean="0">
                <a:solidFill>
                  <a:schemeClr val="tx1"/>
                </a:solidFill>
                <a:latin typeface="楷体_GB2312" pitchFamily="49" charset="-122"/>
                <a:ea typeface="楷体_GB2312" pitchFamily="49" charset="-122"/>
              </a:rPr>
              <a:t>5.</a:t>
            </a:r>
            <a:r>
              <a:rPr lang="zh-CN" altLang="en-US" sz="2800" dirty="0" smtClean="0">
                <a:latin typeface="楷体_GB2312" pitchFamily="49" charset="-122"/>
                <a:ea typeface="楷体_GB2312" pitchFamily="49" charset="-122"/>
              </a:rPr>
              <a:t>掌握广义表的递归算法设计。</a:t>
            </a:r>
          </a:p>
          <a:p>
            <a:pPr eaLnBrk="0" hangingPunct="0">
              <a:lnSpc>
                <a:spcPct val="90000"/>
              </a:lnSpc>
              <a:spcBef>
                <a:spcPct val="50000"/>
              </a:spcBef>
              <a:buClrTx/>
              <a:buSzTx/>
              <a:buFontTx/>
              <a:buNone/>
            </a:pPr>
            <a:endParaRPr lang="zh-CN" altLang="en-US" sz="2800" dirty="0">
              <a:solidFill>
                <a:schemeClr val="tx1"/>
              </a:solidFill>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a:spLocks noGrp="1"/>
          </p:cNvSpPr>
          <p:nvPr>
            <p:ph type="sldNum" sz="quarter" idx="11"/>
          </p:nvPr>
        </p:nvSpPr>
        <p:spPr/>
        <p:txBody>
          <a:bodyPr/>
          <a:lstStyle/>
          <a:p>
            <a:r>
              <a:rPr lang="zh-CN" altLang="en-US"/>
              <a:t>第 </a:t>
            </a:r>
            <a:fld id="{ADF0FA56-7C43-4E3B-A934-C712A7175C6B}" type="slidenum">
              <a:rPr lang="zh-CN" altLang="en-US" b="1">
                <a:solidFill>
                  <a:srgbClr val="66CCFF"/>
                </a:solidFill>
              </a:rPr>
              <a:pPr/>
              <a:t>132</a:t>
            </a:fld>
            <a:r>
              <a:rPr lang="en-US" altLang="zh-CN" b="1"/>
              <a:t> </a:t>
            </a:r>
            <a:r>
              <a:rPr lang="zh-CN" altLang="en-US"/>
              <a:t>页</a:t>
            </a:r>
            <a:endParaRPr lang="zh-CN" altLang="en-US" sz="1800">
              <a:latin typeface="Arial" charset="0"/>
            </a:endParaRPr>
          </a:p>
        </p:txBody>
      </p:sp>
      <p:sp>
        <p:nvSpPr>
          <p:cNvPr id="1527810" name="Text Box 2"/>
          <p:cNvSpPr txBox="1">
            <a:spLocks noChangeArrowheads="1"/>
          </p:cNvSpPr>
          <p:nvPr/>
        </p:nvSpPr>
        <p:spPr bwMode="auto">
          <a:xfrm>
            <a:off x="571500" y="228600"/>
            <a:ext cx="7451725" cy="535531"/>
          </a:xfrm>
          <a:prstGeom prst="rect">
            <a:avLst/>
          </a:prstGeom>
          <a:noFill/>
          <a:ln w="12700" cap="rnd">
            <a:noFill/>
            <a:miter lim="800000"/>
            <a:headEnd/>
            <a:tailEnd/>
          </a:ln>
          <a:effectLst/>
        </p:spPr>
        <p:txBody>
          <a:bodyPr>
            <a:spAutoFit/>
          </a:bodyPr>
          <a:lstStyle/>
          <a:p>
            <a:pPr marL="449263" indent="-449263" algn="ctr">
              <a:buFont typeface="Wingdings" pitchFamily="2" charset="2"/>
              <a:buNone/>
            </a:pPr>
            <a:r>
              <a:rPr lang="zh-CN" altLang="en-US" dirty="0"/>
              <a:t>练习：</a:t>
            </a:r>
          </a:p>
        </p:txBody>
      </p:sp>
      <p:sp>
        <p:nvSpPr>
          <p:cNvPr id="1527813" name="Text Box 5"/>
          <p:cNvSpPr txBox="1">
            <a:spLocks noChangeArrowheads="1"/>
          </p:cNvSpPr>
          <p:nvPr/>
        </p:nvSpPr>
        <p:spPr bwMode="auto">
          <a:xfrm>
            <a:off x="609600" y="1533525"/>
            <a:ext cx="7620000" cy="2566988"/>
          </a:xfrm>
          <a:prstGeom prst="rect">
            <a:avLst/>
          </a:prstGeom>
          <a:noFill/>
          <a:ln w="38100">
            <a:noFill/>
            <a:miter lim="800000"/>
            <a:headEnd/>
            <a:tailEnd/>
          </a:ln>
          <a:effectLst/>
        </p:spPr>
        <p:txBody>
          <a:bodyPr>
            <a:spAutoFit/>
          </a:bodyPr>
          <a:lstStyle/>
          <a:p>
            <a:pPr eaLnBrk="1" hangingPunct="1">
              <a:lnSpc>
                <a:spcPct val="100000"/>
              </a:lnSpc>
              <a:spcBef>
                <a:spcPct val="60000"/>
              </a:spcBef>
              <a:buClrTx/>
              <a:buFontTx/>
              <a:buNone/>
            </a:pPr>
            <a:r>
              <a:rPr lang="en-US" altLang="zh-CN" sz="2800" dirty="0">
                <a:solidFill>
                  <a:schemeClr val="tx1"/>
                </a:solidFill>
                <a:latin typeface="Times New Roman" pitchFamily="18" charset="0"/>
              </a:rPr>
              <a:t>1.  </a:t>
            </a:r>
            <a:r>
              <a:rPr lang="en-US" altLang="zh-CN" sz="2800" dirty="0" err="1">
                <a:solidFill>
                  <a:schemeClr val="tx1"/>
                </a:solidFill>
                <a:latin typeface="Times New Roman" pitchFamily="18" charset="0"/>
              </a:rPr>
              <a:t>GetTail</a:t>
            </a:r>
            <a:r>
              <a:rPr lang="en-US" altLang="zh-CN" sz="2800" dirty="0">
                <a:solidFill>
                  <a:schemeClr val="tx1"/>
                </a:solidFill>
                <a:latin typeface="Times New Roman" pitchFamily="18" charset="0"/>
              </a:rPr>
              <a:t> ( </a:t>
            </a:r>
            <a:r>
              <a:rPr lang="en-US" altLang="zh-CN" sz="2800" dirty="0" smtClean="0">
                <a:solidFill>
                  <a:schemeClr val="tx1"/>
                </a:solidFill>
                <a:latin typeface="Times New Roman" pitchFamily="18" charset="0"/>
              </a:rPr>
              <a:t>(b</a:t>
            </a:r>
            <a:r>
              <a:rPr lang="en-US" altLang="zh-CN" sz="2800" dirty="0">
                <a:solidFill>
                  <a:schemeClr val="tx1"/>
                </a:solidFill>
                <a:latin typeface="Times New Roman" pitchFamily="18" charset="0"/>
              </a:rPr>
              <a:t>, k, p, </a:t>
            </a:r>
            <a:r>
              <a:rPr lang="en-US" altLang="zh-CN" sz="2800" dirty="0" smtClean="0">
                <a:solidFill>
                  <a:schemeClr val="tx1"/>
                </a:solidFill>
                <a:latin typeface="Times New Roman" pitchFamily="18" charset="0"/>
              </a:rPr>
              <a:t>h) </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a:t>
            </a:r>
            <a:r>
              <a:rPr lang="zh-CN" altLang="en-US" sz="2800" u="sng" dirty="0">
                <a:solidFill>
                  <a:schemeClr val="tx1"/>
                </a:solidFill>
                <a:latin typeface="Times New Roman" pitchFamily="18" charset="0"/>
              </a:rPr>
              <a:t>                         </a:t>
            </a:r>
            <a:r>
              <a:rPr lang="en-US" altLang="zh-CN" sz="2800" dirty="0">
                <a:solidFill>
                  <a:schemeClr val="tx1"/>
                </a:solidFill>
                <a:latin typeface="Times New Roman" pitchFamily="18" charset="0"/>
              </a:rPr>
              <a:t>; </a:t>
            </a:r>
          </a:p>
          <a:p>
            <a:pPr eaLnBrk="1" hangingPunct="1">
              <a:lnSpc>
                <a:spcPct val="100000"/>
              </a:lnSpc>
              <a:spcBef>
                <a:spcPct val="60000"/>
              </a:spcBef>
              <a:buClrTx/>
              <a:buFontTx/>
              <a:buNone/>
            </a:pPr>
            <a:r>
              <a:rPr lang="en-US" altLang="zh-CN" sz="2800" dirty="0">
                <a:solidFill>
                  <a:schemeClr val="tx1"/>
                </a:solidFill>
                <a:latin typeface="Times New Roman" pitchFamily="18" charset="0"/>
              </a:rPr>
              <a:t>2. </a:t>
            </a:r>
            <a:r>
              <a:rPr lang="en-US" altLang="zh-CN" sz="2800" dirty="0" err="1">
                <a:solidFill>
                  <a:schemeClr val="tx1"/>
                </a:solidFill>
                <a:latin typeface="Times New Roman" pitchFamily="18" charset="0"/>
              </a:rPr>
              <a:t>GetHead</a:t>
            </a:r>
            <a:r>
              <a:rPr lang="en-US" altLang="zh-CN" sz="2800" dirty="0">
                <a:solidFill>
                  <a:schemeClr val="tx1"/>
                </a:solidFill>
                <a:latin typeface="Times New Roman" pitchFamily="18" charset="0"/>
              </a:rPr>
              <a:t> ( </a:t>
            </a:r>
            <a:r>
              <a:rPr lang="en-US" altLang="zh-CN" sz="2800" dirty="0" smtClean="0">
                <a:solidFill>
                  <a:schemeClr val="tx1"/>
                </a:solidFill>
                <a:latin typeface="Times New Roman" pitchFamily="18" charset="0"/>
              </a:rPr>
              <a:t>((</a:t>
            </a:r>
            <a:r>
              <a:rPr lang="en-US" altLang="zh-CN" sz="2800" dirty="0">
                <a:solidFill>
                  <a:schemeClr val="tx1"/>
                </a:solidFill>
                <a:latin typeface="Times New Roman" pitchFamily="18" charset="0"/>
              </a:rPr>
              <a:t>a, b), (c, d</a:t>
            </a:r>
            <a:r>
              <a:rPr lang="en-US" altLang="zh-CN" sz="2800" dirty="0" smtClean="0">
                <a:solidFill>
                  <a:schemeClr val="tx1"/>
                </a:solidFill>
                <a:latin typeface="Times New Roman" pitchFamily="18" charset="0"/>
              </a:rPr>
              <a:t>)) </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a:t>
            </a:r>
            <a:r>
              <a:rPr lang="zh-CN" altLang="en-US" sz="2800" u="sng" dirty="0">
                <a:solidFill>
                  <a:schemeClr val="tx1"/>
                </a:solidFill>
                <a:latin typeface="Times New Roman" pitchFamily="18" charset="0"/>
              </a:rPr>
              <a:t>                         </a:t>
            </a:r>
            <a:r>
              <a:rPr lang="zh-CN" altLang="en-US" sz="2800" dirty="0">
                <a:solidFill>
                  <a:schemeClr val="tx1"/>
                </a:solidFill>
                <a:latin typeface="Times New Roman" pitchFamily="18" charset="0"/>
              </a:rPr>
              <a:t> </a:t>
            </a:r>
            <a:r>
              <a:rPr lang="en-US" altLang="zh-CN" sz="2800" dirty="0">
                <a:solidFill>
                  <a:schemeClr val="tx1"/>
                </a:solidFill>
                <a:latin typeface="Times New Roman" pitchFamily="18" charset="0"/>
              </a:rPr>
              <a:t>;   </a:t>
            </a:r>
          </a:p>
          <a:p>
            <a:pPr eaLnBrk="1" hangingPunct="1">
              <a:lnSpc>
                <a:spcPct val="100000"/>
              </a:lnSpc>
              <a:spcBef>
                <a:spcPct val="60000"/>
              </a:spcBef>
              <a:buClrTx/>
              <a:buFontTx/>
              <a:buNone/>
            </a:pPr>
            <a:r>
              <a:rPr lang="en-US" altLang="zh-CN" sz="2800" dirty="0">
                <a:solidFill>
                  <a:schemeClr val="tx1"/>
                </a:solidFill>
                <a:latin typeface="Times New Roman" pitchFamily="18" charset="0"/>
              </a:rPr>
              <a:t>3. </a:t>
            </a:r>
            <a:r>
              <a:rPr lang="en-US" altLang="zh-CN" sz="2800" dirty="0" err="1">
                <a:solidFill>
                  <a:schemeClr val="tx1"/>
                </a:solidFill>
                <a:latin typeface="Times New Roman" pitchFamily="18" charset="0"/>
              </a:rPr>
              <a:t>GetTail</a:t>
            </a:r>
            <a:r>
              <a:rPr lang="en-US" altLang="zh-CN" sz="2800" dirty="0">
                <a:solidFill>
                  <a:schemeClr val="tx1"/>
                </a:solidFill>
                <a:latin typeface="Times New Roman" pitchFamily="18" charset="0"/>
              </a:rPr>
              <a:t> ( </a:t>
            </a:r>
            <a:r>
              <a:rPr lang="en-US" altLang="zh-CN" sz="2800" dirty="0" smtClean="0">
                <a:solidFill>
                  <a:schemeClr val="tx1"/>
                </a:solidFill>
                <a:latin typeface="Times New Roman" pitchFamily="18" charset="0"/>
              </a:rPr>
              <a:t>((</a:t>
            </a:r>
            <a:r>
              <a:rPr lang="en-US" altLang="zh-CN" sz="2800" dirty="0">
                <a:solidFill>
                  <a:schemeClr val="tx1"/>
                </a:solidFill>
                <a:latin typeface="Times New Roman" pitchFamily="18" charset="0"/>
              </a:rPr>
              <a:t>a, b), (</a:t>
            </a:r>
            <a:r>
              <a:rPr lang="en-US" altLang="zh-CN" sz="2800" dirty="0" err="1">
                <a:solidFill>
                  <a:schemeClr val="tx1"/>
                </a:solidFill>
                <a:latin typeface="Times New Roman" pitchFamily="18" charset="0"/>
              </a:rPr>
              <a:t>c,d</a:t>
            </a:r>
            <a:r>
              <a:rPr lang="en-US" altLang="zh-CN" sz="2800" dirty="0" smtClean="0">
                <a:solidFill>
                  <a:schemeClr val="tx1"/>
                </a:solidFill>
                <a:latin typeface="Times New Roman" pitchFamily="18" charset="0"/>
              </a:rPr>
              <a:t>)) </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a:t>
            </a:r>
            <a:r>
              <a:rPr lang="zh-CN" altLang="en-US" sz="2800" u="sng" dirty="0">
                <a:solidFill>
                  <a:schemeClr val="tx1"/>
                </a:solidFill>
                <a:latin typeface="Times New Roman" pitchFamily="18" charset="0"/>
              </a:rPr>
              <a:t>                         </a:t>
            </a:r>
            <a:r>
              <a:rPr lang="zh-CN" altLang="en-US" sz="2800" dirty="0">
                <a:solidFill>
                  <a:schemeClr val="tx1"/>
                </a:solidFill>
                <a:latin typeface="Times New Roman" pitchFamily="18" charset="0"/>
              </a:rPr>
              <a:t>   </a:t>
            </a:r>
            <a:r>
              <a:rPr lang="en-US" altLang="zh-CN" sz="2800" dirty="0">
                <a:solidFill>
                  <a:schemeClr val="tx1"/>
                </a:solidFill>
                <a:latin typeface="Times New Roman" pitchFamily="18" charset="0"/>
              </a:rPr>
              <a:t>; </a:t>
            </a:r>
          </a:p>
          <a:p>
            <a:pPr eaLnBrk="1" hangingPunct="1">
              <a:lnSpc>
                <a:spcPct val="100000"/>
              </a:lnSpc>
              <a:spcBef>
                <a:spcPct val="60000"/>
              </a:spcBef>
              <a:buClrTx/>
              <a:buFontTx/>
              <a:buNone/>
            </a:pPr>
            <a:r>
              <a:rPr lang="en-US" altLang="zh-CN" sz="2800" dirty="0">
                <a:solidFill>
                  <a:schemeClr val="tx1"/>
                </a:solidFill>
                <a:latin typeface="Times New Roman" pitchFamily="18" charset="0"/>
              </a:rPr>
              <a:t>4. </a:t>
            </a:r>
            <a:r>
              <a:rPr lang="en-US" altLang="zh-CN" sz="2800" dirty="0" err="1">
                <a:solidFill>
                  <a:schemeClr val="tx1"/>
                </a:solidFill>
                <a:latin typeface="Times New Roman" pitchFamily="18" charset="0"/>
              </a:rPr>
              <a:t>GetTail</a:t>
            </a:r>
            <a:r>
              <a:rPr lang="en-US" altLang="zh-CN" sz="2800" dirty="0">
                <a:solidFill>
                  <a:schemeClr val="tx1"/>
                </a:solidFill>
                <a:latin typeface="Times New Roman" pitchFamily="18" charset="0"/>
              </a:rPr>
              <a:t> </a:t>
            </a:r>
            <a:r>
              <a:rPr lang="en-US" altLang="zh-CN" sz="2800" dirty="0">
                <a:latin typeface="Times New Roman" pitchFamily="18" charset="0"/>
              </a:rPr>
              <a:t>(</a:t>
            </a:r>
            <a:r>
              <a:rPr lang="en-US" altLang="zh-CN" sz="2800" dirty="0">
                <a:solidFill>
                  <a:schemeClr val="tx1"/>
                </a:solidFill>
                <a:latin typeface="Times New Roman" pitchFamily="18" charset="0"/>
              </a:rPr>
              <a:t> </a:t>
            </a:r>
            <a:r>
              <a:rPr lang="en-US" altLang="zh-CN" sz="2800" dirty="0" err="1">
                <a:solidFill>
                  <a:schemeClr val="tx1"/>
                </a:solidFill>
                <a:latin typeface="Times New Roman" pitchFamily="18" charset="0"/>
              </a:rPr>
              <a:t>GetHead</a:t>
            </a:r>
            <a:r>
              <a:rPr lang="en-US" altLang="zh-CN" sz="2800" dirty="0">
                <a:solidFill>
                  <a:srgbClr val="00FFFF"/>
                </a:solidFill>
                <a:latin typeface="Times New Roman" pitchFamily="18" charset="0"/>
              </a:rPr>
              <a:t> (</a:t>
            </a:r>
            <a:r>
              <a:rPr lang="en-US" altLang="zh-CN" sz="2800" dirty="0">
                <a:solidFill>
                  <a:schemeClr val="tx1"/>
                </a:solidFill>
                <a:latin typeface="Times New Roman" pitchFamily="18" charset="0"/>
              </a:rPr>
              <a:t> </a:t>
            </a:r>
            <a:r>
              <a:rPr lang="en-US" altLang="zh-CN" sz="2800" dirty="0" smtClean="0">
                <a:solidFill>
                  <a:schemeClr val="tx1"/>
                </a:solidFill>
                <a:latin typeface="Times New Roman" pitchFamily="18" charset="0"/>
              </a:rPr>
              <a:t>((</a:t>
            </a:r>
            <a:r>
              <a:rPr lang="en-US" altLang="zh-CN" sz="2800" dirty="0" err="1">
                <a:solidFill>
                  <a:schemeClr val="tx1"/>
                </a:solidFill>
                <a:latin typeface="Times New Roman" pitchFamily="18" charset="0"/>
              </a:rPr>
              <a:t>a,b</a:t>
            </a:r>
            <a:r>
              <a:rPr lang="en-US" altLang="zh-CN" sz="2800" dirty="0">
                <a:solidFill>
                  <a:schemeClr val="tx1"/>
                </a:solidFill>
                <a:latin typeface="Times New Roman" pitchFamily="18" charset="0"/>
              </a:rPr>
              <a:t>), (</a:t>
            </a:r>
            <a:r>
              <a:rPr lang="en-US" altLang="zh-CN" sz="2800" dirty="0" err="1">
                <a:solidFill>
                  <a:schemeClr val="tx1"/>
                </a:solidFill>
                <a:latin typeface="Times New Roman" pitchFamily="18" charset="0"/>
              </a:rPr>
              <a:t>c,d</a:t>
            </a:r>
            <a:r>
              <a:rPr lang="en-US" altLang="zh-CN" sz="2800" dirty="0">
                <a:solidFill>
                  <a:schemeClr val="tx1"/>
                </a:solidFill>
                <a:latin typeface="Times New Roman" pitchFamily="18" charset="0"/>
              </a:rPr>
              <a:t>) </a:t>
            </a:r>
            <a:r>
              <a:rPr lang="en-US" altLang="zh-CN" sz="2800" dirty="0" smtClean="0">
                <a:solidFill>
                  <a:srgbClr val="00FFFF"/>
                </a:solidFill>
                <a:latin typeface="Times New Roman" pitchFamily="18" charset="0"/>
              </a:rPr>
              <a:t>))</a:t>
            </a:r>
            <a:r>
              <a:rPr lang="en-US" altLang="zh-CN" sz="2800" dirty="0" smtClean="0">
                <a:solidFill>
                  <a:schemeClr val="tx1"/>
                </a:solidFill>
                <a:latin typeface="Times New Roman" pitchFamily="18" charset="0"/>
              </a:rPr>
              <a:t> </a:t>
            </a:r>
            <a:r>
              <a:rPr lang="en-US" altLang="zh-CN" sz="2800" dirty="0">
                <a:latin typeface="Times New Roman" pitchFamily="18" charset="0"/>
              </a:rPr>
              <a:t>)</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a:t>
            </a:r>
            <a:r>
              <a:rPr lang="zh-CN" altLang="en-US" sz="2800" u="sng" dirty="0">
                <a:solidFill>
                  <a:schemeClr val="tx1"/>
                </a:solidFill>
                <a:latin typeface="Times New Roman" pitchFamily="18" charset="0"/>
              </a:rPr>
              <a:t>         </a:t>
            </a:r>
            <a:r>
              <a:rPr lang="zh-CN" altLang="en-US" sz="2800" dirty="0">
                <a:solidFill>
                  <a:schemeClr val="tx1"/>
                </a:solidFill>
                <a:latin typeface="Times New Roman" pitchFamily="18" charset="0"/>
              </a:rPr>
              <a:t> </a:t>
            </a:r>
            <a:r>
              <a:rPr lang="en-US" altLang="zh-CN" sz="2800" dirty="0">
                <a:solidFill>
                  <a:schemeClr val="tx1"/>
                </a:solidFill>
                <a:latin typeface="Times New Roman" pitchFamily="18" charset="0"/>
              </a:rPr>
              <a:t>;</a:t>
            </a:r>
          </a:p>
        </p:txBody>
      </p:sp>
      <p:sp>
        <p:nvSpPr>
          <p:cNvPr id="1527814" name="Rectangle 6"/>
          <p:cNvSpPr>
            <a:spLocks noChangeArrowheads="1"/>
          </p:cNvSpPr>
          <p:nvPr/>
        </p:nvSpPr>
        <p:spPr bwMode="auto">
          <a:xfrm>
            <a:off x="6416675" y="3473450"/>
            <a:ext cx="1162050" cy="579438"/>
          </a:xfrm>
          <a:prstGeom prst="rect">
            <a:avLst/>
          </a:prstGeom>
          <a:noFill/>
          <a:ln w="9525">
            <a:noFill/>
            <a:miter lim="800000"/>
            <a:headEnd/>
            <a:tailEnd/>
          </a:ln>
          <a:effectLst/>
        </p:spPr>
        <p:txBody>
          <a:bodyPr>
            <a:spAutoFit/>
          </a:bodyPr>
          <a:lstStyle/>
          <a:p>
            <a:pPr eaLnBrk="1" hangingPunct="1">
              <a:lnSpc>
                <a:spcPct val="100000"/>
              </a:lnSpc>
              <a:spcBef>
                <a:spcPct val="0"/>
              </a:spcBef>
              <a:buClrTx/>
              <a:buFontTx/>
              <a:buNone/>
            </a:pPr>
            <a:r>
              <a:rPr lang="zh-CN" altLang="en-US">
                <a:latin typeface="Times New Roman" pitchFamily="18" charset="0"/>
              </a:rPr>
              <a:t>（</a:t>
            </a:r>
            <a:r>
              <a:rPr lang="en-US" altLang="zh-CN">
                <a:latin typeface="Times New Roman" pitchFamily="18" charset="0"/>
              </a:rPr>
              <a:t>b</a:t>
            </a:r>
            <a:r>
              <a:rPr lang="zh-CN" altLang="en-US">
                <a:latin typeface="Times New Roman" pitchFamily="18" charset="0"/>
              </a:rPr>
              <a:t>）</a:t>
            </a:r>
          </a:p>
        </p:txBody>
      </p:sp>
      <p:sp>
        <p:nvSpPr>
          <p:cNvPr id="1527815" name="AutoShape 7"/>
          <p:cNvSpPr>
            <a:spLocks noChangeArrowheads="1"/>
          </p:cNvSpPr>
          <p:nvPr/>
        </p:nvSpPr>
        <p:spPr bwMode="auto">
          <a:xfrm>
            <a:off x="6372225" y="4464050"/>
            <a:ext cx="1168400" cy="676275"/>
          </a:xfrm>
          <a:prstGeom prst="wedgeRoundRectCallout">
            <a:avLst>
              <a:gd name="adj1" fmla="val -265083"/>
              <a:gd name="adj2" fmla="val -105870"/>
              <a:gd name="adj3" fmla="val 16667"/>
            </a:avLst>
          </a:prstGeom>
          <a:noFill/>
          <a:ln w="9525">
            <a:solidFill>
              <a:schemeClr val="tx1"/>
            </a:solidFill>
            <a:miter lim="800000"/>
            <a:headEnd/>
            <a:tailEnd/>
          </a:ln>
          <a:effectLst/>
        </p:spPr>
        <p:txBody>
          <a:bodyPr/>
          <a:lstStyle/>
          <a:p>
            <a:pPr algn="ctr" eaLnBrk="1" hangingPunct="1">
              <a:lnSpc>
                <a:spcPct val="100000"/>
              </a:lnSpc>
              <a:spcBef>
                <a:spcPct val="0"/>
              </a:spcBef>
              <a:buClrTx/>
              <a:buFontTx/>
              <a:buNone/>
            </a:pPr>
            <a:r>
              <a:rPr lang="en-US" altLang="zh-CN">
                <a:latin typeface="Times New Roman" pitchFamily="18" charset="0"/>
              </a:rPr>
              <a:t>(a,b)</a:t>
            </a:r>
          </a:p>
        </p:txBody>
      </p:sp>
      <p:sp>
        <p:nvSpPr>
          <p:cNvPr id="1527816" name="Text Box 8"/>
          <p:cNvSpPr txBox="1">
            <a:spLocks noChangeArrowheads="1"/>
          </p:cNvSpPr>
          <p:nvPr/>
        </p:nvSpPr>
        <p:spPr bwMode="auto">
          <a:xfrm>
            <a:off x="609600" y="4424363"/>
            <a:ext cx="5791200" cy="1884362"/>
          </a:xfrm>
          <a:prstGeom prst="rect">
            <a:avLst/>
          </a:prstGeom>
          <a:noFill/>
          <a:ln w="38100">
            <a:noFill/>
            <a:miter lim="800000"/>
            <a:headEnd/>
            <a:tailEnd/>
          </a:ln>
          <a:effectLst/>
        </p:spPr>
        <p:txBody>
          <a:bodyPr>
            <a:spAutoFit/>
          </a:bodyPr>
          <a:lstStyle/>
          <a:p>
            <a:pPr eaLnBrk="1" hangingPunct="1">
              <a:lnSpc>
                <a:spcPct val="100000"/>
              </a:lnSpc>
              <a:spcBef>
                <a:spcPct val="60000"/>
              </a:spcBef>
              <a:buClrTx/>
              <a:buFontTx/>
              <a:buNone/>
            </a:pPr>
            <a:r>
              <a:rPr lang="en-US" altLang="zh-CN" sz="2800" dirty="0">
                <a:solidFill>
                  <a:schemeClr val="tx1"/>
                </a:solidFill>
                <a:latin typeface="Times New Roman" pitchFamily="18" charset="0"/>
              </a:rPr>
              <a:t>5. </a:t>
            </a:r>
            <a:r>
              <a:rPr lang="en-US" altLang="zh-CN" sz="2800" dirty="0" err="1">
                <a:solidFill>
                  <a:schemeClr val="tx1"/>
                </a:solidFill>
                <a:latin typeface="Times New Roman" pitchFamily="18" charset="0"/>
              </a:rPr>
              <a:t>GetTail</a:t>
            </a:r>
            <a:r>
              <a:rPr lang="en-US" altLang="zh-CN" sz="2800" dirty="0">
                <a:solidFill>
                  <a:schemeClr val="tx1"/>
                </a:solidFill>
                <a:latin typeface="Times New Roman" pitchFamily="18" charset="0"/>
              </a:rPr>
              <a:t> </a:t>
            </a:r>
            <a:r>
              <a:rPr lang="zh-CN" altLang="en-US" sz="2800" dirty="0" smtClean="0">
                <a:solidFill>
                  <a:schemeClr val="tx1"/>
                </a:solidFill>
                <a:latin typeface="Times New Roman" pitchFamily="18" charset="0"/>
              </a:rPr>
              <a:t>（</a:t>
            </a:r>
            <a:r>
              <a:rPr lang="en-US" altLang="zh-CN" sz="2800" dirty="0" smtClean="0">
                <a:solidFill>
                  <a:schemeClr val="tx1"/>
                </a:solidFill>
                <a:latin typeface="Times New Roman" pitchFamily="18" charset="0"/>
              </a:rPr>
              <a:t>(e)</a:t>
            </a:r>
            <a:r>
              <a:rPr lang="zh-CN" altLang="en-US" sz="2800" dirty="0" smtClean="0">
                <a:solidFill>
                  <a:schemeClr val="tx1"/>
                </a:solidFill>
                <a:latin typeface="Times New Roman" pitchFamily="18" charset="0"/>
              </a:rPr>
              <a:t>）＝</a:t>
            </a:r>
            <a:r>
              <a:rPr lang="zh-CN" altLang="en-US" sz="2800" u="sng" dirty="0" smtClean="0">
                <a:solidFill>
                  <a:schemeClr val="tx1"/>
                </a:solidFill>
                <a:latin typeface="Times New Roman" pitchFamily="18" charset="0"/>
              </a:rPr>
              <a:t>                </a:t>
            </a:r>
            <a:r>
              <a:rPr lang="zh-CN" altLang="en-US" sz="2800" dirty="0">
                <a:solidFill>
                  <a:schemeClr val="tx1"/>
                </a:solidFill>
                <a:latin typeface="Times New Roman" pitchFamily="18" charset="0"/>
              </a:rPr>
              <a:t>；        </a:t>
            </a:r>
          </a:p>
          <a:p>
            <a:pPr eaLnBrk="1" hangingPunct="1">
              <a:lnSpc>
                <a:spcPct val="100000"/>
              </a:lnSpc>
              <a:spcBef>
                <a:spcPct val="60000"/>
              </a:spcBef>
              <a:buClrTx/>
              <a:buFontTx/>
              <a:buNone/>
            </a:pPr>
            <a:r>
              <a:rPr lang="en-US" altLang="zh-CN" sz="2800" dirty="0">
                <a:solidFill>
                  <a:schemeClr val="tx1"/>
                </a:solidFill>
                <a:latin typeface="Times New Roman" pitchFamily="18" charset="0"/>
              </a:rPr>
              <a:t>6. </a:t>
            </a:r>
            <a:r>
              <a:rPr lang="en-US" altLang="zh-CN" sz="2800" dirty="0" err="1">
                <a:solidFill>
                  <a:schemeClr val="tx1"/>
                </a:solidFill>
                <a:latin typeface="Times New Roman" pitchFamily="18" charset="0"/>
              </a:rPr>
              <a:t>GetHead</a:t>
            </a:r>
            <a:r>
              <a:rPr lang="en-US" altLang="zh-CN" sz="2800" dirty="0">
                <a:solidFill>
                  <a:schemeClr val="tx1"/>
                </a:solidFill>
                <a:latin typeface="Times New Roman" pitchFamily="18" charset="0"/>
              </a:rPr>
              <a:t> ( ( ) ) </a:t>
            </a:r>
            <a:r>
              <a:rPr lang="zh-CN" altLang="en-US" sz="2800" dirty="0">
                <a:solidFill>
                  <a:schemeClr val="tx1"/>
                </a:solidFill>
                <a:latin typeface="Times New Roman" pitchFamily="18" charset="0"/>
              </a:rPr>
              <a:t>＝</a:t>
            </a:r>
            <a:r>
              <a:rPr lang="zh-CN" altLang="en-US" sz="2800" u="sng" dirty="0">
                <a:solidFill>
                  <a:schemeClr val="tx1"/>
                </a:solidFill>
                <a:latin typeface="Times New Roman" pitchFamily="18" charset="0"/>
              </a:rPr>
              <a:t>              </a:t>
            </a:r>
            <a:r>
              <a:rPr lang="zh-CN" altLang="en-US" sz="2800" dirty="0">
                <a:solidFill>
                  <a:schemeClr val="tx1"/>
                </a:solidFill>
                <a:latin typeface="Times New Roman" pitchFamily="18" charset="0"/>
              </a:rPr>
              <a:t>；</a:t>
            </a:r>
          </a:p>
          <a:p>
            <a:pPr eaLnBrk="1" hangingPunct="1">
              <a:lnSpc>
                <a:spcPct val="100000"/>
              </a:lnSpc>
              <a:spcBef>
                <a:spcPct val="60000"/>
              </a:spcBef>
              <a:buClrTx/>
              <a:buFontTx/>
              <a:buNone/>
            </a:pPr>
            <a:r>
              <a:rPr lang="en-US" altLang="zh-CN" sz="2800" dirty="0">
                <a:solidFill>
                  <a:schemeClr val="tx1"/>
                </a:solidFill>
                <a:latin typeface="Times New Roman" pitchFamily="18" charset="0"/>
              </a:rPr>
              <a:t>7. </a:t>
            </a:r>
            <a:r>
              <a:rPr lang="en-US" altLang="zh-CN" sz="2800" dirty="0" err="1">
                <a:solidFill>
                  <a:schemeClr val="tx1"/>
                </a:solidFill>
                <a:latin typeface="Times New Roman" pitchFamily="18" charset="0"/>
              </a:rPr>
              <a:t>GetTail</a:t>
            </a:r>
            <a:r>
              <a:rPr lang="en-US" altLang="zh-CN" sz="2800" dirty="0">
                <a:solidFill>
                  <a:schemeClr val="tx1"/>
                </a:solidFill>
                <a:latin typeface="Times New Roman" pitchFamily="18" charset="0"/>
              </a:rPr>
              <a:t> ( ( ) ) </a:t>
            </a:r>
            <a:r>
              <a:rPr lang="zh-CN" altLang="en-US" sz="2800" dirty="0">
                <a:solidFill>
                  <a:schemeClr val="tx1"/>
                </a:solidFill>
                <a:latin typeface="Times New Roman" pitchFamily="18" charset="0"/>
              </a:rPr>
              <a:t>＝</a:t>
            </a:r>
            <a:r>
              <a:rPr lang="zh-CN" altLang="en-US" sz="2800" u="sng" dirty="0">
                <a:solidFill>
                  <a:schemeClr val="tx1"/>
                </a:solidFill>
                <a:latin typeface="Times New Roman" pitchFamily="18" charset="0"/>
              </a:rPr>
              <a:t>                </a:t>
            </a:r>
            <a:r>
              <a:rPr lang="zh-CN" altLang="en-US" sz="2800" dirty="0">
                <a:solidFill>
                  <a:schemeClr val="tx1"/>
                </a:solidFill>
                <a:latin typeface="Times New Roman" pitchFamily="18" charset="0"/>
              </a:rPr>
              <a:t>。</a:t>
            </a:r>
            <a:endParaRPr lang="en-US" altLang="zh-CN" sz="2800" dirty="0">
              <a:solidFill>
                <a:schemeClr val="tx1"/>
              </a:solidFill>
              <a:latin typeface="Times New Roman" pitchFamily="18" charset="0"/>
            </a:endParaRPr>
          </a:p>
        </p:txBody>
      </p:sp>
      <p:sp>
        <p:nvSpPr>
          <p:cNvPr id="1527817" name="Rectangle 9"/>
          <p:cNvSpPr>
            <a:spLocks noChangeArrowheads="1"/>
          </p:cNvSpPr>
          <p:nvPr/>
        </p:nvSpPr>
        <p:spPr bwMode="auto">
          <a:xfrm>
            <a:off x="3941763" y="4244975"/>
            <a:ext cx="630237" cy="579438"/>
          </a:xfrm>
          <a:prstGeom prst="rect">
            <a:avLst/>
          </a:prstGeom>
          <a:noFill/>
          <a:ln w="9525">
            <a:noFill/>
            <a:miter lim="800000"/>
            <a:headEnd/>
            <a:tailEnd/>
          </a:ln>
          <a:effectLst/>
        </p:spPr>
        <p:txBody>
          <a:bodyPr>
            <a:spAutoFit/>
          </a:bodyPr>
          <a:lstStyle/>
          <a:p>
            <a:pPr eaLnBrk="1" hangingPunct="1">
              <a:lnSpc>
                <a:spcPct val="100000"/>
              </a:lnSpc>
              <a:spcBef>
                <a:spcPct val="0"/>
              </a:spcBef>
              <a:buClrTx/>
              <a:buFontTx/>
              <a:buNone/>
            </a:pPr>
            <a:r>
              <a:rPr lang="en-US" altLang="zh-CN">
                <a:latin typeface="Times New Roman" pitchFamily="18" charset="0"/>
              </a:rPr>
              <a:t>( )</a:t>
            </a:r>
          </a:p>
        </p:txBody>
      </p:sp>
      <p:sp>
        <p:nvSpPr>
          <p:cNvPr id="1527818" name="Rectangle 10"/>
          <p:cNvSpPr>
            <a:spLocks noChangeArrowheads="1"/>
          </p:cNvSpPr>
          <p:nvPr/>
        </p:nvSpPr>
        <p:spPr bwMode="auto">
          <a:xfrm>
            <a:off x="5867400" y="2033588"/>
            <a:ext cx="914400" cy="579437"/>
          </a:xfrm>
          <a:prstGeom prst="rect">
            <a:avLst/>
          </a:prstGeom>
          <a:noFill/>
          <a:ln w="9525">
            <a:noFill/>
            <a:miter lim="800000"/>
            <a:headEnd/>
            <a:tailEnd/>
          </a:ln>
          <a:effectLst/>
        </p:spPr>
        <p:txBody>
          <a:bodyPr>
            <a:spAutoFit/>
          </a:bodyPr>
          <a:lstStyle/>
          <a:p>
            <a:pPr eaLnBrk="1" hangingPunct="1">
              <a:lnSpc>
                <a:spcPct val="100000"/>
              </a:lnSpc>
              <a:spcBef>
                <a:spcPct val="0"/>
              </a:spcBef>
              <a:buClrTx/>
              <a:buFontTx/>
              <a:buNone/>
            </a:pPr>
            <a:r>
              <a:rPr lang="en-US" altLang="zh-CN" dirty="0" smtClean="0">
                <a:latin typeface="Times New Roman" pitchFamily="18" charset="0"/>
              </a:rPr>
              <a:t>(</a:t>
            </a:r>
            <a:r>
              <a:rPr lang="en-US" altLang="zh-CN" dirty="0" err="1" smtClean="0">
                <a:latin typeface="Times New Roman" pitchFamily="18" charset="0"/>
              </a:rPr>
              <a:t>a,b</a:t>
            </a:r>
            <a:r>
              <a:rPr lang="en-US" altLang="zh-CN" dirty="0" smtClean="0">
                <a:latin typeface="Times New Roman" pitchFamily="18" charset="0"/>
              </a:rPr>
              <a:t>)</a:t>
            </a:r>
            <a:endParaRPr lang="en-US" altLang="zh-CN" dirty="0">
              <a:latin typeface="Times New Roman" pitchFamily="18" charset="0"/>
            </a:endParaRPr>
          </a:p>
        </p:txBody>
      </p:sp>
      <p:sp>
        <p:nvSpPr>
          <p:cNvPr id="1527819" name="Rectangle 11"/>
          <p:cNvSpPr>
            <a:spLocks noChangeArrowheads="1"/>
          </p:cNvSpPr>
          <p:nvPr/>
        </p:nvSpPr>
        <p:spPr bwMode="auto">
          <a:xfrm>
            <a:off x="3971925" y="4959350"/>
            <a:ext cx="555625" cy="579438"/>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a:latin typeface="Times New Roman" pitchFamily="18" charset="0"/>
              </a:rPr>
              <a:t>( )</a:t>
            </a:r>
          </a:p>
        </p:txBody>
      </p:sp>
      <p:sp>
        <p:nvSpPr>
          <p:cNvPr id="1527820" name="Rectangle 12"/>
          <p:cNvSpPr>
            <a:spLocks noChangeArrowheads="1"/>
          </p:cNvSpPr>
          <p:nvPr/>
        </p:nvSpPr>
        <p:spPr bwMode="auto">
          <a:xfrm>
            <a:off x="3971925" y="5634038"/>
            <a:ext cx="555625" cy="579437"/>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a:latin typeface="Times New Roman" pitchFamily="18" charset="0"/>
              </a:rPr>
              <a:t>( )</a:t>
            </a:r>
          </a:p>
        </p:txBody>
      </p:sp>
      <p:sp>
        <p:nvSpPr>
          <p:cNvPr id="1527821" name="Rectangle 13"/>
          <p:cNvSpPr>
            <a:spLocks noChangeArrowheads="1"/>
          </p:cNvSpPr>
          <p:nvPr/>
        </p:nvSpPr>
        <p:spPr bwMode="auto">
          <a:xfrm>
            <a:off x="5337175" y="2754313"/>
            <a:ext cx="1825625" cy="579437"/>
          </a:xfrm>
          <a:prstGeom prst="rect">
            <a:avLst/>
          </a:prstGeom>
          <a:noFill/>
          <a:ln w="9525">
            <a:noFill/>
            <a:miter lim="800000"/>
            <a:headEnd/>
            <a:tailEnd/>
          </a:ln>
          <a:effectLst/>
        </p:spPr>
        <p:txBody>
          <a:bodyPr>
            <a:spAutoFit/>
          </a:bodyPr>
          <a:lstStyle/>
          <a:p>
            <a:pPr eaLnBrk="1" hangingPunct="1">
              <a:lnSpc>
                <a:spcPct val="100000"/>
              </a:lnSpc>
              <a:spcBef>
                <a:spcPct val="0"/>
              </a:spcBef>
              <a:buClrTx/>
              <a:buFontTx/>
              <a:buNone/>
            </a:pPr>
            <a:r>
              <a:rPr lang="en-US" altLang="zh-CN">
                <a:latin typeface="Times New Roman" pitchFamily="18" charset="0"/>
              </a:rPr>
              <a:t>( (c, d) )</a:t>
            </a:r>
          </a:p>
        </p:txBody>
      </p:sp>
      <p:sp>
        <p:nvSpPr>
          <p:cNvPr id="1527822" name="Rectangle 14"/>
          <p:cNvSpPr>
            <a:spLocks noChangeArrowheads="1"/>
          </p:cNvSpPr>
          <p:nvPr/>
        </p:nvSpPr>
        <p:spPr bwMode="auto">
          <a:xfrm>
            <a:off x="5005388" y="1403350"/>
            <a:ext cx="1862137" cy="579438"/>
          </a:xfrm>
          <a:prstGeom prst="rect">
            <a:avLst/>
          </a:prstGeom>
          <a:noFill/>
          <a:ln w="9525">
            <a:noFill/>
            <a:miter lim="800000"/>
            <a:headEnd/>
            <a:tailEnd/>
          </a:ln>
          <a:effectLst/>
        </p:spPr>
        <p:txBody>
          <a:bodyPr>
            <a:spAutoFit/>
          </a:bodyPr>
          <a:lstStyle/>
          <a:p>
            <a:pPr eaLnBrk="1" hangingPunct="1">
              <a:lnSpc>
                <a:spcPct val="100000"/>
              </a:lnSpc>
              <a:spcBef>
                <a:spcPct val="0"/>
              </a:spcBef>
              <a:buClrTx/>
              <a:buFontTx/>
              <a:buNone/>
            </a:pPr>
            <a:r>
              <a:rPr lang="en-US" altLang="zh-CN">
                <a:latin typeface="Times New Roman" pitchFamily="18" charset="0"/>
              </a:rPr>
              <a:t>( k, p, h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78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78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78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278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278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527816"/>
                                        </p:tgtEl>
                                        <p:attrNameLst>
                                          <p:attrName>style.visibility</p:attrName>
                                        </p:attrNameLst>
                                      </p:cBhvr>
                                      <p:to>
                                        <p:strVal val="visible"/>
                                      </p:to>
                                    </p:set>
                                    <p:animEffect transition="in" filter="wipe(up)">
                                      <p:cBhvr>
                                        <p:cTn id="27" dur="500"/>
                                        <p:tgtEl>
                                          <p:spTgt spid="152781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278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52781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527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7814" grpId="0" autoUpdateAnimBg="0"/>
      <p:bldP spid="1527815" grpId="0" animBg="1" autoUpdateAnimBg="0"/>
      <p:bldP spid="1527816" grpId="0" autoUpdateAnimBg="0"/>
      <p:bldP spid="1527817" grpId="0" autoUpdateAnimBg="0"/>
      <p:bldP spid="1527818" grpId="0" autoUpdateAnimBg="0"/>
      <p:bldP spid="1527819" grpId="0" autoUpdateAnimBg="0"/>
      <p:bldP spid="1527820" grpId="0" autoUpdateAnimBg="0"/>
      <p:bldP spid="1527821" grpId="0" autoUpdateAnimBg="0"/>
      <p:bldP spid="1527822"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7F56CF7C-5DAF-445A-AFF2-96FDCB6203DD}"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133</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53603" name="Rectangle 2"/>
          <p:cNvSpPr>
            <a:spLocks noChangeArrowheads="1"/>
          </p:cNvSpPr>
          <p:nvPr/>
        </p:nvSpPr>
        <p:spPr bwMode="auto">
          <a:xfrm>
            <a:off x="222250" y="771525"/>
            <a:ext cx="8751888"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00"/>
              </a:buClr>
              <a:buSzPct val="70000"/>
              <a:buFont typeface="Wingdings" panose="05000000000000000000" pitchFamily="2" charset="2"/>
              <a:buChar char="l"/>
              <a:tabLst>
                <a:tab pos="228600" algn="l"/>
              </a:tabLst>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tabLst>
                <a:tab pos="228600" algn="l"/>
              </a:tabLst>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tabLst>
                <a:tab pos="228600" algn="l"/>
              </a:tabLst>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tabLst>
                <a:tab pos="228600" algn="l"/>
              </a:tabLst>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defRPr/>
            </a:pP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2. </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已知下图为广义表的头尾链表存储结构图，请给出该图表示的广义表。</a:t>
            </a:r>
          </a:p>
        </p:txBody>
      </p:sp>
      <p:grpSp>
        <p:nvGrpSpPr>
          <p:cNvPr id="153604" name="组合 1"/>
          <p:cNvGrpSpPr>
            <a:grpSpLocks/>
          </p:cNvGrpSpPr>
          <p:nvPr/>
        </p:nvGrpSpPr>
        <p:grpSpPr bwMode="auto">
          <a:xfrm>
            <a:off x="1492250" y="1838325"/>
            <a:ext cx="6140450" cy="3060700"/>
            <a:chOff x="1578641" y="1771050"/>
            <a:chExt cx="5828734" cy="2887574"/>
          </a:xfrm>
        </p:grpSpPr>
        <p:sp>
          <p:nvSpPr>
            <p:cNvPr id="153606" name="Rectangle 3"/>
            <p:cNvSpPr>
              <a:spLocks noChangeArrowheads="1"/>
            </p:cNvSpPr>
            <p:nvPr/>
          </p:nvSpPr>
          <p:spPr bwMode="auto">
            <a:xfrm>
              <a:off x="1920975" y="2198565"/>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53607" name="Rectangle 4"/>
            <p:cNvSpPr>
              <a:spLocks noChangeArrowheads="1"/>
            </p:cNvSpPr>
            <p:nvPr/>
          </p:nvSpPr>
          <p:spPr bwMode="auto">
            <a:xfrm>
              <a:off x="2225775" y="2198565"/>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53608" name="Rectangle 5"/>
            <p:cNvSpPr>
              <a:spLocks noChangeArrowheads="1"/>
            </p:cNvSpPr>
            <p:nvPr/>
          </p:nvSpPr>
          <p:spPr bwMode="auto">
            <a:xfrm>
              <a:off x="2530575" y="2198565"/>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3609" name="Rectangle 6"/>
            <p:cNvSpPr>
              <a:spLocks noChangeArrowheads="1"/>
            </p:cNvSpPr>
            <p:nvPr/>
          </p:nvSpPr>
          <p:spPr bwMode="auto">
            <a:xfrm>
              <a:off x="3368775" y="2198565"/>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53610" name="Rectangle 7"/>
            <p:cNvSpPr>
              <a:spLocks noChangeArrowheads="1"/>
            </p:cNvSpPr>
            <p:nvPr/>
          </p:nvSpPr>
          <p:spPr bwMode="auto">
            <a:xfrm>
              <a:off x="3673575" y="2198565"/>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3611" name="Rectangle 8"/>
            <p:cNvSpPr>
              <a:spLocks noChangeArrowheads="1"/>
            </p:cNvSpPr>
            <p:nvPr/>
          </p:nvSpPr>
          <p:spPr bwMode="auto">
            <a:xfrm>
              <a:off x="3978375" y="2198565"/>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53612" name="Line 9"/>
            <p:cNvSpPr>
              <a:spLocks noChangeShapeType="1"/>
            </p:cNvSpPr>
            <p:nvPr/>
          </p:nvSpPr>
          <p:spPr bwMode="auto">
            <a:xfrm>
              <a:off x="2073375" y="1859877"/>
              <a:ext cx="0" cy="33868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53613" name="Text Box 10"/>
            <p:cNvSpPr txBox="1">
              <a:spLocks noChangeArrowheads="1"/>
            </p:cNvSpPr>
            <p:nvPr/>
          </p:nvSpPr>
          <p:spPr bwMode="auto">
            <a:xfrm>
              <a:off x="1578641" y="1771050"/>
              <a:ext cx="423514" cy="48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L</a:t>
              </a:r>
            </a:p>
          </p:txBody>
        </p:sp>
        <p:sp>
          <p:nvSpPr>
            <p:cNvPr id="153614" name="Line 11"/>
            <p:cNvSpPr>
              <a:spLocks noChangeShapeType="1"/>
            </p:cNvSpPr>
            <p:nvPr/>
          </p:nvSpPr>
          <p:spPr bwMode="auto">
            <a:xfrm>
              <a:off x="2682975" y="2340682"/>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53615" name="Rectangle 12"/>
            <p:cNvSpPr>
              <a:spLocks noChangeArrowheads="1"/>
            </p:cNvSpPr>
            <p:nvPr/>
          </p:nvSpPr>
          <p:spPr bwMode="auto">
            <a:xfrm>
              <a:off x="3368775" y="2915754"/>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53616" name="Rectangle 13"/>
            <p:cNvSpPr>
              <a:spLocks noChangeArrowheads="1"/>
            </p:cNvSpPr>
            <p:nvPr/>
          </p:nvSpPr>
          <p:spPr bwMode="auto">
            <a:xfrm>
              <a:off x="3673575" y="2915754"/>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3617" name="Rectangle 14"/>
            <p:cNvSpPr>
              <a:spLocks noChangeArrowheads="1"/>
            </p:cNvSpPr>
            <p:nvPr/>
          </p:nvSpPr>
          <p:spPr bwMode="auto">
            <a:xfrm>
              <a:off x="3978375" y="2915754"/>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3618" name="Line 15"/>
            <p:cNvSpPr>
              <a:spLocks noChangeShapeType="1"/>
            </p:cNvSpPr>
            <p:nvPr/>
          </p:nvSpPr>
          <p:spPr bwMode="auto">
            <a:xfrm flipH="1">
              <a:off x="3825974" y="2411742"/>
              <a:ext cx="1" cy="5040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53619" name="Rectangle 16"/>
            <p:cNvSpPr>
              <a:spLocks noChangeArrowheads="1"/>
            </p:cNvSpPr>
            <p:nvPr/>
          </p:nvSpPr>
          <p:spPr bwMode="auto">
            <a:xfrm>
              <a:off x="3521175" y="3624088"/>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a:t>
              </a:r>
            </a:p>
          </p:txBody>
        </p:sp>
        <p:sp>
          <p:nvSpPr>
            <p:cNvPr id="153620" name="Rectangle 17"/>
            <p:cNvSpPr>
              <a:spLocks noChangeArrowheads="1"/>
            </p:cNvSpPr>
            <p:nvPr/>
          </p:nvSpPr>
          <p:spPr bwMode="auto">
            <a:xfrm>
              <a:off x="3825975" y="3624088"/>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53621" name="Line 18"/>
            <p:cNvSpPr>
              <a:spLocks noChangeShapeType="1"/>
            </p:cNvSpPr>
            <p:nvPr/>
          </p:nvSpPr>
          <p:spPr bwMode="auto">
            <a:xfrm flipH="1">
              <a:off x="3825974" y="3128931"/>
              <a:ext cx="1" cy="49515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53622" name="Rectangle 19"/>
            <p:cNvSpPr>
              <a:spLocks noChangeArrowheads="1"/>
            </p:cNvSpPr>
            <p:nvPr/>
          </p:nvSpPr>
          <p:spPr bwMode="auto">
            <a:xfrm>
              <a:off x="4968975" y="2915754"/>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53623" name="Rectangle 20"/>
            <p:cNvSpPr>
              <a:spLocks noChangeArrowheads="1"/>
            </p:cNvSpPr>
            <p:nvPr/>
          </p:nvSpPr>
          <p:spPr bwMode="auto">
            <a:xfrm>
              <a:off x="5273775" y="2915754"/>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3624" name="Rectangle 21"/>
            <p:cNvSpPr>
              <a:spLocks noChangeArrowheads="1"/>
            </p:cNvSpPr>
            <p:nvPr/>
          </p:nvSpPr>
          <p:spPr bwMode="auto">
            <a:xfrm>
              <a:off x="5578575" y="2915754"/>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53625" name="Rectangle 22"/>
            <p:cNvSpPr>
              <a:spLocks noChangeArrowheads="1"/>
            </p:cNvSpPr>
            <p:nvPr/>
          </p:nvSpPr>
          <p:spPr bwMode="auto">
            <a:xfrm>
              <a:off x="4968975" y="3624088"/>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53626" name="Rectangle 23"/>
            <p:cNvSpPr>
              <a:spLocks noChangeArrowheads="1"/>
            </p:cNvSpPr>
            <p:nvPr/>
          </p:nvSpPr>
          <p:spPr bwMode="auto">
            <a:xfrm>
              <a:off x="5273775" y="3624088"/>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3627" name="Rectangle 24"/>
            <p:cNvSpPr>
              <a:spLocks noChangeArrowheads="1"/>
            </p:cNvSpPr>
            <p:nvPr/>
          </p:nvSpPr>
          <p:spPr bwMode="auto">
            <a:xfrm>
              <a:off x="5578575" y="3624088"/>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3628" name="Line 25"/>
            <p:cNvSpPr>
              <a:spLocks noChangeShapeType="1"/>
            </p:cNvSpPr>
            <p:nvPr/>
          </p:nvSpPr>
          <p:spPr bwMode="auto">
            <a:xfrm flipH="1">
              <a:off x="5426174" y="3128931"/>
              <a:ext cx="1" cy="49515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53629" name="Line 26"/>
            <p:cNvSpPr>
              <a:spLocks noChangeShapeType="1"/>
            </p:cNvSpPr>
            <p:nvPr/>
          </p:nvSpPr>
          <p:spPr bwMode="auto">
            <a:xfrm>
              <a:off x="4130775" y="3057872"/>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53630" name="Rectangle 27"/>
            <p:cNvSpPr>
              <a:spLocks noChangeArrowheads="1"/>
            </p:cNvSpPr>
            <p:nvPr/>
          </p:nvSpPr>
          <p:spPr bwMode="auto">
            <a:xfrm>
              <a:off x="5121375" y="4303328"/>
              <a:ext cx="304800" cy="355296"/>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a:t>
              </a:r>
            </a:p>
          </p:txBody>
        </p:sp>
        <p:sp>
          <p:nvSpPr>
            <p:cNvPr id="153631" name="Rectangle 28"/>
            <p:cNvSpPr>
              <a:spLocks noChangeArrowheads="1"/>
            </p:cNvSpPr>
            <p:nvPr/>
          </p:nvSpPr>
          <p:spPr bwMode="auto">
            <a:xfrm>
              <a:off x="5426175" y="4303328"/>
              <a:ext cx="304800" cy="355296"/>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53632" name="Line 29"/>
            <p:cNvSpPr>
              <a:spLocks noChangeShapeType="1"/>
            </p:cNvSpPr>
            <p:nvPr/>
          </p:nvSpPr>
          <p:spPr bwMode="auto">
            <a:xfrm flipH="1">
              <a:off x="5426174" y="3798544"/>
              <a:ext cx="1" cy="510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53633" name="Rectangle 30"/>
            <p:cNvSpPr>
              <a:spLocks noChangeArrowheads="1"/>
            </p:cNvSpPr>
            <p:nvPr/>
          </p:nvSpPr>
          <p:spPr bwMode="auto">
            <a:xfrm>
              <a:off x="6492975" y="3624088"/>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p>
          </p:txBody>
        </p:sp>
        <p:sp>
          <p:nvSpPr>
            <p:cNvPr id="153634" name="Rectangle 31"/>
            <p:cNvSpPr>
              <a:spLocks noChangeArrowheads="1"/>
            </p:cNvSpPr>
            <p:nvPr/>
          </p:nvSpPr>
          <p:spPr bwMode="auto">
            <a:xfrm>
              <a:off x="6797775" y="3624088"/>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53635" name="Rectangle 32"/>
            <p:cNvSpPr>
              <a:spLocks noChangeArrowheads="1"/>
            </p:cNvSpPr>
            <p:nvPr/>
          </p:nvSpPr>
          <p:spPr bwMode="auto">
            <a:xfrm>
              <a:off x="7102575" y="3624088"/>
              <a:ext cx="304800" cy="355295"/>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p:txBody>
        </p:sp>
        <p:sp>
          <p:nvSpPr>
            <p:cNvPr id="153636" name="Rectangle 33"/>
            <p:cNvSpPr>
              <a:spLocks noChangeArrowheads="1"/>
            </p:cNvSpPr>
            <p:nvPr/>
          </p:nvSpPr>
          <p:spPr bwMode="auto">
            <a:xfrm>
              <a:off x="6645375" y="4303328"/>
              <a:ext cx="304800" cy="355296"/>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a:t>
              </a:r>
            </a:p>
          </p:txBody>
        </p:sp>
        <p:sp>
          <p:nvSpPr>
            <p:cNvPr id="153637" name="Rectangle 34"/>
            <p:cNvSpPr>
              <a:spLocks noChangeArrowheads="1"/>
            </p:cNvSpPr>
            <p:nvPr/>
          </p:nvSpPr>
          <p:spPr bwMode="auto">
            <a:xfrm>
              <a:off x="6950175" y="4303328"/>
              <a:ext cx="304800" cy="355296"/>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p>
          </p:txBody>
        </p:sp>
        <p:sp>
          <p:nvSpPr>
            <p:cNvPr id="153638" name="Line 35"/>
            <p:cNvSpPr>
              <a:spLocks noChangeShapeType="1"/>
            </p:cNvSpPr>
            <p:nvPr/>
          </p:nvSpPr>
          <p:spPr bwMode="auto">
            <a:xfrm>
              <a:off x="6950175" y="3798544"/>
              <a:ext cx="0" cy="5107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53639" name="Line 36"/>
            <p:cNvSpPr>
              <a:spLocks noChangeShapeType="1"/>
            </p:cNvSpPr>
            <p:nvPr/>
          </p:nvSpPr>
          <p:spPr bwMode="auto">
            <a:xfrm>
              <a:off x="5807175" y="3766206"/>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39" name="Rectangle 2"/>
          <p:cNvSpPr>
            <a:spLocks noChangeArrowheads="1"/>
          </p:cNvSpPr>
          <p:nvPr/>
        </p:nvSpPr>
        <p:spPr bwMode="auto">
          <a:xfrm>
            <a:off x="241300" y="5002213"/>
            <a:ext cx="87518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00"/>
              </a:buClr>
              <a:buSzPct val="70000"/>
              <a:buFont typeface="Wingdings" panose="05000000000000000000" pitchFamily="2" charset="2"/>
              <a:buChar char="l"/>
              <a:tabLst>
                <a:tab pos="228600" algn="l"/>
              </a:tabLst>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tabLst>
                <a:tab pos="228600" algn="l"/>
              </a:tabLst>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tabLst>
                <a:tab pos="228600" algn="l"/>
              </a:tabLst>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tabLst>
                <a:tab pos="228600" algn="l"/>
              </a:tabLst>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tab pos="228600" algn="l"/>
              </a:tabLst>
              <a:defRPr/>
            </a:pP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3.</a:t>
            </a:r>
            <a:r>
              <a:rPr kumimoji="1" lang="zh-CN" altLang="en-US" sz="3200" b="1" i="0" u="none" strike="noStrike" kern="1200" cap="none" spc="0" normalizeH="0" baseline="0" noProof="0" dirty="0" smtClean="0">
                <a:ln>
                  <a:noFill/>
                </a:ln>
                <a:solidFill>
                  <a:srgbClr val="FFFFFF"/>
                </a:solidFill>
                <a:effectLst/>
                <a:uLnTx/>
                <a:uFillTx/>
                <a:latin typeface="宋体"/>
                <a:ea typeface="宋体"/>
                <a:cs typeface="+mn-cs"/>
              </a:rPr>
              <a:t>编写递归函数：</a:t>
            </a:r>
            <a:r>
              <a:rPr kumimoji="1" lang="en-US" altLang="zh-CN" sz="3200" b="1" i="0" u="none" strike="noStrike" kern="1200" cap="none" spc="0" normalizeH="0" baseline="0" noProof="0" dirty="0" err="1" smtClean="0">
                <a:ln>
                  <a:noFill/>
                </a:ln>
                <a:solidFill>
                  <a:srgbClr val="FFFFFF"/>
                </a:solidFill>
                <a:effectLst/>
                <a:uLnTx/>
                <a:uFillTx/>
                <a:latin typeface="宋体"/>
                <a:ea typeface="宋体"/>
                <a:cs typeface="+mn-cs"/>
              </a:rPr>
              <a:t>int</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 </a:t>
            </a:r>
            <a:r>
              <a:rPr kumimoji="1" lang="en-US" altLang="zh-CN" sz="3200" b="1" i="0" u="none" strike="noStrike" kern="1200" cap="none" spc="0" normalizeH="0" baseline="0" noProof="0" dirty="0" err="1" smtClean="0">
                <a:ln>
                  <a:noFill/>
                </a:ln>
                <a:solidFill>
                  <a:srgbClr val="FFFFFF"/>
                </a:solidFill>
                <a:effectLst/>
                <a:uLnTx/>
                <a:uFillTx/>
                <a:latin typeface="宋体"/>
                <a:ea typeface="宋体"/>
                <a:cs typeface="+mn-cs"/>
              </a:rPr>
              <a:t>GlistAtom</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a:t>
            </a:r>
            <a:r>
              <a:rPr kumimoji="1" lang="en-US" altLang="zh-CN" sz="3200" b="1" i="0" u="none" strike="noStrike" kern="1200" cap="none" spc="0" normalizeH="0" baseline="0" noProof="0" dirty="0" err="1" smtClean="0">
                <a:ln>
                  <a:noFill/>
                </a:ln>
                <a:solidFill>
                  <a:srgbClr val="FFFFFF"/>
                </a:solidFill>
                <a:effectLst/>
                <a:uLnTx/>
                <a:uFillTx/>
                <a:latin typeface="宋体"/>
                <a:ea typeface="宋体"/>
                <a:cs typeface="+mn-cs"/>
              </a:rPr>
              <a:t>GList</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 L)</a:t>
            </a:r>
            <a:r>
              <a:rPr kumimoji="1" lang="zh-CN" altLang="en-US" sz="3200" b="1" i="0" u="none" strike="noStrike" kern="1200" cap="none" spc="0" normalizeH="0" baseline="0" noProof="0" dirty="0" smtClean="0">
                <a:ln>
                  <a:noFill/>
                </a:ln>
                <a:solidFill>
                  <a:srgbClr val="FFFFFF"/>
                </a:solidFill>
                <a:effectLst/>
                <a:uLnTx/>
                <a:uFillTx/>
                <a:latin typeface="宋体"/>
                <a:ea typeface="宋体"/>
                <a:cs typeface="+mn-cs"/>
              </a:rPr>
              <a:t>，函数返回值为广义表</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L</a:t>
            </a:r>
            <a:r>
              <a:rPr kumimoji="1" lang="zh-CN" altLang="en-US" sz="3200" b="1" i="0" u="none" strike="noStrike" kern="1200" cap="none" spc="0" normalizeH="0" baseline="0" noProof="0" dirty="0" smtClean="0">
                <a:ln>
                  <a:noFill/>
                </a:ln>
                <a:solidFill>
                  <a:srgbClr val="FFFFFF"/>
                </a:solidFill>
                <a:effectLst/>
                <a:uLnTx/>
                <a:uFillTx/>
                <a:latin typeface="宋体"/>
                <a:ea typeface="宋体"/>
                <a:cs typeface="+mn-cs"/>
              </a:rPr>
              <a:t>中原子的个数，如：广义表</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a:t>
            </a:r>
            <a:r>
              <a:rPr kumimoji="1" lang="en-US" altLang="zh-CN" sz="3200" b="1" i="0" u="none" strike="noStrike" kern="1200" cap="none" spc="0" normalizeH="0" baseline="0" noProof="0" dirty="0" err="1" smtClean="0">
                <a:ln>
                  <a:noFill/>
                </a:ln>
                <a:solidFill>
                  <a:srgbClr val="FFFFFF"/>
                </a:solidFill>
                <a:effectLst/>
                <a:uLnTx/>
                <a:uFillTx/>
                <a:latin typeface="宋体"/>
                <a:ea typeface="宋体"/>
                <a:cs typeface="+mn-cs"/>
              </a:rPr>
              <a:t>a,b</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a:t>
            </a:r>
            <a:r>
              <a:rPr kumimoji="1" lang="en-US" altLang="zh-CN" sz="3200" b="1" i="0" u="none" strike="noStrike" kern="1200" cap="none" spc="0" normalizeH="0" baseline="0" noProof="0" dirty="0" err="1" smtClean="0">
                <a:ln>
                  <a:noFill/>
                </a:ln>
                <a:solidFill>
                  <a:srgbClr val="FFFFFF"/>
                </a:solidFill>
                <a:effectLst/>
                <a:uLnTx/>
                <a:uFillTx/>
                <a:latin typeface="宋体"/>
                <a:ea typeface="宋体"/>
                <a:cs typeface="+mn-cs"/>
              </a:rPr>
              <a:t>c,d</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,(e)),())</a:t>
            </a:r>
            <a:r>
              <a:rPr kumimoji="1" lang="zh-CN" altLang="en-US" sz="3200" b="1" i="0" u="none" strike="noStrike" kern="1200" cap="none" spc="0" normalizeH="0" baseline="0" noProof="0" dirty="0" smtClean="0">
                <a:ln>
                  <a:noFill/>
                </a:ln>
                <a:solidFill>
                  <a:srgbClr val="FFFFFF"/>
                </a:solidFill>
                <a:effectLst/>
                <a:uLnTx/>
                <a:uFillTx/>
                <a:latin typeface="宋体"/>
                <a:ea typeface="宋体"/>
                <a:cs typeface="+mn-cs"/>
              </a:rPr>
              <a:t>有</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5</a:t>
            </a:r>
            <a:r>
              <a:rPr kumimoji="1" lang="zh-CN" altLang="en-US" sz="3200" b="1" i="0" u="none" strike="noStrike" kern="1200" cap="none" spc="0" normalizeH="0" baseline="0" noProof="0" dirty="0" smtClean="0">
                <a:ln>
                  <a:noFill/>
                </a:ln>
                <a:solidFill>
                  <a:srgbClr val="FFFFFF"/>
                </a:solidFill>
                <a:effectLst/>
                <a:uLnTx/>
                <a:uFillTx/>
                <a:latin typeface="宋体"/>
                <a:ea typeface="宋体"/>
                <a:cs typeface="+mn-cs"/>
              </a:rPr>
              <a:t>个原子</a:t>
            </a:r>
            <a:r>
              <a:rPr kumimoji="1" lang="en-US" altLang="zh-CN" sz="3200" b="1" i="0" u="none" strike="noStrike" kern="1200" cap="none" spc="0" normalizeH="0" baseline="0" noProof="0" dirty="0" err="1" smtClean="0">
                <a:ln>
                  <a:noFill/>
                </a:ln>
                <a:solidFill>
                  <a:srgbClr val="FFFFFF"/>
                </a:solidFill>
                <a:effectLst/>
                <a:uLnTx/>
                <a:uFillTx/>
                <a:latin typeface="宋体"/>
                <a:ea typeface="宋体"/>
                <a:cs typeface="+mn-cs"/>
              </a:rPr>
              <a:t>a,b,c,d</a:t>
            </a:r>
            <a:r>
              <a:rPr kumimoji="1" lang="en-US" altLang="zh-CN" sz="3200" b="1" i="0" u="none" strike="noStrike" kern="1200" cap="none" spc="0" normalizeH="0" baseline="0" noProof="0" dirty="0" err="1">
                <a:ln>
                  <a:noFill/>
                </a:ln>
                <a:solidFill>
                  <a:srgbClr val="FFFFFF"/>
                </a:solidFill>
                <a:effectLst/>
                <a:uLnTx/>
                <a:uFillTx/>
                <a:latin typeface="宋体"/>
                <a:ea typeface="宋体"/>
                <a:cs typeface="+mn-cs"/>
              </a:rPr>
              <a:t>,</a:t>
            </a:r>
            <a:r>
              <a:rPr kumimoji="1" lang="en-US" altLang="zh-CN" sz="3200" b="1" i="0" u="none" strike="noStrike" kern="1200" cap="none" spc="0" normalizeH="0" baseline="0" noProof="0" dirty="0" err="1" smtClean="0">
                <a:ln>
                  <a:noFill/>
                </a:ln>
                <a:solidFill>
                  <a:srgbClr val="FFFFFF"/>
                </a:solidFill>
                <a:effectLst/>
                <a:uLnTx/>
                <a:uFillTx/>
                <a:latin typeface="宋体"/>
                <a:ea typeface="宋体"/>
                <a:cs typeface="+mn-cs"/>
              </a:rPr>
              <a:t>e</a:t>
            </a:r>
            <a:r>
              <a:rPr kumimoji="1" lang="zh-CN" altLang="en-US" sz="3200" b="1" i="0" u="none" strike="noStrike" kern="1200" cap="none" spc="0" normalizeH="0" baseline="0" noProof="0" dirty="0" smtClean="0">
                <a:ln>
                  <a:noFill/>
                </a:ln>
                <a:solidFill>
                  <a:srgbClr val="FFFFFF"/>
                </a:solidFill>
                <a:effectLst/>
                <a:uLnTx/>
                <a:uFillTx/>
                <a:latin typeface="宋体"/>
                <a:ea typeface="宋体"/>
                <a:cs typeface="+mn-cs"/>
              </a:rPr>
              <a:t>。</a:t>
            </a:r>
          </a:p>
        </p:txBody>
      </p:sp>
      <p:sp>
        <p:nvSpPr>
          <p:cNvPr id="2" name="矩形 1"/>
          <p:cNvSpPr/>
          <p:nvPr/>
        </p:nvSpPr>
        <p:spPr>
          <a:xfrm>
            <a:off x="5602138" y="1986881"/>
            <a:ext cx="2776722" cy="5355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CC99FF"/>
              </a:buClr>
              <a:buSzTx/>
              <a:buFont typeface="Wingdings" pitchFamily="2" charset="2"/>
              <a:buNone/>
              <a:tabLst/>
              <a:defRPr/>
            </a:pPr>
            <a:r>
              <a:rPr kumimoji="1" lang="en-US" altLang="zh-CN" sz="3200" b="1" i="0" u="none" strike="noStrike" kern="1200" cap="none" spc="0" normalizeH="0" baseline="0" noProof="0" dirty="0">
                <a:ln>
                  <a:noFill/>
                </a:ln>
                <a:solidFill>
                  <a:srgbClr val="FFFF00"/>
                </a:solidFill>
                <a:effectLst/>
                <a:uLnTx/>
                <a:uFillTx/>
                <a:latin typeface="Arial" charset="0"/>
                <a:ea typeface="宋体" charset="-122"/>
                <a:cs typeface="+mn-cs"/>
              </a:rPr>
              <a:t>(( ), (a, (b, c)))</a:t>
            </a:r>
          </a:p>
        </p:txBody>
      </p:sp>
    </p:spTree>
    <p:extLst>
      <p:ext uri="{BB962C8B-B14F-4D97-AF65-F5344CB8AC3E}">
        <p14:creationId xmlns:p14="http://schemas.microsoft.com/office/powerpoint/2010/main" val="120070671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22250" y="98920"/>
            <a:ext cx="87518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FFFF00"/>
              </a:buClr>
              <a:buSzPct val="70000"/>
              <a:buFont typeface="Wingdings" panose="05000000000000000000" pitchFamily="2" charset="2"/>
              <a:buChar char="l"/>
              <a:tabLst>
                <a:tab pos="228600" algn="l"/>
              </a:tabLst>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tabLst>
                <a:tab pos="228600" algn="l"/>
              </a:tabLst>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tabLst>
                <a:tab pos="228600" algn="l"/>
              </a:tabLst>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tabLst>
                <a:tab pos="228600" algn="l"/>
              </a:tabLst>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tabLst>
                <a:tab pos="228600" algn="l"/>
              </a:tabLst>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tab pos="228600" algn="l"/>
              </a:tabLst>
              <a:defRPr/>
            </a:pP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3. </a:t>
            </a:r>
            <a:r>
              <a:rPr kumimoji="1" lang="en-US" altLang="zh-CN" sz="32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 A </a:t>
            </a: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mn-cs"/>
              </a:rPr>
              <a:t>= </a:t>
            </a:r>
            <a:r>
              <a:rPr kumimoji="1" lang="en-US" altLang="zh-CN" sz="32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 </a:t>
            </a: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mn-cs"/>
              </a:rPr>
              <a:t>(</a:t>
            </a:r>
            <a:r>
              <a:rPr kumimoji="1" lang="en-US" altLang="zh-CN" sz="3200" b="1" i="0" u="none" strike="noStrike" kern="1200" cap="none" spc="0" normalizeH="0" baseline="0" noProof="0" dirty="0" err="1">
                <a:ln>
                  <a:noFill/>
                </a:ln>
                <a:solidFill>
                  <a:srgbClr val="FFFFFF"/>
                </a:solidFill>
                <a:effectLst/>
                <a:uLnTx/>
                <a:uFillTx/>
                <a:latin typeface="Times New Roman" pitchFamily="18" charset="0"/>
                <a:ea typeface="宋体" charset="-122"/>
                <a:cs typeface="+mn-cs"/>
              </a:rPr>
              <a:t>b,c,d</a:t>
            </a: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mn-cs"/>
              </a:rPr>
              <a:t>) </a:t>
            </a:r>
            <a:r>
              <a:rPr kumimoji="1" lang="en-US" altLang="zh-CN" sz="32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t>
            </a: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 </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请给出三</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种</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存</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rPr>
              <a:t>储结</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构</a:t>
            </a:r>
            <a:endPar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楷体_GB2312" pitchFamily="49" charset="-122"/>
              <a:cs typeface="+mn-cs"/>
            </a:endParaRPr>
          </a:p>
        </p:txBody>
      </p:sp>
      <p:grpSp>
        <p:nvGrpSpPr>
          <p:cNvPr id="324" name="组合 323"/>
          <p:cNvGrpSpPr/>
          <p:nvPr/>
        </p:nvGrpSpPr>
        <p:grpSpPr>
          <a:xfrm>
            <a:off x="1900742" y="818710"/>
            <a:ext cx="848504" cy="646331"/>
            <a:chOff x="149435" y="1178750"/>
            <a:chExt cx="848504" cy="646331"/>
          </a:xfrm>
        </p:grpSpPr>
        <p:sp>
          <p:nvSpPr>
            <p:cNvPr id="8" name="Line 74"/>
            <p:cNvSpPr>
              <a:spLocks noChangeShapeType="1"/>
            </p:cNvSpPr>
            <p:nvPr/>
          </p:nvSpPr>
          <p:spPr bwMode="auto">
            <a:xfrm flipV="1">
              <a:off x="560905" y="1588743"/>
              <a:ext cx="437034" cy="28575"/>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9" name="Text Box 75"/>
            <p:cNvSpPr txBox="1">
              <a:spLocks noChangeArrowheads="1"/>
            </p:cNvSpPr>
            <p:nvPr/>
          </p:nvSpPr>
          <p:spPr bwMode="auto">
            <a:xfrm>
              <a:off x="149435" y="1178750"/>
              <a:ext cx="605134" cy="646331"/>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a:t>
              </a:r>
              <a:endParaRPr kumimoji="1" lang="en-US" altLang="zh-CN" sz="3600" b="0" i="0" u="none" strike="noStrike" kern="1200" cap="none" spc="0" normalizeH="0" baseline="0" noProof="0" dirty="0">
                <a:ln>
                  <a:noFill/>
                </a:ln>
                <a:solidFill>
                  <a:srgbClr val="FFFFFF"/>
                </a:solidFill>
                <a:effectLst/>
                <a:uLnTx/>
                <a:uFillTx/>
                <a:latin typeface="Times New Roman" pitchFamily="18" charset="0"/>
                <a:ea typeface="宋体" charset="-122"/>
                <a:cs typeface="+mn-cs"/>
              </a:endParaRPr>
            </a:p>
          </p:txBody>
        </p:sp>
      </p:grpSp>
      <p:pic>
        <p:nvPicPr>
          <p:cNvPr id="74" name="图片 73"/>
          <p:cNvPicPr>
            <a:picLocks noChangeAspect="1"/>
          </p:cNvPicPr>
          <p:nvPr/>
        </p:nvPicPr>
        <p:blipFill>
          <a:blip r:embed="rId3"/>
          <a:stretch>
            <a:fillRect/>
          </a:stretch>
        </p:blipFill>
        <p:spPr>
          <a:xfrm>
            <a:off x="2863923" y="986234"/>
            <a:ext cx="1001896" cy="625077"/>
          </a:xfrm>
          <a:prstGeom prst="rect">
            <a:avLst/>
          </a:prstGeom>
        </p:spPr>
      </p:pic>
      <p:grpSp>
        <p:nvGrpSpPr>
          <p:cNvPr id="117" name="组合 116"/>
          <p:cNvGrpSpPr/>
          <p:nvPr/>
        </p:nvGrpSpPr>
        <p:grpSpPr>
          <a:xfrm>
            <a:off x="2863923" y="1269847"/>
            <a:ext cx="1170533" cy="1057245"/>
            <a:chOff x="1112616" y="1741685"/>
            <a:chExt cx="1170533" cy="1057245"/>
          </a:xfrm>
        </p:grpSpPr>
        <p:sp>
          <p:nvSpPr>
            <p:cNvPr id="10" name="Line 76"/>
            <p:cNvSpPr>
              <a:spLocks noChangeShapeType="1"/>
            </p:cNvSpPr>
            <p:nvPr/>
          </p:nvSpPr>
          <p:spPr bwMode="auto">
            <a:xfrm>
              <a:off x="1631415" y="1741685"/>
              <a:ext cx="0" cy="462866"/>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73" name="矩形 72"/>
            <p:cNvSpPr/>
            <p:nvPr/>
          </p:nvSpPr>
          <p:spPr>
            <a:xfrm>
              <a:off x="1147700" y="1849267"/>
              <a:ext cx="453970" cy="341632"/>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1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t>
              </a:r>
              <a:r>
                <a:rPr kumimoji="1" lang="en-US" altLang="zh-CN" sz="1800" b="1" i="0" u="none" strike="noStrike" kern="1200" cap="none" spc="0" normalizeH="0" baseline="0" noProof="0" dirty="0">
                  <a:ln>
                    <a:noFill/>
                  </a:ln>
                  <a:solidFill>
                    <a:srgbClr val="FFFFFF"/>
                  </a:solidFill>
                  <a:effectLst/>
                  <a:uLnTx/>
                  <a:uFillTx/>
                  <a:latin typeface="Times New Roman" pitchFamily="18" charset="0"/>
                  <a:ea typeface="宋体" charset="-122"/>
                  <a:cs typeface="+mn-cs"/>
                </a:rPr>
                <a:t>a)</a:t>
              </a:r>
              <a:endParaRPr kumimoji="1" lang="zh-CN" altLang="en-US" sz="1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pic>
          <p:nvPicPr>
            <p:cNvPr id="80" name="图片 79"/>
            <p:cNvPicPr>
              <a:picLocks noChangeAspect="1"/>
            </p:cNvPicPr>
            <p:nvPr/>
          </p:nvPicPr>
          <p:blipFill>
            <a:blip r:embed="rId4"/>
            <a:stretch>
              <a:fillRect/>
            </a:stretch>
          </p:blipFill>
          <p:spPr>
            <a:xfrm>
              <a:off x="1112616" y="2001336"/>
              <a:ext cx="1170533" cy="797594"/>
            </a:xfrm>
            <a:prstGeom prst="rect">
              <a:avLst/>
            </a:prstGeom>
          </p:spPr>
        </p:pic>
      </p:grpSp>
      <p:grpSp>
        <p:nvGrpSpPr>
          <p:cNvPr id="118" name="组合 117"/>
          <p:cNvGrpSpPr/>
          <p:nvPr/>
        </p:nvGrpSpPr>
        <p:grpSpPr>
          <a:xfrm>
            <a:off x="3713017" y="683695"/>
            <a:ext cx="3065599" cy="932609"/>
            <a:chOff x="1961710" y="1043735"/>
            <a:chExt cx="3065599" cy="932609"/>
          </a:xfrm>
        </p:grpSpPr>
        <p:sp>
          <p:nvSpPr>
            <p:cNvPr id="12" name="Line 81"/>
            <p:cNvSpPr>
              <a:spLocks noChangeShapeType="1"/>
            </p:cNvSpPr>
            <p:nvPr/>
          </p:nvSpPr>
          <p:spPr bwMode="auto">
            <a:xfrm>
              <a:off x="1961710" y="1628800"/>
              <a:ext cx="898714" cy="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72" name="矩形 71"/>
            <p:cNvSpPr/>
            <p:nvPr/>
          </p:nvSpPr>
          <p:spPr>
            <a:xfrm>
              <a:off x="2141730" y="1043735"/>
              <a:ext cx="2885579" cy="369332"/>
            </a:xfrm>
            <a:prstGeom prst="rect">
              <a:avLst/>
            </a:prstGeom>
          </p:spPr>
          <p:txBody>
            <a:bodyPr wrap="squar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t>
              </a:r>
              <a:r>
                <a:rPr kumimoji="1" lang="en-US" altLang="zh-CN" sz="2000" b="1" i="0" u="none" strike="noStrike" kern="1200" cap="none" spc="0" normalizeH="0" baseline="0" noProof="0" dirty="0" err="1">
                  <a:ln>
                    <a:noFill/>
                  </a:ln>
                  <a:solidFill>
                    <a:srgbClr val="FFFFFF"/>
                  </a:solidFill>
                  <a:effectLst/>
                  <a:uLnTx/>
                  <a:uFillTx/>
                  <a:latin typeface="Times New Roman" pitchFamily="18" charset="0"/>
                  <a:ea typeface="宋体" charset="-122"/>
                  <a:cs typeface="+mn-cs"/>
                </a:rPr>
                <a:t>b,c,d</a:t>
              </a: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t>
              </a:r>
              <a:r>
                <a:rPr kumimoji="1" lang="en-US" altLang="zh-CN" sz="20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 </a:t>
              </a:r>
              <a:endParaRPr kumimoji="1" lang="zh-CN" altLang="en-US" sz="2000" b="1" i="0" u="none" strike="noStrike" kern="1200" cap="none" spc="0" normalizeH="0" baseline="0" noProof="0" dirty="0">
                <a:ln>
                  <a:noFill/>
                </a:ln>
                <a:solidFill>
                  <a:srgbClr val="FFFF00"/>
                </a:solidFill>
                <a:effectLst/>
                <a:uLnTx/>
                <a:uFillTx/>
                <a:latin typeface="Arial" charset="0"/>
                <a:ea typeface="宋体" charset="-122"/>
                <a:cs typeface="+mn-cs"/>
              </a:endParaRPr>
            </a:p>
          </p:txBody>
        </p:sp>
        <p:pic>
          <p:nvPicPr>
            <p:cNvPr id="89" name="图片 88"/>
            <p:cNvPicPr>
              <a:picLocks noChangeAspect="1"/>
            </p:cNvPicPr>
            <p:nvPr/>
          </p:nvPicPr>
          <p:blipFill>
            <a:blip r:embed="rId4"/>
            <a:stretch>
              <a:fillRect/>
            </a:stretch>
          </p:blipFill>
          <p:spPr>
            <a:xfrm>
              <a:off x="2726795" y="1178750"/>
              <a:ext cx="1170533" cy="797594"/>
            </a:xfrm>
            <a:prstGeom prst="rect">
              <a:avLst/>
            </a:prstGeom>
          </p:spPr>
        </p:pic>
      </p:grpSp>
      <p:grpSp>
        <p:nvGrpSpPr>
          <p:cNvPr id="120" name="组合 119"/>
          <p:cNvGrpSpPr/>
          <p:nvPr/>
        </p:nvGrpSpPr>
        <p:grpSpPr>
          <a:xfrm>
            <a:off x="4067798" y="1269847"/>
            <a:ext cx="1419587" cy="1007287"/>
            <a:chOff x="2316491" y="1741685"/>
            <a:chExt cx="1419587" cy="1007287"/>
          </a:xfrm>
        </p:grpSpPr>
        <p:sp>
          <p:nvSpPr>
            <p:cNvPr id="83" name="Line 76"/>
            <p:cNvSpPr>
              <a:spLocks noChangeShapeType="1"/>
            </p:cNvSpPr>
            <p:nvPr/>
          </p:nvSpPr>
          <p:spPr bwMode="auto">
            <a:xfrm>
              <a:off x="3246330" y="1741685"/>
              <a:ext cx="0" cy="462866"/>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88" name="矩形 87"/>
            <p:cNvSpPr/>
            <p:nvPr/>
          </p:nvSpPr>
          <p:spPr>
            <a:xfrm>
              <a:off x="2316491" y="1849267"/>
              <a:ext cx="875761" cy="369332"/>
            </a:xfrm>
            <a:prstGeom prst="rect">
              <a:avLst/>
            </a:prstGeom>
          </p:spPr>
          <p:txBody>
            <a:bodyPr wrap="squar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t>
              </a:r>
              <a:r>
                <a:rPr kumimoji="1" lang="en-US" altLang="zh-CN" sz="2000" b="1" i="0" u="none" strike="noStrike" kern="1200" cap="none" spc="0" normalizeH="0" baseline="0" noProof="0" dirty="0" err="1" smtClean="0">
                  <a:ln>
                    <a:noFill/>
                  </a:ln>
                  <a:solidFill>
                    <a:srgbClr val="FFFFFF"/>
                  </a:solidFill>
                  <a:effectLst/>
                  <a:uLnTx/>
                  <a:uFillTx/>
                  <a:latin typeface="Times New Roman" pitchFamily="18" charset="0"/>
                  <a:ea typeface="宋体" charset="-122"/>
                  <a:cs typeface="+mn-cs"/>
                </a:rPr>
                <a:t>b,c,d</a:t>
              </a: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t>
              </a:r>
              <a:r>
                <a:rPr kumimoji="1" lang="en-US" altLang="zh-CN" sz="20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 </a:t>
              </a:r>
              <a:endParaRPr kumimoji="1" lang="zh-CN" altLang="en-US" sz="2000" b="1" i="0" u="none" strike="noStrike" kern="1200" cap="none" spc="0" normalizeH="0" baseline="0" noProof="0" dirty="0">
                <a:ln>
                  <a:noFill/>
                </a:ln>
                <a:solidFill>
                  <a:srgbClr val="FFFF00"/>
                </a:solidFill>
                <a:effectLst/>
                <a:uLnTx/>
                <a:uFillTx/>
                <a:latin typeface="Arial" charset="0"/>
                <a:ea typeface="宋体" charset="-122"/>
                <a:cs typeface="+mn-cs"/>
              </a:endParaRPr>
            </a:p>
          </p:txBody>
        </p:sp>
        <p:pic>
          <p:nvPicPr>
            <p:cNvPr id="92" name="图片 91"/>
            <p:cNvPicPr>
              <a:picLocks noChangeAspect="1"/>
            </p:cNvPicPr>
            <p:nvPr/>
          </p:nvPicPr>
          <p:blipFill>
            <a:blip r:embed="rId3"/>
            <a:stretch>
              <a:fillRect/>
            </a:stretch>
          </p:blipFill>
          <p:spPr>
            <a:xfrm>
              <a:off x="2734182" y="2123895"/>
              <a:ext cx="1001896" cy="625077"/>
            </a:xfrm>
            <a:prstGeom prst="rect">
              <a:avLst/>
            </a:prstGeom>
          </p:spPr>
        </p:pic>
      </p:grpSp>
      <p:grpSp>
        <p:nvGrpSpPr>
          <p:cNvPr id="121" name="组合 120"/>
          <p:cNvGrpSpPr/>
          <p:nvPr/>
        </p:nvGrpSpPr>
        <p:grpSpPr>
          <a:xfrm>
            <a:off x="5334583" y="1377429"/>
            <a:ext cx="1794535" cy="899705"/>
            <a:chOff x="3583276" y="1849267"/>
            <a:chExt cx="1794535" cy="899705"/>
          </a:xfrm>
        </p:grpSpPr>
        <p:sp>
          <p:nvSpPr>
            <p:cNvPr id="91" name="Line 81"/>
            <p:cNvSpPr>
              <a:spLocks noChangeShapeType="1"/>
            </p:cNvSpPr>
            <p:nvPr/>
          </p:nvSpPr>
          <p:spPr bwMode="auto">
            <a:xfrm>
              <a:off x="3583276" y="2394896"/>
              <a:ext cx="898714" cy="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93" name="矩形 92"/>
            <p:cNvSpPr/>
            <p:nvPr/>
          </p:nvSpPr>
          <p:spPr>
            <a:xfrm>
              <a:off x="4211960" y="1849267"/>
              <a:ext cx="700001" cy="369332"/>
            </a:xfrm>
            <a:prstGeom prst="rect">
              <a:avLst/>
            </a:prstGeom>
          </p:spPr>
          <p:txBody>
            <a:bodyPr wrap="squar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t>
              </a:r>
              <a:r>
                <a:rPr kumimoji="1" lang="en-US" altLang="zh-CN" sz="2000" b="1" i="0" u="none" strike="noStrike" kern="1200" cap="none" spc="0" normalizeH="0" baseline="0" noProof="0" dirty="0" err="1" smtClean="0">
                  <a:ln>
                    <a:noFill/>
                  </a:ln>
                  <a:solidFill>
                    <a:srgbClr val="FFFFFF"/>
                  </a:solidFill>
                  <a:effectLst/>
                  <a:uLnTx/>
                  <a:uFillTx/>
                  <a:latin typeface="Times New Roman" pitchFamily="18" charset="0"/>
                  <a:ea typeface="宋体" charset="-122"/>
                  <a:cs typeface="+mn-cs"/>
                </a:rPr>
                <a:t>c,d</a:t>
              </a: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t>
              </a:r>
              <a:r>
                <a:rPr kumimoji="1" lang="en-US" altLang="zh-CN" sz="20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 </a:t>
              </a:r>
              <a:endParaRPr kumimoji="1" lang="zh-CN" altLang="en-US" sz="2000" b="1" i="0" u="none" strike="noStrike" kern="1200" cap="none" spc="0" normalizeH="0" baseline="0" noProof="0" dirty="0">
                <a:ln>
                  <a:noFill/>
                </a:ln>
                <a:solidFill>
                  <a:srgbClr val="FFFF00"/>
                </a:solidFill>
                <a:effectLst/>
                <a:uLnTx/>
                <a:uFillTx/>
                <a:latin typeface="Arial" charset="0"/>
                <a:ea typeface="宋体" charset="-122"/>
                <a:cs typeface="+mn-cs"/>
              </a:endParaRPr>
            </a:p>
          </p:txBody>
        </p:sp>
        <p:pic>
          <p:nvPicPr>
            <p:cNvPr id="94" name="图片 93"/>
            <p:cNvPicPr>
              <a:picLocks noChangeAspect="1"/>
            </p:cNvPicPr>
            <p:nvPr/>
          </p:nvPicPr>
          <p:blipFill>
            <a:blip r:embed="rId3"/>
            <a:stretch>
              <a:fillRect/>
            </a:stretch>
          </p:blipFill>
          <p:spPr>
            <a:xfrm>
              <a:off x="4375915" y="2123895"/>
              <a:ext cx="1001896" cy="625077"/>
            </a:xfrm>
            <a:prstGeom prst="rect">
              <a:avLst/>
            </a:prstGeom>
          </p:spPr>
        </p:pic>
      </p:grpSp>
      <p:grpSp>
        <p:nvGrpSpPr>
          <p:cNvPr id="122" name="组合 121"/>
          <p:cNvGrpSpPr/>
          <p:nvPr/>
        </p:nvGrpSpPr>
        <p:grpSpPr>
          <a:xfrm>
            <a:off x="6953377" y="1377429"/>
            <a:ext cx="1939103" cy="949663"/>
            <a:chOff x="5202070" y="1849267"/>
            <a:chExt cx="1939103" cy="949663"/>
          </a:xfrm>
        </p:grpSpPr>
        <p:sp>
          <p:nvSpPr>
            <p:cNvPr id="97" name="Line 81"/>
            <p:cNvSpPr>
              <a:spLocks noChangeShapeType="1"/>
            </p:cNvSpPr>
            <p:nvPr/>
          </p:nvSpPr>
          <p:spPr bwMode="auto">
            <a:xfrm>
              <a:off x="5202070" y="2404148"/>
              <a:ext cx="898714" cy="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01" name="矩形 100"/>
            <p:cNvSpPr/>
            <p:nvPr/>
          </p:nvSpPr>
          <p:spPr>
            <a:xfrm>
              <a:off x="5967155" y="1849267"/>
              <a:ext cx="494301" cy="369332"/>
            </a:xfrm>
            <a:prstGeom prst="rect">
              <a:avLst/>
            </a:prstGeom>
          </p:spPr>
          <p:txBody>
            <a:bodyPr wrap="squar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(d)</a:t>
              </a:r>
              <a:r>
                <a:rPr kumimoji="1" lang="en-US" altLang="zh-CN" sz="20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 </a:t>
              </a:r>
              <a:endParaRPr kumimoji="1" lang="zh-CN" altLang="en-US" sz="2000" b="1" i="0" u="none" strike="noStrike" kern="1200" cap="none" spc="0" normalizeH="0" baseline="0" noProof="0" dirty="0">
                <a:ln>
                  <a:noFill/>
                </a:ln>
                <a:solidFill>
                  <a:srgbClr val="FFFF00"/>
                </a:solidFill>
                <a:effectLst/>
                <a:uLnTx/>
                <a:uFillTx/>
                <a:latin typeface="Arial" charset="0"/>
                <a:ea typeface="宋体" charset="-122"/>
                <a:cs typeface="+mn-cs"/>
              </a:endParaRPr>
            </a:p>
          </p:txBody>
        </p:sp>
        <p:pic>
          <p:nvPicPr>
            <p:cNvPr id="107" name="图片 106"/>
            <p:cNvPicPr>
              <a:picLocks noChangeAspect="1"/>
            </p:cNvPicPr>
            <p:nvPr/>
          </p:nvPicPr>
          <p:blipFill>
            <a:blip r:embed="rId4"/>
            <a:stretch>
              <a:fillRect/>
            </a:stretch>
          </p:blipFill>
          <p:spPr>
            <a:xfrm>
              <a:off x="5970640" y="2001336"/>
              <a:ext cx="1170533" cy="797594"/>
            </a:xfrm>
            <a:prstGeom prst="rect">
              <a:avLst/>
            </a:prstGeom>
          </p:spPr>
        </p:pic>
      </p:grpSp>
      <p:grpSp>
        <p:nvGrpSpPr>
          <p:cNvPr id="113" name="组合 112"/>
          <p:cNvGrpSpPr/>
          <p:nvPr/>
        </p:nvGrpSpPr>
        <p:grpSpPr>
          <a:xfrm>
            <a:off x="2981952" y="1976344"/>
            <a:ext cx="866080" cy="977448"/>
            <a:chOff x="1230645" y="2448182"/>
            <a:chExt cx="866080" cy="977448"/>
          </a:xfrm>
        </p:grpSpPr>
        <p:sp>
          <p:nvSpPr>
            <p:cNvPr id="69" name="Line 76"/>
            <p:cNvSpPr>
              <a:spLocks noChangeShapeType="1"/>
            </p:cNvSpPr>
            <p:nvPr/>
          </p:nvSpPr>
          <p:spPr bwMode="auto">
            <a:xfrm>
              <a:off x="1631415" y="2448182"/>
              <a:ext cx="0" cy="462866"/>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81" name="图片 80"/>
            <p:cNvPicPr>
              <a:picLocks noChangeAspect="1"/>
            </p:cNvPicPr>
            <p:nvPr/>
          </p:nvPicPr>
          <p:blipFill>
            <a:blip r:embed="rId5"/>
            <a:stretch>
              <a:fillRect/>
            </a:stretch>
          </p:blipFill>
          <p:spPr>
            <a:xfrm>
              <a:off x="1230645" y="2849804"/>
              <a:ext cx="866080" cy="575826"/>
            </a:xfrm>
            <a:prstGeom prst="rect">
              <a:avLst/>
            </a:prstGeom>
          </p:spPr>
        </p:pic>
        <p:sp>
          <p:nvSpPr>
            <p:cNvPr id="102" name="矩形 101"/>
            <p:cNvSpPr/>
            <p:nvPr/>
          </p:nvSpPr>
          <p:spPr>
            <a:xfrm>
              <a:off x="1301588" y="2555916"/>
              <a:ext cx="300082" cy="341632"/>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1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a:t>
              </a:r>
              <a:endParaRPr kumimoji="1" lang="zh-CN" altLang="en-US" sz="1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sp>
          <p:nvSpPr>
            <p:cNvPr id="108" name="矩形 107"/>
            <p:cNvSpPr/>
            <p:nvPr/>
          </p:nvSpPr>
          <p:spPr>
            <a:xfrm>
              <a:off x="1706633" y="2807582"/>
              <a:ext cx="364202"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grpSp>
        <p:nvGrpSpPr>
          <p:cNvPr id="114" name="组合 113"/>
          <p:cNvGrpSpPr/>
          <p:nvPr/>
        </p:nvGrpSpPr>
        <p:grpSpPr>
          <a:xfrm>
            <a:off x="4564597" y="1976344"/>
            <a:ext cx="880098" cy="977448"/>
            <a:chOff x="2813290" y="2448182"/>
            <a:chExt cx="880098" cy="977448"/>
          </a:xfrm>
        </p:grpSpPr>
        <p:sp>
          <p:nvSpPr>
            <p:cNvPr id="84" name="Line 76"/>
            <p:cNvSpPr>
              <a:spLocks noChangeShapeType="1"/>
            </p:cNvSpPr>
            <p:nvPr/>
          </p:nvSpPr>
          <p:spPr bwMode="auto">
            <a:xfrm>
              <a:off x="3246330" y="2448182"/>
              <a:ext cx="0" cy="462866"/>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90" name="图片 89"/>
            <p:cNvPicPr>
              <a:picLocks noChangeAspect="1"/>
            </p:cNvPicPr>
            <p:nvPr/>
          </p:nvPicPr>
          <p:blipFill>
            <a:blip r:embed="rId5"/>
            <a:stretch>
              <a:fillRect/>
            </a:stretch>
          </p:blipFill>
          <p:spPr>
            <a:xfrm>
              <a:off x="2813290" y="2849804"/>
              <a:ext cx="866080" cy="575826"/>
            </a:xfrm>
            <a:prstGeom prst="rect">
              <a:avLst/>
            </a:prstGeom>
          </p:spPr>
        </p:pic>
        <p:sp>
          <p:nvSpPr>
            <p:cNvPr id="103" name="矩形 102"/>
            <p:cNvSpPr/>
            <p:nvPr/>
          </p:nvSpPr>
          <p:spPr>
            <a:xfrm>
              <a:off x="2856551" y="2555916"/>
              <a:ext cx="306768" cy="369332"/>
            </a:xfrm>
            <a:prstGeom prst="rect">
              <a:avLst/>
            </a:prstGeom>
          </p:spPr>
          <p:txBody>
            <a:bodyPr wrap="squar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b</a:t>
              </a:r>
              <a:endParaRPr kumimoji="1" lang="zh-CN" altLang="en-US" sz="2000" b="1" i="0" u="none" strike="noStrike" kern="1200" cap="none" spc="0" normalizeH="0" baseline="0" noProof="0" dirty="0">
                <a:ln>
                  <a:noFill/>
                </a:ln>
                <a:solidFill>
                  <a:srgbClr val="FFFF00"/>
                </a:solidFill>
                <a:effectLst/>
                <a:uLnTx/>
                <a:uFillTx/>
                <a:latin typeface="Arial" charset="0"/>
                <a:ea typeface="宋体" charset="-122"/>
                <a:cs typeface="+mn-cs"/>
              </a:endParaRPr>
            </a:p>
          </p:txBody>
        </p:sp>
        <p:sp>
          <p:nvSpPr>
            <p:cNvPr id="109" name="矩形 108"/>
            <p:cNvSpPr/>
            <p:nvPr/>
          </p:nvSpPr>
          <p:spPr>
            <a:xfrm>
              <a:off x="3308346" y="2858859"/>
              <a:ext cx="385042"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b</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grpSp>
        <p:nvGrpSpPr>
          <p:cNvPr id="115" name="组合 114"/>
          <p:cNvGrpSpPr/>
          <p:nvPr/>
        </p:nvGrpSpPr>
        <p:grpSpPr>
          <a:xfrm>
            <a:off x="6222312" y="1976344"/>
            <a:ext cx="866080" cy="977448"/>
            <a:chOff x="4471005" y="2448182"/>
            <a:chExt cx="866080" cy="977448"/>
          </a:xfrm>
        </p:grpSpPr>
        <p:sp>
          <p:nvSpPr>
            <p:cNvPr id="95" name="Line 76"/>
            <p:cNvSpPr>
              <a:spLocks noChangeShapeType="1"/>
            </p:cNvSpPr>
            <p:nvPr/>
          </p:nvSpPr>
          <p:spPr bwMode="auto">
            <a:xfrm>
              <a:off x="4904045" y="2448182"/>
              <a:ext cx="0" cy="462866"/>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96" name="图片 95"/>
            <p:cNvPicPr>
              <a:picLocks noChangeAspect="1"/>
            </p:cNvPicPr>
            <p:nvPr/>
          </p:nvPicPr>
          <p:blipFill>
            <a:blip r:embed="rId5"/>
            <a:stretch>
              <a:fillRect/>
            </a:stretch>
          </p:blipFill>
          <p:spPr>
            <a:xfrm>
              <a:off x="4471005" y="2849804"/>
              <a:ext cx="866080" cy="575826"/>
            </a:xfrm>
            <a:prstGeom prst="rect">
              <a:avLst/>
            </a:prstGeom>
          </p:spPr>
        </p:pic>
        <p:sp>
          <p:nvSpPr>
            <p:cNvPr id="105" name="矩形 104"/>
            <p:cNvSpPr/>
            <p:nvPr/>
          </p:nvSpPr>
          <p:spPr>
            <a:xfrm>
              <a:off x="4566353" y="2555916"/>
              <a:ext cx="275677" cy="369332"/>
            </a:xfrm>
            <a:prstGeom prst="rect">
              <a:avLst/>
            </a:prstGeom>
          </p:spPr>
          <p:txBody>
            <a:bodyPr wrap="squar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c</a:t>
              </a:r>
              <a:endParaRPr kumimoji="1" lang="zh-CN" altLang="en-US" sz="2000" b="1" i="0" u="none" strike="noStrike" kern="1200" cap="none" spc="0" normalizeH="0" baseline="0" noProof="0" dirty="0">
                <a:ln>
                  <a:noFill/>
                </a:ln>
                <a:solidFill>
                  <a:srgbClr val="FFFF00"/>
                </a:solidFill>
                <a:effectLst/>
                <a:uLnTx/>
                <a:uFillTx/>
                <a:latin typeface="Arial" charset="0"/>
                <a:ea typeface="宋体" charset="-122"/>
                <a:cs typeface="+mn-cs"/>
              </a:endParaRPr>
            </a:p>
          </p:txBody>
        </p:sp>
        <p:sp>
          <p:nvSpPr>
            <p:cNvPr id="110" name="矩形 109"/>
            <p:cNvSpPr/>
            <p:nvPr/>
          </p:nvSpPr>
          <p:spPr>
            <a:xfrm>
              <a:off x="4981240" y="2858859"/>
              <a:ext cx="343364"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c</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grpSp>
        <p:nvGrpSpPr>
          <p:cNvPr id="116" name="组合 115"/>
          <p:cNvGrpSpPr/>
          <p:nvPr/>
        </p:nvGrpSpPr>
        <p:grpSpPr>
          <a:xfrm>
            <a:off x="7841106" y="1985596"/>
            <a:ext cx="866080" cy="968196"/>
            <a:chOff x="6089799" y="2457434"/>
            <a:chExt cx="866080" cy="968196"/>
          </a:xfrm>
        </p:grpSpPr>
        <p:sp>
          <p:nvSpPr>
            <p:cNvPr id="99" name="Line 76"/>
            <p:cNvSpPr>
              <a:spLocks noChangeShapeType="1"/>
            </p:cNvSpPr>
            <p:nvPr/>
          </p:nvSpPr>
          <p:spPr bwMode="auto">
            <a:xfrm>
              <a:off x="6522839" y="2457434"/>
              <a:ext cx="0" cy="462866"/>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100" name="图片 99"/>
            <p:cNvPicPr>
              <a:picLocks noChangeAspect="1"/>
            </p:cNvPicPr>
            <p:nvPr/>
          </p:nvPicPr>
          <p:blipFill>
            <a:blip r:embed="rId5"/>
            <a:stretch>
              <a:fillRect/>
            </a:stretch>
          </p:blipFill>
          <p:spPr>
            <a:xfrm>
              <a:off x="6089799" y="2849804"/>
              <a:ext cx="866080" cy="575826"/>
            </a:xfrm>
            <a:prstGeom prst="rect">
              <a:avLst/>
            </a:prstGeom>
          </p:spPr>
        </p:pic>
        <p:sp>
          <p:nvSpPr>
            <p:cNvPr id="106" name="矩形 105"/>
            <p:cNvSpPr/>
            <p:nvPr/>
          </p:nvSpPr>
          <p:spPr>
            <a:xfrm>
              <a:off x="6178444" y="2555916"/>
              <a:ext cx="366834" cy="369332"/>
            </a:xfrm>
            <a:prstGeom prst="rect">
              <a:avLst/>
            </a:prstGeom>
          </p:spPr>
          <p:txBody>
            <a:bodyPr wrap="squar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0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d</a:t>
              </a:r>
              <a:r>
                <a:rPr kumimoji="1" lang="en-US" altLang="zh-CN" sz="2000" b="1" i="0" u="none" strike="noStrike" kern="1200" cap="none" spc="0" normalizeH="0" baseline="0" noProof="0" dirty="0" smtClean="0">
                  <a:ln>
                    <a:noFill/>
                  </a:ln>
                  <a:solidFill>
                    <a:srgbClr val="FFFFFF"/>
                  </a:solidFill>
                  <a:effectLst/>
                  <a:uLnTx/>
                  <a:uFillTx/>
                  <a:latin typeface="Times New Roman" panose="02020603050405020304" pitchFamily="18" charset="0"/>
                  <a:ea typeface="楷体_GB2312" pitchFamily="49" charset="-122"/>
                  <a:cs typeface="+mn-cs"/>
                </a:rPr>
                <a:t> </a:t>
              </a:r>
              <a:endParaRPr kumimoji="1" lang="zh-CN" altLang="en-US" sz="2000" b="1" i="0" u="none" strike="noStrike" kern="1200" cap="none" spc="0" normalizeH="0" baseline="0" noProof="0" dirty="0">
                <a:ln>
                  <a:noFill/>
                </a:ln>
                <a:solidFill>
                  <a:srgbClr val="FFFF00"/>
                </a:solidFill>
                <a:effectLst/>
                <a:uLnTx/>
                <a:uFillTx/>
                <a:latin typeface="Arial" charset="0"/>
                <a:ea typeface="宋体" charset="-122"/>
                <a:cs typeface="+mn-cs"/>
              </a:endParaRPr>
            </a:p>
          </p:txBody>
        </p:sp>
        <p:sp>
          <p:nvSpPr>
            <p:cNvPr id="111" name="矩形 110"/>
            <p:cNvSpPr/>
            <p:nvPr/>
          </p:nvSpPr>
          <p:spPr>
            <a:xfrm>
              <a:off x="6543965" y="2858859"/>
              <a:ext cx="385042"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d</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grpSp>
        <p:nvGrpSpPr>
          <p:cNvPr id="323" name="组合 322"/>
          <p:cNvGrpSpPr/>
          <p:nvPr/>
        </p:nvGrpSpPr>
        <p:grpSpPr>
          <a:xfrm>
            <a:off x="1106615" y="3187606"/>
            <a:ext cx="1044236" cy="1035654"/>
            <a:chOff x="1106615" y="3629070"/>
            <a:chExt cx="1044236" cy="1035654"/>
          </a:xfrm>
        </p:grpSpPr>
        <p:sp>
          <p:nvSpPr>
            <p:cNvPr id="170" name="Line 76"/>
            <p:cNvSpPr>
              <a:spLocks noChangeShapeType="1"/>
            </p:cNvSpPr>
            <p:nvPr/>
          </p:nvSpPr>
          <p:spPr bwMode="auto">
            <a:xfrm>
              <a:off x="1685466" y="3629070"/>
              <a:ext cx="0" cy="462866"/>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173" name="图片 172"/>
            <p:cNvPicPr>
              <a:picLocks noChangeAspect="1"/>
            </p:cNvPicPr>
            <p:nvPr/>
          </p:nvPicPr>
          <p:blipFill>
            <a:blip r:embed="rId6"/>
            <a:stretch>
              <a:fillRect/>
            </a:stretch>
          </p:blipFill>
          <p:spPr>
            <a:xfrm>
              <a:off x="1106615" y="4035111"/>
              <a:ext cx="1044236" cy="629613"/>
            </a:xfrm>
            <a:prstGeom prst="rect">
              <a:avLst/>
            </a:prstGeom>
          </p:spPr>
        </p:pic>
      </p:grpSp>
      <p:grpSp>
        <p:nvGrpSpPr>
          <p:cNvPr id="325" name="组合 324"/>
          <p:cNvGrpSpPr/>
          <p:nvPr/>
        </p:nvGrpSpPr>
        <p:grpSpPr>
          <a:xfrm>
            <a:off x="2110154" y="3699030"/>
            <a:ext cx="1877184" cy="797594"/>
            <a:chOff x="2051148" y="3878708"/>
            <a:chExt cx="1936190" cy="797594"/>
          </a:xfrm>
        </p:grpSpPr>
        <p:sp>
          <p:nvSpPr>
            <p:cNvPr id="175" name="Line 81"/>
            <p:cNvSpPr>
              <a:spLocks noChangeShapeType="1"/>
            </p:cNvSpPr>
            <p:nvPr/>
          </p:nvSpPr>
          <p:spPr bwMode="auto">
            <a:xfrm>
              <a:off x="2051148" y="4111815"/>
              <a:ext cx="839502" cy="18420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176" name="图片 175"/>
            <p:cNvPicPr>
              <a:picLocks noChangeAspect="1"/>
            </p:cNvPicPr>
            <p:nvPr/>
          </p:nvPicPr>
          <p:blipFill>
            <a:blip r:embed="rId4"/>
            <a:stretch>
              <a:fillRect/>
            </a:stretch>
          </p:blipFill>
          <p:spPr>
            <a:xfrm>
              <a:off x="2816805" y="3878708"/>
              <a:ext cx="1170533" cy="797594"/>
            </a:xfrm>
            <a:prstGeom prst="rect">
              <a:avLst/>
            </a:prstGeom>
          </p:spPr>
        </p:pic>
      </p:grpSp>
      <p:grpSp>
        <p:nvGrpSpPr>
          <p:cNvPr id="322" name="组合 321"/>
          <p:cNvGrpSpPr/>
          <p:nvPr/>
        </p:nvGrpSpPr>
        <p:grpSpPr>
          <a:xfrm>
            <a:off x="149435" y="2798930"/>
            <a:ext cx="2133715" cy="711842"/>
            <a:chOff x="149435" y="3240394"/>
            <a:chExt cx="2133715" cy="711842"/>
          </a:xfrm>
        </p:grpSpPr>
        <p:sp>
          <p:nvSpPr>
            <p:cNvPr id="123" name="Text Box 75"/>
            <p:cNvSpPr txBox="1">
              <a:spLocks noChangeArrowheads="1"/>
            </p:cNvSpPr>
            <p:nvPr/>
          </p:nvSpPr>
          <p:spPr bwMode="auto">
            <a:xfrm>
              <a:off x="149435" y="3305905"/>
              <a:ext cx="605134" cy="646331"/>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a:t>
              </a:r>
              <a:endParaRPr kumimoji="1" lang="en-US" altLang="zh-CN" sz="3600" b="0" i="0" u="none" strike="noStrike" kern="1200" cap="none" spc="0" normalizeH="0" baseline="0" noProof="0" dirty="0">
                <a:ln>
                  <a:noFill/>
                </a:ln>
                <a:solidFill>
                  <a:srgbClr val="FFFFFF"/>
                </a:solidFill>
                <a:effectLst/>
                <a:uLnTx/>
                <a:uFillTx/>
                <a:latin typeface="Times New Roman" pitchFamily="18" charset="0"/>
                <a:ea typeface="宋体" charset="-122"/>
                <a:cs typeface="+mn-cs"/>
              </a:endParaRPr>
            </a:p>
          </p:txBody>
        </p:sp>
        <p:sp>
          <p:nvSpPr>
            <p:cNvPr id="124" name="Line 74"/>
            <p:cNvSpPr>
              <a:spLocks noChangeShapeType="1"/>
            </p:cNvSpPr>
            <p:nvPr/>
          </p:nvSpPr>
          <p:spPr bwMode="auto">
            <a:xfrm flipV="1">
              <a:off x="560905" y="3592365"/>
              <a:ext cx="437034" cy="28575"/>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263" name="图片 262"/>
            <p:cNvPicPr>
              <a:picLocks noChangeAspect="1"/>
            </p:cNvPicPr>
            <p:nvPr/>
          </p:nvPicPr>
          <p:blipFill>
            <a:blip r:embed="rId7"/>
            <a:stretch>
              <a:fillRect/>
            </a:stretch>
          </p:blipFill>
          <p:spPr>
            <a:xfrm>
              <a:off x="1106616" y="3240394"/>
              <a:ext cx="1176534" cy="683661"/>
            </a:xfrm>
            <a:prstGeom prst="rect">
              <a:avLst/>
            </a:prstGeom>
          </p:spPr>
        </p:pic>
      </p:grpSp>
      <p:grpSp>
        <p:nvGrpSpPr>
          <p:cNvPr id="330" name="组合 329"/>
          <p:cNvGrpSpPr/>
          <p:nvPr/>
        </p:nvGrpSpPr>
        <p:grpSpPr>
          <a:xfrm>
            <a:off x="391255" y="3909501"/>
            <a:ext cx="1236309" cy="1055311"/>
            <a:chOff x="1129725" y="4340201"/>
            <a:chExt cx="1236309" cy="1055311"/>
          </a:xfrm>
        </p:grpSpPr>
        <p:sp>
          <p:nvSpPr>
            <p:cNvPr id="188" name="矩形 187"/>
            <p:cNvSpPr/>
            <p:nvPr/>
          </p:nvSpPr>
          <p:spPr>
            <a:xfrm>
              <a:off x="1540378" y="4768610"/>
              <a:ext cx="367007" cy="480131"/>
            </a:xfrm>
            <a:prstGeom prst="rect">
              <a:avLst/>
            </a:prstGeom>
          </p:spPr>
          <p:txBody>
            <a:bodyPr wrap="squar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nvGrpSpPr>
            <p:cNvPr id="326" name="组合 325"/>
            <p:cNvGrpSpPr/>
            <p:nvPr/>
          </p:nvGrpSpPr>
          <p:grpSpPr>
            <a:xfrm>
              <a:off x="1129725" y="4340201"/>
              <a:ext cx="1236309" cy="1055311"/>
              <a:chOff x="1129725" y="4340201"/>
              <a:chExt cx="1236309" cy="1055311"/>
            </a:xfrm>
          </p:grpSpPr>
          <p:sp>
            <p:nvSpPr>
              <p:cNvPr id="174" name="Line 76"/>
              <p:cNvSpPr>
                <a:spLocks noChangeShapeType="1"/>
              </p:cNvSpPr>
              <p:nvPr/>
            </p:nvSpPr>
            <p:spPr bwMode="auto">
              <a:xfrm flipH="1">
                <a:off x="1685739" y="4340201"/>
                <a:ext cx="680295" cy="501728"/>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275" name="图片 274"/>
              <p:cNvPicPr>
                <a:picLocks noChangeAspect="1"/>
              </p:cNvPicPr>
              <p:nvPr/>
            </p:nvPicPr>
            <p:blipFill>
              <a:blip r:embed="rId8"/>
              <a:stretch>
                <a:fillRect/>
              </a:stretch>
            </p:blipFill>
            <p:spPr>
              <a:xfrm>
                <a:off x="1129725" y="4702849"/>
                <a:ext cx="1192025" cy="692663"/>
              </a:xfrm>
              <a:prstGeom prst="rect">
                <a:avLst/>
              </a:prstGeom>
            </p:spPr>
          </p:pic>
        </p:grpSp>
      </p:grpSp>
      <p:grpSp>
        <p:nvGrpSpPr>
          <p:cNvPr id="333" name="组合 332"/>
          <p:cNvGrpSpPr/>
          <p:nvPr/>
        </p:nvGrpSpPr>
        <p:grpSpPr>
          <a:xfrm>
            <a:off x="6377731" y="3231392"/>
            <a:ext cx="1929684" cy="692663"/>
            <a:chOff x="6377731" y="3231392"/>
            <a:chExt cx="1929684" cy="692663"/>
          </a:xfrm>
        </p:grpSpPr>
        <p:sp>
          <p:nvSpPr>
            <p:cNvPr id="191" name="矩形 190"/>
            <p:cNvSpPr/>
            <p:nvPr/>
          </p:nvSpPr>
          <p:spPr>
            <a:xfrm>
              <a:off x="7493345" y="3284685"/>
              <a:ext cx="385042"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d</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nvGrpSpPr>
            <p:cNvPr id="329" name="组合 328"/>
            <p:cNvGrpSpPr/>
            <p:nvPr/>
          </p:nvGrpSpPr>
          <p:grpSpPr>
            <a:xfrm>
              <a:off x="6377731" y="3231392"/>
              <a:ext cx="1929684" cy="692663"/>
              <a:chOff x="6377731" y="3231392"/>
              <a:chExt cx="1929684" cy="692663"/>
            </a:xfrm>
          </p:grpSpPr>
          <p:sp>
            <p:nvSpPr>
              <p:cNvPr id="186" name="Line 81"/>
              <p:cNvSpPr>
                <a:spLocks noChangeShapeType="1"/>
              </p:cNvSpPr>
              <p:nvPr/>
            </p:nvSpPr>
            <p:spPr bwMode="auto">
              <a:xfrm flipV="1">
                <a:off x="6377731" y="3562226"/>
                <a:ext cx="828000" cy="788"/>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276" name="图片 275"/>
              <p:cNvPicPr>
                <a:picLocks noChangeAspect="1"/>
              </p:cNvPicPr>
              <p:nvPr/>
            </p:nvPicPr>
            <p:blipFill>
              <a:blip r:embed="rId8"/>
              <a:stretch>
                <a:fillRect/>
              </a:stretch>
            </p:blipFill>
            <p:spPr>
              <a:xfrm>
                <a:off x="7115390" y="3231392"/>
                <a:ext cx="1192025" cy="692663"/>
              </a:xfrm>
              <a:prstGeom prst="rect">
                <a:avLst/>
              </a:prstGeom>
            </p:spPr>
          </p:pic>
        </p:grpSp>
      </p:grpSp>
      <p:grpSp>
        <p:nvGrpSpPr>
          <p:cNvPr id="331" name="组合 330"/>
          <p:cNvGrpSpPr/>
          <p:nvPr/>
        </p:nvGrpSpPr>
        <p:grpSpPr>
          <a:xfrm>
            <a:off x="3382722" y="3251154"/>
            <a:ext cx="1563644" cy="775262"/>
            <a:chOff x="3382722" y="3251154"/>
            <a:chExt cx="1563644" cy="775262"/>
          </a:xfrm>
        </p:grpSpPr>
        <p:sp>
          <p:nvSpPr>
            <p:cNvPr id="189" name="矩形 188"/>
            <p:cNvSpPr/>
            <p:nvPr/>
          </p:nvSpPr>
          <p:spPr>
            <a:xfrm>
              <a:off x="4305394" y="3284685"/>
              <a:ext cx="385042"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b</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nvGrpSpPr>
            <p:cNvPr id="327" name="组合 326"/>
            <p:cNvGrpSpPr/>
            <p:nvPr/>
          </p:nvGrpSpPr>
          <p:grpSpPr>
            <a:xfrm>
              <a:off x="3382722" y="3251154"/>
              <a:ext cx="1563644" cy="775262"/>
              <a:chOff x="3382722" y="3251154"/>
              <a:chExt cx="1563644" cy="775262"/>
            </a:xfrm>
          </p:grpSpPr>
          <p:sp>
            <p:nvSpPr>
              <p:cNvPr id="177" name="Line 76"/>
              <p:cNvSpPr>
                <a:spLocks noChangeShapeType="1"/>
              </p:cNvSpPr>
              <p:nvPr/>
            </p:nvSpPr>
            <p:spPr bwMode="auto">
              <a:xfrm flipV="1">
                <a:off x="3382722" y="3561437"/>
                <a:ext cx="604615" cy="464979"/>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277" name="图片 276"/>
              <p:cNvPicPr>
                <a:picLocks noChangeAspect="1"/>
              </p:cNvPicPr>
              <p:nvPr/>
            </p:nvPicPr>
            <p:blipFill>
              <a:blip r:embed="rId9"/>
              <a:stretch>
                <a:fillRect/>
              </a:stretch>
            </p:blipFill>
            <p:spPr>
              <a:xfrm>
                <a:off x="3920366" y="3251154"/>
                <a:ext cx="1026000" cy="659192"/>
              </a:xfrm>
              <a:prstGeom prst="rect">
                <a:avLst/>
              </a:prstGeom>
            </p:spPr>
          </p:pic>
        </p:grpSp>
      </p:grpSp>
      <p:grpSp>
        <p:nvGrpSpPr>
          <p:cNvPr id="332" name="组合 331"/>
          <p:cNvGrpSpPr/>
          <p:nvPr/>
        </p:nvGrpSpPr>
        <p:grpSpPr>
          <a:xfrm>
            <a:off x="4757551" y="3251154"/>
            <a:ext cx="1773105" cy="659192"/>
            <a:chOff x="4757551" y="3251154"/>
            <a:chExt cx="1773105" cy="659192"/>
          </a:xfrm>
        </p:grpSpPr>
        <p:sp>
          <p:nvSpPr>
            <p:cNvPr id="190" name="矩形 189"/>
            <p:cNvSpPr/>
            <p:nvPr/>
          </p:nvSpPr>
          <p:spPr>
            <a:xfrm>
              <a:off x="5875584" y="3305012"/>
              <a:ext cx="343364"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c</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nvGrpSpPr>
            <p:cNvPr id="328" name="组合 327"/>
            <p:cNvGrpSpPr/>
            <p:nvPr/>
          </p:nvGrpSpPr>
          <p:grpSpPr>
            <a:xfrm>
              <a:off x="4757551" y="3251154"/>
              <a:ext cx="1773105" cy="659192"/>
              <a:chOff x="4757551" y="3251154"/>
              <a:chExt cx="1773105" cy="659192"/>
            </a:xfrm>
          </p:grpSpPr>
          <p:sp>
            <p:nvSpPr>
              <p:cNvPr id="185" name="Line 81"/>
              <p:cNvSpPr>
                <a:spLocks noChangeShapeType="1"/>
              </p:cNvSpPr>
              <p:nvPr/>
            </p:nvSpPr>
            <p:spPr bwMode="auto">
              <a:xfrm flipV="1">
                <a:off x="4757551" y="3561438"/>
                <a:ext cx="828000" cy="788"/>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278" name="图片 277"/>
              <p:cNvPicPr>
                <a:picLocks noChangeAspect="1"/>
              </p:cNvPicPr>
              <p:nvPr/>
            </p:nvPicPr>
            <p:blipFill>
              <a:blip r:embed="rId9"/>
              <a:stretch>
                <a:fillRect/>
              </a:stretch>
            </p:blipFill>
            <p:spPr>
              <a:xfrm>
                <a:off x="5504656" y="3251154"/>
                <a:ext cx="1026000" cy="659192"/>
              </a:xfrm>
              <a:prstGeom prst="rect">
                <a:avLst/>
              </a:prstGeom>
            </p:spPr>
          </p:pic>
        </p:grpSp>
      </p:grpSp>
      <p:grpSp>
        <p:nvGrpSpPr>
          <p:cNvPr id="336" name="组合 335"/>
          <p:cNvGrpSpPr/>
          <p:nvPr/>
        </p:nvGrpSpPr>
        <p:grpSpPr>
          <a:xfrm>
            <a:off x="3465087" y="5439013"/>
            <a:ext cx="1894083" cy="686682"/>
            <a:chOff x="1957837" y="5454225"/>
            <a:chExt cx="1894083" cy="686682"/>
          </a:xfrm>
        </p:grpSpPr>
        <p:sp>
          <p:nvSpPr>
            <p:cNvPr id="280" name="Line 81"/>
            <p:cNvSpPr>
              <a:spLocks noChangeShapeType="1"/>
            </p:cNvSpPr>
            <p:nvPr/>
          </p:nvSpPr>
          <p:spPr bwMode="auto">
            <a:xfrm>
              <a:off x="1957837" y="5785202"/>
              <a:ext cx="898714" cy="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282" name="图片 281"/>
            <p:cNvPicPr>
              <a:picLocks noChangeAspect="1"/>
            </p:cNvPicPr>
            <p:nvPr/>
          </p:nvPicPr>
          <p:blipFill>
            <a:blip r:embed="rId10"/>
            <a:stretch>
              <a:fillRect/>
            </a:stretch>
          </p:blipFill>
          <p:spPr>
            <a:xfrm>
              <a:off x="2788671" y="5454225"/>
              <a:ext cx="1063249" cy="686682"/>
            </a:xfrm>
            <a:prstGeom prst="rect">
              <a:avLst/>
            </a:prstGeom>
          </p:spPr>
        </p:pic>
      </p:grpSp>
      <p:grpSp>
        <p:nvGrpSpPr>
          <p:cNvPr id="343" name="组合 342"/>
          <p:cNvGrpSpPr/>
          <p:nvPr/>
        </p:nvGrpSpPr>
        <p:grpSpPr>
          <a:xfrm>
            <a:off x="4144035" y="6229591"/>
            <a:ext cx="1664168" cy="691301"/>
            <a:chOff x="2636785" y="6244803"/>
            <a:chExt cx="1664168" cy="691301"/>
          </a:xfrm>
        </p:grpSpPr>
        <p:pic>
          <p:nvPicPr>
            <p:cNvPr id="285" name="图片 284"/>
            <p:cNvPicPr>
              <a:picLocks noChangeAspect="1"/>
            </p:cNvPicPr>
            <p:nvPr/>
          </p:nvPicPr>
          <p:blipFill>
            <a:blip r:embed="rId11"/>
            <a:stretch>
              <a:fillRect/>
            </a:stretch>
          </p:blipFill>
          <p:spPr>
            <a:xfrm>
              <a:off x="3221850" y="6244803"/>
              <a:ext cx="1079103" cy="691301"/>
            </a:xfrm>
            <a:prstGeom prst="rect">
              <a:avLst/>
            </a:prstGeom>
          </p:spPr>
        </p:pic>
        <p:sp>
          <p:nvSpPr>
            <p:cNvPr id="289" name="Line 81"/>
            <p:cNvSpPr>
              <a:spLocks noChangeShapeType="1"/>
            </p:cNvSpPr>
            <p:nvPr/>
          </p:nvSpPr>
          <p:spPr bwMode="auto">
            <a:xfrm>
              <a:off x="2636785" y="6590453"/>
              <a:ext cx="675015" cy="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301" name="矩形 300"/>
            <p:cNvSpPr/>
            <p:nvPr/>
          </p:nvSpPr>
          <p:spPr>
            <a:xfrm>
              <a:off x="3662374" y="6325214"/>
              <a:ext cx="385042"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b</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grpSp>
        <p:nvGrpSpPr>
          <p:cNvPr id="344" name="组合 343"/>
          <p:cNvGrpSpPr/>
          <p:nvPr/>
        </p:nvGrpSpPr>
        <p:grpSpPr>
          <a:xfrm>
            <a:off x="5692809" y="6229591"/>
            <a:ext cx="1644547" cy="691301"/>
            <a:chOff x="4185559" y="6244803"/>
            <a:chExt cx="1644547" cy="691301"/>
          </a:xfrm>
        </p:grpSpPr>
        <p:pic>
          <p:nvPicPr>
            <p:cNvPr id="294" name="图片 293"/>
            <p:cNvPicPr>
              <a:picLocks noChangeAspect="1"/>
            </p:cNvPicPr>
            <p:nvPr/>
          </p:nvPicPr>
          <p:blipFill>
            <a:blip r:embed="rId11"/>
            <a:stretch>
              <a:fillRect/>
            </a:stretch>
          </p:blipFill>
          <p:spPr>
            <a:xfrm>
              <a:off x="4751003" y="6244803"/>
              <a:ext cx="1079103" cy="691301"/>
            </a:xfrm>
            <a:prstGeom prst="rect">
              <a:avLst/>
            </a:prstGeom>
          </p:spPr>
        </p:pic>
        <p:sp>
          <p:nvSpPr>
            <p:cNvPr id="295" name="Line 81"/>
            <p:cNvSpPr>
              <a:spLocks noChangeShapeType="1"/>
            </p:cNvSpPr>
            <p:nvPr/>
          </p:nvSpPr>
          <p:spPr bwMode="auto">
            <a:xfrm>
              <a:off x="4185559" y="6590453"/>
              <a:ext cx="655394" cy="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302" name="矩形 301"/>
            <p:cNvSpPr/>
            <p:nvPr/>
          </p:nvSpPr>
          <p:spPr>
            <a:xfrm>
              <a:off x="5185290" y="6325214"/>
              <a:ext cx="343364"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c</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grpSp>
      <p:grpSp>
        <p:nvGrpSpPr>
          <p:cNvPr id="345" name="组合 344"/>
          <p:cNvGrpSpPr/>
          <p:nvPr/>
        </p:nvGrpSpPr>
        <p:grpSpPr>
          <a:xfrm>
            <a:off x="7204376" y="6229591"/>
            <a:ext cx="1724345" cy="691301"/>
            <a:chOff x="5697126" y="6244803"/>
            <a:chExt cx="1724345" cy="691301"/>
          </a:xfrm>
        </p:grpSpPr>
        <p:pic>
          <p:nvPicPr>
            <p:cNvPr id="296" name="图片 295"/>
            <p:cNvPicPr>
              <a:picLocks noChangeAspect="1"/>
            </p:cNvPicPr>
            <p:nvPr/>
          </p:nvPicPr>
          <p:blipFill>
            <a:blip r:embed="rId11"/>
            <a:stretch>
              <a:fillRect/>
            </a:stretch>
          </p:blipFill>
          <p:spPr>
            <a:xfrm>
              <a:off x="6280657" y="6244803"/>
              <a:ext cx="1079103" cy="691301"/>
            </a:xfrm>
            <a:prstGeom prst="rect">
              <a:avLst/>
            </a:prstGeom>
          </p:spPr>
        </p:pic>
        <p:sp>
          <p:nvSpPr>
            <p:cNvPr id="297" name="Line 81"/>
            <p:cNvSpPr>
              <a:spLocks noChangeShapeType="1"/>
            </p:cNvSpPr>
            <p:nvPr/>
          </p:nvSpPr>
          <p:spPr bwMode="auto">
            <a:xfrm>
              <a:off x="5697126" y="6581403"/>
              <a:ext cx="673482" cy="905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304" name="矩形 303"/>
            <p:cNvSpPr/>
            <p:nvPr/>
          </p:nvSpPr>
          <p:spPr>
            <a:xfrm>
              <a:off x="6736486" y="6325214"/>
              <a:ext cx="385042" cy="480131"/>
            </a:xfrm>
            <a:prstGeom prst="rect">
              <a:avLst/>
            </a:prstGeom>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d</a:t>
              </a:r>
              <a:endParaRPr kumimoji="1" lang="zh-CN" altLang="en-US" sz="2800" b="1" i="0" u="none" strike="noStrike" kern="1200" cap="none" spc="0" normalizeH="0" baseline="0" noProof="0" dirty="0">
                <a:ln>
                  <a:noFill/>
                </a:ln>
                <a:solidFill>
                  <a:srgbClr val="FFFF00"/>
                </a:solidFill>
                <a:effectLst/>
                <a:uLnTx/>
                <a:uFillTx/>
                <a:latin typeface="Arial" charset="0"/>
                <a:ea typeface="宋体" charset="-122"/>
                <a:cs typeface="+mn-cs"/>
              </a:endParaRPr>
            </a:p>
          </p:txBody>
        </p:sp>
        <p:sp>
          <p:nvSpPr>
            <p:cNvPr id="311" name="Text Box 102"/>
            <p:cNvSpPr txBox="1">
              <a:spLocks noChangeArrowheads="1"/>
            </p:cNvSpPr>
            <p:nvPr/>
          </p:nvSpPr>
          <p:spPr bwMode="auto">
            <a:xfrm>
              <a:off x="6989990" y="6342508"/>
              <a:ext cx="4314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p>
          </p:txBody>
        </p:sp>
      </p:grpSp>
      <p:grpSp>
        <p:nvGrpSpPr>
          <p:cNvPr id="337" name="组合 336"/>
          <p:cNvGrpSpPr/>
          <p:nvPr/>
        </p:nvGrpSpPr>
        <p:grpSpPr>
          <a:xfrm>
            <a:off x="5200638" y="5424834"/>
            <a:ext cx="1915732" cy="686682"/>
            <a:chOff x="3693388" y="5440046"/>
            <a:chExt cx="1915732" cy="686682"/>
          </a:xfrm>
        </p:grpSpPr>
        <p:pic>
          <p:nvPicPr>
            <p:cNvPr id="283" name="图片 282"/>
            <p:cNvPicPr>
              <a:picLocks noChangeAspect="1"/>
            </p:cNvPicPr>
            <p:nvPr/>
          </p:nvPicPr>
          <p:blipFill>
            <a:blip r:embed="rId10"/>
            <a:stretch>
              <a:fillRect/>
            </a:stretch>
          </p:blipFill>
          <p:spPr>
            <a:xfrm>
              <a:off x="4526995" y="5440046"/>
              <a:ext cx="1063249" cy="686682"/>
            </a:xfrm>
            <a:prstGeom prst="rect">
              <a:avLst/>
            </a:prstGeom>
          </p:spPr>
        </p:pic>
        <p:sp>
          <p:nvSpPr>
            <p:cNvPr id="288" name="Line 81"/>
            <p:cNvSpPr>
              <a:spLocks noChangeShapeType="1"/>
            </p:cNvSpPr>
            <p:nvPr/>
          </p:nvSpPr>
          <p:spPr bwMode="auto">
            <a:xfrm>
              <a:off x="3693388" y="5785202"/>
              <a:ext cx="898714" cy="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312" name="Text Box 102"/>
            <p:cNvSpPr txBox="1">
              <a:spLocks noChangeArrowheads="1"/>
            </p:cNvSpPr>
            <p:nvPr/>
          </p:nvSpPr>
          <p:spPr bwMode="auto">
            <a:xfrm>
              <a:off x="5224803" y="5517484"/>
              <a:ext cx="384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p>
          </p:txBody>
        </p:sp>
      </p:grpSp>
      <p:grpSp>
        <p:nvGrpSpPr>
          <p:cNvPr id="338" name="组合 337"/>
          <p:cNvGrpSpPr/>
          <p:nvPr/>
        </p:nvGrpSpPr>
        <p:grpSpPr>
          <a:xfrm>
            <a:off x="4324055" y="4714964"/>
            <a:ext cx="987638" cy="1017170"/>
            <a:chOff x="2816805" y="4730176"/>
            <a:chExt cx="987638" cy="1017170"/>
          </a:xfrm>
        </p:grpSpPr>
        <p:sp>
          <p:nvSpPr>
            <p:cNvPr id="299" name="Line 76"/>
            <p:cNvSpPr>
              <a:spLocks noChangeShapeType="1"/>
            </p:cNvSpPr>
            <p:nvPr/>
          </p:nvSpPr>
          <p:spPr bwMode="auto">
            <a:xfrm flipH="1" flipV="1">
              <a:off x="3386710" y="5248740"/>
              <a:ext cx="1933" cy="498606"/>
            </a:xfrm>
            <a:prstGeom prst="line">
              <a:avLst/>
            </a:prstGeom>
            <a:noFill/>
            <a:ln w="9525">
              <a:solidFill>
                <a:schemeClr val="tx1"/>
              </a:solidFill>
              <a:round/>
              <a:headEnd/>
              <a:tailEnd type="triangle" w="med" len="me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pic>
          <p:nvPicPr>
            <p:cNvPr id="320" name="图片 319"/>
            <p:cNvPicPr>
              <a:picLocks noChangeAspect="1"/>
            </p:cNvPicPr>
            <p:nvPr/>
          </p:nvPicPr>
          <p:blipFill>
            <a:blip r:embed="rId12"/>
            <a:stretch>
              <a:fillRect/>
            </a:stretch>
          </p:blipFill>
          <p:spPr>
            <a:xfrm>
              <a:off x="2816805" y="4730176"/>
              <a:ext cx="987638" cy="634039"/>
            </a:xfrm>
            <a:prstGeom prst="rect">
              <a:avLst/>
            </a:prstGeom>
          </p:spPr>
        </p:pic>
      </p:grpSp>
      <p:grpSp>
        <p:nvGrpSpPr>
          <p:cNvPr id="339" name="组合 338"/>
          <p:cNvGrpSpPr/>
          <p:nvPr/>
        </p:nvGrpSpPr>
        <p:grpSpPr>
          <a:xfrm>
            <a:off x="5194273" y="4644135"/>
            <a:ext cx="2008176" cy="749873"/>
            <a:chOff x="3687023" y="4659347"/>
            <a:chExt cx="2008176" cy="749873"/>
          </a:xfrm>
        </p:grpSpPr>
        <p:pic>
          <p:nvPicPr>
            <p:cNvPr id="318" name="图片 317"/>
            <p:cNvPicPr>
              <a:picLocks noChangeAspect="1"/>
            </p:cNvPicPr>
            <p:nvPr/>
          </p:nvPicPr>
          <p:blipFill>
            <a:blip r:embed="rId13"/>
            <a:stretch>
              <a:fillRect/>
            </a:stretch>
          </p:blipFill>
          <p:spPr>
            <a:xfrm>
              <a:off x="4481990" y="4659347"/>
              <a:ext cx="1213209" cy="749873"/>
            </a:xfrm>
            <a:prstGeom prst="rect">
              <a:avLst/>
            </a:prstGeom>
          </p:spPr>
        </p:pic>
        <p:sp>
          <p:nvSpPr>
            <p:cNvPr id="321" name="Line 81"/>
            <p:cNvSpPr>
              <a:spLocks noChangeShapeType="1"/>
            </p:cNvSpPr>
            <p:nvPr/>
          </p:nvSpPr>
          <p:spPr bwMode="auto">
            <a:xfrm>
              <a:off x="3687023" y="5049989"/>
              <a:ext cx="898714" cy="0"/>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grpSp>
      <p:grpSp>
        <p:nvGrpSpPr>
          <p:cNvPr id="335" name="组合 334"/>
          <p:cNvGrpSpPr/>
          <p:nvPr/>
        </p:nvGrpSpPr>
        <p:grpSpPr>
          <a:xfrm>
            <a:off x="1641147" y="5496520"/>
            <a:ext cx="1968712" cy="684091"/>
            <a:chOff x="141441" y="5461470"/>
            <a:chExt cx="1968712" cy="684091"/>
          </a:xfrm>
        </p:grpSpPr>
        <p:sp>
          <p:nvSpPr>
            <p:cNvPr id="244" name="Text Box 75"/>
            <p:cNvSpPr txBox="1">
              <a:spLocks noChangeArrowheads="1"/>
            </p:cNvSpPr>
            <p:nvPr/>
          </p:nvSpPr>
          <p:spPr bwMode="auto">
            <a:xfrm>
              <a:off x="141441" y="5499230"/>
              <a:ext cx="605134" cy="646331"/>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smtClean="0">
                  <a:ln>
                    <a:noFill/>
                  </a:ln>
                  <a:solidFill>
                    <a:srgbClr val="FFFFFF"/>
                  </a:solidFill>
                  <a:effectLst/>
                  <a:uLnTx/>
                  <a:uFillTx/>
                  <a:latin typeface="Times New Roman" pitchFamily="18" charset="0"/>
                  <a:ea typeface="宋体" charset="-122"/>
                  <a:cs typeface="+mn-cs"/>
                </a:rPr>
                <a:t>A</a:t>
              </a:r>
              <a:endParaRPr kumimoji="1" lang="en-US" altLang="zh-CN" sz="3600" b="0" i="0" u="none" strike="noStrike" kern="1200" cap="none" spc="0" normalizeH="0" baseline="0" noProof="0" dirty="0">
                <a:ln>
                  <a:noFill/>
                </a:ln>
                <a:solidFill>
                  <a:srgbClr val="FFFFFF"/>
                </a:solidFill>
                <a:effectLst/>
                <a:uLnTx/>
                <a:uFillTx/>
                <a:latin typeface="Times New Roman" pitchFamily="18" charset="0"/>
                <a:ea typeface="宋体" charset="-122"/>
                <a:cs typeface="+mn-cs"/>
              </a:endParaRPr>
            </a:p>
          </p:txBody>
        </p:sp>
        <p:pic>
          <p:nvPicPr>
            <p:cNvPr id="268" name="图片 267"/>
            <p:cNvPicPr>
              <a:picLocks noChangeAspect="1"/>
            </p:cNvPicPr>
            <p:nvPr/>
          </p:nvPicPr>
          <p:blipFill>
            <a:blip r:embed="rId14"/>
            <a:stretch>
              <a:fillRect/>
            </a:stretch>
          </p:blipFill>
          <p:spPr>
            <a:xfrm>
              <a:off x="1124000" y="5461470"/>
              <a:ext cx="986153" cy="633591"/>
            </a:xfrm>
            <a:prstGeom prst="rect">
              <a:avLst/>
            </a:prstGeom>
          </p:spPr>
        </p:pic>
        <p:sp>
          <p:nvSpPr>
            <p:cNvPr id="313" name="Text Box 102"/>
            <p:cNvSpPr txBox="1">
              <a:spLocks noChangeArrowheads="1"/>
            </p:cNvSpPr>
            <p:nvPr/>
          </p:nvSpPr>
          <p:spPr bwMode="auto">
            <a:xfrm>
              <a:off x="1532388" y="5535648"/>
              <a:ext cx="3843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wrap="squar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000" b="1" i="0" u="none" strike="noStrike" kern="1200" cap="none" spc="0" normalizeH="0" baseline="0" noProof="0" dirty="0" smtClean="0">
                  <a:ln>
                    <a:noFill/>
                  </a:ln>
                  <a:solidFill>
                    <a:srgbClr val="FFFFFF"/>
                  </a:solidFill>
                  <a:effectLst/>
                  <a:uLnTx/>
                  <a:uFillTx/>
                  <a:latin typeface="宋体" panose="02010600030101010101" pitchFamily="2" charset="-122"/>
                  <a:ea typeface="宋体" panose="02010600030101010101" pitchFamily="2" charset="-122"/>
                  <a:cs typeface="+mn-cs"/>
                </a:rPr>
                <a:t>0</a:t>
              </a:r>
              <a:endParaRPr kumimoji="1" lang="zh-CN" altLang="en-US" sz="20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endParaRPr>
            </a:p>
          </p:txBody>
        </p:sp>
        <p:sp>
          <p:nvSpPr>
            <p:cNvPr id="334" name="Line 74"/>
            <p:cNvSpPr>
              <a:spLocks noChangeShapeType="1"/>
            </p:cNvSpPr>
            <p:nvPr/>
          </p:nvSpPr>
          <p:spPr bwMode="auto">
            <a:xfrm flipV="1">
              <a:off x="566555" y="5785690"/>
              <a:ext cx="437034" cy="28575"/>
            </a:xfrm>
            <a:prstGeom prst="line">
              <a:avLst/>
            </a:prstGeom>
            <a:noFill/>
            <a:ln w="22225">
              <a:solidFill>
                <a:schemeClr val="tx1"/>
              </a:solidFill>
              <a:round/>
              <a:headEnd/>
              <a:tailEnd type="triangle" w="med" len="lg"/>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grpSp>
      <p:pic>
        <p:nvPicPr>
          <p:cNvPr id="342" name="图片 341"/>
          <p:cNvPicPr>
            <a:picLocks noChangeAspect="1"/>
          </p:cNvPicPr>
          <p:nvPr/>
        </p:nvPicPr>
        <p:blipFill>
          <a:blip r:embed="rId15"/>
          <a:stretch>
            <a:fillRect/>
          </a:stretch>
        </p:blipFill>
        <p:spPr>
          <a:xfrm>
            <a:off x="2866178" y="5765838"/>
            <a:ext cx="3798137" cy="1158340"/>
          </a:xfrm>
          <a:prstGeom prst="rect">
            <a:avLst/>
          </a:prstGeom>
        </p:spPr>
      </p:pic>
      <p:sp>
        <p:nvSpPr>
          <p:cNvPr id="346" name="矩形 345"/>
          <p:cNvSpPr/>
          <p:nvPr/>
        </p:nvSpPr>
        <p:spPr>
          <a:xfrm>
            <a:off x="206515" y="889033"/>
            <a:ext cx="4572000" cy="424732"/>
          </a:xfrm>
          <a:prstGeom prst="rect">
            <a:avLst/>
          </a:prstGeom>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zh-CN" altLang="en-US" sz="2400" b="1" i="0" u="none" strike="noStrike" kern="1200" cap="none" spc="0" normalizeH="0" baseline="0" noProof="0" dirty="0">
                <a:ln>
                  <a:noFill/>
                </a:ln>
                <a:solidFill>
                  <a:srgbClr val="66FF33"/>
                </a:solidFill>
                <a:effectLst/>
                <a:uLnTx/>
                <a:uFillTx/>
                <a:latin typeface="Times New Roman" panose="02020603050405020304" pitchFamily="18" charset="0"/>
                <a:ea typeface="楷体_GB2312" pitchFamily="49" charset="-122"/>
                <a:cs typeface="+mn-cs"/>
              </a:rPr>
              <a:t>头尾链</a:t>
            </a:r>
            <a:r>
              <a:rPr kumimoji="1" lang="zh-CN" altLang="en-US" sz="2400" b="1" i="0" u="none" strike="noStrike" kern="1200" cap="none" spc="0" normalizeH="0" baseline="0" noProof="0" dirty="0" smtClean="0">
                <a:ln>
                  <a:noFill/>
                </a:ln>
                <a:solidFill>
                  <a:srgbClr val="66FF33"/>
                </a:solidFill>
                <a:effectLst/>
                <a:uLnTx/>
                <a:uFillTx/>
                <a:latin typeface="Times New Roman" panose="02020603050405020304" pitchFamily="18" charset="0"/>
                <a:ea typeface="楷体_GB2312" pitchFamily="49" charset="-122"/>
                <a:cs typeface="+mn-cs"/>
              </a:rPr>
              <a:t>表</a:t>
            </a:r>
            <a:endParaRPr kumimoji="1" lang="zh-CN" altLang="en-US" sz="2400" b="1" i="0" u="none" strike="noStrike" kern="1200" cap="none" spc="0" normalizeH="0" baseline="0" noProof="0" dirty="0">
              <a:ln>
                <a:noFill/>
              </a:ln>
              <a:solidFill>
                <a:srgbClr val="66FF33"/>
              </a:solidFill>
              <a:effectLst/>
              <a:uLnTx/>
              <a:uFillTx/>
              <a:latin typeface="Arial" charset="0"/>
              <a:ea typeface="宋体" charset="-122"/>
              <a:cs typeface="+mn-cs"/>
            </a:endParaRPr>
          </a:p>
        </p:txBody>
      </p:sp>
      <p:sp>
        <p:nvSpPr>
          <p:cNvPr id="347" name="矩形 346"/>
          <p:cNvSpPr/>
          <p:nvPr/>
        </p:nvSpPr>
        <p:spPr>
          <a:xfrm>
            <a:off x="-72459" y="2438890"/>
            <a:ext cx="4572000" cy="424732"/>
          </a:xfrm>
          <a:prstGeom prst="rect">
            <a:avLst/>
          </a:prstGeom>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zh-CN" altLang="en-US" sz="2400" b="1" i="0" u="none" strike="noStrike" kern="1200" cap="none" spc="0" normalizeH="0" baseline="0" noProof="0" dirty="0" smtClean="0">
                <a:ln>
                  <a:noFill/>
                </a:ln>
                <a:solidFill>
                  <a:srgbClr val="66FF33"/>
                </a:solidFill>
                <a:effectLst/>
                <a:uLnTx/>
                <a:uFillTx/>
                <a:latin typeface="Times New Roman" panose="02020603050405020304" pitchFamily="18" charset="0"/>
                <a:ea typeface="楷体_GB2312" pitchFamily="49" charset="-122"/>
                <a:cs typeface="+mn-cs"/>
              </a:rPr>
              <a:t>扩</a:t>
            </a:r>
            <a:r>
              <a:rPr kumimoji="1" lang="zh-CN" altLang="en-US" sz="2400" b="1" i="0" u="none" strike="noStrike" kern="1200" cap="none" spc="0" normalizeH="0" baseline="0" noProof="0" dirty="0">
                <a:ln>
                  <a:noFill/>
                </a:ln>
                <a:solidFill>
                  <a:srgbClr val="66FF33"/>
                </a:solidFill>
                <a:effectLst/>
                <a:uLnTx/>
                <a:uFillTx/>
                <a:latin typeface="Times New Roman" panose="02020603050405020304" pitchFamily="18" charset="0"/>
                <a:ea typeface="楷体_GB2312" pitchFamily="49" charset="-122"/>
                <a:cs typeface="+mn-cs"/>
              </a:rPr>
              <a:t>展链</a:t>
            </a:r>
            <a:r>
              <a:rPr kumimoji="1" lang="zh-CN" altLang="en-US" sz="2400" b="1" i="0" u="none" strike="noStrike" kern="1200" cap="none" spc="0" normalizeH="0" baseline="0" noProof="0" dirty="0" smtClean="0">
                <a:ln>
                  <a:noFill/>
                </a:ln>
                <a:solidFill>
                  <a:srgbClr val="66FF33"/>
                </a:solidFill>
                <a:effectLst/>
                <a:uLnTx/>
                <a:uFillTx/>
                <a:latin typeface="Times New Roman" panose="02020603050405020304" pitchFamily="18" charset="0"/>
                <a:ea typeface="楷体_GB2312" pitchFamily="49" charset="-122"/>
                <a:cs typeface="+mn-cs"/>
              </a:rPr>
              <a:t>表</a:t>
            </a:r>
            <a:endParaRPr kumimoji="1" lang="zh-CN" altLang="en-US" sz="2400" b="1" i="0" u="none" strike="noStrike" kern="1200" cap="none" spc="0" normalizeH="0" baseline="0" noProof="0" dirty="0">
              <a:ln>
                <a:noFill/>
              </a:ln>
              <a:solidFill>
                <a:srgbClr val="66FF33"/>
              </a:solidFill>
              <a:effectLst/>
              <a:uLnTx/>
              <a:uFillTx/>
              <a:latin typeface="Arial" charset="0"/>
              <a:ea typeface="宋体" charset="-122"/>
              <a:cs typeface="+mn-cs"/>
            </a:endParaRPr>
          </a:p>
        </p:txBody>
      </p:sp>
      <p:sp>
        <p:nvSpPr>
          <p:cNvPr id="348" name="矩形 347"/>
          <p:cNvSpPr/>
          <p:nvPr/>
        </p:nvSpPr>
        <p:spPr>
          <a:xfrm>
            <a:off x="-2850" y="5643393"/>
            <a:ext cx="4572000" cy="424732"/>
          </a:xfrm>
          <a:prstGeom prst="rect">
            <a:avLst/>
          </a:prstGeom>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zh-CN" altLang="en-US" sz="2400" b="1" i="0" u="none" strike="noStrike" kern="1200" cap="none" spc="0" normalizeH="0" baseline="0" noProof="0" dirty="0" smtClean="0">
                <a:ln>
                  <a:noFill/>
                </a:ln>
                <a:solidFill>
                  <a:srgbClr val="66FF33"/>
                </a:solidFill>
                <a:effectLst/>
                <a:uLnTx/>
                <a:uFillTx/>
                <a:latin typeface="Times New Roman" panose="02020603050405020304" pitchFamily="18" charset="0"/>
                <a:ea typeface="楷体_GB2312" pitchFamily="49" charset="-122"/>
                <a:cs typeface="+mn-cs"/>
              </a:rPr>
              <a:t>子</a:t>
            </a:r>
            <a:r>
              <a:rPr kumimoji="1" lang="zh-CN" altLang="en-US" sz="2400" b="1" i="0" u="none" strike="noStrike" kern="1200" cap="none" spc="0" normalizeH="0" baseline="0" noProof="0" dirty="0">
                <a:ln>
                  <a:noFill/>
                </a:ln>
                <a:solidFill>
                  <a:srgbClr val="66FF33"/>
                </a:solidFill>
                <a:effectLst/>
                <a:uLnTx/>
                <a:uFillTx/>
                <a:latin typeface="Times New Roman" panose="02020603050405020304" pitchFamily="18" charset="0"/>
                <a:ea typeface="楷体_GB2312" pitchFamily="49" charset="-122"/>
                <a:cs typeface="+mn-cs"/>
              </a:rPr>
              <a:t>表链</a:t>
            </a:r>
            <a:r>
              <a:rPr kumimoji="1" lang="zh-CN" altLang="en-US" sz="2400" b="1" i="0" u="none" strike="noStrike" kern="1200" cap="none" spc="0" normalizeH="0" baseline="0" noProof="0" dirty="0" smtClean="0">
                <a:ln>
                  <a:noFill/>
                </a:ln>
                <a:solidFill>
                  <a:srgbClr val="66FF33"/>
                </a:solidFill>
                <a:effectLst/>
                <a:uLnTx/>
                <a:uFillTx/>
                <a:latin typeface="Times New Roman" panose="02020603050405020304" pitchFamily="18" charset="0"/>
                <a:ea typeface="楷体_GB2312" pitchFamily="49" charset="-122"/>
                <a:cs typeface="+mn-cs"/>
              </a:rPr>
              <a:t>表</a:t>
            </a:r>
            <a:endParaRPr kumimoji="1" lang="zh-CN" altLang="en-US" sz="2400" b="1" i="0" u="none" strike="noStrike" kern="1200" cap="none" spc="0" normalizeH="0" baseline="0" noProof="0" dirty="0">
              <a:ln>
                <a:noFill/>
              </a:ln>
              <a:solidFill>
                <a:srgbClr val="66FF33"/>
              </a:solidFill>
              <a:effectLst/>
              <a:uLnTx/>
              <a:uFillTx/>
              <a:latin typeface="Arial" charset="0"/>
              <a:ea typeface="宋体" charset="-122"/>
              <a:cs typeface="+mn-cs"/>
            </a:endParaRPr>
          </a:p>
        </p:txBody>
      </p:sp>
    </p:spTree>
    <p:extLst>
      <p:ext uri="{BB962C8B-B14F-4D97-AF65-F5344CB8AC3E}">
        <p14:creationId xmlns:p14="http://schemas.microsoft.com/office/powerpoint/2010/main" val="426368914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3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3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3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3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4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4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4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0"/>
      <p:bldP spid="34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zh-CN" i="0" smtClean="0">
                <a:solidFill>
                  <a:srgbClr val="FFFF66"/>
                </a:solidFill>
              </a:rPr>
              <a:t>5.1 </a:t>
            </a:r>
            <a:r>
              <a:rPr lang="zh-CN" altLang="en-US" i="0" smtClean="0">
                <a:solidFill>
                  <a:srgbClr val="FFFF66"/>
                </a:solidFill>
              </a:rPr>
              <a:t>数组的概念</a:t>
            </a:r>
            <a:endParaRPr lang="en-US" altLang="zh-CN" i="0" smtClean="0">
              <a:solidFill>
                <a:srgbClr val="FFFF66"/>
              </a:solidFill>
            </a:endParaRPr>
          </a:p>
        </p:txBody>
      </p:sp>
      <p:sp>
        <p:nvSpPr>
          <p:cNvPr id="35844" name="Rectangle 3"/>
          <p:cNvSpPr>
            <a:spLocks noGrp="1" noChangeArrowheads="1"/>
          </p:cNvSpPr>
          <p:nvPr>
            <p:ph type="body" idx="1"/>
          </p:nvPr>
        </p:nvSpPr>
        <p:spPr>
          <a:xfrm>
            <a:off x="115888" y="841375"/>
            <a:ext cx="8893175" cy="984250"/>
          </a:xfrm>
        </p:spPr>
        <p:txBody>
          <a:bodyPr/>
          <a:lstStyle/>
          <a:p>
            <a:pPr eaLnBrk="1" hangingPunct="1">
              <a:lnSpc>
                <a:spcPts val="4200"/>
              </a:lnSpc>
              <a:spcBef>
                <a:spcPct val="0"/>
              </a:spcBef>
              <a:defRPr/>
            </a:pPr>
            <a:r>
              <a:rPr lang="en-US" altLang="zh-CN" sz="3200" dirty="0" smtClean="0"/>
              <a:t>FORTRAN</a:t>
            </a:r>
            <a:r>
              <a:rPr lang="zh-CN" altLang="en-US" sz="3200" dirty="0" smtClean="0"/>
              <a:t>数组的</a:t>
            </a:r>
            <a:r>
              <a:rPr lang="zh-CN" altLang="en-US" sz="3200" dirty="0" smtClean="0">
                <a:solidFill>
                  <a:schemeClr val="tx1"/>
                </a:solidFill>
              </a:rPr>
              <a:t>列优先</a:t>
            </a:r>
            <a:r>
              <a:rPr lang="zh-CN" altLang="en-US" sz="3200" dirty="0" smtClean="0"/>
              <a:t>存储</a:t>
            </a:r>
            <a:endParaRPr lang="en-US" altLang="zh-CN" sz="3200" dirty="0" smtClean="0"/>
          </a:p>
          <a:p>
            <a:pPr marL="0" indent="0" eaLnBrk="1" hangingPunct="1">
              <a:lnSpc>
                <a:spcPts val="4200"/>
              </a:lnSpc>
              <a:spcBef>
                <a:spcPct val="0"/>
              </a:spcBef>
              <a:buFont typeface="Wingdings" panose="05000000000000000000" pitchFamily="2" charset="2"/>
              <a:buNone/>
              <a:defRPr/>
            </a:pPr>
            <a:r>
              <a:rPr lang="en-US" altLang="zh-CN" sz="3200" dirty="0" smtClean="0"/>
              <a:t>   </a:t>
            </a:r>
            <a:r>
              <a:rPr lang="zh-CN" altLang="en-US" sz="3200" dirty="0" smtClean="0"/>
              <a:t>例如：数组</a:t>
            </a:r>
            <a:r>
              <a:rPr lang="en-US" altLang="zh-CN" sz="3200" dirty="0" smtClean="0"/>
              <a:t> a(3,4)</a:t>
            </a:r>
            <a:endParaRPr lang="zh-CN" altLang="en-US" sz="3200" dirty="0" smtClean="0"/>
          </a:p>
        </p:txBody>
      </p:sp>
      <p:grpSp>
        <p:nvGrpSpPr>
          <p:cNvPr id="5" name="组合 4"/>
          <p:cNvGrpSpPr>
            <a:grpSpLocks/>
          </p:cNvGrpSpPr>
          <p:nvPr/>
        </p:nvGrpSpPr>
        <p:grpSpPr bwMode="auto">
          <a:xfrm>
            <a:off x="1568450" y="2170113"/>
            <a:ext cx="2903538" cy="622300"/>
            <a:chOff x="1567877" y="2159307"/>
            <a:chExt cx="2904370" cy="621860"/>
          </a:xfrm>
        </p:grpSpPr>
        <p:sp>
          <p:nvSpPr>
            <p:cNvPr id="36893" name="Text Box 15"/>
            <p:cNvSpPr txBox="1">
              <a:spLocks noChangeArrowheads="1"/>
            </p:cNvSpPr>
            <p:nvPr/>
          </p:nvSpPr>
          <p:spPr bwMode="auto">
            <a:xfrm>
              <a:off x="2291777" y="2163266"/>
              <a:ext cx="746125" cy="604837"/>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0,1</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894" name="Text Box 16"/>
            <p:cNvSpPr txBox="1">
              <a:spLocks noChangeArrowheads="1"/>
            </p:cNvSpPr>
            <p:nvPr/>
          </p:nvSpPr>
          <p:spPr bwMode="auto">
            <a:xfrm>
              <a:off x="1567877" y="2163266"/>
              <a:ext cx="746125" cy="604837"/>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0,0</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895" name="Text Box 17"/>
            <p:cNvSpPr txBox="1">
              <a:spLocks noChangeArrowheads="1"/>
            </p:cNvSpPr>
            <p:nvPr/>
          </p:nvSpPr>
          <p:spPr bwMode="auto">
            <a:xfrm>
              <a:off x="3004660" y="2163266"/>
              <a:ext cx="746125" cy="604837"/>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0,2</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896" name="Text Box 17"/>
            <p:cNvSpPr txBox="1">
              <a:spLocks noChangeArrowheads="1"/>
            </p:cNvSpPr>
            <p:nvPr/>
          </p:nvSpPr>
          <p:spPr bwMode="auto">
            <a:xfrm>
              <a:off x="3740957" y="2159307"/>
              <a:ext cx="731290" cy="621860"/>
            </a:xfrm>
            <a:prstGeom prst="rect">
              <a:avLst/>
            </a:prstGeom>
            <a:solidFill>
              <a:schemeClr val="accent1"/>
            </a:solidFill>
            <a:ln w="25400">
              <a:solidFill>
                <a:schemeClr val="tx1"/>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0,3</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0" name="组合 9"/>
          <p:cNvGrpSpPr>
            <a:grpSpLocks/>
          </p:cNvGrpSpPr>
          <p:nvPr/>
        </p:nvGrpSpPr>
        <p:grpSpPr bwMode="auto">
          <a:xfrm>
            <a:off x="1568450" y="2771775"/>
            <a:ext cx="2903538" cy="614363"/>
            <a:chOff x="1567877" y="2771028"/>
            <a:chExt cx="2904270" cy="615110"/>
          </a:xfrm>
        </p:grpSpPr>
        <p:sp>
          <p:nvSpPr>
            <p:cNvPr id="36889" name="Text Box 18"/>
            <p:cNvSpPr txBox="1">
              <a:spLocks noChangeArrowheads="1"/>
            </p:cNvSpPr>
            <p:nvPr/>
          </p:nvSpPr>
          <p:spPr bwMode="auto">
            <a:xfrm>
              <a:off x="1567877" y="2772866"/>
              <a:ext cx="746125" cy="604837"/>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1,0</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890" name="Text Box 19"/>
            <p:cNvSpPr txBox="1">
              <a:spLocks noChangeArrowheads="1"/>
            </p:cNvSpPr>
            <p:nvPr/>
          </p:nvSpPr>
          <p:spPr bwMode="auto">
            <a:xfrm>
              <a:off x="2291777" y="2772866"/>
              <a:ext cx="746125" cy="604837"/>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1,1</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891" name="Text Box 20"/>
            <p:cNvSpPr txBox="1">
              <a:spLocks noChangeArrowheads="1"/>
            </p:cNvSpPr>
            <p:nvPr/>
          </p:nvSpPr>
          <p:spPr bwMode="auto">
            <a:xfrm>
              <a:off x="3004565" y="2772866"/>
              <a:ext cx="746125" cy="604837"/>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1,2</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6892" name="Text Box 20"/>
            <p:cNvSpPr txBox="1">
              <a:spLocks noChangeArrowheads="1"/>
            </p:cNvSpPr>
            <p:nvPr/>
          </p:nvSpPr>
          <p:spPr bwMode="auto">
            <a:xfrm>
              <a:off x="3740857" y="2771028"/>
              <a:ext cx="731290" cy="615110"/>
            </a:xfrm>
            <a:prstGeom prst="rect">
              <a:avLst/>
            </a:prstGeom>
            <a:solidFill>
              <a:srgbClr val="99CCFF"/>
            </a:solidFill>
            <a:ln w="25400">
              <a:solidFill>
                <a:schemeClr val="tx1"/>
              </a:solidFill>
              <a:miter lim="800000"/>
              <a:headEnd/>
              <a:tailEnd/>
            </a:ln>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1,3</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5" name="组合 14"/>
          <p:cNvGrpSpPr>
            <a:grpSpLocks/>
          </p:cNvGrpSpPr>
          <p:nvPr/>
        </p:nvGrpSpPr>
        <p:grpSpPr bwMode="auto">
          <a:xfrm>
            <a:off x="1565275" y="3376613"/>
            <a:ext cx="2916238" cy="593725"/>
            <a:chOff x="1566039" y="3376959"/>
            <a:chExt cx="2915384" cy="593954"/>
          </a:xfrm>
        </p:grpSpPr>
        <p:sp>
          <p:nvSpPr>
            <p:cNvPr id="16" name="Text Box 18"/>
            <p:cNvSpPr txBox="1">
              <a:spLocks noChangeArrowheads="1"/>
            </p:cNvSpPr>
            <p:nvPr/>
          </p:nvSpPr>
          <p:spPr bwMode="auto">
            <a:xfrm>
              <a:off x="1566039" y="3376959"/>
              <a:ext cx="731624" cy="584425"/>
            </a:xfrm>
            <a:prstGeom prst="rect">
              <a:avLst/>
            </a:prstGeom>
            <a:solidFill>
              <a:schemeClr val="accent3">
                <a:lumMod val="40000"/>
                <a:lumOff val="60000"/>
              </a:schemeClr>
            </a:solidFill>
            <a:ln w="25400">
              <a:solidFill>
                <a:schemeClr val="tx1"/>
              </a:solidFill>
              <a:miter lim="800000"/>
              <a:headEnd/>
              <a:tailEnd/>
            </a:ln>
          </p:spPr>
          <p:txBody>
            <a:bodyPr wrap="none">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32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2,0</a:t>
              </a:r>
              <a:endParaRPr kumimoji="1" lang="en-US" altLang="zh-CN" sz="32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17" name="Text Box 19"/>
            <p:cNvSpPr txBox="1">
              <a:spLocks noChangeArrowheads="1"/>
            </p:cNvSpPr>
            <p:nvPr/>
          </p:nvSpPr>
          <p:spPr bwMode="auto">
            <a:xfrm>
              <a:off x="2289727" y="3376959"/>
              <a:ext cx="731624" cy="584425"/>
            </a:xfrm>
            <a:prstGeom prst="rect">
              <a:avLst/>
            </a:prstGeom>
            <a:solidFill>
              <a:schemeClr val="accent3">
                <a:lumMod val="40000"/>
                <a:lumOff val="60000"/>
              </a:schemeClr>
            </a:solidFill>
            <a:ln w="25400">
              <a:solidFill>
                <a:schemeClr val="tx1"/>
              </a:solidFill>
              <a:miter lim="800000"/>
              <a:headEnd/>
              <a:tailEnd/>
            </a:ln>
          </p:spPr>
          <p:txBody>
            <a:bodyPr wrap="none">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32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2,1</a:t>
              </a:r>
              <a:endParaRPr kumimoji="1" lang="en-US" altLang="zh-CN" sz="32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18" name="Text Box 20"/>
            <p:cNvSpPr txBox="1">
              <a:spLocks noChangeArrowheads="1"/>
            </p:cNvSpPr>
            <p:nvPr/>
          </p:nvSpPr>
          <p:spPr bwMode="auto">
            <a:xfrm>
              <a:off x="3013415" y="3376959"/>
              <a:ext cx="731624" cy="584425"/>
            </a:xfrm>
            <a:prstGeom prst="rect">
              <a:avLst/>
            </a:prstGeom>
            <a:solidFill>
              <a:schemeClr val="accent3">
                <a:lumMod val="40000"/>
                <a:lumOff val="60000"/>
              </a:schemeClr>
            </a:solidFill>
            <a:ln w="25400">
              <a:solidFill>
                <a:schemeClr val="tx1"/>
              </a:solidFill>
              <a:miter lim="800000"/>
              <a:headEnd/>
              <a:tailEnd/>
            </a:ln>
          </p:spPr>
          <p:txBody>
            <a:bodyPr wrap="none">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32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2,2</a:t>
              </a:r>
              <a:endParaRPr kumimoji="1" lang="en-US" altLang="zh-CN" sz="32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19" name="Text Box 20"/>
            <p:cNvSpPr txBox="1">
              <a:spLocks noChangeArrowheads="1"/>
            </p:cNvSpPr>
            <p:nvPr/>
          </p:nvSpPr>
          <p:spPr bwMode="auto">
            <a:xfrm>
              <a:off x="3749799" y="3386488"/>
              <a:ext cx="731624" cy="584425"/>
            </a:xfrm>
            <a:prstGeom prst="rect">
              <a:avLst/>
            </a:prstGeom>
            <a:solidFill>
              <a:schemeClr val="accent3">
                <a:lumMod val="40000"/>
                <a:lumOff val="60000"/>
              </a:schemeClr>
            </a:solidFill>
            <a:ln w="25400">
              <a:solidFill>
                <a:schemeClr val="tx1"/>
              </a:solidFill>
              <a:miter lim="800000"/>
              <a:headEnd/>
              <a:tailEnd/>
            </a:ln>
          </p:spPr>
          <p:txBody>
            <a:bodyPr wrap="none"/>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32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2,3</a:t>
              </a:r>
              <a:endParaRPr kumimoji="1" lang="en-US" altLang="zh-CN" sz="32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grpSp>
      <p:sp>
        <p:nvSpPr>
          <p:cNvPr id="21" name="Text Box 15"/>
          <p:cNvSpPr txBox="1">
            <a:spLocks noChangeArrowheads="1"/>
          </p:cNvSpPr>
          <p:nvPr/>
        </p:nvSpPr>
        <p:spPr bwMode="auto">
          <a:xfrm>
            <a:off x="6985000" y="2203450"/>
            <a:ext cx="865188" cy="504825"/>
          </a:xfrm>
          <a:prstGeom prst="rect">
            <a:avLst/>
          </a:prstGeom>
          <a:solidFill>
            <a:schemeClr val="accent1"/>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0,1</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2" name="Text Box 16"/>
          <p:cNvSpPr txBox="1">
            <a:spLocks noChangeArrowheads="1"/>
          </p:cNvSpPr>
          <p:nvPr/>
        </p:nvSpPr>
        <p:spPr bwMode="auto">
          <a:xfrm>
            <a:off x="6985000" y="747713"/>
            <a:ext cx="865188" cy="504825"/>
          </a:xfrm>
          <a:prstGeom prst="rect">
            <a:avLst/>
          </a:prstGeom>
          <a:solidFill>
            <a:schemeClr val="accent1"/>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0,0</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3" name="Text Box 17"/>
          <p:cNvSpPr txBox="1">
            <a:spLocks noChangeArrowheads="1"/>
          </p:cNvSpPr>
          <p:nvPr/>
        </p:nvSpPr>
        <p:spPr bwMode="auto">
          <a:xfrm>
            <a:off x="6985000" y="3735388"/>
            <a:ext cx="865188" cy="504825"/>
          </a:xfrm>
          <a:prstGeom prst="rect">
            <a:avLst/>
          </a:prstGeom>
          <a:solidFill>
            <a:schemeClr val="accent1"/>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0,2</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Text Box 17"/>
          <p:cNvSpPr txBox="1">
            <a:spLocks noChangeArrowheads="1"/>
          </p:cNvSpPr>
          <p:nvPr/>
        </p:nvSpPr>
        <p:spPr bwMode="auto">
          <a:xfrm>
            <a:off x="6985000" y="5268913"/>
            <a:ext cx="865188" cy="519112"/>
          </a:xfrm>
          <a:prstGeom prst="rect">
            <a:avLst/>
          </a:prstGeom>
          <a:solidFill>
            <a:schemeClr val="accent1"/>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0,3</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6" name="Text Box 18"/>
          <p:cNvSpPr txBox="1">
            <a:spLocks noChangeArrowheads="1"/>
          </p:cNvSpPr>
          <p:nvPr/>
        </p:nvSpPr>
        <p:spPr bwMode="auto">
          <a:xfrm>
            <a:off x="6985000" y="1241425"/>
            <a:ext cx="865188" cy="511175"/>
          </a:xfrm>
          <a:prstGeom prst="rect">
            <a:avLst/>
          </a:prstGeom>
          <a:solidFill>
            <a:srgbClr val="99CCFF"/>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1,0</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7" name="Text Box 19"/>
          <p:cNvSpPr txBox="1">
            <a:spLocks noChangeArrowheads="1"/>
          </p:cNvSpPr>
          <p:nvPr/>
        </p:nvSpPr>
        <p:spPr bwMode="auto">
          <a:xfrm>
            <a:off x="6985000" y="2687638"/>
            <a:ext cx="865188" cy="509587"/>
          </a:xfrm>
          <a:prstGeom prst="rect">
            <a:avLst/>
          </a:prstGeom>
          <a:solidFill>
            <a:srgbClr val="99CCFF"/>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1,1</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8" name="Text Box 20"/>
          <p:cNvSpPr txBox="1">
            <a:spLocks noChangeArrowheads="1"/>
          </p:cNvSpPr>
          <p:nvPr/>
        </p:nvSpPr>
        <p:spPr bwMode="auto">
          <a:xfrm>
            <a:off x="6985000" y="4244975"/>
            <a:ext cx="865188" cy="509588"/>
          </a:xfrm>
          <a:prstGeom prst="rect">
            <a:avLst/>
          </a:prstGeom>
          <a:solidFill>
            <a:srgbClr val="99CCFF"/>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1,2</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9" name="Text Box 20"/>
          <p:cNvSpPr txBox="1">
            <a:spLocks noChangeArrowheads="1"/>
          </p:cNvSpPr>
          <p:nvPr/>
        </p:nvSpPr>
        <p:spPr bwMode="auto">
          <a:xfrm>
            <a:off x="6985000" y="5799138"/>
            <a:ext cx="858838" cy="517525"/>
          </a:xfrm>
          <a:prstGeom prst="rect">
            <a:avLst/>
          </a:prstGeom>
          <a:solidFill>
            <a:srgbClr val="99CCFF"/>
          </a:solidFill>
          <a:ln w="25400">
            <a:solidFill>
              <a:schemeClr val="tx1"/>
            </a:solidFill>
            <a:miter lim="800000"/>
            <a:headEnd/>
            <a:tailEnd/>
          </a:ln>
        </p:spPr>
        <p:txBody>
          <a:bodyPr wrap="none" tIns="0" bIns="0"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1,3</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1" name="Text Box 18"/>
          <p:cNvSpPr txBox="1">
            <a:spLocks noChangeArrowheads="1"/>
          </p:cNvSpPr>
          <p:nvPr/>
        </p:nvSpPr>
        <p:spPr bwMode="auto">
          <a:xfrm>
            <a:off x="6985000" y="1744663"/>
            <a:ext cx="858838" cy="461962"/>
          </a:xfrm>
          <a:prstGeom prst="rect">
            <a:avLst/>
          </a:prstGeom>
          <a:solidFill>
            <a:schemeClr val="accent3">
              <a:lumMod val="40000"/>
              <a:lumOff val="60000"/>
            </a:schemeClr>
          </a:solidFill>
          <a:ln w="25400">
            <a:solidFill>
              <a:schemeClr val="tx1"/>
            </a:solidFill>
            <a:miter lim="800000"/>
            <a:headEnd/>
            <a:tailEnd/>
          </a:ln>
        </p:spPr>
        <p:txBody>
          <a:bodyPr wrap="none" tIns="0" bIns="0" anchorCtr="1"/>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28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2,0</a:t>
            </a:r>
            <a:endParaRPr kumimoji="1" lang="en-US" altLang="zh-CN" sz="28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32" name="Text Box 19"/>
          <p:cNvSpPr txBox="1">
            <a:spLocks noChangeArrowheads="1"/>
          </p:cNvSpPr>
          <p:nvPr/>
        </p:nvSpPr>
        <p:spPr bwMode="auto">
          <a:xfrm>
            <a:off x="6985000" y="3187700"/>
            <a:ext cx="865188" cy="536575"/>
          </a:xfrm>
          <a:prstGeom prst="rect">
            <a:avLst/>
          </a:prstGeom>
          <a:solidFill>
            <a:schemeClr val="accent3">
              <a:lumMod val="40000"/>
              <a:lumOff val="60000"/>
            </a:schemeClr>
          </a:solidFill>
          <a:ln w="25400">
            <a:solidFill>
              <a:schemeClr val="tx1"/>
            </a:solidFill>
            <a:miter lim="800000"/>
            <a:headEnd/>
            <a:tailEnd/>
          </a:ln>
        </p:spPr>
        <p:txBody>
          <a:bodyPr anchorCtr="1">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28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2,1</a:t>
            </a:r>
            <a:endParaRPr kumimoji="1" lang="en-US" altLang="zh-CN" sz="28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33" name="Text Box 20"/>
          <p:cNvSpPr txBox="1">
            <a:spLocks noChangeArrowheads="1"/>
          </p:cNvSpPr>
          <p:nvPr/>
        </p:nvSpPr>
        <p:spPr bwMode="auto">
          <a:xfrm>
            <a:off x="6985000" y="4748213"/>
            <a:ext cx="865188" cy="536575"/>
          </a:xfrm>
          <a:prstGeom prst="rect">
            <a:avLst/>
          </a:prstGeom>
          <a:solidFill>
            <a:schemeClr val="accent3">
              <a:lumMod val="40000"/>
              <a:lumOff val="60000"/>
            </a:schemeClr>
          </a:solidFill>
          <a:ln w="25400">
            <a:solidFill>
              <a:schemeClr val="tx1"/>
            </a:solidFill>
            <a:miter lim="800000"/>
            <a:headEnd/>
            <a:tailEnd/>
          </a:ln>
        </p:spPr>
        <p:txBody>
          <a:bodyPr anchorCtr="1">
            <a:spAutoFit/>
          </a:bodyPr>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28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2,2</a:t>
            </a:r>
            <a:endParaRPr kumimoji="1" lang="en-US" altLang="zh-CN" sz="28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34" name="Text Box 20"/>
          <p:cNvSpPr txBox="1">
            <a:spLocks noChangeArrowheads="1"/>
          </p:cNvSpPr>
          <p:nvPr/>
        </p:nvSpPr>
        <p:spPr bwMode="auto">
          <a:xfrm>
            <a:off x="6985000" y="6307138"/>
            <a:ext cx="858838" cy="463550"/>
          </a:xfrm>
          <a:prstGeom prst="rect">
            <a:avLst/>
          </a:prstGeom>
          <a:solidFill>
            <a:schemeClr val="accent3">
              <a:lumMod val="40000"/>
              <a:lumOff val="60000"/>
            </a:schemeClr>
          </a:solidFill>
          <a:ln w="25400">
            <a:solidFill>
              <a:schemeClr val="tx1"/>
            </a:solidFill>
            <a:miter lim="800000"/>
            <a:headEnd/>
            <a:tailEnd/>
          </a:ln>
        </p:spPr>
        <p:txBody>
          <a:bodyPr wrap="none" anchorCtr="1"/>
          <a:lstStyle>
            <a:lvl1pPr eaLnBrk="0" hangingPunct="0">
              <a:defRPr kumimoji="1" sz="2800" b="1">
                <a:solidFill>
                  <a:srgbClr val="000000"/>
                </a:solidFill>
                <a:latin typeface="Times New Roman" pitchFamily="18" charset="0"/>
                <a:ea typeface="楷体_GB2312" pitchFamily="49" charset="-122"/>
              </a:defRPr>
            </a:lvl1pPr>
            <a:lvl2pPr marL="742950" indent="-285750" eaLnBrk="0" hangingPunct="0">
              <a:defRPr kumimoji="1" sz="2800" b="1">
                <a:solidFill>
                  <a:srgbClr val="000000"/>
                </a:solidFill>
                <a:latin typeface="Times New Roman" pitchFamily="18" charset="0"/>
                <a:ea typeface="楷体_GB2312" pitchFamily="49" charset="-122"/>
              </a:defRPr>
            </a:lvl2pPr>
            <a:lvl3pPr marL="1143000" indent="-228600" eaLnBrk="0" hangingPunct="0">
              <a:defRPr kumimoji="1" sz="2800" b="1">
                <a:solidFill>
                  <a:srgbClr val="000000"/>
                </a:solidFill>
                <a:latin typeface="Times New Roman" pitchFamily="18" charset="0"/>
                <a:ea typeface="楷体_GB2312" pitchFamily="49" charset="-122"/>
              </a:defRPr>
            </a:lvl3pPr>
            <a:lvl4pPr marL="1600200" indent="-228600" eaLnBrk="0" hangingPunct="0">
              <a:defRPr kumimoji="1" sz="2800" b="1">
                <a:solidFill>
                  <a:srgbClr val="000000"/>
                </a:solidFill>
                <a:latin typeface="Times New Roman" pitchFamily="18" charset="0"/>
                <a:ea typeface="楷体_GB2312" pitchFamily="49" charset="-122"/>
              </a:defRPr>
            </a:lvl4pPr>
            <a:lvl5pPr marL="2057400" indent="-228600" eaLnBrk="0" hangingPunct="0">
              <a:defRPr kumimoji="1" sz="2800" b="1">
                <a:solidFill>
                  <a:srgbClr val="000000"/>
                </a:solidFill>
                <a:latin typeface="Times New Roman" pitchFamily="18" charset="0"/>
                <a:ea typeface="楷体_GB2312" pitchFamily="49" charset="-122"/>
              </a:defRPr>
            </a:lvl5pPr>
            <a:lvl6pPr marL="25146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6pPr>
            <a:lvl7pPr marL="29718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7pPr>
            <a:lvl8pPr marL="34290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8pPr>
            <a:lvl9pPr marL="3886200" indent="-228600" algn="r" eaLnBrk="0" fontAlgn="base" hangingPunct="0">
              <a:spcBef>
                <a:spcPct val="50000"/>
              </a:spcBef>
              <a:spcAft>
                <a:spcPct val="0"/>
              </a:spcAft>
              <a:defRPr kumimoji="1" sz="2800" b="1">
                <a:solidFill>
                  <a:srgbClr val="000000"/>
                </a:solidFill>
                <a:latin typeface="Times New Roman"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800080"/>
                </a:solidFill>
                <a:effectLst/>
                <a:uLnTx/>
                <a:uFillTx/>
                <a:latin typeface="Times New Roman" pitchFamily="18" charset="0"/>
                <a:ea typeface="宋体" pitchFamily="2" charset="-122"/>
                <a:cs typeface="+mn-cs"/>
              </a:rPr>
              <a:t>a</a:t>
            </a:r>
            <a:r>
              <a:rPr kumimoji="1" lang="en-US" altLang="zh-CN" sz="2800" b="1" i="0" u="none" strike="noStrike" kern="1200" cap="none" spc="0" normalizeH="0" baseline="-25000" noProof="0" dirty="0" smtClean="0">
                <a:ln>
                  <a:noFill/>
                </a:ln>
                <a:solidFill>
                  <a:srgbClr val="800080"/>
                </a:solidFill>
                <a:effectLst/>
                <a:uLnTx/>
                <a:uFillTx/>
                <a:latin typeface="Times New Roman" pitchFamily="18" charset="0"/>
                <a:ea typeface="宋体" pitchFamily="2" charset="-122"/>
                <a:cs typeface="+mn-cs"/>
              </a:rPr>
              <a:t>2,3</a:t>
            </a:r>
            <a:endParaRPr kumimoji="1" lang="en-US" altLang="zh-CN" sz="2800" b="1" i="0" u="none" strike="noStrike" kern="1200" cap="none" spc="0" normalizeH="0" baseline="-25000" noProof="0" dirty="0">
              <a:ln>
                <a:noFill/>
              </a:ln>
              <a:solidFill>
                <a:srgbClr val="FFFFFF"/>
              </a:solidFill>
              <a:effectLst/>
              <a:uLnTx/>
              <a:uFillTx/>
              <a:latin typeface="Times New Roman" pitchFamily="18" charset="0"/>
              <a:ea typeface="宋体" pitchFamily="2" charset="-122"/>
              <a:cs typeface="+mn-cs"/>
            </a:endParaRPr>
          </a:p>
        </p:txBody>
      </p:sp>
      <p:sp>
        <p:nvSpPr>
          <p:cNvPr id="35" name="圆角矩形标注 34"/>
          <p:cNvSpPr>
            <a:spLocks noChangeArrowheads="1"/>
          </p:cNvSpPr>
          <p:nvPr/>
        </p:nvSpPr>
        <p:spPr bwMode="auto">
          <a:xfrm>
            <a:off x="1419225" y="4714875"/>
            <a:ext cx="2084388" cy="1233488"/>
          </a:xfrm>
          <a:prstGeom prst="wedgeRoundRectCallout">
            <a:avLst>
              <a:gd name="adj1" fmla="val -315"/>
              <a:gd name="adj2" fmla="val -105963"/>
              <a:gd name="adj3" fmla="val 16667"/>
            </a:avLst>
          </a:prstGeom>
          <a:noFill/>
          <a:ln w="9525"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数组的逻辑结构</a:t>
            </a:r>
          </a:p>
        </p:txBody>
      </p:sp>
      <p:sp>
        <p:nvSpPr>
          <p:cNvPr id="36" name="圆角矩形标注 35"/>
          <p:cNvSpPr>
            <a:spLocks noChangeArrowheads="1"/>
          </p:cNvSpPr>
          <p:nvPr/>
        </p:nvSpPr>
        <p:spPr bwMode="auto">
          <a:xfrm>
            <a:off x="4303713" y="4867275"/>
            <a:ext cx="2084387" cy="1233488"/>
          </a:xfrm>
          <a:prstGeom prst="wedgeRoundRectCallout">
            <a:avLst>
              <a:gd name="adj1" fmla="val 72634"/>
              <a:gd name="adj2" fmla="val -125597"/>
              <a:gd name="adj3" fmla="val 16667"/>
            </a:avLst>
          </a:prstGeom>
          <a:noFill/>
          <a:ln w="9525" algn="ctr">
            <a:solidFill>
              <a:srgbClr val="FFFF00"/>
            </a:solidFill>
            <a:round/>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数组的</a:t>
            </a:r>
            <a:r>
              <a:rPr kumimoji="1" lang="zh-CN" altLang="en-US" sz="3200" b="1"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rPr>
              <a:t>列优先</a:t>
            </a: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存储</a:t>
            </a:r>
          </a:p>
        </p:txBody>
      </p:sp>
    </p:spTree>
    <p:extLst>
      <p:ext uri="{BB962C8B-B14F-4D97-AF65-F5344CB8AC3E}">
        <p14:creationId xmlns:p14="http://schemas.microsoft.com/office/powerpoint/2010/main" val="3836917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down)">
                                      <p:cBhvr>
                                        <p:cTn id="20" dur="500"/>
                                        <p:tgtEl>
                                          <p:spTgt spid="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up)">
                                      <p:cBhvr>
                                        <p:cTn id="25" dur="500"/>
                                        <p:tgtEl>
                                          <p:spTgt spid="22"/>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up)">
                                      <p:cBhvr>
                                        <p:cTn id="29" dur="500"/>
                                        <p:tgtEl>
                                          <p:spTgt spid="26"/>
                                        </p:tgtEl>
                                      </p:cBhvr>
                                    </p:animEffect>
                                  </p:childTnLst>
                                </p:cTn>
                              </p:par>
                            </p:childTnLst>
                          </p:cTn>
                        </p:par>
                        <p:par>
                          <p:cTn id="30" fill="hold" nodeType="afterGroup">
                            <p:stCondLst>
                              <p:cond delay="1000"/>
                            </p:stCondLst>
                            <p:childTnLst>
                              <p:par>
                                <p:cTn id="31" presetID="22" presetClass="entr" presetSubtype="1"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childTnLst>
                          </p:cTn>
                        </p:par>
                        <p:par>
                          <p:cTn id="34" fill="hold" nodeType="afterGroup">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up)">
                                      <p:cBhvr>
                                        <p:cTn id="37" dur="500"/>
                                        <p:tgtEl>
                                          <p:spTgt spid="21"/>
                                        </p:tgtEl>
                                      </p:cBhvr>
                                    </p:animEffect>
                                  </p:childTnLst>
                                </p:cTn>
                              </p:par>
                            </p:childTnLst>
                          </p:cTn>
                        </p:par>
                        <p:par>
                          <p:cTn id="38" fill="hold" nodeType="afterGroup">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up)">
                                      <p:cBhvr>
                                        <p:cTn id="41" dur="500"/>
                                        <p:tgtEl>
                                          <p:spTgt spid="27"/>
                                        </p:tgtEl>
                                      </p:cBhvr>
                                    </p:animEffect>
                                  </p:childTnLst>
                                </p:cTn>
                              </p:par>
                            </p:childTnLst>
                          </p:cTn>
                        </p:par>
                        <p:par>
                          <p:cTn id="42" fill="hold" nodeType="afterGroup">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up)">
                                      <p:cBhvr>
                                        <p:cTn id="45" dur="500"/>
                                        <p:tgtEl>
                                          <p:spTgt spid="32"/>
                                        </p:tgtEl>
                                      </p:cBhvr>
                                    </p:animEffect>
                                  </p:childTnLst>
                                </p:cTn>
                              </p:par>
                            </p:childTnLst>
                          </p:cTn>
                        </p:par>
                        <p:par>
                          <p:cTn id="46" fill="hold" nodeType="afterGroup">
                            <p:stCondLst>
                              <p:cond delay="3000"/>
                            </p:stCondLst>
                            <p:childTnLst>
                              <p:par>
                                <p:cTn id="47" presetID="22" presetClass="entr" presetSubtype="1"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up)">
                                      <p:cBhvr>
                                        <p:cTn id="49" dur="500"/>
                                        <p:tgtEl>
                                          <p:spTgt spid="23"/>
                                        </p:tgtEl>
                                      </p:cBhvr>
                                    </p:animEffect>
                                  </p:childTnLst>
                                </p:cTn>
                              </p:par>
                            </p:childTnLst>
                          </p:cTn>
                        </p:par>
                        <p:par>
                          <p:cTn id="50" fill="hold" nodeType="afterGroup">
                            <p:stCondLst>
                              <p:cond delay="3500"/>
                            </p:stCondLst>
                            <p:childTnLst>
                              <p:par>
                                <p:cTn id="51" presetID="22" presetClass="entr" presetSubtype="1"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500"/>
                                        <p:tgtEl>
                                          <p:spTgt spid="28"/>
                                        </p:tgtEl>
                                      </p:cBhvr>
                                    </p:animEffect>
                                  </p:childTnLst>
                                </p:cTn>
                              </p:par>
                            </p:childTnLst>
                          </p:cTn>
                        </p:par>
                        <p:par>
                          <p:cTn id="54" fill="hold" nodeType="afterGroup">
                            <p:stCondLst>
                              <p:cond delay="4000"/>
                            </p:stCondLst>
                            <p:childTnLst>
                              <p:par>
                                <p:cTn id="55" presetID="22" presetClass="entr" presetSubtype="1" fill="hold" grpId="0"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up)">
                                      <p:cBhvr>
                                        <p:cTn id="57" dur="500"/>
                                        <p:tgtEl>
                                          <p:spTgt spid="33"/>
                                        </p:tgtEl>
                                      </p:cBhvr>
                                    </p:animEffect>
                                  </p:childTnLst>
                                </p:cTn>
                              </p:par>
                            </p:childTnLst>
                          </p:cTn>
                        </p:par>
                        <p:par>
                          <p:cTn id="58" fill="hold" nodeType="afterGroup">
                            <p:stCondLst>
                              <p:cond delay="4500"/>
                            </p:stCondLst>
                            <p:childTnLst>
                              <p:par>
                                <p:cTn id="59" presetID="22" presetClass="entr" presetSubtype="1"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up)">
                                      <p:cBhvr>
                                        <p:cTn id="61" dur="500"/>
                                        <p:tgtEl>
                                          <p:spTgt spid="24"/>
                                        </p:tgtEl>
                                      </p:cBhvr>
                                    </p:animEffect>
                                  </p:childTnLst>
                                </p:cTn>
                              </p:par>
                            </p:childTnLst>
                          </p:cTn>
                        </p:par>
                        <p:par>
                          <p:cTn id="62" fill="hold" nodeType="afterGroup">
                            <p:stCondLst>
                              <p:cond delay="5000"/>
                            </p:stCondLst>
                            <p:childTnLst>
                              <p:par>
                                <p:cTn id="63" presetID="22" presetClass="entr" presetSubtype="1"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wipe(up)">
                                      <p:cBhvr>
                                        <p:cTn id="65" dur="500"/>
                                        <p:tgtEl>
                                          <p:spTgt spid="29"/>
                                        </p:tgtEl>
                                      </p:cBhvr>
                                    </p:animEffect>
                                  </p:childTnLst>
                                </p:cTn>
                              </p:par>
                            </p:childTnLst>
                          </p:cTn>
                        </p:par>
                        <p:par>
                          <p:cTn id="66" fill="hold" nodeType="afterGroup">
                            <p:stCondLst>
                              <p:cond delay="5500"/>
                            </p:stCondLst>
                            <p:childTnLst>
                              <p:par>
                                <p:cTn id="67" presetID="22" presetClass="entr" presetSubtype="1" fill="hold" grpId="0" nodeType="after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wipe(up)">
                                      <p:cBhvr>
                                        <p:cTn id="69" dur="500"/>
                                        <p:tgtEl>
                                          <p:spTgt spid="34"/>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wipe(down)">
                                      <p:cBhvr>
                                        <p:cTn id="7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6" grpId="0" animBg="1"/>
      <p:bldP spid="27" grpId="0" animBg="1"/>
      <p:bldP spid="28" grpId="0" animBg="1"/>
      <p:bldP spid="29" grpId="0" animBg="1"/>
      <p:bldP spid="31" grpId="0" animBg="1"/>
      <p:bldP spid="32" grpId="0" animBg="1"/>
      <p:bldP spid="33" grpId="0" animBg="1"/>
      <p:bldP spid="34" grpId="0" animBg="1"/>
      <p:bldP spid="35" grpId="0" animBg="1"/>
      <p:bldP spid="3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204CEB7C-44F7-4E76-9858-2B639027B385}" type="slidenum">
              <a:rPr lang="zh-CN" altLang="en-US" b="1">
                <a:solidFill>
                  <a:srgbClr val="66CCFF"/>
                </a:solidFill>
              </a:rPr>
              <a:pPr>
                <a:defRPr/>
              </a:pPr>
              <a:t>15</a:t>
            </a:fld>
            <a:r>
              <a:rPr lang="en-US" altLang="zh-CN" b="1"/>
              <a:t> </a:t>
            </a:r>
            <a:r>
              <a:rPr lang="zh-CN" altLang="en-US"/>
              <a:t>页</a:t>
            </a:r>
            <a:endParaRPr lang="zh-CN" altLang="en-US" sz="1800">
              <a:latin typeface="Arial" charset="0"/>
            </a:endParaRPr>
          </a:p>
        </p:txBody>
      </p:sp>
      <p:sp>
        <p:nvSpPr>
          <p:cNvPr id="23555" name="Rectangle 2"/>
          <p:cNvSpPr>
            <a:spLocks noGrp="1" noChangeArrowheads="1"/>
          </p:cNvSpPr>
          <p:nvPr>
            <p:ph type="title"/>
          </p:nvPr>
        </p:nvSpPr>
        <p:spPr/>
        <p:txBody>
          <a:bodyPr/>
          <a:lstStyle/>
          <a:p>
            <a:pPr eaLnBrk="1" hangingPunct="1"/>
            <a:r>
              <a:rPr lang="en-US" altLang="zh-CN" i="0" dirty="0" smtClean="0">
                <a:solidFill>
                  <a:srgbClr val="FFFF66"/>
                </a:solidFill>
              </a:rPr>
              <a:t>5.2 </a:t>
            </a:r>
            <a:r>
              <a:rPr lang="zh-CN" altLang="en-US" i="0" dirty="0" smtClean="0">
                <a:solidFill>
                  <a:srgbClr val="FFFF66"/>
                </a:solidFill>
              </a:rPr>
              <a:t>数组的存储和实现</a:t>
            </a:r>
            <a:endParaRPr lang="en-US" altLang="zh-CN" i="0" dirty="0" smtClean="0">
              <a:solidFill>
                <a:srgbClr val="FFFF66"/>
              </a:solidFill>
            </a:endParaRPr>
          </a:p>
        </p:txBody>
      </p:sp>
      <p:sp>
        <p:nvSpPr>
          <p:cNvPr id="23556" name="Rectangle 3"/>
          <p:cNvSpPr>
            <a:spLocks noGrp="1" noChangeArrowheads="1"/>
          </p:cNvSpPr>
          <p:nvPr>
            <p:ph type="body" idx="1"/>
          </p:nvPr>
        </p:nvSpPr>
        <p:spPr>
          <a:xfrm>
            <a:off x="115888" y="855663"/>
            <a:ext cx="8893175" cy="5797550"/>
          </a:xfrm>
        </p:spPr>
        <p:txBody>
          <a:bodyPr/>
          <a:lstStyle/>
          <a:p>
            <a:pPr eaLnBrk="1" hangingPunct="1">
              <a:lnSpc>
                <a:spcPts val="3100"/>
              </a:lnSpc>
              <a:spcBef>
                <a:spcPct val="0"/>
              </a:spcBef>
            </a:pPr>
            <a:r>
              <a:rPr lang="en-US" altLang="zh-CN" sz="3200" dirty="0" smtClean="0"/>
              <a:t>Pascal </a:t>
            </a:r>
            <a:r>
              <a:rPr lang="zh-CN" altLang="en-US" sz="3200" dirty="0" smtClean="0"/>
              <a:t>语言数组的高位维优先存储</a:t>
            </a:r>
          </a:p>
          <a:p>
            <a:pPr marL="965200" lvl="1" indent="-508000" eaLnBrk="1" hangingPunct="1">
              <a:lnSpc>
                <a:spcPts val="3100"/>
              </a:lnSpc>
              <a:spcBef>
                <a:spcPct val="0"/>
              </a:spcBef>
              <a:buFont typeface="宋体" pitchFamily="2" charset="-122"/>
              <a:buNone/>
            </a:pP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111</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112</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113</a:t>
            </a:r>
            <a:r>
              <a:rPr lang="en-US" altLang="zh-CN" sz="2800" dirty="0" smtClean="0">
                <a:latin typeface="宋体" pitchFamily="2" charset="-122"/>
                <a:ea typeface="黑体" pitchFamily="2" charset="-122"/>
              </a:rPr>
              <a:t>  </a:t>
            </a:r>
            <a:r>
              <a:rPr lang="en-US" altLang="zh-CN" sz="2800" dirty="0" smtClean="0">
                <a:latin typeface="Times New Roman" pitchFamily="18" charset="0"/>
                <a:ea typeface="黑体" pitchFamily="2" charset="-122"/>
              </a:rPr>
              <a:t>…</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11n</a:t>
            </a:r>
            <a:r>
              <a:rPr lang="en-US" altLang="zh-CN" sz="2800" dirty="0" smtClean="0">
                <a:latin typeface="宋体" pitchFamily="2" charset="-122"/>
              </a:rPr>
              <a:t> </a:t>
            </a:r>
            <a:br>
              <a:rPr lang="en-US" altLang="zh-CN" sz="2800" dirty="0" smtClean="0">
                <a:latin typeface="宋体" pitchFamily="2" charset="-122"/>
              </a:rPr>
            </a:b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121</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122</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123</a:t>
            </a:r>
            <a:r>
              <a:rPr lang="en-US" altLang="zh-CN" sz="2800" dirty="0" smtClean="0">
                <a:latin typeface="宋体" pitchFamily="2" charset="-122"/>
                <a:ea typeface="黑体" pitchFamily="2" charset="-122"/>
              </a:rPr>
              <a:t>  </a:t>
            </a:r>
            <a:r>
              <a:rPr lang="en-US" altLang="zh-CN" sz="2800" dirty="0" smtClean="0">
                <a:latin typeface="Times New Roman" pitchFamily="18" charset="0"/>
                <a:ea typeface="黑体" pitchFamily="2" charset="-122"/>
              </a:rPr>
              <a:t>…</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12n</a:t>
            </a:r>
            <a:r>
              <a:rPr lang="en-US" altLang="zh-CN" sz="2800" dirty="0" smtClean="0">
                <a:latin typeface="宋体" pitchFamily="2" charset="-122"/>
              </a:rPr>
              <a:t/>
            </a:r>
            <a:br>
              <a:rPr lang="en-US" altLang="zh-CN" sz="2800" dirty="0" smtClean="0">
                <a:latin typeface="宋体" pitchFamily="2" charset="-122"/>
              </a:rPr>
            </a:br>
            <a:r>
              <a:rPr lang="en-US" altLang="zh-CN" sz="2800" dirty="0" smtClean="0">
                <a:latin typeface="宋体" pitchFamily="2" charset="-122"/>
                <a:ea typeface="黑体" pitchFamily="2" charset="-122"/>
              </a:rPr>
              <a:t>       </a:t>
            </a:r>
            <a:r>
              <a:rPr lang="en-US" altLang="zh-CN" sz="2800" dirty="0" smtClean="0">
                <a:latin typeface="Times New Roman" pitchFamily="18" charset="0"/>
                <a:ea typeface="黑体" pitchFamily="2" charset="-122"/>
              </a:rPr>
              <a:t>…………………………</a:t>
            </a:r>
            <a:r>
              <a:rPr lang="en-US" altLang="zh-CN" sz="2800" dirty="0" smtClean="0">
                <a:latin typeface="宋体" pitchFamily="2" charset="-122"/>
              </a:rPr>
              <a:t/>
            </a:r>
            <a:br>
              <a:rPr lang="en-US" altLang="zh-CN" sz="2800" dirty="0" smtClean="0">
                <a:latin typeface="宋体" pitchFamily="2" charset="-122"/>
              </a:rPr>
            </a:b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1m1</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1m2</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1m3</a:t>
            </a:r>
            <a:r>
              <a:rPr lang="en-US" altLang="zh-CN" sz="2800" dirty="0" smtClean="0">
                <a:latin typeface="宋体" pitchFamily="2" charset="-122"/>
                <a:ea typeface="黑体" pitchFamily="2" charset="-122"/>
              </a:rPr>
              <a:t>  </a:t>
            </a:r>
            <a:r>
              <a:rPr lang="en-US" altLang="zh-CN" sz="2800" dirty="0" smtClean="0">
                <a:latin typeface="Times New Roman" pitchFamily="18" charset="0"/>
                <a:ea typeface="黑体" pitchFamily="2" charset="-122"/>
              </a:rPr>
              <a:t>…</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1mn</a:t>
            </a:r>
            <a:r>
              <a:rPr lang="en-US" altLang="zh-CN" sz="2800" dirty="0" smtClean="0">
                <a:latin typeface="宋体" pitchFamily="2" charset="-122"/>
              </a:rPr>
              <a:t/>
            </a:r>
            <a:br>
              <a:rPr lang="en-US" altLang="zh-CN" sz="2800" dirty="0" smtClean="0">
                <a:latin typeface="宋体" pitchFamily="2" charset="-122"/>
              </a:rPr>
            </a:b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211</a:t>
            </a: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212</a:t>
            </a: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213</a:t>
            </a:r>
            <a:r>
              <a:rPr lang="en-US" altLang="zh-CN" sz="2800" dirty="0" smtClean="0">
                <a:solidFill>
                  <a:srgbClr val="FFFF00"/>
                </a:solidFill>
                <a:latin typeface="宋体" pitchFamily="2" charset="-122"/>
                <a:ea typeface="黑体" pitchFamily="2" charset="-122"/>
              </a:rPr>
              <a:t>  </a:t>
            </a:r>
            <a:r>
              <a:rPr lang="en-US" altLang="zh-CN" sz="2800" dirty="0" smtClean="0">
                <a:solidFill>
                  <a:srgbClr val="FFFF00"/>
                </a:solidFill>
                <a:latin typeface="Times New Roman" pitchFamily="18" charset="0"/>
                <a:ea typeface="黑体" pitchFamily="2" charset="-122"/>
              </a:rPr>
              <a:t>…</a:t>
            </a: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21n</a:t>
            </a:r>
            <a:r>
              <a:rPr lang="en-US" altLang="zh-CN" sz="2800" dirty="0" smtClean="0">
                <a:solidFill>
                  <a:srgbClr val="FFFF00"/>
                </a:solidFill>
                <a:latin typeface="宋体" pitchFamily="2" charset="-122"/>
              </a:rPr>
              <a:t/>
            </a:r>
            <a:br>
              <a:rPr lang="en-US" altLang="zh-CN" sz="2800" dirty="0" smtClean="0">
                <a:solidFill>
                  <a:srgbClr val="FFFF00"/>
                </a:solidFill>
                <a:latin typeface="宋体" pitchFamily="2" charset="-122"/>
              </a:rPr>
            </a:b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221</a:t>
            </a: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222</a:t>
            </a: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223</a:t>
            </a:r>
            <a:r>
              <a:rPr lang="en-US" altLang="zh-CN" sz="2800" dirty="0" smtClean="0">
                <a:solidFill>
                  <a:srgbClr val="FFFF00"/>
                </a:solidFill>
                <a:latin typeface="宋体" pitchFamily="2" charset="-122"/>
                <a:ea typeface="黑体" pitchFamily="2" charset="-122"/>
              </a:rPr>
              <a:t>  </a:t>
            </a:r>
            <a:r>
              <a:rPr lang="en-US" altLang="zh-CN" sz="2800" dirty="0" smtClean="0">
                <a:solidFill>
                  <a:srgbClr val="FFFF00"/>
                </a:solidFill>
                <a:latin typeface="Times New Roman" pitchFamily="18" charset="0"/>
                <a:ea typeface="黑体" pitchFamily="2" charset="-122"/>
              </a:rPr>
              <a:t>…</a:t>
            </a: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22n</a:t>
            </a:r>
            <a:r>
              <a:rPr lang="en-US" altLang="zh-CN" sz="2800" dirty="0" smtClean="0">
                <a:solidFill>
                  <a:srgbClr val="FFFF00"/>
                </a:solidFill>
                <a:latin typeface="宋体" pitchFamily="2" charset="-122"/>
              </a:rPr>
              <a:t/>
            </a:r>
            <a:br>
              <a:rPr lang="en-US" altLang="zh-CN" sz="2800" dirty="0" smtClean="0">
                <a:solidFill>
                  <a:srgbClr val="FFFF00"/>
                </a:solidFill>
                <a:latin typeface="宋体" pitchFamily="2" charset="-122"/>
              </a:rPr>
            </a:br>
            <a:r>
              <a:rPr lang="en-US" altLang="zh-CN" sz="2800" dirty="0" smtClean="0">
                <a:solidFill>
                  <a:srgbClr val="FFFF00"/>
                </a:solidFill>
                <a:latin typeface="宋体" pitchFamily="2" charset="-122"/>
                <a:ea typeface="黑体" pitchFamily="2" charset="-122"/>
              </a:rPr>
              <a:t>       </a:t>
            </a:r>
            <a:r>
              <a:rPr lang="en-US" altLang="zh-CN" sz="2800" dirty="0" smtClean="0">
                <a:solidFill>
                  <a:srgbClr val="FFFF00"/>
                </a:solidFill>
                <a:latin typeface="Times New Roman" pitchFamily="18" charset="0"/>
                <a:ea typeface="黑体" pitchFamily="2" charset="-122"/>
              </a:rPr>
              <a:t>…………………………</a:t>
            </a:r>
            <a:r>
              <a:rPr lang="en-US" altLang="zh-CN" sz="2800" dirty="0" smtClean="0">
                <a:solidFill>
                  <a:srgbClr val="FFFF00"/>
                </a:solidFill>
                <a:latin typeface="宋体" pitchFamily="2" charset="-122"/>
              </a:rPr>
              <a:t/>
            </a:r>
            <a:br>
              <a:rPr lang="en-US" altLang="zh-CN" sz="2800" dirty="0" smtClean="0">
                <a:solidFill>
                  <a:srgbClr val="FFFF00"/>
                </a:solidFill>
                <a:latin typeface="宋体" pitchFamily="2" charset="-122"/>
              </a:rPr>
            </a:b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2m1</a:t>
            </a: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2m2</a:t>
            </a: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2m3</a:t>
            </a:r>
            <a:r>
              <a:rPr lang="en-US" altLang="zh-CN" sz="2800" dirty="0" smtClean="0">
                <a:solidFill>
                  <a:srgbClr val="FFFF00"/>
                </a:solidFill>
                <a:latin typeface="宋体" pitchFamily="2" charset="-122"/>
                <a:ea typeface="黑体" pitchFamily="2" charset="-122"/>
              </a:rPr>
              <a:t>  </a:t>
            </a:r>
            <a:r>
              <a:rPr lang="en-US" altLang="zh-CN" sz="2800" dirty="0" smtClean="0">
                <a:solidFill>
                  <a:srgbClr val="FFFF00"/>
                </a:solidFill>
                <a:latin typeface="Times New Roman" pitchFamily="18" charset="0"/>
                <a:ea typeface="黑体" pitchFamily="2" charset="-122"/>
              </a:rPr>
              <a:t>…</a:t>
            </a:r>
            <a:r>
              <a:rPr lang="en-US" altLang="zh-CN" sz="2800" dirty="0" smtClean="0">
                <a:solidFill>
                  <a:srgbClr val="FFFF00"/>
                </a:solidFill>
                <a:latin typeface="宋体" pitchFamily="2" charset="-122"/>
                <a:ea typeface="黑体" pitchFamily="2" charset="-122"/>
              </a:rPr>
              <a:t> a</a:t>
            </a:r>
            <a:r>
              <a:rPr lang="en-US" altLang="zh-CN" sz="2800" baseline="-25000" dirty="0" smtClean="0">
                <a:solidFill>
                  <a:srgbClr val="FFFF00"/>
                </a:solidFill>
                <a:latin typeface="宋体" pitchFamily="2" charset="-122"/>
                <a:ea typeface="黑体" pitchFamily="2" charset="-122"/>
              </a:rPr>
              <a:t>2mn</a:t>
            </a:r>
            <a:r>
              <a:rPr lang="en-US" altLang="zh-CN" sz="2800" dirty="0" smtClean="0">
                <a:latin typeface="宋体" pitchFamily="2" charset="-122"/>
              </a:rPr>
              <a:t/>
            </a:r>
            <a:br>
              <a:rPr lang="en-US" altLang="zh-CN" sz="2800" dirty="0" smtClean="0">
                <a:latin typeface="宋体" pitchFamily="2" charset="-122"/>
              </a:rPr>
            </a:br>
            <a:r>
              <a:rPr lang="en-US" altLang="zh-CN" sz="2800" dirty="0" smtClean="0">
                <a:latin typeface="宋体" pitchFamily="2" charset="-122"/>
                <a:ea typeface="黑体" pitchFamily="2" charset="-122"/>
              </a:rPr>
              <a:t>               ┇</a:t>
            </a:r>
            <a:r>
              <a:rPr lang="en-US" altLang="zh-CN" sz="2800" dirty="0" smtClean="0">
                <a:latin typeface="宋体" pitchFamily="2" charset="-122"/>
              </a:rPr>
              <a:t/>
            </a:r>
            <a:br>
              <a:rPr lang="en-US" altLang="zh-CN" sz="2800" dirty="0" smtClean="0">
                <a:latin typeface="宋体" pitchFamily="2" charset="-122"/>
              </a:rPr>
            </a:b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k11</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k12</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k13</a:t>
            </a:r>
            <a:r>
              <a:rPr lang="en-US" altLang="zh-CN" sz="2800" dirty="0" smtClean="0">
                <a:solidFill>
                  <a:srgbClr val="00FFFF"/>
                </a:solidFill>
                <a:latin typeface="宋体" pitchFamily="2" charset="-122"/>
                <a:ea typeface="黑体" pitchFamily="2" charset="-122"/>
              </a:rPr>
              <a:t>  </a:t>
            </a:r>
            <a:r>
              <a:rPr lang="en-US" altLang="zh-CN" sz="2800" dirty="0" smtClean="0">
                <a:solidFill>
                  <a:srgbClr val="00FFFF"/>
                </a:solidFill>
                <a:latin typeface="Times New Roman" pitchFamily="18" charset="0"/>
                <a:ea typeface="黑体" pitchFamily="2" charset="-122"/>
              </a:rPr>
              <a:t>…</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k1n</a:t>
            </a:r>
            <a:r>
              <a:rPr lang="en-US" altLang="zh-CN" sz="2800" dirty="0" smtClean="0">
                <a:solidFill>
                  <a:srgbClr val="00FFFF"/>
                </a:solidFill>
                <a:latin typeface="宋体" pitchFamily="2" charset="-122"/>
              </a:rPr>
              <a:t/>
            </a:r>
            <a:br>
              <a:rPr lang="en-US" altLang="zh-CN" sz="2800" dirty="0" smtClean="0">
                <a:solidFill>
                  <a:srgbClr val="00FFFF"/>
                </a:solidFill>
                <a:latin typeface="宋体" pitchFamily="2" charset="-122"/>
              </a:rPr>
            </a:b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k21</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k22</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k23</a:t>
            </a:r>
            <a:r>
              <a:rPr lang="en-US" altLang="zh-CN" sz="2800" dirty="0" smtClean="0">
                <a:solidFill>
                  <a:srgbClr val="00FFFF"/>
                </a:solidFill>
                <a:latin typeface="宋体" pitchFamily="2" charset="-122"/>
                <a:ea typeface="黑体" pitchFamily="2" charset="-122"/>
              </a:rPr>
              <a:t>  </a:t>
            </a:r>
            <a:r>
              <a:rPr lang="en-US" altLang="zh-CN" sz="2800" dirty="0" smtClean="0">
                <a:solidFill>
                  <a:srgbClr val="00FFFF"/>
                </a:solidFill>
                <a:latin typeface="Times New Roman" pitchFamily="18" charset="0"/>
                <a:ea typeface="黑体" pitchFamily="2" charset="-122"/>
              </a:rPr>
              <a:t>…</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k2n</a:t>
            </a:r>
            <a:r>
              <a:rPr lang="en-US" altLang="zh-CN" sz="2800" dirty="0" smtClean="0">
                <a:solidFill>
                  <a:srgbClr val="00FFFF"/>
                </a:solidFill>
                <a:latin typeface="宋体" pitchFamily="2" charset="-122"/>
              </a:rPr>
              <a:t/>
            </a:r>
            <a:br>
              <a:rPr lang="en-US" altLang="zh-CN" sz="2800" dirty="0" smtClean="0">
                <a:solidFill>
                  <a:srgbClr val="00FFFF"/>
                </a:solidFill>
                <a:latin typeface="宋体" pitchFamily="2" charset="-122"/>
              </a:rPr>
            </a:br>
            <a:r>
              <a:rPr lang="en-US" altLang="zh-CN" sz="2800" dirty="0" smtClean="0">
                <a:solidFill>
                  <a:srgbClr val="00FFFF"/>
                </a:solidFill>
                <a:latin typeface="宋体" pitchFamily="2" charset="-122"/>
                <a:ea typeface="黑体" pitchFamily="2" charset="-122"/>
              </a:rPr>
              <a:t>       </a:t>
            </a:r>
            <a:r>
              <a:rPr lang="en-US" altLang="zh-CN" sz="2800" dirty="0" smtClean="0">
                <a:solidFill>
                  <a:srgbClr val="00FFFF"/>
                </a:solidFill>
                <a:latin typeface="Times New Roman" pitchFamily="18" charset="0"/>
                <a:ea typeface="黑体" pitchFamily="2" charset="-122"/>
              </a:rPr>
              <a:t>…………………………</a:t>
            </a:r>
            <a:r>
              <a:rPr lang="en-US" altLang="zh-CN" sz="2800" dirty="0" smtClean="0">
                <a:solidFill>
                  <a:srgbClr val="00FFFF"/>
                </a:solidFill>
                <a:latin typeface="宋体" pitchFamily="2" charset="-122"/>
              </a:rPr>
              <a:t/>
            </a:r>
            <a:br>
              <a:rPr lang="en-US" altLang="zh-CN" sz="2800" dirty="0" smtClean="0">
                <a:solidFill>
                  <a:srgbClr val="00FFFF"/>
                </a:solidFill>
                <a:latin typeface="宋体" pitchFamily="2" charset="-122"/>
              </a:rPr>
            </a:b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km1</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km2</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km3</a:t>
            </a:r>
            <a:r>
              <a:rPr lang="en-US" altLang="zh-CN" sz="2800" dirty="0" smtClean="0">
                <a:solidFill>
                  <a:srgbClr val="00FFFF"/>
                </a:solidFill>
                <a:latin typeface="宋体" pitchFamily="2" charset="-122"/>
                <a:ea typeface="黑体" pitchFamily="2" charset="-122"/>
              </a:rPr>
              <a:t>  </a:t>
            </a:r>
            <a:r>
              <a:rPr lang="en-US" altLang="zh-CN" sz="2800" dirty="0" smtClean="0">
                <a:solidFill>
                  <a:srgbClr val="00FFFF"/>
                </a:solidFill>
                <a:latin typeface="Times New Roman" pitchFamily="18" charset="0"/>
                <a:ea typeface="黑体" pitchFamily="2" charset="-122"/>
              </a:rPr>
              <a:t>…</a:t>
            </a:r>
            <a:r>
              <a:rPr lang="en-US" altLang="zh-CN" sz="2800" dirty="0" smtClean="0">
                <a:solidFill>
                  <a:srgbClr val="00FFFF"/>
                </a:solidFill>
                <a:latin typeface="宋体" pitchFamily="2" charset="-122"/>
                <a:ea typeface="黑体" pitchFamily="2" charset="-122"/>
              </a:rPr>
              <a:t> </a:t>
            </a:r>
            <a:r>
              <a:rPr lang="en-US" altLang="zh-CN" sz="2800" dirty="0" err="1" smtClean="0">
                <a:solidFill>
                  <a:srgbClr val="00FFFF"/>
                </a:solidFill>
                <a:latin typeface="宋体" pitchFamily="2" charset="-122"/>
                <a:ea typeface="黑体" pitchFamily="2" charset="-122"/>
              </a:rPr>
              <a:t>a</a:t>
            </a:r>
            <a:r>
              <a:rPr lang="en-US" altLang="zh-CN" sz="2800" baseline="-25000" dirty="0" err="1" smtClean="0">
                <a:solidFill>
                  <a:srgbClr val="00FFFF"/>
                </a:solidFill>
                <a:latin typeface="宋体" pitchFamily="2" charset="-122"/>
                <a:ea typeface="黑体" pitchFamily="2" charset="-122"/>
              </a:rPr>
              <a:t>kmn</a:t>
            </a:r>
            <a:endParaRPr lang="en-US" altLang="zh-CN" sz="2800" dirty="0" smtClean="0">
              <a:solidFill>
                <a:srgbClr val="00FFFF"/>
              </a:solidFill>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338D0E2D-47FC-4583-8288-7133178A2765}" type="slidenum">
              <a:rPr lang="zh-CN" altLang="en-US" b="1">
                <a:solidFill>
                  <a:srgbClr val="66CCFF"/>
                </a:solidFill>
              </a:rPr>
              <a:pPr>
                <a:defRPr/>
              </a:pPr>
              <a:t>16</a:t>
            </a:fld>
            <a:r>
              <a:rPr lang="en-US" altLang="zh-CN" b="1"/>
              <a:t> </a:t>
            </a:r>
            <a:r>
              <a:rPr lang="zh-CN" altLang="en-US"/>
              <a:t>页</a:t>
            </a:r>
            <a:endParaRPr lang="zh-CN" altLang="en-US" sz="1800">
              <a:latin typeface="Arial" charset="0"/>
            </a:endParaRPr>
          </a:p>
        </p:txBody>
      </p:sp>
      <p:sp>
        <p:nvSpPr>
          <p:cNvPr id="24579" name="Rectangle 2"/>
          <p:cNvSpPr>
            <a:spLocks noGrp="1" noChangeArrowheads="1"/>
          </p:cNvSpPr>
          <p:nvPr>
            <p:ph type="title"/>
          </p:nvPr>
        </p:nvSpPr>
        <p:spPr/>
        <p:txBody>
          <a:bodyPr/>
          <a:lstStyle/>
          <a:p>
            <a:pPr eaLnBrk="1" hangingPunct="1"/>
            <a:r>
              <a:rPr lang="en-US" altLang="zh-CN" i="0" dirty="0" smtClean="0">
                <a:solidFill>
                  <a:srgbClr val="FFFF66"/>
                </a:solidFill>
              </a:rPr>
              <a:t>5.2 </a:t>
            </a:r>
            <a:r>
              <a:rPr lang="zh-CN" altLang="en-US" i="0" dirty="0" smtClean="0">
                <a:solidFill>
                  <a:srgbClr val="FFFF66"/>
                </a:solidFill>
              </a:rPr>
              <a:t>数组的存储和实现</a:t>
            </a:r>
            <a:endParaRPr lang="en-US" altLang="zh-CN" i="0" dirty="0" smtClean="0">
              <a:solidFill>
                <a:srgbClr val="FFFF66"/>
              </a:solidFill>
            </a:endParaRPr>
          </a:p>
        </p:txBody>
      </p:sp>
      <p:sp>
        <p:nvSpPr>
          <p:cNvPr id="24580" name="Rectangle 3"/>
          <p:cNvSpPr>
            <a:spLocks noGrp="1" noChangeArrowheads="1"/>
          </p:cNvSpPr>
          <p:nvPr>
            <p:ph type="body" idx="1"/>
          </p:nvPr>
        </p:nvSpPr>
        <p:spPr>
          <a:xfrm>
            <a:off x="115888" y="841375"/>
            <a:ext cx="8893175" cy="5797550"/>
          </a:xfrm>
        </p:spPr>
        <p:txBody>
          <a:bodyPr/>
          <a:lstStyle/>
          <a:p>
            <a:pPr eaLnBrk="1" hangingPunct="1">
              <a:lnSpc>
                <a:spcPts val="3100"/>
              </a:lnSpc>
              <a:spcBef>
                <a:spcPct val="0"/>
              </a:spcBef>
            </a:pPr>
            <a:r>
              <a:rPr lang="en-US" altLang="zh-CN" sz="3200" dirty="0" smtClean="0"/>
              <a:t>FORTRAN</a:t>
            </a:r>
            <a:r>
              <a:rPr lang="zh-CN" altLang="en-US" sz="3200" dirty="0" smtClean="0"/>
              <a:t>语言数组的低位维优先存储</a:t>
            </a:r>
          </a:p>
          <a:p>
            <a:pPr>
              <a:lnSpc>
                <a:spcPts val="3100"/>
              </a:lnSpc>
              <a:spcBef>
                <a:spcPct val="0"/>
              </a:spcBef>
              <a:buFont typeface="Wingdings" pitchFamily="2" charset="2"/>
              <a:buNone/>
            </a:pP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111</a:t>
            </a: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211</a:t>
            </a: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311</a:t>
            </a:r>
            <a:r>
              <a:rPr lang="en-US" altLang="zh-CN" sz="2800" dirty="0" smtClean="0">
                <a:solidFill>
                  <a:schemeClr val="tx1"/>
                </a:solidFill>
                <a:latin typeface="宋体" pitchFamily="2" charset="-122"/>
                <a:ea typeface="黑体" pitchFamily="2" charset="-122"/>
              </a:rPr>
              <a:t>  </a:t>
            </a:r>
            <a:r>
              <a:rPr lang="en-US" altLang="zh-CN" sz="2800" dirty="0" smtClean="0">
                <a:solidFill>
                  <a:schemeClr val="tx1"/>
                </a:solidFill>
                <a:latin typeface="Times New Roman" pitchFamily="18" charset="0"/>
                <a:ea typeface="黑体" pitchFamily="2" charset="-122"/>
              </a:rPr>
              <a:t>…</a:t>
            </a: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k11</a:t>
            </a:r>
          </a:p>
          <a:p>
            <a:pPr>
              <a:lnSpc>
                <a:spcPts val="3100"/>
              </a:lnSpc>
              <a:spcBef>
                <a:spcPct val="0"/>
              </a:spcBef>
              <a:buFont typeface="Wingdings" pitchFamily="2" charset="2"/>
              <a:buNone/>
            </a:pP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121</a:t>
            </a: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221</a:t>
            </a: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321</a:t>
            </a:r>
            <a:r>
              <a:rPr lang="en-US" altLang="zh-CN" sz="2800" dirty="0" smtClean="0">
                <a:solidFill>
                  <a:schemeClr val="tx1"/>
                </a:solidFill>
                <a:latin typeface="宋体" pitchFamily="2" charset="-122"/>
                <a:ea typeface="黑体" pitchFamily="2" charset="-122"/>
              </a:rPr>
              <a:t>  </a:t>
            </a:r>
            <a:r>
              <a:rPr lang="en-US" altLang="zh-CN" sz="2800" dirty="0" smtClean="0">
                <a:solidFill>
                  <a:schemeClr val="tx1"/>
                </a:solidFill>
                <a:latin typeface="Times New Roman" pitchFamily="18" charset="0"/>
                <a:ea typeface="黑体" pitchFamily="2" charset="-122"/>
              </a:rPr>
              <a:t>…</a:t>
            </a: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k21</a:t>
            </a:r>
            <a:r>
              <a:rPr lang="en-US" altLang="zh-CN" sz="2800" dirty="0" smtClean="0">
                <a:solidFill>
                  <a:schemeClr val="tx1"/>
                </a:solidFill>
                <a:latin typeface="宋体" pitchFamily="2" charset="-122"/>
              </a:rPr>
              <a:t/>
            </a:r>
            <a:br>
              <a:rPr lang="en-US" altLang="zh-CN" sz="2800" dirty="0" smtClean="0">
                <a:solidFill>
                  <a:schemeClr val="tx1"/>
                </a:solidFill>
                <a:latin typeface="宋体" pitchFamily="2" charset="-122"/>
              </a:rPr>
            </a:br>
            <a:r>
              <a:rPr lang="en-US" altLang="zh-CN" sz="2800" dirty="0" smtClean="0">
                <a:solidFill>
                  <a:schemeClr val="tx1"/>
                </a:solidFill>
                <a:latin typeface="宋体" pitchFamily="2" charset="-122"/>
                <a:ea typeface="黑体" pitchFamily="2" charset="-122"/>
              </a:rPr>
              <a:t>       </a:t>
            </a:r>
            <a:r>
              <a:rPr lang="en-US" altLang="zh-CN" sz="2800" dirty="0" smtClean="0">
                <a:solidFill>
                  <a:schemeClr val="tx1"/>
                </a:solidFill>
                <a:latin typeface="Times New Roman" pitchFamily="18" charset="0"/>
                <a:ea typeface="黑体" pitchFamily="2" charset="-122"/>
              </a:rPr>
              <a:t>…………………………</a:t>
            </a:r>
            <a:r>
              <a:rPr lang="en-US" altLang="zh-CN" sz="2800" dirty="0" smtClean="0">
                <a:solidFill>
                  <a:schemeClr val="tx1"/>
                </a:solidFill>
                <a:latin typeface="宋体" pitchFamily="2" charset="-122"/>
              </a:rPr>
              <a:t/>
            </a:r>
            <a:br>
              <a:rPr lang="en-US" altLang="zh-CN" sz="2800" dirty="0" smtClean="0">
                <a:solidFill>
                  <a:schemeClr val="tx1"/>
                </a:solidFill>
                <a:latin typeface="宋体" pitchFamily="2" charset="-122"/>
              </a:rPr>
            </a:b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1m1</a:t>
            </a: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2m1</a:t>
            </a: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3m1</a:t>
            </a:r>
            <a:r>
              <a:rPr lang="en-US" altLang="zh-CN" sz="2800" dirty="0" smtClean="0">
                <a:solidFill>
                  <a:schemeClr val="tx1"/>
                </a:solidFill>
                <a:latin typeface="宋体" pitchFamily="2" charset="-122"/>
                <a:ea typeface="黑体" pitchFamily="2" charset="-122"/>
              </a:rPr>
              <a:t>  </a:t>
            </a:r>
            <a:r>
              <a:rPr lang="en-US" altLang="zh-CN" sz="2800" dirty="0" smtClean="0">
                <a:solidFill>
                  <a:schemeClr val="tx1"/>
                </a:solidFill>
                <a:latin typeface="Times New Roman" pitchFamily="18" charset="0"/>
                <a:ea typeface="黑体" pitchFamily="2" charset="-122"/>
              </a:rPr>
              <a:t>…</a:t>
            </a:r>
            <a:r>
              <a:rPr lang="en-US" altLang="zh-CN" sz="2800" dirty="0" smtClean="0">
                <a:solidFill>
                  <a:schemeClr val="tx1"/>
                </a:solidFill>
                <a:latin typeface="宋体" pitchFamily="2" charset="-122"/>
                <a:ea typeface="黑体" pitchFamily="2" charset="-122"/>
              </a:rPr>
              <a:t> a</a:t>
            </a:r>
            <a:r>
              <a:rPr lang="en-US" altLang="zh-CN" sz="2800" baseline="-25000" dirty="0" smtClean="0">
                <a:solidFill>
                  <a:schemeClr val="tx1"/>
                </a:solidFill>
                <a:latin typeface="宋体" pitchFamily="2" charset="-122"/>
                <a:ea typeface="黑体" pitchFamily="2" charset="-122"/>
              </a:rPr>
              <a:t>km1</a:t>
            </a:r>
            <a:r>
              <a:rPr lang="en-US" altLang="zh-CN" sz="2800" dirty="0" smtClean="0">
                <a:latin typeface="宋体" pitchFamily="2" charset="-122"/>
              </a:rPr>
              <a:t/>
            </a:r>
            <a:br>
              <a:rPr lang="en-US" altLang="zh-CN" sz="2800" dirty="0" smtClean="0">
                <a:latin typeface="宋体" pitchFamily="2" charset="-122"/>
              </a:rPr>
            </a:b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112</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212</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312</a:t>
            </a:r>
            <a:r>
              <a:rPr lang="en-US" altLang="zh-CN" sz="2800" dirty="0" smtClean="0">
                <a:latin typeface="宋体" pitchFamily="2" charset="-122"/>
                <a:ea typeface="黑体" pitchFamily="2" charset="-122"/>
              </a:rPr>
              <a:t>  </a:t>
            </a:r>
            <a:r>
              <a:rPr lang="en-US" altLang="zh-CN" sz="2800" dirty="0" smtClean="0">
                <a:latin typeface="Times New Roman" pitchFamily="18" charset="0"/>
                <a:ea typeface="黑体" pitchFamily="2" charset="-122"/>
              </a:rPr>
              <a:t>…</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k12</a:t>
            </a:r>
            <a:r>
              <a:rPr lang="en-US" altLang="zh-CN" sz="2800" dirty="0" smtClean="0">
                <a:latin typeface="宋体" pitchFamily="2" charset="-122"/>
              </a:rPr>
              <a:t/>
            </a:r>
            <a:br>
              <a:rPr lang="en-US" altLang="zh-CN" sz="2800" dirty="0" smtClean="0">
                <a:latin typeface="宋体" pitchFamily="2" charset="-122"/>
              </a:rPr>
            </a:b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122</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222</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322</a:t>
            </a:r>
            <a:r>
              <a:rPr lang="en-US" altLang="zh-CN" sz="2800" dirty="0" smtClean="0">
                <a:latin typeface="宋体" pitchFamily="2" charset="-122"/>
                <a:ea typeface="黑体" pitchFamily="2" charset="-122"/>
              </a:rPr>
              <a:t>  </a:t>
            </a:r>
            <a:r>
              <a:rPr lang="en-US" altLang="zh-CN" sz="2800" dirty="0" smtClean="0">
                <a:latin typeface="Times New Roman" pitchFamily="18" charset="0"/>
                <a:ea typeface="黑体" pitchFamily="2" charset="-122"/>
              </a:rPr>
              <a:t>…</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k22</a:t>
            </a:r>
            <a:r>
              <a:rPr lang="en-US" altLang="zh-CN" sz="2800" dirty="0" smtClean="0">
                <a:latin typeface="宋体" pitchFamily="2" charset="-122"/>
              </a:rPr>
              <a:t/>
            </a:r>
            <a:br>
              <a:rPr lang="en-US" altLang="zh-CN" sz="2800" dirty="0" smtClean="0">
                <a:latin typeface="宋体" pitchFamily="2" charset="-122"/>
              </a:rPr>
            </a:br>
            <a:r>
              <a:rPr lang="en-US" altLang="zh-CN" sz="2800" dirty="0" smtClean="0">
                <a:latin typeface="宋体" pitchFamily="2" charset="-122"/>
                <a:ea typeface="黑体" pitchFamily="2" charset="-122"/>
              </a:rPr>
              <a:t>       </a:t>
            </a:r>
            <a:r>
              <a:rPr lang="en-US" altLang="zh-CN" sz="2800" dirty="0" smtClean="0">
                <a:latin typeface="Times New Roman" pitchFamily="18" charset="0"/>
                <a:ea typeface="黑体" pitchFamily="2" charset="-122"/>
              </a:rPr>
              <a:t>…………………………</a:t>
            </a:r>
            <a:r>
              <a:rPr lang="en-US" altLang="zh-CN" sz="2800" dirty="0" smtClean="0">
                <a:latin typeface="宋体" pitchFamily="2" charset="-122"/>
              </a:rPr>
              <a:t/>
            </a:r>
            <a:br>
              <a:rPr lang="en-US" altLang="zh-CN" sz="2800" dirty="0" smtClean="0">
                <a:latin typeface="宋体" pitchFamily="2" charset="-122"/>
              </a:rPr>
            </a:b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1m2</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2m2</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3m2</a:t>
            </a:r>
            <a:r>
              <a:rPr lang="en-US" altLang="zh-CN" sz="2800" dirty="0" smtClean="0">
                <a:latin typeface="宋体" pitchFamily="2" charset="-122"/>
                <a:ea typeface="黑体" pitchFamily="2" charset="-122"/>
              </a:rPr>
              <a:t>  </a:t>
            </a:r>
            <a:r>
              <a:rPr lang="en-US" altLang="zh-CN" sz="2800" dirty="0" smtClean="0">
                <a:latin typeface="Times New Roman" pitchFamily="18" charset="0"/>
                <a:ea typeface="黑体" pitchFamily="2" charset="-122"/>
              </a:rPr>
              <a:t>…</a:t>
            </a:r>
            <a:r>
              <a:rPr lang="en-US" altLang="zh-CN" sz="2800" dirty="0" smtClean="0">
                <a:latin typeface="宋体" pitchFamily="2" charset="-122"/>
                <a:ea typeface="黑体" pitchFamily="2" charset="-122"/>
              </a:rPr>
              <a:t> a</a:t>
            </a:r>
            <a:r>
              <a:rPr lang="en-US" altLang="zh-CN" sz="2800" baseline="-25000" dirty="0" smtClean="0">
                <a:latin typeface="宋体" pitchFamily="2" charset="-122"/>
                <a:ea typeface="黑体" pitchFamily="2" charset="-122"/>
              </a:rPr>
              <a:t>km2</a:t>
            </a:r>
            <a:r>
              <a:rPr lang="en-US" altLang="zh-CN" sz="2800" dirty="0" smtClean="0">
                <a:latin typeface="宋体" pitchFamily="2" charset="-122"/>
              </a:rPr>
              <a:t/>
            </a:r>
            <a:br>
              <a:rPr lang="en-US" altLang="zh-CN" sz="2800" dirty="0" smtClean="0">
                <a:latin typeface="宋体" pitchFamily="2" charset="-122"/>
              </a:rPr>
            </a:br>
            <a:r>
              <a:rPr lang="en-US" altLang="zh-CN" sz="2800" dirty="0" smtClean="0">
                <a:latin typeface="宋体" pitchFamily="2" charset="-122"/>
                <a:ea typeface="黑体" pitchFamily="2" charset="-122"/>
              </a:rPr>
              <a:t>               ┇</a:t>
            </a:r>
            <a:r>
              <a:rPr lang="en-US" altLang="zh-CN" sz="2800" dirty="0" smtClean="0">
                <a:latin typeface="宋体" pitchFamily="2" charset="-122"/>
              </a:rPr>
              <a:t/>
            </a:r>
            <a:br>
              <a:rPr lang="en-US" altLang="zh-CN" sz="2800" dirty="0" smtClean="0">
                <a:latin typeface="宋体" pitchFamily="2" charset="-122"/>
              </a:rPr>
            </a:b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11n</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21n</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31n</a:t>
            </a:r>
            <a:r>
              <a:rPr lang="en-US" altLang="zh-CN" sz="2800" dirty="0" smtClean="0">
                <a:solidFill>
                  <a:srgbClr val="00FFFF"/>
                </a:solidFill>
                <a:latin typeface="宋体" pitchFamily="2" charset="-122"/>
                <a:ea typeface="黑体" pitchFamily="2" charset="-122"/>
              </a:rPr>
              <a:t>  </a:t>
            </a:r>
            <a:r>
              <a:rPr lang="en-US" altLang="zh-CN" sz="2800" dirty="0" smtClean="0">
                <a:solidFill>
                  <a:srgbClr val="00FFFF"/>
                </a:solidFill>
                <a:latin typeface="Times New Roman" pitchFamily="18" charset="0"/>
                <a:ea typeface="黑体" pitchFamily="2" charset="-122"/>
              </a:rPr>
              <a:t>…</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k1n</a:t>
            </a:r>
            <a:r>
              <a:rPr lang="en-US" altLang="zh-CN" sz="2800" dirty="0" smtClean="0">
                <a:solidFill>
                  <a:srgbClr val="00FFFF"/>
                </a:solidFill>
                <a:latin typeface="宋体" pitchFamily="2" charset="-122"/>
              </a:rPr>
              <a:t/>
            </a:r>
            <a:br>
              <a:rPr lang="en-US" altLang="zh-CN" sz="2800" dirty="0" smtClean="0">
                <a:solidFill>
                  <a:srgbClr val="00FFFF"/>
                </a:solidFill>
                <a:latin typeface="宋体" pitchFamily="2" charset="-122"/>
              </a:rPr>
            </a:b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12n</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22n</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32n</a:t>
            </a:r>
            <a:r>
              <a:rPr lang="en-US" altLang="zh-CN" sz="2800" dirty="0" smtClean="0">
                <a:solidFill>
                  <a:srgbClr val="00FFFF"/>
                </a:solidFill>
                <a:latin typeface="宋体" pitchFamily="2" charset="-122"/>
                <a:ea typeface="黑体" pitchFamily="2" charset="-122"/>
              </a:rPr>
              <a:t>  </a:t>
            </a:r>
            <a:r>
              <a:rPr lang="en-US" altLang="zh-CN" sz="2800" dirty="0" smtClean="0">
                <a:solidFill>
                  <a:srgbClr val="00FFFF"/>
                </a:solidFill>
                <a:latin typeface="Times New Roman" pitchFamily="18" charset="0"/>
                <a:ea typeface="黑体" pitchFamily="2" charset="-122"/>
              </a:rPr>
              <a:t>…</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k2n</a:t>
            </a:r>
            <a:r>
              <a:rPr lang="en-US" altLang="zh-CN" sz="2800" dirty="0" smtClean="0">
                <a:solidFill>
                  <a:srgbClr val="00FFFF"/>
                </a:solidFill>
                <a:latin typeface="宋体" pitchFamily="2" charset="-122"/>
              </a:rPr>
              <a:t/>
            </a:r>
            <a:br>
              <a:rPr lang="en-US" altLang="zh-CN" sz="2800" dirty="0" smtClean="0">
                <a:solidFill>
                  <a:srgbClr val="00FFFF"/>
                </a:solidFill>
                <a:latin typeface="宋体" pitchFamily="2" charset="-122"/>
              </a:rPr>
            </a:br>
            <a:r>
              <a:rPr lang="en-US" altLang="zh-CN" sz="2800" dirty="0" smtClean="0">
                <a:solidFill>
                  <a:srgbClr val="00FFFF"/>
                </a:solidFill>
                <a:latin typeface="宋体" pitchFamily="2" charset="-122"/>
                <a:ea typeface="黑体" pitchFamily="2" charset="-122"/>
              </a:rPr>
              <a:t>       </a:t>
            </a:r>
            <a:r>
              <a:rPr lang="en-US" altLang="zh-CN" sz="2800" dirty="0" smtClean="0">
                <a:solidFill>
                  <a:srgbClr val="00FFFF"/>
                </a:solidFill>
                <a:latin typeface="Times New Roman" pitchFamily="18" charset="0"/>
                <a:ea typeface="黑体" pitchFamily="2" charset="-122"/>
              </a:rPr>
              <a:t>…………………………</a:t>
            </a:r>
            <a:r>
              <a:rPr lang="en-US" altLang="zh-CN" sz="2800" dirty="0" smtClean="0">
                <a:solidFill>
                  <a:srgbClr val="00FFFF"/>
                </a:solidFill>
                <a:latin typeface="宋体" pitchFamily="2" charset="-122"/>
              </a:rPr>
              <a:t/>
            </a:r>
            <a:br>
              <a:rPr lang="en-US" altLang="zh-CN" sz="2800" dirty="0" smtClean="0">
                <a:solidFill>
                  <a:srgbClr val="00FFFF"/>
                </a:solidFill>
                <a:latin typeface="宋体" pitchFamily="2" charset="-122"/>
              </a:rPr>
            </a:b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1mn</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2mn</a:t>
            </a:r>
            <a:r>
              <a:rPr lang="en-US" altLang="zh-CN" sz="2800" dirty="0" smtClean="0">
                <a:solidFill>
                  <a:srgbClr val="00FFFF"/>
                </a:solidFill>
                <a:latin typeface="宋体" pitchFamily="2" charset="-122"/>
                <a:ea typeface="黑体" pitchFamily="2" charset="-122"/>
              </a:rPr>
              <a:t>  a</a:t>
            </a:r>
            <a:r>
              <a:rPr lang="en-US" altLang="zh-CN" sz="2800" baseline="-25000" dirty="0" smtClean="0">
                <a:solidFill>
                  <a:srgbClr val="00FFFF"/>
                </a:solidFill>
                <a:latin typeface="宋体" pitchFamily="2" charset="-122"/>
                <a:ea typeface="黑体" pitchFamily="2" charset="-122"/>
              </a:rPr>
              <a:t>3mn</a:t>
            </a:r>
            <a:r>
              <a:rPr lang="en-US" altLang="zh-CN" sz="2800" dirty="0" smtClean="0">
                <a:solidFill>
                  <a:srgbClr val="00FFFF"/>
                </a:solidFill>
                <a:latin typeface="宋体" pitchFamily="2" charset="-122"/>
                <a:ea typeface="黑体" pitchFamily="2" charset="-122"/>
              </a:rPr>
              <a:t>  </a:t>
            </a:r>
            <a:r>
              <a:rPr lang="en-US" altLang="zh-CN" sz="2800" dirty="0" smtClean="0">
                <a:solidFill>
                  <a:srgbClr val="00FFFF"/>
                </a:solidFill>
                <a:latin typeface="Times New Roman" pitchFamily="18" charset="0"/>
                <a:ea typeface="黑体" pitchFamily="2" charset="-122"/>
              </a:rPr>
              <a:t>…</a:t>
            </a:r>
            <a:r>
              <a:rPr lang="en-US" altLang="zh-CN" sz="2800" dirty="0" smtClean="0">
                <a:solidFill>
                  <a:srgbClr val="00FFFF"/>
                </a:solidFill>
                <a:latin typeface="宋体" pitchFamily="2" charset="-122"/>
                <a:ea typeface="黑体" pitchFamily="2" charset="-122"/>
              </a:rPr>
              <a:t> </a:t>
            </a:r>
            <a:r>
              <a:rPr lang="en-US" altLang="zh-CN" sz="2800" dirty="0" err="1" smtClean="0">
                <a:solidFill>
                  <a:srgbClr val="00FFFF"/>
                </a:solidFill>
                <a:latin typeface="宋体" pitchFamily="2" charset="-122"/>
                <a:ea typeface="黑体" pitchFamily="2" charset="-122"/>
              </a:rPr>
              <a:t>a</a:t>
            </a:r>
            <a:r>
              <a:rPr lang="en-US" altLang="zh-CN" sz="2800" baseline="-25000" dirty="0" err="1" smtClean="0">
                <a:solidFill>
                  <a:srgbClr val="00FFFF"/>
                </a:solidFill>
                <a:latin typeface="宋体" pitchFamily="2" charset="-122"/>
                <a:ea typeface="黑体" pitchFamily="2" charset="-122"/>
              </a:rPr>
              <a:t>kmn</a:t>
            </a:r>
            <a:endParaRPr lang="en-US" altLang="zh-CN" sz="2800" dirty="0" smtClean="0">
              <a:solidFill>
                <a:srgbClr val="00FFFF"/>
              </a:solidFill>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p:cNvSpPr>
            <a:spLocks noGrp="1"/>
          </p:cNvSpPr>
          <p:nvPr>
            <p:ph type="sldNum" sz="quarter" idx="11"/>
          </p:nvPr>
        </p:nvSpPr>
        <p:spPr/>
        <p:txBody>
          <a:bodyPr/>
          <a:lstStyle/>
          <a:p>
            <a:r>
              <a:rPr lang="zh-CN" altLang="en-US"/>
              <a:t>第 </a:t>
            </a:r>
            <a:fld id="{30284FB3-045C-4969-92B7-3BC821C98CA7}" type="slidenum">
              <a:rPr lang="zh-CN" altLang="en-US" b="1">
                <a:solidFill>
                  <a:srgbClr val="66CCFF"/>
                </a:solidFill>
              </a:rPr>
              <a:pPr/>
              <a:t>17</a:t>
            </a:fld>
            <a:r>
              <a:rPr lang="en-US" altLang="zh-CN" b="1"/>
              <a:t> </a:t>
            </a:r>
            <a:r>
              <a:rPr lang="zh-CN" altLang="en-US"/>
              <a:t>页</a:t>
            </a:r>
            <a:endParaRPr lang="zh-CN" altLang="en-US" sz="1800">
              <a:latin typeface="Arial" charset="0"/>
            </a:endParaRPr>
          </a:p>
        </p:txBody>
      </p:sp>
      <p:sp>
        <p:nvSpPr>
          <p:cNvPr id="1423362" name="Rectangle 2"/>
          <p:cNvSpPr>
            <a:spLocks noGrp="1" noChangeArrowheads="1"/>
          </p:cNvSpPr>
          <p:nvPr>
            <p:ph type="title"/>
          </p:nvPr>
        </p:nvSpPr>
        <p:spPr/>
        <p:txBody>
          <a:bodyPr/>
          <a:lstStyle/>
          <a:p>
            <a:r>
              <a:rPr lang="en-US" altLang="zh-CN" i="0">
                <a:solidFill>
                  <a:srgbClr val="FFFF66"/>
                </a:solidFill>
              </a:rPr>
              <a:t>5.2 </a:t>
            </a:r>
            <a:r>
              <a:rPr lang="zh-CN" altLang="en-US" i="0">
                <a:solidFill>
                  <a:srgbClr val="FFFF66"/>
                </a:solidFill>
              </a:rPr>
              <a:t>数组的存储和实现</a:t>
            </a:r>
            <a:endParaRPr lang="en-US" altLang="zh-CN" i="0">
              <a:solidFill>
                <a:srgbClr val="FFFF66"/>
              </a:solidFill>
            </a:endParaRPr>
          </a:p>
        </p:txBody>
      </p:sp>
      <p:sp>
        <p:nvSpPr>
          <p:cNvPr id="1423363" name="Rectangle 3"/>
          <p:cNvSpPr>
            <a:spLocks noGrp="1" noChangeArrowheads="1"/>
          </p:cNvSpPr>
          <p:nvPr>
            <p:ph type="body" idx="1"/>
          </p:nvPr>
        </p:nvSpPr>
        <p:spPr>
          <a:xfrm>
            <a:off x="250825" y="773113"/>
            <a:ext cx="8596313" cy="811212"/>
          </a:xfrm>
        </p:spPr>
        <p:txBody>
          <a:bodyPr/>
          <a:lstStyle/>
          <a:p>
            <a:pPr eaLnBrk="0" hangingPunct="0">
              <a:lnSpc>
                <a:spcPct val="110000"/>
              </a:lnSpc>
              <a:spcBef>
                <a:spcPct val="10000"/>
              </a:spcBef>
              <a:buSzPct val="75000"/>
            </a:pPr>
            <a:r>
              <a:rPr kumimoji="0" lang="zh-CN" altLang="en-US"/>
              <a:t>二维数组</a:t>
            </a:r>
            <a:r>
              <a:rPr kumimoji="0" lang="en-US" altLang="zh-CN"/>
              <a:t>——</a:t>
            </a:r>
            <a:r>
              <a:rPr kumimoji="0" lang="zh-CN" altLang="en-US"/>
              <a:t>按行优先（</a:t>
            </a:r>
            <a:r>
              <a:rPr kumimoji="0" lang="en-US" altLang="zh-CN"/>
              <a:t>M</a:t>
            </a:r>
            <a:r>
              <a:rPr kumimoji="0" lang="en-US" altLang="en-US"/>
              <a:t>×</a:t>
            </a:r>
            <a:r>
              <a:rPr kumimoji="0" lang="en-US" altLang="zh-CN"/>
              <a:t>N</a:t>
            </a:r>
            <a:r>
              <a:rPr kumimoji="0" lang="zh-CN" altLang="en-US"/>
              <a:t>）</a:t>
            </a:r>
          </a:p>
        </p:txBody>
      </p:sp>
      <p:sp>
        <p:nvSpPr>
          <p:cNvPr id="1423376" name="Text Box 16"/>
          <p:cNvSpPr txBox="1">
            <a:spLocks noChangeArrowheads="1"/>
          </p:cNvSpPr>
          <p:nvPr/>
        </p:nvSpPr>
        <p:spPr bwMode="auto">
          <a:xfrm>
            <a:off x="1262063" y="1449388"/>
            <a:ext cx="231775" cy="366712"/>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en-US" altLang="zh-CN" sz="2800" i="1">
                <a:solidFill>
                  <a:schemeClr val="tx1"/>
                </a:solidFill>
                <a:latin typeface="Times New Roman" pitchFamily="18" charset="0"/>
              </a:rPr>
              <a:t>0</a:t>
            </a:r>
            <a:endParaRPr kumimoji="0" lang="en-US" altLang="zh-CN" sz="2800">
              <a:solidFill>
                <a:schemeClr val="tx1"/>
              </a:solidFill>
              <a:latin typeface="Times New Roman" pitchFamily="18" charset="0"/>
            </a:endParaRPr>
          </a:p>
        </p:txBody>
      </p:sp>
      <p:sp>
        <p:nvSpPr>
          <p:cNvPr id="1423377" name="Text Box 17"/>
          <p:cNvSpPr txBox="1">
            <a:spLocks noChangeArrowheads="1"/>
          </p:cNvSpPr>
          <p:nvPr/>
        </p:nvSpPr>
        <p:spPr bwMode="auto">
          <a:xfrm>
            <a:off x="3967163" y="1463675"/>
            <a:ext cx="604837" cy="366713"/>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en-US" altLang="zh-CN" sz="2800" i="1">
                <a:solidFill>
                  <a:schemeClr val="tx1"/>
                </a:solidFill>
                <a:latin typeface="Times New Roman" pitchFamily="18" charset="0"/>
              </a:rPr>
              <a:t>N-1</a:t>
            </a:r>
            <a:endParaRPr kumimoji="0" lang="en-US" altLang="zh-CN" sz="2800">
              <a:solidFill>
                <a:schemeClr val="tx1"/>
              </a:solidFill>
              <a:latin typeface="Times New Roman" pitchFamily="18" charset="0"/>
            </a:endParaRPr>
          </a:p>
        </p:txBody>
      </p:sp>
      <p:sp>
        <p:nvSpPr>
          <p:cNvPr id="1423378" name="Text Box 18"/>
          <p:cNvSpPr txBox="1">
            <a:spLocks noChangeArrowheads="1"/>
          </p:cNvSpPr>
          <p:nvPr/>
        </p:nvSpPr>
        <p:spPr bwMode="auto">
          <a:xfrm>
            <a:off x="1171575" y="1919288"/>
            <a:ext cx="3303588" cy="2576512"/>
          </a:xfrm>
          <a:prstGeom prst="rect">
            <a:avLst/>
          </a:prstGeom>
          <a:solidFill>
            <a:srgbClr val="FFFFFF"/>
          </a:solidFill>
          <a:ln w="9525">
            <a:solidFill>
              <a:srgbClr val="000000"/>
            </a:solidFill>
            <a:miter lim="800000"/>
            <a:headEnd/>
            <a:tailEnd/>
          </a:ln>
        </p:spPr>
        <p:txBody>
          <a:bodyPr/>
          <a:lstStyle/>
          <a:p>
            <a:pPr algn="just">
              <a:lnSpc>
                <a:spcPct val="112000"/>
              </a:lnSpc>
              <a:spcBef>
                <a:spcPct val="0"/>
              </a:spcBef>
              <a:buClrTx/>
              <a:buFontTx/>
              <a:buNone/>
            </a:pPr>
            <a:endParaRPr kumimoji="0" lang="zh-CN" altLang="en-US" sz="2800">
              <a:solidFill>
                <a:schemeClr val="tx1"/>
              </a:solidFill>
              <a:latin typeface="Times New Roman" pitchFamily="18" charset="0"/>
            </a:endParaRPr>
          </a:p>
          <a:p>
            <a:pPr algn="just">
              <a:lnSpc>
                <a:spcPct val="112000"/>
              </a:lnSpc>
              <a:spcBef>
                <a:spcPct val="0"/>
              </a:spcBef>
              <a:buClrTx/>
              <a:buFontTx/>
              <a:buNone/>
            </a:pPr>
            <a:endParaRPr kumimoji="0" lang="zh-CN" altLang="en-US" sz="2800">
              <a:solidFill>
                <a:schemeClr val="tx1"/>
              </a:solidFill>
              <a:latin typeface="Times New Roman" pitchFamily="18" charset="0"/>
            </a:endParaRPr>
          </a:p>
          <a:p>
            <a:pPr algn="just">
              <a:lnSpc>
                <a:spcPct val="112000"/>
              </a:lnSpc>
              <a:spcBef>
                <a:spcPct val="0"/>
              </a:spcBef>
              <a:buClrTx/>
              <a:buFontTx/>
              <a:buNone/>
            </a:pPr>
            <a:r>
              <a:rPr kumimoji="0" lang="zh-CN" altLang="en-US" sz="2800">
                <a:solidFill>
                  <a:schemeClr val="tx1"/>
                </a:solidFill>
                <a:latin typeface="Times New Roman" pitchFamily="18" charset="0"/>
              </a:rPr>
              <a:t>                    </a:t>
            </a:r>
            <a:endParaRPr kumimoji="0" lang="en-US" altLang="zh-CN" sz="2800">
              <a:solidFill>
                <a:srgbClr val="FF3300"/>
              </a:solidFill>
              <a:latin typeface="Times New Roman" pitchFamily="18" charset="0"/>
            </a:endParaRPr>
          </a:p>
        </p:txBody>
      </p:sp>
      <p:grpSp>
        <p:nvGrpSpPr>
          <p:cNvPr id="1423379" name="Group 19"/>
          <p:cNvGrpSpPr>
            <a:grpSpLocks/>
          </p:cNvGrpSpPr>
          <p:nvPr/>
        </p:nvGrpSpPr>
        <p:grpSpPr bwMode="auto">
          <a:xfrm>
            <a:off x="1162050" y="2290763"/>
            <a:ext cx="3286125" cy="1820862"/>
            <a:chOff x="1724" y="11133"/>
            <a:chExt cx="3150" cy="1545"/>
          </a:xfrm>
        </p:grpSpPr>
        <p:sp>
          <p:nvSpPr>
            <p:cNvPr id="1423380" name="Line 20"/>
            <p:cNvSpPr>
              <a:spLocks noChangeShapeType="1"/>
            </p:cNvSpPr>
            <p:nvPr/>
          </p:nvSpPr>
          <p:spPr bwMode="auto">
            <a:xfrm>
              <a:off x="1724" y="11133"/>
              <a:ext cx="3150" cy="0"/>
            </a:xfrm>
            <a:prstGeom prst="line">
              <a:avLst/>
            </a:prstGeom>
            <a:noFill/>
            <a:ln w="9525">
              <a:solidFill>
                <a:srgbClr val="000000"/>
              </a:solidFill>
              <a:round/>
              <a:headEnd/>
              <a:tailEnd/>
            </a:ln>
          </p:spPr>
          <p:txBody>
            <a:bodyPr/>
            <a:lstStyle/>
            <a:p>
              <a:endParaRPr lang="zh-CN" altLang="en-US"/>
            </a:p>
          </p:txBody>
        </p:sp>
        <p:sp>
          <p:nvSpPr>
            <p:cNvPr id="1423381" name="Line 21"/>
            <p:cNvSpPr>
              <a:spLocks noChangeShapeType="1"/>
            </p:cNvSpPr>
            <p:nvPr/>
          </p:nvSpPr>
          <p:spPr bwMode="auto">
            <a:xfrm>
              <a:off x="1724" y="11430"/>
              <a:ext cx="3150" cy="0"/>
            </a:xfrm>
            <a:prstGeom prst="line">
              <a:avLst/>
            </a:prstGeom>
            <a:noFill/>
            <a:ln w="9525">
              <a:solidFill>
                <a:srgbClr val="000000"/>
              </a:solidFill>
              <a:round/>
              <a:headEnd/>
              <a:tailEnd/>
            </a:ln>
          </p:spPr>
          <p:txBody>
            <a:bodyPr/>
            <a:lstStyle/>
            <a:p>
              <a:endParaRPr lang="zh-CN" altLang="en-US"/>
            </a:p>
          </p:txBody>
        </p:sp>
        <p:sp>
          <p:nvSpPr>
            <p:cNvPr id="1423382" name="Line 22"/>
            <p:cNvSpPr>
              <a:spLocks noChangeShapeType="1"/>
            </p:cNvSpPr>
            <p:nvPr/>
          </p:nvSpPr>
          <p:spPr bwMode="auto">
            <a:xfrm>
              <a:off x="1724" y="11742"/>
              <a:ext cx="3150" cy="0"/>
            </a:xfrm>
            <a:prstGeom prst="line">
              <a:avLst/>
            </a:prstGeom>
            <a:noFill/>
            <a:ln w="9525">
              <a:solidFill>
                <a:srgbClr val="000000"/>
              </a:solidFill>
              <a:round/>
              <a:headEnd/>
              <a:tailEnd/>
            </a:ln>
          </p:spPr>
          <p:txBody>
            <a:bodyPr/>
            <a:lstStyle/>
            <a:p>
              <a:endParaRPr lang="zh-CN" altLang="en-US"/>
            </a:p>
          </p:txBody>
        </p:sp>
        <p:sp>
          <p:nvSpPr>
            <p:cNvPr id="1423383" name="Line 23"/>
            <p:cNvSpPr>
              <a:spLocks noChangeShapeType="1"/>
            </p:cNvSpPr>
            <p:nvPr/>
          </p:nvSpPr>
          <p:spPr bwMode="auto">
            <a:xfrm>
              <a:off x="1724" y="12054"/>
              <a:ext cx="3150" cy="0"/>
            </a:xfrm>
            <a:prstGeom prst="line">
              <a:avLst/>
            </a:prstGeom>
            <a:noFill/>
            <a:ln w="9525">
              <a:solidFill>
                <a:srgbClr val="000000"/>
              </a:solidFill>
              <a:round/>
              <a:headEnd/>
              <a:tailEnd/>
            </a:ln>
          </p:spPr>
          <p:txBody>
            <a:bodyPr/>
            <a:lstStyle/>
            <a:p>
              <a:endParaRPr lang="zh-CN" altLang="en-US"/>
            </a:p>
          </p:txBody>
        </p:sp>
        <p:sp>
          <p:nvSpPr>
            <p:cNvPr id="1423384" name="Line 24"/>
            <p:cNvSpPr>
              <a:spLocks noChangeShapeType="1"/>
            </p:cNvSpPr>
            <p:nvPr/>
          </p:nvSpPr>
          <p:spPr bwMode="auto">
            <a:xfrm>
              <a:off x="1724" y="12366"/>
              <a:ext cx="3150" cy="0"/>
            </a:xfrm>
            <a:prstGeom prst="line">
              <a:avLst/>
            </a:prstGeom>
            <a:noFill/>
            <a:ln w="9525">
              <a:solidFill>
                <a:srgbClr val="000000"/>
              </a:solidFill>
              <a:round/>
              <a:headEnd/>
              <a:tailEnd/>
            </a:ln>
          </p:spPr>
          <p:txBody>
            <a:bodyPr/>
            <a:lstStyle/>
            <a:p>
              <a:endParaRPr lang="zh-CN" altLang="en-US"/>
            </a:p>
          </p:txBody>
        </p:sp>
        <p:sp>
          <p:nvSpPr>
            <p:cNvPr id="1423385" name="Line 25"/>
            <p:cNvSpPr>
              <a:spLocks noChangeShapeType="1"/>
            </p:cNvSpPr>
            <p:nvPr/>
          </p:nvSpPr>
          <p:spPr bwMode="auto">
            <a:xfrm>
              <a:off x="1724" y="12678"/>
              <a:ext cx="3150" cy="0"/>
            </a:xfrm>
            <a:prstGeom prst="line">
              <a:avLst/>
            </a:prstGeom>
            <a:noFill/>
            <a:ln w="9525">
              <a:solidFill>
                <a:srgbClr val="000000"/>
              </a:solidFill>
              <a:round/>
              <a:headEnd/>
              <a:tailEnd/>
            </a:ln>
          </p:spPr>
          <p:txBody>
            <a:bodyPr/>
            <a:lstStyle/>
            <a:p>
              <a:endParaRPr lang="zh-CN" altLang="en-US"/>
            </a:p>
          </p:txBody>
        </p:sp>
      </p:grpSp>
      <p:sp>
        <p:nvSpPr>
          <p:cNvPr id="1423386" name="Line 26"/>
          <p:cNvSpPr>
            <a:spLocks noChangeShapeType="1"/>
          </p:cNvSpPr>
          <p:nvPr/>
        </p:nvSpPr>
        <p:spPr bwMode="auto">
          <a:xfrm>
            <a:off x="1898650" y="1938338"/>
            <a:ext cx="3175" cy="2541587"/>
          </a:xfrm>
          <a:prstGeom prst="line">
            <a:avLst/>
          </a:prstGeom>
          <a:noFill/>
          <a:ln w="9525">
            <a:solidFill>
              <a:srgbClr val="000000"/>
            </a:solidFill>
            <a:round/>
            <a:headEnd/>
            <a:tailEnd/>
          </a:ln>
        </p:spPr>
        <p:txBody>
          <a:bodyPr/>
          <a:lstStyle/>
          <a:p>
            <a:endParaRPr lang="zh-CN" altLang="en-US"/>
          </a:p>
        </p:txBody>
      </p:sp>
      <p:sp>
        <p:nvSpPr>
          <p:cNvPr id="1423387" name="Line 27"/>
          <p:cNvSpPr>
            <a:spLocks noChangeShapeType="1"/>
          </p:cNvSpPr>
          <p:nvPr/>
        </p:nvSpPr>
        <p:spPr bwMode="auto">
          <a:xfrm>
            <a:off x="2633663" y="1938338"/>
            <a:ext cx="1587" cy="2541587"/>
          </a:xfrm>
          <a:prstGeom prst="line">
            <a:avLst/>
          </a:prstGeom>
          <a:noFill/>
          <a:ln w="9525">
            <a:solidFill>
              <a:srgbClr val="000000"/>
            </a:solidFill>
            <a:round/>
            <a:headEnd/>
            <a:tailEnd/>
          </a:ln>
        </p:spPr>
        <p:txBody>
          <a:bodyPr/>
          <a:lstStyle/>
          <a:p>
            <a:endParaRPr lang="zh-CN" altLang="en-US"/>
          </a:p>
        </p:txBody>
      </p:sp>
      <p:sp>
        <p:nvSpPr>
          <p:cNvPr id="1423388" name="Line 28"/>
          <p:cNvSpPr>
            <a:spLocks noChangeShapeType="1"/>
          </p:cNvSpPr>
          <p:nvPr/>
        </p:nvSpPr>
        <p:spPr bwMode="auto">
          <a:xfrm>
            <a:off x="2274888" y="1938338"/>
            <a:ext cx="1587" cy="2541587"/>
          </a:xfrm>
          <a:prstGeom prst="line">
            <a:avLst/>
          </a:prstGeom>
          <a:noFill/>
          <a:ln w="9525">
            <a:solidFill>
              <a:srgbClr val="000000"/>
            </a:solidFill>
            <a:round/>
            <a:headEnd/>
            <a:tailEnd/>
          </a:ln>
        </p:spPr>
        <p:txBody>
          <a:bodyPr/>
          <a:lstStyle/>
          <a:p>
            <a:endParaRPr lang="zh-CN" altLang="en-US"/>
          </a:p>
        </p:txBody>
      </p:sp>
      <p:sp>
        <p:nvSpPr>
          <p:cNvPr id="1423389" name="Line 29"/>
          <p:cNvSpPr>
            <a:spLocks noChangeShapeType="1"/>
          </p:cNvSpPr>
          <p:nvPr/>
        </p:nvSpPr>
        <p:spPr bwMode="auto">
          <a:xfrm>
            <a:off x="2994025" y="1938338"/>
            <a:ext cx="1588" cy="2541587"/>
          </a:xfrm>
          <a:prstGeom prst="line">
            <a:avLst/>
          </a:prstGeom>
          <a:noFill/>
          <a:ln w="9525">
            <a:solidFill>
              <a:srgbClr val="000000"/>
            </a:solidFill>
            <a:round/>
            <a:headEnd/>
            <a:tailEnd/>
          </a:ln>
        </p:spPr>
        <p:txBody>
          <a:bodyPr/>
          <a:lstStyle/>
          <a:p>
            <a:endParaRPr lang="zh-CN" altLang="en-US"/>
          </a:p>
        </p:txBody>
      </p:sp>
      <p:sp>
        <p:nvSpPr>
          <p:cNvPr id="1423390" name="Line 30"/>
          <p:cNvSpPr>
            <a:spLocks noChangeShapeType="1"/>
          </p:cNvSpPr>
          <p:nvPr/>
        </p:nvSpPr>
        <p:spPr bwMode="auto">
          <a:xfrm>
            <a:off x="1522413" y="1938338"/>
            <a:ext cx="1587" cy="2541587"/>
          </a:xfrm>
          <a:prstGeom prst="line">
            <a:avLst/>
          </a:prstGeom>
          <a:noFill/>
          <a:ln w="9525">
            <a:solidFill>
              <a:srgbClr val="000000"/>
            </a:solidFill>
            <a:round/>
            <a:headEnd/>
            <a:tailEnd/>
          </a:ln>
        </p:spPr>
        <p:txBody>
          <a:bodyPr/>
          <a:lstStyle/>
          <a:p>
            <a:endParaRPr lang="zh-CN" altLang="en-US"/>
          </a:p>
        </p:txBody>
      </p:sp>
      <p:sp>
        <p:nvSpPr>
          <p:cNvPr id="1423391" name="Line 31"/>
          <p:cNvSpPr>
            <a:spLocks noChangeShapeType="1"/>
          </p:cNvSpPr>
          <p:nvPr/>
        </p:nvSpPr>
        <p:spPr bwMode="auto">
          <a:xfrm>
            <a:off x="3713163" y="1928813"/>
            <a:ext cx="1587" cy="2544762"/>
          </a:xfrm>
          <a:prstGeom prst="line">
            <a:avLst/>
          </a:prstGeom>
          <a:noFill/>
          <a:ln w="9525">
            <a:solidFill>
              <a:srgbClr val="000000"/>
            </a:solidFill>
            <a:round/>
            <a:headEnd/>
            <a:tailEnd/>
          </a:ln>
        </p:spPr>
        <p:txBody>
          <a:bodyPr/>
          <a:lstStyle/>
          <a:p>
            <a:endParaRPr lang="zh-CN" altLang="en-US"/>
          </a:p>
        </p:txBody>
      </p:sp>
      <p:sp>
        <p:nvSpPr>
          <p:cNvPr id="1423392" name="Line 32"/>
          <p:cNvSpPr>
            <a:spLocks noChangeShapeType="1"/>
          </p:cNvSpPr>
          <p:nvPr/>
        </p:nvSpPr>
        <p:spPr bwMode="auto">
          <a:xfrm>
            <a:off x="3352800" y="1938338"/>
            <a:ext cx="1588" cy="2541587"/>
          </a:xfrm>
          <a:prstGeom prst="line">
            <a:avLst/>
          </a:prstGeom>
          <a:noFill/>
          <a:ln w="9525">
            <a:solidFill>
              <a:srgbClr val="000000"/>
            </a:solidFill>
            <a:round/>
            <a:headEnd/>
            <a:tailEnd/>
          </a:ln>
        </p:spPr>
        <p:txBody>
          <a:bodyPr/>
          <a:lstStyle/>
          <a:p>
            <a:endParaRPr lang="zh-CN" altLang="en-US"/>
          </a:p>
        </p:txBody>
      </p:sp>
      <p:sp>
        <p:nvSpPr>
          <p:cNvPr id="1423393" name="Line 33"/>
          <p:cNvSpPr>
            <a:spLocks noChangeShapeType="1"/>
          </p:cNvSpPr>
          <p:nvPr/>
        </p:nvSpPr>
        <p:spPr bwMode="auto">
          <a:xfrm>
            <a:off x="4089400" y="1931988"/>
            <a:ext cx="1588" cy="2544762"/>
          </a:xfrm>
          <a:prstGeom prst="line">
            <a:avLst/>
          </a:prstGeom>
          <a:noFill/>
          <a:ln w="9525">
            <a:solidFill>
              <a:srgbClr val="000000"/>
            </a:solidFill>
            <a:round/>
            <a:headEnd/>
            <a:tailEnd/>
          </a:ln>
        </p:spPr>
        <p:txBody>
          <a:bodyPr/>
          <a:lstStyle/>
          <a:p>
            <a:endParaRPr lang="zh-CN" altLang="en-US"/>
          </a:p>
        </p:txBody>
      </p:sp>
      <p:sp>
        <p:nvSpPr>
          <p:cNvPr id="1423394" name="Rectangle 34"/>
          <p:cNvSpPr>
            <a:spLocks noChangeArrowheads="1"/>
          </p:cNvSpPr>
          <p:nvPr/>
        </p:nvSpPr>
        <p:spPr bwMode="auto">
          <a:xfrm>
            <a:off x="1262063" y="2016125"/>
            <a:ext cx="3089275" cy="184150"/>
          </a:xfrm>
          <a:prstGeom prst="rect">
            <a:avLst/>
          </a:prstGeom>
          <a:solidFill>
            <a:srgbClr val="66FF33"/>
          </a:solidFill>
          <a:ln w="9525">
            <a:noFill/>
            <a:miter lim="800000"/>
            <a:headEnd/>
            <a:tailEnd/>
          </a:ln>
        </p:spPr>
        <p:txBody>
          <a:bodyPr/>
          <a:lstStyle/>
          <a:p>
            <a:endParaRPr lang="zh-CN" altLang="en-US"/>
          </a:p>
        </p:txBody>
      </p:sp>
      <p:sp>
        <p:nvSpPr>
          <p:cNvPr id="1423395" name="Rectangle 35"/>
          <p:cNvSpPr>
            <a:spLocks noChangeArrowheads="1"/>
          </p:cNvSpPr>
          <p:nvPr/>
        </p:nvSpPr>
        <p:spPr bwMode="auto">
          <a:xfrm>
            <a:off x="1262063" y="2378075"/>
            <a:ext cx="3089275" cy="184150"/>
          </a:xfrm>
          <a:prstGeom prst="rect">
            <a:avLst/>
          </a:prstGeom>
          <a:solidFill>
            <a:srgbClr val="66FF33"/>
          </a:solidFill>
          <a:ln w="9525">
            <a:noFill/>
            <a:miter lim="800000"/>
            <a:headEnd/>
            <a:tailEnd/>
          </a:ln>
        </p:spPr>
        <p:txBody>
          <a:bodyPr/>
          <a:lstStyle/>
          <a:p>
            <a:endParaRPr lang="zh-CN" altLang="en-US"/>
          </a:p>
        </p:txBody>
      </p:sp>
      <p:sp>
        <p:nvSpPr>
          <p:cNvPr id="1423396" name="Rectangle 36"/>
          <p:cNvSpPr>
            <a:spLocks noChangeArrowheads="1"/>
          </p:cNvSpPr>
          <p:nvPr/>
        </p:nvSpPr>
        <p:spPr bwMode="auto">
          <a:xfrm>
            <a:off x="1262063" y="2746375"/>
            <a:ext cx="3089275" cy="184150"/>
          </a:xfrm>
          <a:prstGeom prst="rect">
            <a:avLst/>
          </a:prstGeom>
          <a:solidFill>
            <a:srgbClr val="66FF33"/>
          </a:solidFill>
          <a:ln w="9525">
            <a:noFill/>
            <a:miter lim="800000"/>
            <a:headEnd/>
            <a:tailEnd/>
          </a:ln>
        </p:spPr>
        <p:txBody>
          <a:bodyPr/>
          <a:lstStyle/>
          <a:p>
            <a:endParaRPr lang="zh-CN" altLang="en-US"/>
          </a:p>
        </p:txBody>
      </p:sp>
      <p:sp>
        <p:nvSpPr>
          <p:cNvPr id="1423397" name="Rectangle 37"/>
          <p:cNvSpPr>
            <a:spLocks noChangeArrowheads="1"/>
          </p:cNvSpPr>
          <p:nvPr/>
        </p:nvSpPr>
        <p:spPr bwMode="auto">
          <a:xfrm>
            <a:off x="1262063" y="3114675"/>
            <a:ext cx="1601787" cy="173038"/>
          </a:xfrm>
          <a:prstGeom prst="rect">
            <a:avLst/>
          </a:prstGeom>
          <a:solidFill>
            <a:srgbClr val="66FF33"/>
          </a:solidFill>
          <a:ln w="9525">
            <a:noFill/>
            <a:miter lim="800000"/>
            <a:headEnd/>
            <a:tailEnd/>
          </a:ln>
        </p:spPr>
        <p:txBody>
          <a:bodyPr/>
          <a:lstStyle/>
          <a:p>
            <a:endParaRPr lang="zh-CN" altLang="en-US"/>
          </a:p>
        </p:txBody>
      </p:sp>
      <p:sp>
        <p:nvSpPr>
          <p:cNvPr id="1423398" name="Text Box 38"/>
          <p:cNvSpPr txBox="1">
            <a:spLocks noChangeArrowheads="1"/>
          </p:cNvSpPr>
          <p:nvPr/>
        </p:nvSpPr>
        <p:spPr bwMode="auto">
          <a:xfrm>
            <a:off x="404813" y="1958975"/>
            <a:ext cx="231775" cy="366713"/>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en-US" altLang="zh-CN" sz="2800" i="1">
                <a:solidFill>
                  <a:schemeClr val="tx1"/>
                </a:solidFill>
                <a:latin typeface="Times New Roman" pitchFamily="18" charset="0"/>
              </a:rPr>
              <a:t>0</a:t>
            </a:r>
            <a:endParaRPr kumimoji="0" lang="en-US" altLang="zh-CN" sz="2800">
              <a:solidFill>
                <a:schemeClr val="tx1"/>
              </a:solidFill>
              <a:latin typeface="Times New Roman" pitchFamily="18" charset="0"/>
            </a:endParaRPr>
          </a:p>
        </p:txBody>
      </p:sp>
      <p:sp>
        <p:nvSpPr>
          <p:cNvPr id="1423399" name="Text Box 39"/>
          <p:cNvSpPr txBox="1">
            <a:spLocks noChangeArrowheads="1"/>
          </p:cNvSpPr>
          <p:nvPr/>
        </p:nvSpPr>
        <p:spPr bwMode="auto">
          <a:xfrm>
            <a:off x="312738" y="4138613"/>
            <a:ext cx="639762" cy="376237"/>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en-US" altLang="zh-CN" sz="2800" i="1">
                <a:solidFill>
                  <a:schemeClr val="tx1"/>
                </a:solidFill>
                <a:latin typeface="Times New Roman" pitchFamily="18" charset="0"/>
              </a:rPr>
              <a:t>M-1</a:t>
            </a:r>
            <a:endParaRPr kumimoji="0" lang="en-US" altLang="zh-CN" sz="2800">
              <a:solidFill>
                <a:schemeClr val="tx1"/>
              </a:solidFill>
              <a:latin typeface="Times New Roman" pitchFamily="18" charset="0"/>
            </a:endParaRPr>
          </a:p>
        </p:txBody>
      </p:sp>
      <p:sp>
        <p:nvSpPr>
          <p:cNvPr id="1423401" name="Text Box 41"/>
          <p:cNvSpPr txBox="1">
            <a:spLocks noChangeArrowheads="1"/>
          </p:cNvSpPr>
          <p:nvPr/>
        </p:nvSpPr>
        <p:spPr bwMode="auto">
          <a:xfrm>
            <a:off x="539750" y="4733925"/>
            <a:ext cx="8307388" cy="1484313"/>
          </a:xfrm>
          <a:prstGeom prst="rect">
            <a:avLst/>
          </a:prstGeom>
          <a:noFill/>
          <a:ln w="28575">
            <a:noFill/>
            <a:prstDash val="dashDot"/>
            <a:miter lim="800000"/>
            <a:headEnd/>
            <a:tailEnd/>
          </a:ln>
        </p:spPr>
        <p:txBody>
          <a:bodyPr lIns="36000" tIns="0" rIns="36000" bIns="0"/>
          <a:lstStyle/>
          <a:p>
            <a:pPr algn="just">
              <a:lnSpc>
                <a:spcPct val="105000"/>
              </a:lnSpc>
              <a:spcBef>
                <a:spcPct val="0"/>
              </a:spcBef>
              <a:buClrTx/>
              <a:buFontTx/>
              <a:buNone/>
            </a:pPr>
            <a:r>
              <a:rPr kumimoji="0" lang="en-US" altLang="zh-CN" sz="2800" i="1">
                <a:solidFill>
                  <a:schemeClr val="tx1"/>
                </a:solidFill>
                <a:latin typeface="Times New Roman" pitchFamily="18" charset="0"/>
              </a:rPr>
              <a:t>a</a:t>
            </a:r>
            <a:r>
              <a:rPr kumimoji="0" lang="en-US" altLang="zh-CN" sz="2800" i="1" baseline="-25000">
                <a:solidFill>
                  <a:schemeClr val="tx1"/>
                </a:solidFill>
                <a:latin typeface="Times New Roman" pitchFamily="18" charset="0"/>
              </a:rPr>
              <a:t>ij</a:t>
            </a:r>
            <a:r>
              <a:rPr kumimoji="0" lang="zh-CN" altLang="en-US" sz="2800">
                <a:solidFill>
                  <a:schemeClr val="tx1"/>
                </a:solidFill>
                <a:latin typeface="Times New Roman" pitchFamily="18" charset="0"/>
              </a:rPr>
              <a:t>前面的元素个数 = </a:t>
            </a:r>
            <a:r>
              <a:rPr kumimoji="0" lang="zh-CN" altLang="en-US" sz="2800">
                <a:latin typeface="Times New Roman" pitchFamily="18" charset="0"/>
              </a:rPr>
              <a:t>阴影部分的面积</a:t>
            </a:r>
          </a:p>
          <a:p>
            <a:pPr algn="just">
              <a:lnSpc>
                <a:spcPct val="105000"/>
              </a:lnSpc>
              <a:spcBef>
                <a:spcPct val="0"/>
              </a:spcBef>
              <a:buClrTx/>
              <a:buFontTx/>
              <a:buNone/>
            </a:pPr>
            <a:r>
              <a:rPr kumimoji="0" lang="zh-CN" altLang="en-US" sz="2800">
                <a:solidFill>
                  <a:schemeClr val="tx1"/>
                </a:solidFill>
                <a:latin typeface="Times New Roman" pitchFamily="18" charset="0"/>
              </a:rPr>
              <a:t>= 整行数×每行元素个数 + </a:t>
            </a:r>
            <a:r>
              <a:rPr kumimoji="0" lang="zh-CN" altLang="en-US" sz="2800">
                <a:solidFill>
                  <a:srgbClr val="00FFFF"/>
                </a:solidFill>
                <a:latin typeface="Times New Roman" pitchFamily="18" charset="0"/>
              </a:rPr>
              <a:t>本行中</a:t>
            </a:r>
            <a:r>
              <a:rPr kumimoji="0" lang="en-US" altLang="zh-CN" sz="2800" i="1">
                <a:solidFill>
                  <a:srgbClr val="00FFFF"/>
                </a:solidFill>
                <a:latin typeface="Times New Roman" pitchFamily="18" charset="0"/>
              </a:rPr>
              <a:t>a</a:t>
            </a:r>
            <a:r>
              <a:rPr kumimoji="0" lang="en-US" altLang="zh-CN" sz="2800" i="1" baseline="-25000">
                <a:solidFill>
                  <a:srgbClr val="00FFFF"/>
                </a:solidFill>
                <a:latin typeface="Times New Roman" pitchFamily="18" charset="0"/>
              </a:rPr>
              <a:t>ij</a:t>
            </a:r>
            <a:r>
              <a:rPr kumimoji="0" lang="zh-CN" altLang="en-US" sz="2800">
                <a:solidFill>
                  <a:srgbClr val="00FFFF"/>
                </a:solidFill>
                <a:latin typeface="Times New Roman" pitchFamily="18" charset="0"/>
              </a:rPr>
              <a:t>前面的元素个数</a:t>
            </a:r>
          </a:p>
          <a:p>
            <a:pPr algn="just">
              <a:lnSpc>
                <a:spcPct val="105000"/>
              </a:lnSpc>
              <a:spcBef>
                <a:spcPct val="0"/>
              </a:spcBef>
              <a:buClrTx/>
              <a:buFontTx/>
              <a:buNone/>
            </a:pPr>
            <a:r>
              <a:rPr kumimoji="0" lang="zh-CN" altLang="en-US" sz="2800">
                <a:solidFill>
                  <a:schemeClr val="tx1"/>
                </a:solidFill>
                <a:latin typeface="Times New Roman" pitchFamily="18" charset="0"/>
              </a:rPr>
              <a:t>= </a:t>
            </a:r>
            <a:r>
              <a:rPr kumimoji="0" lang="en-US" altLang="zh-CN" sz="2800" i="1">
                <a:solidFill>
                  <a:schemeClr val="tx1"/>
                </a:solidFill>
                <a:latin typeface="Times New Roman" pitchFamily="18" charset="0"/>
              </a:rPr>
              <a:t>i</a:t>
            </a:r>
            <a:r>
              <a:rPr kumimoji="0" lang="en-US" altLang="zh-CN" sz="2800">
                <a:solidFill>
                  <a:schemeClr val="tx1"/>
                </a:solidFill>
                <a:latin typeface="Times New Roman" pitchFamily="18" charset="0"/>
              </a:rPr>
              <a:t> ×</a:t>
            </a:r>
            <a:r>
              <a:rPr kumimoji="0" lang="en-US" altLang="zh-CN" sz="2800">
                <a:solidFill>
                  <a:schemeClr val="tx1"/>
                </a:solidFill>
                <a:latin typeface="宋体" charset="-122"/>
              </a:rPr>
              <a:t>N</a:t>
            </a:r>
            <a:r>
              <a:rPr kumimoji="0" lang="en-US" altLang="zh-CN" sz="2800">
                <a:solidFill>
                  <a:schemeClr val="tx1"/>
                </a:solidFill>
                <a:latin typeface="Times New Roman" pitchFamily="18" charset="0"/>
              </a:rPr>
              <a:t>＋</a:t>
            </a:r>
            <a:r>
              <a:rPr kumimoji="0" lang="en-US" altLang="zh-CN" sz="2800" i="1">
                <a:solidFill>
                  <a:schemeClr val="tx1"/>
                </a:solidFill>
                <a:latin typeface="Times New Roman" pitchFamily="18" charset="0"/>
              </a:rPr>
              <a:t>j</a:t>
            </a:r>
            <a:endParaRPr kumimoji="0" lang="en-US" altLang="zh-CN" sz="2800">
              <a:solidFill>
                <a:schemeClr val="tx1"/>
              </a:solidFill>
              <a:latin typeface="Times New Roman" pitchFamily="18" charset="0"/>
            </a:endParaRPr>
          </a:p>
        </p:txBody>
      </p:sp>
      <p:grpSp>
        <p:nvGrpSpPr>
          <p:cNvPr id="1423402" name="Group 42"/>
          <p:cNvGrpSpPr>
            <a:grpSpLocks/>
          </p:cNvGrpSpPr>
          <p:nvPr/>
        </p:nvGrpSpPr>
        <p:grpSpPr bwMode="auto">
          <a:xfrm>
            <a:off x="4886325" y="1536700"/>
            <a:ext cx="3886200" cy="2971800"/>
            <a:chOff x="2728" y="1344"/>
            <a:chExt cx="2360" cy="1377"/>
          </a:xfrm>
        </p:grpSpPr>
        <p:sp>
          <p:nvSpPr>
            <p:cNvPr id="1423403" name="Text Box 43"/>
            <p:cNvSpPr txBox="1">
              <a:spLocks noChangeArrowheads="1"/>
            </p:cNvSpPr>
            <p:nvPr/>
          </p:nvSpPr>
          <p:spPr bwMode="auto">
            <a:xfrm>
              <a:off x="2728" y="2468"/>
              <a:ext cx="2168" cy="253"/>
            </a:xfrm>
            <a:prstGeom prst="rect">
              <a:avLst/>
            </a:prstGeom>
            <a:noFill/>
            <a:ln w="9525">
              <a:noFill/>
              <a:miter lim="800000"/>
              <a:headEnd/>
              <a:tailEnd/>
            </a:ln>
          </p:spPr>
          <p:txBody>
            <a:bodyPr lIns="0" tIns="0" rIns="0" bIns="0"/>
            <a:lstStyle/>
            <a:p>
              <a:pPr algn="just">
                <a:lnSpc>
                  <a:spcPct val="120000"/>
                </a:lnSpc>
                <a:spcBef>
                  <a:spcPct val="0"/>
                </a:spcBef>
                <a:buClrTx/>
                <a:buFontTx/>
                <a:buNone/>
              </a:pPr>
              <a:r>
                <a:rPr kumimoji="0" lang="zh-CN" altLang="en-US" sz="2400">
                  <a:solidFill>
                    <a:srgbClr val="00FFFF"/>
                  </a:solidFill>
                  <a:latin typeface="Times New Roman" pitchFamily="18" charset="0"/>
                </a:rPr>
                <a:t>本行中 </a:t>
              </a:r>
              <a:r>
                <a:rPr kumimoji="0" lang="en-US" altLang="zh-CN" sz="2400" i="1">
                  <a:solidFill>
                    <a:srgbClr val="00FFFF"/>
                  </a:solidFill>
                  <a:latin typeface="Times New Roman" pitchFamily="18" charset="0"/>
                </a:rPr>
                <a:t>a</a:t>
              </a:r>
              <a:r>
                <a:rPr kumimoji="0" lang="en-US" altLang="zh-CN" sz="2400" i="1" baseline="-25000">
                  <a:solidFill>
                    <a:srgbClr val="00FFFF"/>
                  </a:solidFill>
                  <a:latin typeface="Times New Roman" pitchFamily="18" charset="0"/>
                </a:rPr>
                <a:t>ij</a:t>
              </a:r>
              <a:r>
                <a:rPr kumimoji="0" lang="en-US" altLang="zh-CN" sz="2400" i="1">
                  <a:solidFill>
                    <a:srgbClr val="00FFFF"/>
                  </a:solidFill>
                  <a:latin typeface="Times New Roman" pitchFamily="18" charset="0"/>
                </a:rPr>
                <a:t> </a:t>
              </a:r>
              <a:r>
                <a:rPr kumimoji="0" lang="zh-CN" altLang="en-US" sz="2400">
                  <a:solidFill>
                    <a:srgbClr val="00FFFF"/>
                  </a:solidFill>
                  <a:latin typeface="Times New Roman" pitchFamily="18" charset="0"/>
                </a:rPr>
                <a:t>前面的元素个数</a:t>
              </a:r>
            </a:p>
          </p:txBody>
        </p:sp>
        <p:sp>
          <p:nvSpPr>
            <p:cNvPr id="1423404" name="Rectangle 44"/>
            <p:cNvSpPr>
              <a:spLocks noChangeArrowheads="1"/>
            </p:cNvSpPr>
            <p:nvPr/>
          </p:nvSpPr>
          <p:spPr bwMode="auto">
            <a:xfrm>
              <a:off x="2736" y="1812"/>
              <a:ext cx="1946" cy="116"/>
            </a:xfrm>
            <a:prstGeom prst="rect">
              <a:avLst/>
            </a:prstGeom>
            <a:solidFill>
              <a:srgbClr val="66FF33"/>
            </a:solidFill>
            <a:ln w="9525">
              <a:noFill/>
              <a:miter lim="800000"/>
              <a:headEnd/>
              <a:tailEnd/>
            </a:ln>
          </p:spPr>
          <p:txBody>
            <a:bodyPr/>
            <a:lstStyle/>
            <a:p>
              <a:endParaRPr lang="zh-CN" altLang="en-US"/>
            </a:p>
          </p:txBody>
        </p:sp>
        <p:sp>
          <p:nvSpPr>
            <p:cNvPr id="1423405" name="Rectangle 45"/>
            <p:cNvSpPr>
              <a:spLocks noChangeArrowheads="1"/>
            </p:cNvSpPr>
            <p:nvPr/>
          </p:nvSpPr>
          <p:spPr bwMode="auto">
            <a:xfrm>
              <a:off x="2736" y="1962"/>
              <a:ext cx="1946" cy="115"/>
            </a:xfrm>
            <a:prstGeom prst="rect">
              <a:avLst/>
            </a:prstGeom>
            <a:solidFill>
              <a:srgbClr val="66FF33"/>
            </a:solidFill>
            <a:ln w="9525">
              <a:noFill/>
              <a:miter lim="800000"/>
              <a:headEnd/>
              <a:tailEnd/>
            </a:ln>
          </p:spPr>
          <p:txBody>
            <a:bodyPr/>
            <a:lstStyle/>
            <a:p>
              <a:endParaRPr lang="zh-CN" altLang="en-US"/>
            </a:p>
          </p:txBody>
        </p:sp>
        <p:sp>
          <p:nvSpPr>
            <p:cNvPr id="1423406" name="Rectangle 46"/>
            <p:cNvSpPr>
              <a:spLocks noChangeArrowheads="1"/>
            </p:cNvSpPr>
            <p:nvPr/>
          </p:nvSpPr>
          <p:spPr bwMode="auto">
            <a:xfrm>
              <a:off x="2736" y="2116"/>
              <a:ext cx="1946" cy="116"/>
            </a:xfrm>
            <a:prstGeom prst="rect">
              <a:avLst/>
            </a:prstGeom>
            <a:solidFill>
              <a:srgbClr val="66FF33"/>
            </a:solidFill>
            <a:ln w="9525">
              <a:noFill/>
              <a:miter lim="800000"/>
              <a:headEnd/>
              <a:tailEnd/>
            </a:ln>
          </p:spPr>
          <p:txBody>
            <a:bodyPr/>
            <a:lstStyle/>
            <a:p>
              <a:endParaRPr lang="zh-CN" altLang="en-US"/>
            </a:p>
          </p:txBody>
        </p:sp>
        <p:sp>
          <p:nvSpPr>
            <p:cNvPr id="1423407" name="Rectangle 47"/>
            <p:cNvSpPr>
              <a:spLocks noChangeArrowheads="1"/>
            </p:cNvSpPr>
            <p:nvPr/>
          </p:nvSpPr>
          <p:spPr bwMode="auto">
            <a:xfrm>
              <a:off x="2736" y="2269"/>
              <a:ext cx="1010" cy="109"/>
            </a:xfrm>
            <a:prstGeom prst="rect">
              <a:avLst/>
            </a:prstGeom>
            <a:solidFill>
              <a:srgbClr val="66FF33"/>
            </a:solidFill>
            <a:ln w="9525">
              <a:noFill/>
              <a:miter lim="800000"/>
              <a:headEnd/>
              <a:tailEnd/>
            </a:ln>
          </p:spPr>
          <p:txBody>
            <a:bodyPr/>
            <a:lstStyle/>
            <a:p>
              <a:endParaRPr lang="zh-CN" altLang="en-US"/>
            </a:p>
          </p:txBody>
        </p:sp>
        <p:sp>
          <p:nvSpPr>
            <p:cNvPr id="1423408" name="AutoShape 48"/>
            <p:cNvSpPr>
              <a:spLocks/>
            </p:cNvSpPr>
            <p:nvPr/>
          </p:nvSpPr>
          <p:spPr bwMode="auto">
            <a:xfrm>
              <a:off x="4713" y="1815"/>
              <a:ext cx="104" cy="411"/>
            </a:xfrm>
            <a:prstGeom prst="rightBrace">
              <a:avLst>
                <a:gd name="adj1" fmla="val 32933"/>
                <a:gd name="adj2" fmla="val 47644"/>
              </a:avLst>
            </a:prstGeom>
            <a:noFill/>
            <a:ln w="28575">
              <a:solidFill>
                <a:srgbClr val="FFFF00"/>
              </a:solidFill>
              <a:round/>
              <a:headEnd/>
              <a:tailEnd/>
            </a:ln>
          </p:spPr>
          <p:txBody>
            <a:bodyPr/>
            <a:lstStyle/>
            <a:p>
              <a:endParaRPr lang="zh-CN" altLang="en-US"/>
            </a:p>
          </p:txBody>
        </p:sp>
        <p:sp>
          <p:nvSpPr>
            <p:cNvPr id="1423409" name="AutoShape 49"/>
            <p:cNvSpPr>
              <a:spLocks/>
            </p:cNvSpPr>
            <p:nvPr/>
          </p:nvSpPr>
          <p:spPr bwMode="auto">
            <a:xfrm rot="5400000">
              <a:off x="3620" y="730"/>
              <a:ext cx="180" cy="1904"/>
            </a:xfrm>
            <a:prstGeom prst="leftBrace">
              <a:avLst>
                <a:gd name="adj1" fmla="val 88148"/>
                <a:gd name="adj2" fmla="val 49648"/>
              </a:avLst>
            </a:prstGeom>
            <a:noFill/>
            <a:ln w="28575">
              <a:solidFill>
                <a:srgbClr val="FFFF00"/>
              </a:solidFill>
              <a:round/>
              <a:headEnd/>
              <a:tailEnd/>
            </a:ln>
          </p:spPr>
          <p:txBody>
            <a:bodyPr/>
            <a:lstStyle/>
            <a:p>
              <a:endParaRPr lang="zh-CN" altLang="en-US"/>
            </a:p>
          </p:txBody>
        </p:sp>
        <p:sp>
          <p:nvSpPr>
            <p:cNvPr id="1423410" name="Text Box 50"/>
            <p:cNvSpPr txBox="1">
              <a:spLocks noChangeArrowheads="1"/>
            </p:cNvSpPr>
            <p:nvPr/>
          </p:nvSpPr>
          <p:spPr bwMode="auto">
            <a:xfrm>
              <a:off x="3216" y="1344"/>
              <a:ext cx="1392" cy="208"/>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zh-CN" altLang="en-US" sz="2400">
                  <a:solidFill>
                    <a:schemeClr val="tx1"/>
                  </a:solidFill>
                  <a:latin typeface="Times New Roman" pitchFamily="18" charset="0"/>
                </a:rPr>
                <a:t>每行元素个数</a:t>
              </a:r>
            </a:p>
          </p:txBody>
        </p:sp>
        <p:sp>
          <p:nvSpPr>
            <p:cNvPr id="1423411" name="Text Box 51"/>
            <p:cNvSpPr txBox="1">
              <a:spLocks noChangeArrowheads="1"/>
            </p:cNvSpPr>
            <p:nvPr/>
          </p:nvSpPr>
          <p:spPr bwMode="auto">
            <a:xfrm>
              <a:off x="4879" y="1680"/>
              <a:ext cx="209" cy="605"/>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zh-CN" altLang="en-US" sz="2400">
                  <a:solidFill>
                    <a:schemeClr val="tx1"/>
                  </a:solidFill>
                  <a:latin typeface="Times New Roman" pitchFamily="18" charset="0"/>
                </a:rPr>
                <a:t>整行数</a:t>
              </a:r>
            </a:p>
          </p:txBody>
        </p:sp>
        <p:sp>
          <p:nvSpPr>
            <p:cNvPr id="1423412" name="AutoShape 52"/>
            <p:cNvSpPr>
              <a:spLocks/>
            </p:cNvSpPr>
            <p:nvPr/>
          </p:nvSpPr>
          <p:spPr bwMode="auto">
            <a:xfrm rot="-5373145">
              <a:off x="3188" y="1947"/>
              <a:ext cx="114" cy="988"/>
            </a:xfrm>
            <a:prstGeom prst="leftBrace">
              <a:avLst>
                <a:gd name="adj1" fmla="val 72222"/>
                <a:gd name="adj2" fmla="val 50000"/>
              </a:avLst>
            </a:prstGeom>
            <a:noFill/>
            <a:ln w="28575">
              <a:solidFill>
                <a:srgbClr val="FFFF00"/>
              </a:solidFill>
              <a:round/>
              <a:headEnd/>
              <a:tailEnd/>
            </a:ln>
          </p:spPr>
          <p:txBody>
            <a:bodyPr/>
            <a:lstStyle/>
            <a:p>
              <a:endParaRPr lang="zh-CN" altLang="en-US"/>
            </a:p>
          </p:txBody>
        </p:sp>
      </p:grpSp>
      <p:grpSp>
        <p:nvGrpSpPr>
          <p:cNvPr id="1423413" name="Group 53"/>
          <p:cNvGrpSpPr>
            <a:grpSpLocks/>
          </p:cNvGrpSpPr>
          <p:nvPr/>
        </p:nvGrpSpPr>
        <p:grpSpPr bwMode="auto">
          <a:xfrm>
            <a:off x="2963863" y="2921000"/>
            <a:ext cx="495300" cy="450850"/>
            <a:chOff x="1483" y="2224"/>
            <a:chExt cx="312" cy="284"/>
          </a:xfrm>
        </p:grpSpPr>
        <p:sp>
          <p:nvSpPr>
            <p:cNvPr id="1423414" name="Text Box 54"/>
            <p:cNvSpPr txBox="1">
              <a:spLocks noChangeArrowheads="1"/>
            </p:cNvSpPr>
            <p:nvPr/>
          </p:nvSpPr>
          <p:spPr bwMode="auto">
            <a:xfrm>
              <a:off x="1507" y="2296"/>
              <a:ext cx="212" cy="212"/>
            </a:xfrm>
            <a:prstGeom prst="rect">
              <a:avLst/>
            </a:prstGeom>
            <a:solidFill>
              <a:schemeClr val="hlink"/>
            </a:solidFill>
            <a:ln w="9525">
              <a:noFill/>
              <a:miter lim="800000"/>
              <a:headEnd/>
              <a:tailEnd/>
            </a:ln>
            <a:effectLst/>
          </p:spPr>
          <p:txBody>
            <a:bodyPr>
              <a:spAutoFit/>
            </a:bodyPr>
            <a:lstStyle/>
            <a:p>
              <a:pPr eaLnBrk="1" hangingPunct="1">
                <a:lnSpc>
                  <a:spcPct val="100000"/>
                </a:lnSpc>
                <a:spcBef>
                  <a:spcPct val="50000"/>
                </a:spcBef>
                <a:buClrTx/>
                <a:buFontTx/>
                <a:buNone/>
              </a:pPr>
              <a:endParaRPr kumimoji="0" lang="en-US" altLang="zh-CN" sz="2400" baseline="-25000">
                <a:solidFill>
                  <a:schemeClr val="accent2"/>
                </a:solidFill>
                <a:latin typeface="宋体" charset="-122"/>
              </a:endParaRPr>
            </a:p>
          </p:txBody>
        </p:sp>
        <p:sp>
          <p:nvSpPr>
            <p:cNvPr id="1423415" name="Text Box 55"/>
            <p:cNvSpPr txBox="1">
              <a:spLocks noChangeArrowheads="1"/>
            </p:cNvSpPr>
            <p:nvPr/>
          </p:nvSpPr>
          <p:spPr bwMode="auto">
            <a:xfrm>
              <a:off x="1483" y="2224"/>
              <a:ext cx="312" cy="244"/>
            </a:xfrm>
            <a:prstGeom prst="rect">
              <a:avLst/>
            </a:prstGeom>
            <a:noFill/>
            <a:ln w="9525">
              <a:noFill/>
              <a:miter lim="800000"/>
              <a:headEnd/>
              <a:tailEnd/>
            </a:ln>
            <a:effectLst/>
          </p:spPr>
          <p:txBody>
            <a:bodyPr lIns="54000" tIns="10800" rIns="54000" bIns="10800">
              <a:spAutoFit/>
            </a:bodyPr>
            <a:lstStyle/>
            <a:p>
              <a:pPr>
                <a:lnSpc>
                  <a:spcPct val="100000"/>
                </a:lnSpc>
                <a:spcBef>
                  <a:spcPct val="50000"/>
                </a:spcBef>
                <a:buClrTx/>
                <a:buFontTx/>
                <a:buNone/>
              </a:pPr>
              <a:r>
                <a:rPr kumimoji="0" lang="en-US" altLang="zh-CN" sz="2400" i="1" dirty="0" err="1">
                  <a:solidFill>
                    <a:schemeClr val="bg2"/>
                  </a:solidFill>
                  <a:latin typeface="Times New Roman" pitchFamily="18" charset="0"/>
                </a:rPr>
                <a:t>a</a:t>
              </a:r>
              <a:r>
                <a:rPr kumimoji="0" lang="en-US" altLang="zh-CN" sz="2400" i="1" baseline="-25000" dirty="0" err="1">
                  <a:solidFill>
                    <a:schemeClr val="bg2"/>
                  </a:solidFill>
                  <a:latin typeface="Times New Roman" pitchFamily="18" charset="0"/>
                </a:rPr>
                <a:t>ij</a:t>
              </a:r>
              <a:endParaRPr kumimoji="0" lang="en-US" altLang="zh-CN" sz="2400" i="1" baseline="-25000" dirty="0">
                <a:solidFill>
                  <a:schemeClr val="bg2"/>
                </a:solidFill>
                <a:latin typeface="Times New Roman" pitchFamily="18" charset="0"/>
              </a:endParaRPr>
            </a:p>
          </p:txBody>
        </p:sp>
      </p:grpSp>
      <p:sp>
        <p:nvSpPr>
          <p:cNvPr id="1423416" name="Text Box 56"/>
          <p:cNvSpPr txBox="1">
            <a:spLocks noChangeArrowheads="1"/>
          </p:cNvSpPr>
          <p:nvPr/>
        </p:nvSpPr>
        <p:spPr bwMode="auto">
          <a:xfrm>
            <a:off x="161925" y="6149975"/>
            <a:ext cx="8775700" cy="519113"/>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kumimoji="0" lang="en-US" altLang="zh-CN" sz="2800">
                <a:solidFill>
                  <a:schemeClr val="tx1"/>
                </a:solidFill>
                <a:latin typeface="Times New Roman" pitchFamily="18" charset="0"/>
              </a:rPr>
              <a:t>Loc(</a:t>
            </a:r>
            <a:r>
              <a:rPr kumimoji="0" lang="en-US" altLang="zh-CN" sz="2800" i="1">
                <a:solidFill>
                  <a:schemeClr val="tx1"/>
                </a:solidFill>
                <a:latin typeface="Times New Roman" pitchFamily="18" charset="0"/>
              </a:rPr>
              <a:t>a</a:t>
            </a:r>
            <a:r>
              <a:rPr kumimoji="0" lang="en-US" altLang="zh-CN" sz="2800" i="1" baseline="-25000">
                <a:solidFill>
                  <a:schemeClr val="tx1"/>
                </a:solidFill>
                <a:latin typeface="Times New Roman" pitchFamily="18" charset="0"/>
              </a:rPr>
              <a:t>ij</a:t>
            </a:r>
            <a:r>
              <a:rPr kumimoji="0" lang="en-US" altLang="zh-CN" sz="2800">
                <a:solidFill>
                  <a:schemeClr val="tx1"/>
                </a:solidFill>
                <a:latin typeface="Times New Roman" pitchFamily="18" charset="0"/>
              </a:rPr>
              <a:t>)</a:t>
            </a:r>
            <a:r>
              <a:rPr kumimoji="0" lang="zh-CN" altLang="en-US" sz="2800">
                <a:solidFill>
                  <a:schemeClr val="tx1"/>
                </a:solidFill>
                <a:latin typeface="Times New Roman" pitchFamily="18" charset="0"/>
              </a:rPr>
              <a:t> </a:t>
            </a:r>
            <a:r>
              <a:rPr kumimoji="0" lang="en-US" altLang="zh-CN" sz="2800">
                <a:solidFill>
                  <a:schemeClr val="tx1"/>
                </a:solidFill>
                <a:latin typeface="Times New Roman" pitchFamily="18" charset="0"/>
              </a:rPr>
              <a:t>= Loc(</a:t>
            </a:r>
            <a:r>
              <a:rPr kumimoji="0" lang="en-US" altLang="zh-CN" sz="2800" i="1">
                <a:solidFill>
                  <a:schemeClr val="tx1"/>
                </a:solidFill>
                <a:latin typeface="Times New Roman" pitchFamily="18" charset="0"/>
              </a:rPr>
              <a:t>a</a:t>
            </a:r>
            <a:r>
              <a:rPr kumimoji="0" lang="en-US" altLang="zh-CN" sz="2800" baseline="-25000">
                <a:solidFill>
                  <a:schemeClr val="tx1"/>
                </a:solidFill>
                <a:latin typeface="Times New Roman" pitchFamily="18" charset="0"/>
              </a:rPr>
              <a:t>00</a:t>
            </a:r>
            <a:r>
              <a:rPr kumimoji="0" lang="en-US" altLang="zh-CN" sz="2800">
                <a:solidFill>
                  <a:schemeClr val="tx1"/>
                </a:solidFill>
                <a:latin typeface="Times New Roman" pitchFamily="18" charset="0"/>
              </a:rPr>
              <a:t>)</a:t>
            </a:r>
            <a:r>
              <a:rPr kumimoji="0" lang="zh-CN" altLang="en-US" sz="2800">
                <a:solidFill>
                  <a:schemeClr val="tx1"/>
                </a:solidFill>
                <a:latin typeface="Times New Roman" pitchFamily="18" charset="0"/>
              </a:rPr>
              <a:t>＋</a:t>
            </a:r>
            <a:r>
              <a:rPr kumimoji="0" lang="en-US" altLang="zh-CN" sz="2800">
                <a:solidFill>
                  <a:schemeClr val="tx1"/>
                </a:solidFill>
                <a:latin typeface="Times New Roman" pitchFamily="18" charset="0"/>
              </a:rPr>
              <a:t>( N×</a:t>
            </a:r>
            <a:r>
              <a:rPr kumimoji="0" lang="en-US" altLang="zh-CN" sz="2800" i="1">
                <a:solidFill>
                  <a:schemeClr val="tx1"/>
                </a:solidFill>
                <a:latin typeface="Times New Roman" pitchFamily="18" charset="0"/>
              </a:rPr>
              <a:t>i</a:t>
            </a:r>
            <a:r>
              <a:rPr kumimoji="0" lang="zh-CN" altLang="en-US" sz="2800">
                <a:solidFill>
                  <a:schemeClr val="tx1"/>
                </a:solidFill>
                <a:latin typeface="Times New Roman" pitchFamily="18" charset="0"/>
              </a:rPr>
              <a:t>＋</a:t>
            </a:r>
            <a:r>
              <a:rPr kumimoji="0" lang="en-US" altLang="zh-CN" sz="2800" i="1">
                <a:solidFill>
                  <a:schemeClr val="tx1"/>
                </a:solidFill>
                <a:latin typeface="Times New Roman" pitchFamily="18" charset="0"/>
              </a:rPr>
              <a:t>j </a:t>
            </a:r>
            <a:r>
              <a:rPr kumimoji="0" lang="en-US" altLang="zh-CN" sz="2800">
                <a:solidFill>
                  <a:schemeClr val="tx1"/>
                </a:solidFill>
                <a:latin typeface="Times New Roman" pitchFamily="18" charset="0"/>
              </a:rPr>
              <a:t>)×</a:t>
            </a:r>
            <a:r>
              <a:rPr kumimoji="0" lang="en-US" altLang="zh-CN" sz="2800" i="1">
                <a:solidFill>
                  <a:schemeClr val="tx1"/>
                </a:solidFill>
                <a:latin typeface="Times New Roman" pitchFamily="18" charset="0"/>
              </a:rPr>
              <a:t>L</a:t>
            </a:r>
            <a:endParaRPr kumimoji="0" lang="zh-CN" altLang="en-US" sz="2800" i="1">
              <a:solidFill>
                <a:schemeClr val="tx1"/>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23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23394"/>
                                        </p:tgtEl>
                                        <p:attrNameLst>
                                          <p:attrName>style.visibility</p:attrName>
                                        </p:attrNameLst>
                                      </p:cBhvr>
                                      <p:to>
                                        <p:strVal val="visible"/>
                                      </p:to>
                                    </p:set>
                                    <p:animEffect transition="in" filter="wipe(left)">
                                      <p:cBhvr>
                                        <p:cTn id="11" dur="500"/>
                                        <p:tgtEl>
                                          <p:spTgt spid="142339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23395"/>
                                        </p:tgtEl>
                                        <p:attrNameLst>
                                          <p:attrName>style.visibility</p:attrName>
                                        </p:attrNameLst>
                                      </p:cBhvr>
                                      <p:to>
                                        <p:strVal val="visible"/>
                                      </p:to>
                                    </p:set>
                                    <p:animEffect transition="in" filter="wipe(left)">
                                      <p:cBhvr>
                                        <p:cTn id="16" dur="500"/>
                                        <p:tgtEl>
                                          <p:spTgt spid="142339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23396"/>
                                        </p:tgtEl>
                                        <p:attrNameLst>
                                          <p:attrName>style.visibility</p:attrName>
                                        </p:attrNameLst>
                                      </p:cBhvr>
                                      <p:to>
                                        <p:strVal val="visible"/>
                                      </p:to>
                                    </p:set>
                                    <p:animEffect transition="in" filter="wipe(left)">
                                      <p:cBhvr>
                                        <p:cTn id="21" dur="500"/>
                                        <p:tgtEl>
                                          <p:spTgt spid="142339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23397"/>
                                        </p:tgtEl>
                                        <p:attrNameLst>
                                          <p:attrName>style.visibility</p:attrName>
                                        </p:attrNameLst>
                                      </p:cBhvr>
                                      <p:to>
                                        <p:strVal val="visible"/>
                                      </p:to>
                                    </p:set>
                                    <p:animEffect transition="in" filter="wipe(left)">
                                      <p:cBhvr>
                                        <p:cTn id="26" dur="500"/>
                                        <p:tgtEl>
                                          <p:spTgt spid="142339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234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2340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2340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2340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23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4" grpId="0" animBg="1"/>
      <p:bldP spid="1423395" grpId="0" animBg="1"/>
      <p:bldP spid="1423396" grpId="0" animBg="1"/>
      <p:bldP spid="1423397" grpId="0" animBg="1"/>
      <p:bldP spid="1423401" grpId="0" build="p"/>
      <p:bldP spid="14234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7E8E45EA-EDBC-4520-BB08-C8E1668381C2}"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18</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38915" name="Rectangle 2"/>
          <p:cNvSpPr>
            <a:spLocks noGrp="1" noChangeArrowheads="1"/>
          </p:cNvSpPr>
          <p:nvPr>
            <p:ph type="title"/>
          </p:nvPr>
        </p:nvSpPr>
        <p:spPr/>
        <p:txBody>
          <a:bodyPr/>
          <a:lstStyle/>
          <a:p>
            <a:pPr eaLnBrk="1" hangingPunct="1"/>
            <a:r>
              <a:rPr lang="en-US" altLang="zh-CN" i="0" smtClean="0">
                <a:solidFill>
                  <a:srgbClr val="FFFF66"/>
                </a:solidFill>
              </a:rPr>
              <a:t>5.2 </a:t>
            </a:r>
            <a:r>
              <a:rPr lang="zh-CN" altLang="en-US" i="0" smtClean="0">
                <a:solidFill>
                  <a:srgbClr val="FFFF66"/>
                </a:solidFill>
              </a:rPr>
              <a:t>数组的存储和实现</a:t>
            </a:r>
            <a:endParaRPr lang="en-US" altLang="zh-CN" i="0" smtClean="0">
              <a:solidFill>
                <a:srgbClr val="FFFF66"/>
              </a:solidFill>
            </a:endParaRPr>
          </a:p>
        </p:txBody>
      </p:sp>
      <p:sp>
        <p:nvSpPr>
          <p:cNvPr id="38916" name="Rectangle 3"/>
          <p:cNvSpPr>
            <a:spLocks noGrp="1" noChangeArrowheads="1"/>
          </p:cNvSpPr>
          <p:nvPr>
            <p:ph type="body" idx="1"/>
          </p:nvPr>
        </p:nvSpPr>
        <p:spPr>
          <a:xfrm>
            <a:off x="250825" y="773113"/>
            <a:ext cx="8596313" cy="811212"/>
          </a:xfrm>
        </p:spPr>
        <p:txBody>
          <a:bodyPr/>
          <a:lstStyle/>
          <a:p>
            <a:pPr>
              <a:lnSpc>
                <a:spcPct val="110000"/>
              </a:lnSpc>
              <a:spcBef>
                <a:spcPct val="10000"/>
              </a:spcBef>
              <a:buSzPct val="75000"/>
            </a:pPr>
            <a:r>
              <a:rPr kumimoji="0" lang="zh-CN" altLang="en-US" smtClean="0"/>
              <a:t>二维数组</a:t>
            </a:r>
            <a:r>
              <a:rPr kumimoji="0" lang="en-US" altLang="zh-CN" smtClean="0"/>
              <a:t>——</a:t>
            </a:r>
            <a:r>
              <a:rPr kumimoji="0" lang="zh-CN" altLang="en-US" smtClean="0"/>
              <a:t>按行优先（</a:t>
            </a:r>
            <a:r>
              <a:rPr kumimoji="0" lang="en-US" altLang="zh-CN" smtClean="0"/>
              <a:t>M</a:t>
            </a:r>
            <a:r>
              <a:rPr kumimoji="0" lang="en-US" altLang="en-US" smtClean="0"/>
              <a:t>×</a:t>
            </a:r>
            <a:r>
              <a:rPr kumimoji="0" lang="en-US" altLang="zh-CN" smtClean="0"/>
              <a:t>N</a:t>
            </a:r>
            <a:r>
              <a:rPr kumimoji="0" lang="zh-CN" altLang="en-US" smtClean="0"/>
              <a:t>）</a:t>
            </a:r>
          </a:p>
        </p:txBody>
      </p:sp>
      <p:sp>
        <p:nvSpPr>
          <p:cNvPr id="45" name="Text Box 14"/>
          <p:cNvSpPr txBox="1">
            <a:spLocks noChangeArrowheads="1"/>
          </p:cNvSpPr>
          <p:nvPr/>
        </p:nvSpPr>
        <p:spPr bwMode="auto">
          <a:xfrm>
            <a:off x="598488" y="4171950"/>
            <a:ext cx="7927975" cy="13223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二维数组</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中任一元素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j1, j2</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的存储位置</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LOC(j</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1</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j</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2</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 LOC(0,0) + (b</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2</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×j</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1</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j</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楷体_GB2312" pitchFamily="49" charset="-122"/>
                <a:cs typeface="+mn-cs"/>
              </a:rPr>
              <a:t>2</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r>
              <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楷体_GB2312" pitchFamily="49" charset="-122"/>
                <a:cs typeface="+mn-cs"/>
              </a:rPr>
              <a:t>L</a:t>
            </a:r>
          </a:p>
        </p:txBody>
      </p:sp>
      <p:grpSp>
        <p:nvGrpSpPr>
          <p:cNvPr id="46" name="Group 32"/>
          <p:cNvGrpSpPr>
            <a:grpSpLocks/>
          </p:cNvGrpSpPr>
          <p:nvPr/>
        </p:nvGrpSpPr>
        <p:grpSpPr bwMode="auto">
          <a:xfrm>
            <a:off x="1711325" y="1590675"/>
            <a:ext cx="2193925" cy="604838"/>
            <a:chOff x="456" y="1347"/>
            <a:chExt cx="1382" cy="381"/>
          </a:xfrm>
        </p:grpSpPr>
        <p:sp>
          <p:nvSpPr>
            <p:cNvPr id="38939" name="Text Box 15"/>
            <p:cNvSpPr txBox="1">
              <a:spLocks noChangeArrowheads="1"/>
            </p:cNvSpPr>
            <p:nvPr/>
          </p:nvSpPr>
          <p:spPr bwMode="auto">
            <a:xfrm>
              <a:off x="912" y="1347"/>
              <a:ext cx="470" cy="381"/>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0,1</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940" name="Text Box 16"/>
            <p:cNvSpPr txBox="1">
              <a:spLocks noChangeArrowheads="1"/>
            </p:cNvSpPr>
            <p:nvPr/>
          </p:nvSpPr>
          <p:spPr bwMode="auto">
            <a:xfrm>
              <a:off x="456" y="1347"/>
              <a:ext cx="470" cy="381"/>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0,0</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941" name="Text Box 17"/>
            <p:cNvSpPr txBox="1">
              <a:spLocks noChangeArrowheads="1"/>
            </p:cNvSpPr>
            <p:nvPr/>
          </p:nvSpPr>
          <p:spPr bwMode="auto">
            <a:xfrm>
              <a:off x="1368" y="1347"/>
              <a:ext cx="470" cy="381"/>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0,2</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50" name="Group 33"/>
          <p:cNvGrpSpPr>
            <a:grpSpLocks/>
          </p:cNvGrpSpPr>
          <p:nvPr/>
        </p:nvGrpSpPr>
        <p:grpSpPr bwMode="auto">
          <a:xfrm>
            <a:off x="1711325" y="2200275"/>
            <a:ext cx="2193925" cy="604838"/>
            <a:chOff x="456" y="1731"/>
            <a:chExt cx="1382" cy="381"/>
          </a:xfrm>
        </p:grpSpPr>
        <p:sp>
          <p:nvSpPr>
            <p:cNvPr id="38936" name="Text Box 18"/>
            <p:cNvSpPr txBox="1">
              <a:spLocks noChangeArrowheads="1"/>
            </p:cNvSpPr>
            <p:nvPr/>
          </p:nvSpPr>
          <p:spPr bwMode="auto">
            <a:xfrm>
              <a:off x="456" y="1731"/>
              <a:ext cx="470" cy="381"/>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1,0</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937" name="Text Box 19"/>
            <p:cNvSpPr txBox="1">
              <a:spLocks noChangeArrowheads="1"/>
            </p:cNvSpPr>
            <p:nvPr/>
          </p:nvSpPr>
          <p:spPr bwMode="auto">
            <a:xfrm>
              <a:off x="912" y="1731"/>
              <a:ext cx="470" cy="381"/>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1,1</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938" name="Text Box 20"/>
            <p:cNvSpPr txBox="1">
              <a:spLocks noChangeArrowheads="1"/>
            </p:cNvSpPr>
            <p:nvPr/>
          </p:nvSpPr>
          <p:spPr bwMode="auto">
            <a:xfrm>
              <a:off x="1368" y="1731"/>
              <a:ext cx="470" cy="381"/>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1,2</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54" name="Group 34"/>
          <p:cNvGrpSpPr>
            <a:grpSpLocks/>
          </p:cNvGrpSpPr>
          <p:nvPr/>
        </p:nvGrpSpPr>
        <p:grpSpPr bwMode="auto">
          <a:xfrm>
            <a:off x="4232275" y="1597025"/>
            <a:ext cx="4365625" cy="604838"/>
            <a:chOff x="2472" y="1344"/>
            <a:chExt cx="2750" cy="381"/>
          </a:xfrm>
        </p:grpSpPr>
        <p:sp>
          <p:nvSpPr>
            <p:cNvPr id="38930" name="Text Box 21"/>
            <p:cNvSpPr txBox="1">
              <a:spLocks noChangeArrowheads="1"/>
            </p:cNvSpPr>
            <p:nvPr/>
          </p:nvSpPr>
          <p:spPr bwMode="auto">
            <a:xfrm>
              <a:off x="2928" y="1344"/>
              <a:ext cx="470" cy="381"/>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0,1</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931" name="Text Box 22"/>
            <p:cNvSpPr txBox="1">
              <a:spLocks noChangeArrowheads="1"/>
            </p:cNvSpPr>
            <p:nvPr/>
          </p:nvSpPr>
          <p:spPr bwMode="auto">
            <a:xfrm>
              <a:off x="2472" y="1344"/>
              <a:ext cx="470" cy="381"/>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0,0</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932" name="Text Box 23"/>
            <p:cNvSpPr txBox="1">
              <a:spLocks noChangeArrowheads="1"/>
            </p:cNvSpPr>
            <p:nvPr/>
          </p:nvSpPr>
          <p:spPr bwMode="auto">
            <a:xfrm>
              <a:off x="3384" y="1344"/>
              <a:ext cx="470" cy="381"/>
            </a:xfrm>
            <a:prstGeom prst="rect">
              <a:avLst/>
            </a:prstGeom>
            <a:solidFill>
              <a:schemeClr val="accent1"/>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0,2</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933" name="Text Box 24"/>
            <p:cNvSpPr txBox="1">
              <a:spLocks noChangeArrowheads="1"/>
            </p:cNvSpPr>
            <p:nvPr/>
          </p:nvSpPr>
          <p:spPr bwMode="auto">
            <a:xfrm>
              <a:off x="3840" y="1344"/>
              <a:ext cx="470" cy="381"/>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1,0</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934" name="Text Box 25"/>
            <p:cNvSpPr txBox="1">
              <a:spLocks noChangeArrowheads="1"/>
            </p:cNvSpPr>
            <p:nvPr/>
          </p:nvSpPr>
          <p:spPr bwMode="auto">
            <a:xfrm>
              <a:off x="4296" y="1344"/>
              <a:ext cx="470" cy="381"/>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1,1</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8935" name="Text Box 26"/>
            <p:cNvSpPr txBox="1">
              <a:spLocks noChangeArrowheads="1"/>
            </p:cNvSpPr>
            <p:nvPr/>
          </p:nvSpPr>
          <p:spPr bwMode="auto">
            <a:xfrm>
              <a:off x="4752" y="1344"/>
              <a:ext cx="470" cy="381"/>
            </a:xfrm>
            <a:prstGeom prst="rect">
              <a:avLst/>
            </a:prstGeom>
            <a:solidFill>
              <a:srgbClr val="99CCFF"/>
            </a:solidFill>
            <a:ln w="25400">
              <a:solidFill>
                <a:schemeClr val="tx1"/>
              </a:solidFill>
              <a:miter lim="800000"/>
              <a:headEnd/>
              <a:tailEnd/>
            </a:ln>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800080"/>
                  </a:solidFill>
                  <a:effectLst/>
                  <a:uLnTx/>
                  <a:uFillTx/>
                  <a:latin typeface="Times New Roman" panose="02020603050405020304" pitchFamily="18"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800080"/>
                  </a:solidFill>
                  <a:effectLst/>
                  <a:uLnTx/>
                  <a:uFillTx/>
                  <a:latin typeface="Times New Roman" panose="02020603050405020304" pitchFamily="18" charset="0"/>
                  <a:ea typeface="宋体" panose="02010600030101010101" pitchFamily="2" charset="-122"/>
                  <a:cs typeface="+mn-cs"/>
                </a:rPr>
                <a:t>1,2</a:t>
              </a:r>
              <a:endPar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61" name="Group 41"/>
          <p:cNvGrpSpPr>
            <a:grpSpLocks/>
          </p:cNvGrpSpPr>
          <p:nvPr/>
        </p:nvGrpSpPr>
        <p:grpSpPr bwMode="auto">
          <a:xfrm>
            <a:off x="4241800" y="2173288"/>
            <a:ext cx="731838" cy="641350"/>
            <a:chOff x="2472" y="1706"/>
            <a:chExt cx="461" cy="404"/>
          </a:xfrm>
        </p:grpSpPr>
        <p:sp>
          <p:nvSpPr>
            <p:cNvPr id="38925" name="Text Box 29"/>
            <p:cNvSpPr txBox="1">
              <a:spLocks noChangeArrowheads="1"/>
            </p:cNvSpPr>
            <p:nvPr/>
          </p:nvSpPr>
          <p:spPr bwMode="auto">
            <a:xfrm>
              <a:off x="2555" y="1706"/>
              <a:ext cx="37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L</a:t>
              </a:r>
              <a:endParaRPr kumimoji="1" lang="en-US" altLang="zh-CN" sz="44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endParaRPr>
            </a:p>
          </p:txBody>
        </p:sp>
        <p:sp>
          <p:nvSpPr>
            <p:cNvPr id="38926" name="Line 35"/>
            <p:cNvSpPr>
              <a:spLocks noChangeShapeType="1"/>
            </p:cNvSpPr>
            <p:nvPr/>
          </p:nvSpPr>
          <p:spPr bwMode="auto">
            <a:xfrm>
              <a:off x="2472" y="1706"/>
              <a:ext cx="0" cy="31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38927" name="Line 36"/>
            <p:cNvSpPr>
              <a:spLocks noChangeShapeType="1"/>
            </p:cNvSpPr>
            <p:nvPr/>
          </p:nvSpPr>
          <p:spPr bwMode="auto">
            <a:xfrm>
              <a:off x="2933" y="1706"/>
              <a:ext cx="0" cy="318"/>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38928" name="Line 37"/>
            <p:cNvSpPr>
              <a:spLocks noChangeShapeType="1"/>
            </p:cNvSpPr>
            <p:nvPr/>
          </p:nvSpPr>
          <p:spPr bwMode="auto">
            <a:xfrm>
              <a:off x="2835" y="1888"/>
              <a:ext cx="90"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38929" name="Line 38"/>
            <p:cNvSpPr>
              <a:spLocks noChangeShapeType="1"/>
            </p:cNvSpPr>
            <p:nvPr/>
          </p:nvSpPr>
          <p:spPr bwMode="auto">
            <a:xfrm flipH="1">
              <a:off x="2472" y="1888"/>
              <a:ext cx="90"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38922" name="Text Box 154"/>
          <p:cNvSpPr txBox="1">
            <a:spLocks noChangeArrowheads="1"/>
          </p:cNvSpPr>
          <p:nvPr/>
        </p:nvSpPr>
        <p:spPr bwMode="auto">
          <a:xfrm>
            <a:off x="307975" y="1806575"/>
            <a:ext cx="1439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A(2,3)</a:t>
            </a:r>
          </a:p>
        </p:txBody>
      </p:sp>
      <p:sp>
        <p:nvSpPr>
          <p:cNvPr id="68" name="AutoShape 167"/>
          <p:cNvSpPr>
            <a:spLocks noChangeArrowheads="1"/>
          </p:cNvSpPr>
          <p:nvPr/>
        </p:nvSpPr>
        <p:spPr bwMode="auto">
          <a:xfrm>
            <a:off x="1765300" y="5838825"/>
            <a:ext cx="2139950" cy="863600"/>
          </a:xfrm>
          <a:prstGeom prst="wedgeEllipseCallout">
            <a:avLst>
              <a:gd name="adj1" fmla="val 63329"/>
              <a:gd name="adj2" fmla="val -104963"/>
            </a:avLst>
          </a:prstGeom>
          <a:solidFill>
            <a:srgbClr val="FFFFCC"/>
          </a:solidFill>
          <a:ln w="28575" cap="sq">
            <a:solidFill>
              <a:schemeClr val="tx1"/>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800000"/>
                </a:solidFill>
                <a:effectLst/>
                <a:uLnTx/>
                <a:uFillTx/>
                <a:latin typeface="Arial" panose="020B0604020202020204" pitchFamily="34" charset="0"/>
                <a:ea typeface="宋体" panose="02010600030101010101" pitchFamily="2" charset="-122"/>
                <a:cs typeface="+mn-cs"/>
              </a:rPr>
              <a:t>基地址</a:t>
            </a:r>
          </a:p>
        </p:txBody>
      </p:sp>
      <p:sp>
        <p:nvSpPr>
          <p:cNvPr id="69" name="AutoShape 168"/>
          <p:cNvSpPr>
            <a:spLocks noChangeArrowheads="1"/>
          </p:cNvSpPr>
          <p:nvPr/>
        </p:nvSpPr>
        <p:spPr bwMode="auto">
          <a:xfrm>
            <a:off x="1423988" y="3030538"/>
            <a:ext cx="7102475" cy="649287"/>
          </a:xfrm>
          <a:prstGeom prst="wedgeRectCallout">
            <a:avLst>
              <a:gd name="adj1" fmla="val 46431"/>
              <a:gd name="adj2" fmla="val -175426"/>
            </a:avLst>
          </a:prstGeom>
          <a:solidFill>
            <a:srgbClr val="FFFFCC"/>
          </a:solidFill>
          <a:ln w="28575" cap="sq">
            <a:solidFill>
              <a:schemeClr val="tx1"/>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rPr>
              <a:t>LOC(1,2) = LOC(0,0) + (3×1</a:t>
            </a:r>
            <a:r>
              <a:rPr kumimoji="1" lang="zh-CN" altLang="en-US" sz="32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rPr>
              <a:t>＋</a:t>
            </a:r>
            <a:r>
              <a:rPr kumimoji="1" lang="en-US" altLang="zh-CN" sz="32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rPr>
              <a:t>2)×L</a:t>
            </a:r>
          </a:p>
        </p:txBody>
      </p:sp>
    </p:spTree>
    <p:extLst>
      <p:ext uri="{BB962C8B-B14F-4D97-AF65-F5344CB8AC3E}">
        <p14:creationId xmlns:p14="http://schemas.microsoft.com/office/powerpoint/2010/main" val="11496726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left)">
                                      <p:cBhvr>
                                        <p:cTn id="11" dur="500"/>
                                        <p:tgtEl>
                                          <p:spTgt spid="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wipe(left)">
                                      <p:cBhvr>
                                        <p:cTn id="16" dur="500"/>
                                        <p:tgtEl>
                                          <p:spTgt spid="54"/>
                                        </p:tgtEl>
                                      </p:cBhvr>
                                    </p:animEffect>
                                  </p:childTnLst>
                                </p:cTn>
                              </p:par>
                            </p:childTnLst>
                          </p:cTn>
                        </p:par>
                        <p:par>
                          <p:cTn id="17" fill="hold" nodeType="afterGroup">
                            <p:stCondLst>
                              <p:cond delay="500"/>
                            </p:stCondLst>
                            <p:childTnLst>
                              <p:par>
                                <p:cTn id="18" presetID="2" presetClass="entr" presetSubtype="1" fill="hold" nodeType="afterEffect">
                                  <p:stCondLst>
                                    <p:cond delay="0"/>
                                  </p:stCondLst>
                                  <p:childTnLst>
                                    <p:set>
                                      <p:cBhvr>
                                        <p:cTn id="19" dur="1" fill="hold">
                                          <p:stCondLst>
                                            <p:cond delay="0"/>
                                          </p:stCondLst>
                                        </p:cTn>
                                        <p:tgtEl>
                                          <p:spTgt spid="61"/>
                                        </p:tgtEl>
                                        <p:attrNameLst>
                                          <p:attrName>style.visibility</p:attrName>
                                        </p:attrNameLst>
                                      </p:cBhvr>
                                      <p:to>
                                        <p:strVal val="visible"/>
                                      </p:to>
                                    </p:set>
                                    <p:anim calcmode="lin" valueType="num">
                                      <p:cBhvr additive="base">
                                        <p:cTn id="20" dur="500" fill="hold"/>
                                        <p:tgtEl>
                                          <p:spTgt spid="61"/>
                                        </p:tgtEl>
                                        <p:attrNameLst>
                                          <p:attrName>ppt_x</p:attrName>
                                        </p:attrNameLst>
                                      </p:cBhvr>
                                      <p:tavLst>
                                        <p:tav tm="0">
                                          <p:val>
                                            <p:strVal val="#ppt_x"/>
                                          </p:val>
                                        </p:tav>
                                        <p:tav tm="100000">
                                          <p:val>
                                            <p:strVal val="#ppt_x"/>
                                          </p:val>
                                        </p:tav>
                                      </p:tavLst>
                                    </p:anim>
                                    <p:anim calcmode="lin" valueType="num">
                                      <p:cBhvr additive="base">
                                        <p:cTn id="21" dur="500" fill="hold"/>
                                        <p:tgtEl>
                                          <p:spTgt spid="61"/>
                                        </p:tgtEl>
                                        <p:attrNameLst>
                                          <p:attrName>ppt_y</p:attrName>
                                        </p:attrNameLst>
                                      </p:cBhvr>
                                      <p:tavLst>
                                        <p:tav tm="0">
                                          <p:val>
                                            <p:strVal val="0-#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up)">
                                      <p:cBhvr>
                                        <p:cTn id="26" dur="500"/>
                                        <p:tgtEl>
                                          <p:spTgt spid="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par>
                          <p:cTn id="31" fill="hold" nodeType="afterGroup">
                            <p:stCondLst>
                              <p:cond delay="0"/>
                            </p:stCondLst>
                            <p:childTnLst>
                              <p:par>
                                <p:cTn id="32" presetID="22" presetClass="entr" presetSubtype="4" fill="hold" grpId="0" nodeType="after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down)">
                                      <p:cBhvr>
                                        <p:cTn id="3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68" grpId="0" animBg="1"/>
      <p:bldP spid="6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4"/>
          <p:cNvSpPr>
            <a:spLocks noGrp="1"/>
          </p:cNvSpPr>
          <p:nvPr>
            <p:ph type="sldNum" sz="quarter" idx="11"/>
          </p:nvPr>
        </p:nvSpPr>
        <p:spPr/>
        <p:txBody>
          <a:bodyPr/>
          <a:lstStyle/>
          <a:p>
            <a:r>
              <a:rPr lang="zh-CN" altLang="en-US"/>
              <a:t>第 </a:t>
            </a:r>
            <a:fld id="{F6AE530C-5744-4BC5-9C11-93E96B8D2A08}" type="slidenum">
              <a:rPr lang="zh-CN" altLang="en-US" b="1">
                <a:solidFill>
                  <a:srgbClr val="66CCFF"/>
                </a:solidFill>
              </a:rPr>
              <a:pPr/>
              <a:t>19</a:t>
            </a:fld>
            <a:r>
              <a:rPr lang="en-US" altLang="zh-CN" b="1"/>
              <a:t> </a:t>
            </a:r>
            <a:r>
              <a:rPr lang="zh-CN" altLang="en-US"/>
              <a:t>页</a:t>
            </a:r>
            <a:endParaRPr lang="zh-CN" altLang="en-US" sz="1800">
              <a:latin typeface="Arial" charset="0"/>
            </a:endParaRPr>
          </a:p>
        </p:txBody>
      </p:sp>
      <p:sp>
        <p:nvSpPr>
          <p:cNvPr id="1427458" name="Rectangle 2"/>
          <p:cNvSpPr>
            <a:spLocks noGrp="1" noChangeArrowheads="1"/>
          </p:cNvSpPr>
          <p:nvPr>
            <p:ph type="title"/>
          </p:nvPr>
        </p:nvSpPr>
        <p:spPr/>
        <p:txBody>
          <a:bodyPr/>
          <a:lstStyle/>
          <a:p>
            <a:r>
              <a:rPr lang="en-US" altLang="zh-CN" i="0">
                <a:solidFill>
                  <a:srgbClr val="FFFF66"/>
                </a:solidFill>
              </a:rPr>
              <a:t>5.2 </a:t>
            </a:r>
            <a:r>
              <a:rPr lang="zh-CN" altLang="en-US" i="0">
                <a:solidFill>
                  <a:srgbClr val="FFFF66"/>
                </a:solidFill>
              </a:rPr>
              <a:t>数组的存储和实现</a:t>
            </a:r>
            <a:endParaRPr lang="en-US" altLang="zh-CN" i="0">
              <a:solidFill>
                <a:srgbClr val="FFFF66"/>
              </a:solidFill>
            </a:endParaRPr>
          </a:p>
        </p:txBody>
      </p:sp>
      <p:sp>
        <p:nvSpPr>
          <p:cNvPr id="1427459" name="Rectangle 3"/>
          <p:cNvSpPr>
            <a:spLocks noGrp="1" noChangeArrowheads="1"/>
          </p:cNvSpPr>
          <p:nvPr>
            <p:ph type="body" idx="1"/>
          </p:nvPr>
        </p:nvSpPr>
        <p:spPr>
          <a:xfrm>
            <a:off x="250825" y="773113"/>
            <a:ext cx="8596313" cy="811212"/>
          </a:xfrm>
        </p:spPr>
        <p:txBody>
          <a:bodyPr/>
          <a:lstStyle/>
          <a:p>
            <a:pPr eaLnBrk="0" hangingPunct="0">
              <a:lnSpc>
                <a:spcPct val="110000"/>
              </a:lnSpc>
              <a:spcBef>
                <a:spcPct val="10000"/>
              </a:spcBef>
              <a:buSzPct val="75000"/>
            </a:pPr>
            <a:r>
              <a:rPr kumimoji="0" lang="zh-CN" altLang="en-US"/>
              <a:t>二维数组</a:t>
            </a:r>
            <a:r>
              <a:rPr kumimoji="0" lang="en-US" altLang="zh-CN"/>
              <a:t>——</a:t>
            </a:r>
            <a:r>
              <a:rPr kumimoji="0" lang="zh-CN" altLang="en-US"/>
              <a:t>按行优先的更一般情况</a:t>
            </a:r>
          </a:p>
        </p:txBody>
      </p:sp>
      <p:sp>
        <p:nvSpPr>
          <p:cNvPr id="1427460" name="Text Box 4"/>
          <p:cNvSpPr txBox="1">
            <a:spLocks noChangeArrowheads="1"/>
          </p:cNvSpPr>
          <p:nvPr/>
        </p:nvSpPr>
        <p:spPr bwMode="auto">
          <a:xfrm>
            <a:off x="976313" y="1449388"/>
            <a:ext cx="231775" cy="366712"/>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en-US" altLang="zh-CN" sz="2800" i="1">
                <a:solidFill>
                  <a:schemeClr val="tx1"/>
                </a:solidFill>
                <a:latin typeface="Times New Roman" pitchFamily="18" charset="0"/>
              </a:rPr>
              <a:t>l</a:t>
            </a:r>
            <a:r>
              <a:rPr kumimoji="0" lang="en-US" altLang="zh-CN" sz="2800" baseline="-25000">
                <a:solidFill>
                  <a:schemeClr val="tx1"/>
                </a:solidFill>
                <a:latin typeface="Times New Roman" pitchFamily="18" charset="0"/>
              </a:rPr>
              <a:t>2</a:t>
            </a:r>
            <a:endParaRPr kumimoji="0" lang="en-US" altLang="zh-CN" sz="2800">
              <a:solidFill>
                <a:schemeClr val="tx1"/>
              </a:solidFill>
              <a:latin typeface="Times New Roman" pitchFamily="18" charset="0"/>
            </a:endParaRPr>
          </a:p>
        </p:txBody>
      </p:sp>
      <p:sp>
        <p:nvSpPr>
          <p:cNvPr id="1427461" name="Text Box 5"/>
          <p:cNvSpPr txBox="1">
            <a:spLocks noChangeArrowheads="1"/>
          </p:cNvSpPr>
          <p:nvPr/>
        </p:nvSpPr>
        <p:spPr bwMode="auto">
          <a:xfrm>
            <a:off x="3902075" y="1463675"/>
            <a:ext cx="384175" cy="366713"/>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en-US" altLang="zh-CN" sz="2800" i="1">
                <a:solidFill>
                  <a:schemeClr val="tx1"/>
                </a:solidFill>
                <a:latin typeface="Times New Roman" pitchFamily="18" charset="0"/>
              </a:rPr>
              <a:t>h</a:t>
            </a:r>
            <a:r>
              <a:rPr kumimoji="0" lang="en-US" altLang="zh-CN" sz="2800" baseline="-25000">
                <a:solidFill>
                  <a:schemeClr val="tx1"/>
                </a:solidFill>
                <a:latin typeface="Times New Roman" pitchFamily="18" charset="0"/>
              </a:rPr>
              <a:t>2</a:t>
            </a:r>
            <a:endParaRPr kumimoji="0" lang="en-US" altLang="zh-CN" sz="2800">
              <a:solidFill>
                <a:schemeClr val="tx1"/>
              </a:solidFill>
              <a:latin typeface="Times New Roman" pitchFamily="18" charset="0"/>
            </a:endParaRPr>
          </a:p>
        </p:txBody>
      </p:sp>
      <p:sp>
        <p:nvSpPr>
          <p:cNvPr id="1427462" name="Text Box 6"/>
          <p:cNvSpPr txBox="1">
            <a:spLocks noChangeArrowheads="1"/>
          </p:cNvSpPr>
          <p:nvPr/>
        </p:nvSpPr>
        <p:spPr bwMode="auto">
          <a:xfrm>
            <a:off x="885825" y="1919288"/>
            <a:ext cx="3303588" cy="2576512"/>
          </a:xfrm>
          <a:prstGeom prst="rect">
            <a:avLst/>
          </a:prstGeom>
          <a:solidFill>
            <a:srgbClr val="FFFFFF"/>
          </a:solidFill>
          <a:ln w="9525">
            <a:solidFill>
              <a:srgbClr val="000000"/>
            </a:solidFill>
            <a:miter lim="800000"/>
            <a:headEnd/>
            <a:tailEnd/>
          </a:ln>
        </p:spPr>
        <p:txBody>
          <a:bodyPr/>
          <a:lstStyle/>
          <a:p>
            <a:pPr algn="just">
              <a:lnSpc>
                <a:spcPct val="112000"/>
              </a:lnSpc>
              <a:spcBef>
                <a:spcPct val="0"/>
              </a:spcBef>
              <a:buClrTx/>
              <a:buFontTx/>
              <a:buNone/>
            </a:pPr>
            <a:endParaRPr kumimoji="0" lang="zh-CN" altLang="en-US" sz="2800">
              <a:solidFill>
                <a:schemeClr val="tx1"/>
              </a:solidFill>
              <a:latin typeface="Times New Roman" pitchFamily="18" charset="0"/>
            </a:endParaRPr>
          </a:p>
          <a:p>
            <a:pPr algn="just">
              <a:lnSpc>
                <a:spcPct val="112000"/>
              </a:lnSpc>
              <a:spcBef>
                <a:spcPct val="0"/>
              </a:spcBef>
              <a:buClrTx/>
              <a:buFontTx/>
              <a:buNone/>
            </a:pPr>
            <a:endParaRPr kumimoji="0" lang="zh-CN" altLang="en-US" sz="2800">
              <a:solidFill>
                <a:schemeClr val="tx1"/>
              </a:solidFill>
              <a:latin typeface="Times New Roman" pitchFamily="18" charset="0"/>
            </a:endParaRPr>
          </a:p>
          <a:p>
            <a:pPr algn="just">
              <a:lnSpc>
                <a:spcPct val="112000"/>
              </a:lnSpc>
              <a:spcBef>
                <a:spcPct val="0"/>
              </a:spcBef>
              <a:buClrTx/>
              <a:buFontTx/>
              <a:buNone/>
            </a:pPr>
            <a:r>
              <a:rPr kumimoji="0" lang="zh-CN" altLang="en-US" sz="2800">
                <a:solidFill>
                  <a:schemeClr val="tx1"/>
                </a:solidFill>
                <a:latin typeface="Times New Roman" pitchFamily="18" charset="0"/>
              </a:rPr>
              <a:t>                    </a:t>
            </a:r>
            <a:endParaRPr kumimoji="0" lang="en-US" altLang="zh-CN" sz="2800">
              <a:solidFill>
                <a:srgbClr val="FF3300"/>
              </a:solidFill>
              <a:latin typeface="Times New Roman" pitchFamily="18" charset="0"/>
            </a:endParaRPr>
          </a:p>
        </p:txBody>
      </p:sp>
      <p:grpSp>
        <p:nvGrpSpPr>
          <p:cNvPr id="1427463" name="Group 7"/>
          <p:cNvGrpSpPr>
            <a:grpSpLocks/>
          </p:cNvGrpSpPr>
          <p:nvPr/>
        </p:nvGrpSpPr>
        <p:grpSpPr bwMode="auto">
          <a:xfrm>
            <a:off x="876300" y="2290763"/>
            <a:ext cx="3286125" cy="1820862"/>
            <a:chOff x="1724" y="11133"/>
            <a:chExt cx="3150" cy="1545"/>
          </a:xfrm>
        </p:grpSpPr>
        <p:sp>
          <p:nvSpPr>
            <p:cNvPr id="1427464" name="Line 8"/>
            <p:cNvSpPr>
              <a:spLocks noChangeShapeType="1"/>
            </p:cNvSpPr>
            <p:nvPr/>
          </p:nvSpPr>
          <p:spPr bwMode="auto">
            <a:xfrm>
              <a:off x="1724" y="11133"/>
              <a:ext cx="3150" cy="0"/>
            </a:xfrm>
            <a:prstGeom prst="line">
              <a:avLst/>
            </a:prstGeom>
            <a:noFill/>
            <a:ln w="9525">
              <a:solidFill>
                <a:srgbClr val="000000"/>
              </a:solidFill>
              <a:round/>
              <a:headEnd/>
              <a:tailEnd/>
            </a:ln>
          </p:spPr>
          <p:txBody>
            <a:bodyPr/>
            <a:lstStyle/>
            <a:p>
              <a:endParaRPr lang="zh-CN" altLang="en-US"/>
            </a:p>
          </p:txBody>
        </p:sp>
        <p:sp>
          <p:nvSpPr>
            <p:cNvPr id="1427465" name="Line 9"/>
            <p:cNvSpPr>
              <a:spLocks noChangeShapeType="1"/>
            </p:cNvSpPr>
            <p:nvPr/>
          </p:nvSpPr>
          <p:spPr bwMode="auto">
            <a:xfrm>
              <a:off x="1724" y="11430"/>
              <a:ext cx="3150" cy="0"/>
            </a:xfrm>
            <a:prstGeom prst="line">
              <a:avLst/>
            </a:prstGeom>
            <a:noFill/>
            <a:ln w="9525">
              <a:solidFill>
                <a:srgbClr val="000000"/>
              </a:solidFill>
              <a:round/>
              <a:headEnd/>
              <a:tailEnd/>
            </a:ln>
          </p:spPr>
          <p:txBody>
            <a:bodyPr/>
            <a:lstStyle/>
            <a:p>
              <a:endParaRPr lang="zh-CN" altLang="en-US"/>
            </a:p>
          </p:txBody>
        </p:sp>
        <p:sp>
          <p:nvSpPr>
            <p:cNvPr id="1427466" name="Line 10"/>
            <p:cNvSpPr>
              <a:spLocks noChangeShapeType="1"/>
            </p:cNvSpPr>
            <p:nvPr/>
          </p:nvSpPr>
          <p:spPr bwMode="auto">
            <a:xfrm>
              <a:off x="1724" y="11742"/>
              <a:ext cx="3150" cy="0"/>
            </a:xfrm>
            <a:prstGeom prst="line">
              <a:avLst/>
            </a:prstGeom>
            <a:noFill/>
            <a:ln w="9525">
              <a:solidFill>
                <a:srgbClr val="000000"/>
              </a:solidFill>
              <a:round/>
              <a:headEnd/>
              <a:tailEnd/>
            </a:ln>
          </p:spPr>
          <p:txBody>
            <a:bodyPr/>
            <a:lstStyle/>
            <a:p>
              <a:endParaRPr lang="zh-CN" altLang="en-US"/>
            </a:p>
          </p:txBody>
        </p:sp>
        <p:sp>
          <p:nvSpPr>
            <p:cNvPr id="1427467" name="Line 11"/>
            <p:cNvSpPr>
              <a:spLocks noChangeShapeType="1"/>
            </p:cNvSpPr>
            <p:nvPr/>
          </p:nvSpPr>
          <p:spPr bwMode="auto">
            <a:xfrm>
              <a:off x="1724" y="12054"/>
              <a:ext cx="3150" cy="0"/>
            </a:xfrm>
            <a:prstGeom prst="line">
              <a:avLst/>
            </a:prstGeom>
            <a:noFill/>
            <a:ln w="9525">
              <a:solidFill>
                <a:srgbClr val="000000"/>
              </a:solidFill>
              <a:round/>
              <a:headEnd/>
              <a:tailEnd/>
            </a:ln>
          </p:spPr>
          <p:txBody>
            <a:bodyPr/>
            <a:lstStyle/>
            <a:p>
              <a:endParaRPr lang="zh-CN" altLang="en-US"/>
            </a:p>
          </p:txBody>
        </p:sp>
        <p:sp>
          <p:nvSpPr>
            <p:cNvPr id="1427468" name="Line 12"/>
            <p:cNvSpPr>
              <a:spLocks noChangeShapeType="1"/>
            </p:cNvSpPr>
            <p:nvPr/>
          </p:nvSpPr>
          <p:spPr bwMode="auto">
            <a:xfrm>
              <a:off x="1724" y="12366"/>
              <a:ext cx="3150" cy="0"/>
            </a:xfrm>
            <a:prstGeom prst="line">
              <a:avLst/>
            </a:prstGeom>
            <a:noFill/>
            <a:ln w="9525">
              <a:solidFill>
                <a:srgbClr val="000000"/>
              </a:solidFill>
              <a:round/>
              <a:headEnd/>
              <a:tailEnd/>
            </a:ln>
          </p:spPr>
          <p:txBody>
            <a:bodyPr/>
            <a:lstStyle/>
            <a:p>
              <a:endParaRPr lang="zh-CN" altLang="en-US"/>
            </a:p>
          </p:txBody>
        </p:sp>
        <p:sp>
          <p:nvSpPr>
            <p:cNvPr id="1427469" name="Line 13"/>
            <p:cNvSpPr>
              <a:spLocks noChangeShapeType="1"/>
            </p:cNvSpPr>
            <p:nvPr/>
          </p:nvSpPr>
          <p:spPr bwMode="auto">
            <a:xfrm>
              <a:off x="1724" y="12678"/>
              <a:ext cx="3150" cy="0"/>
            </a:xfrm>
            <a:prstGeom prst="line">
              <a:avLst/>
            </a:prstGeom>
            <a:noFill/>
            <a:ln w="9525">
              <a:solidFill>
                <a:srgbClr val="000000"/>
              </a:solidFill>
              <a:round/>
              <a:headEnd/>
              <a:tailEnd/>
            </a:ln>
          </p:spPr>
          <p:txBody>
            <a:bodyPr/>
            <a:lstStyle/>
            <a:p>
              <a:endParaRPr lang="zh-CN" altLang="en-US"/>
            </a:p>
          </p:txBody>
        </p:sp>
      </p:grpSp>
      <p:sp>
        <p:nvSpPr>
          <p:cNvPr id="1427470" name="Line 14"/>
          <p:cNvSpPr>
            <a:spLocks noChangeShapeType="1"/>
          </p:cNvSpPr>
          <p:nvPr/>
        </p:nvSpPr>
        <p:spPr bwMode="auto">
          <a:xfrm>
            <a:off x="1612900" y="1938338"/>
            <a:ext cx="3175" cy="2541587"/>
          </a:xfrm>
          <a:prstGeom prst="line">
            <a:avLst/>
          </a:prstGeom>
          <a:noFill/>
          <a:ln w="9525">
            <a:solidFill>
              <a:srgbClr val="000000"/>
            </a:solidFill>
            <a:round/>
            <a:headEnd/>
            <a:tailEnd/>
          </a:ln>
        </p:spPr>
        <p:txBody>
          <a:bodyPr/>
          <a:lstStyle/>
          <a:p>
            <a:endParaRPr lang="zh-CN" altLang="en-US"/>
          </a:p>
        </p:txBody>
      </p:sp>
      <p:sp>
        <p:nvSpPr>
          <p:cNvPr id="1427471" name="Line 15"/>
          <p:cNvSpPr>
            <a:spLocks noChangeShapeType="1"/>
          </p:cNvSpPr>
          <p:nvPr/>
        </p:nvSpPr>
        <p:spPr bwMode="auto">
          <a:xfrm>
            <a:off x="2347913" y="1938338"/>
            <a:ext cx="1587" cy="2541587"/>
          </a:xfrm>
          <a:prstGeom prst="line">
            <a:avLst/>
          </a:prstGeom>
          <a:noFill/>
          <a:ln w="9525">
            <a:solidFill>
              <a:srgbClr val="000000"/>
            </a:solidFill>
            <a:round/>
            <a:headEnd/>
            <a:tailEnd/>
          </a:ln>
        </p:spPr>
        <p:txBody>
          <a:bodyPr/>
          <a:lstStyle/>
          <a:p>
            <a:endParaRPr lang="zh-CN" altLang="en-US"/>
          </a:p>
        </p:txBody>
      </p:sp>
      <p:sp>
        <p:nvSpPr>
          <p:cNvPr id="1427472" name="Line 16"/>
          <p:cNvSpPr>
            <a:spLocks noChangeShapeType="1"/>
          </p:cNvSpPr>
          <p:nvPr/>
        </p:nvSpPr>
        <p:spPr bwMode="auto">
          <a:xfrm>
            <a:off x="1989138" y="1938338"/>
            <a:ext cx="1587" cy="2541587"/>
          </a:xfrm>
          <a:prstGeom prst="line">
            <a:avLst/>
          </a:prstGeom>
          <a:noFill/>
          <a:ln w="9525">
            <a:solidFill>
              <a:srgbClr val="000000"/>
            </a:solidFill>
            <a:round/>
            <a:headEnd/>
            <a:tailEnd/>
          </a:ln>
        </p:spPr>
        <p:txBody>
          <a:bodyPr/>
          <a:lstStyle/>
          <a:p>
            <a:endParaRPr lang="zh-CN" altLang="en-US"/>
          </a:p>
        </p:txBody>
      </p:sp>
      <p:sp>
        <p:nvSpPr>
          <p:cNvPr id="1427473" name="Line 17"/>
          <p:cNvSpPr>
            <a:spLocks noChangeShapeType="1"/>
          </p:cNvSpPr>
          <p:nvPr/>
        </p:nvSpPr>
        <p:spPr bwMode="auto">
          <a:xfrm>
            <a:off x="2708275" y="1938338"/>
            <a:ext cx="1588" cy="2541587"/>
          </a:xfrm>
          <a:prstGeom prst="line">
            <a:avLst/>
          </a:prstGeom>
          <a:noFill/>
          <a:ln w="9525">
            <a:solidFill>
              <a:srgbClr val="000000"/>
            </a:solidFill>
            <a:round/>
            <a:headEnd/>
            <a:tailEnd/>
          </a:ln>
        </p:spPr>
        <p:txBody>
          <a:bodyPr/>
          <a:lstStyle/>
          <a:p>
            <a:endParaRPr lang="zh-CN" altLang="en-US"/>
          </a:p>
        </p:txBody>
      </p:sp>
      <p:sp>
        <p:nvSpPr>
          <p:cNvPr id="1427474" name="Line 18"/>
          <p:cNvSpPr>
            <a:spLocks noChangeShapeType="1"/>
          </p:cNvSpPr>
          <p:nvPr/>
        </p:nvSpPr>
        <p:spPr bwMode="auto">
          <a:xfrm>
            <a:off x="1236663" y="1938338"/>
            <a:ext cx="1587" cy="2541587"/>
          </a:xfrm>
          <a:prstGeom prst="line">
            <a:avLst/>
          </a:prstGeom>
          <a:noFill/>
          <a:ln w="9525">
            <a:solidFill>
              <a:srgbClr val="000000"/>
            </a:solidFill>
            <a:round/>
            <a:headEnd/>
            <a:tailEnd/>
          </a:ln>
        </p:spPr>
        <p:txBody>
          <a:bodyPr/>
          <a:lstStyle/>
          <a:p>
            <a:endParaRPr lang="zh-CN" altLang="en-US"/>
          </a:p>
        </p:txBody>
      </p:sp>
      <p:sp>
        <p:nvSpPr>
          <p:cNvPr id="1427475" name="Line 19"/>
          <p:cNvSpPr>
            <a:spLocks noChangeShapeType="1"/>
          </p:cNvSpPr>
          <p:nvPr/>
        </p:nvSpPr>
        <p:spPr bwMode="auto">
          <a:xfrm>
            <a:off x="3427413" y="1928813"/>
            <a:ext cx="1587" cy="2544762"/>
          </a:xfrm>
          <a:prstGeom prst="line">
            <a:avLst/>
          </a:prstGeom>
          <a:noFill/>
          <a:ln w="9525">
            <a:solidFill>
              <a:srgbClr val="000000"/>
            </a:solidFill>
            <a:round/>
            <a:headEnd/>
            <a:tailEnd/>
          </a:ln>
        </p:spPr>
        <p:txBody>
          <a:bodyPr/>
          <a:lstStyle/>
          <a:p>
            <a:endParaRPr lang="zh-CN" altLang="en-US"/>
          </a:p>
        </p:txBody>
      </p:sp>
      <p:sp>
        <p:nvSpPr>
          <p:cNvPr id="1427476" name="Line 20"/>
          <p:cNvSpPr>
            <a:spLocks noChangeShapeType="1"/>
          </p:cNvSpPr>
          <p:nvPr/>
        </p:nvSpPr>
        <p:spPr bwMode="auto">
          <a:xfrm>
            <a:off x="3067050" y="1938338"/>
            <a:ext cx="1588" cy="2541587"/>
          </a:xfrm>
          <a:prstGeom prst="line">
            <a:avLst/>
          </a:prstGeom>
          <a:noFill/>
          <a:ln w="9525">
            <a:solidFill>
              <a:srgbClr val="000000"/>
            </a:solidFill>
            <a:round/>
            <a:headEnd/>
            <a:tailEnd/>
          </a:ln>
        </p:spPr>
        <p:txBody>
          <a:bodyPr/>
          <a:lstStyle/>
          <a:p>
            <a:endParaRPr lang="zh-CN" altLang="en-US"/>
          </a:p>
        </p:txBody>
      </p:sp>
      <p:sp>
        <p:nvSpPr>
          <p:cNvPr id="1427477" name="Line 21"/>
          <p:cNvSpPr>
            <a:spLocks noChangeShapeType="1"/>
          </p:cNvSpPr>
          <p:nvPr/>
        </p:nvSpPr>
        <p:spPr bwMode="auto">
          <a:xfrm>
            <a:off x="3803650" y="1931988"/>
            <a:ext cx="1588" cy="2544762"/>
          </a:xfrm>
          <a:prstGeom prst="line">
            <a:avLst/>
          </a:prstGeom>
          <a:noFill/>
          <a:ln w="9525">
            <a:solidFill>
              <a:srgbClr val="000000"/>
            </a:solidFill>
            <a:round/>
            <a:headEnd/>
            <a:tailEnd/>
          </a:ln>
        </p:spPr>
        <p:txBody>
          <a:bodyPr/>
          <a:lstStyle/>
          <a:p>
            <a:endParaRPr lang="zh-CN" altLang="en-US"/>
          </a:p>
        </p:txBody>
      </p:sp>
      <p:sp>
        <p:nvSpPr>
          <p:cNvPr id="1427478" name="Rectangle 22"/>
          <p:cNvSpPr>
            <a:spLocks noChangeArrowheads="1"/>
          </p:cNvSpPr>
          <p:nvPr/>
        </p:nvSpPr>
        <p:spPr bwMode="auto">
          <a:xfrm>
            <a:off x="976313" y="2016125"/>
            <a:ext cx="3089275" cy="184150"/>
          </a:xfrm>
          <a:prstGeom prst="rect">
            <a:avLst/>
          </a:prstGeom>
          <a:solidFill>
            <a:srgbClr val="66FF33"/>
          </a:solidFill>
          <a:ln w="9525">
            <a:noFill/>
            <a:miter lim="800000"/>
            <a:headEnd/>
            <a:tailEnd/>
          </a:ln>
        </p:spPr>
        <p:txBody>
          <a:bodyPr/>
          <a:lstStyle/>
          <a:p>
            <a:endParaRPr lang="zh-CN" altLang="en-US"/>
          </a:p>
        </p:txBody>
      </p:sp>
      <p:sp>
        <p:nvSpPr>
          <p:cNvPr id="1427479" name="Rectangle 23"/>
          <p:cNvSpPr>
            <a:spLocks noChangeArrowheads="1"/>
          </p:cNvSpPr>
          <p:nvPr/>
        </p:nvSpPr>
        <p:spPr bwMode="auto">
          <a:xfrm>
            <a:off x="976313" y="2378075"/>
            <a:ext cx="3089275" cy="184150"/>
          </a:xfrm>
          <a:prstGeom prst="rect">
            <a:avLst/>
          </a:prstGeom>
          <a:solidFill>
            <a:srgbClr val="66FF33"/>
          </a:solidFill>
          <a:ln w="9525">
            <a:noFill/>
            <a:miter lim="800000"/>
            <a:headEnd/>
            <a:tailEnd/>
          </a:ln>
        </p:spPr>
        <p:txBody>
          <a:bodyPr/>
          <a:lstStyle/>
          <a:p>
            <a:endParaRPr lang="zh-CN" altLang="en-US"/>
          </a:p>
        </p:txBody>
      </p:sp>
      <p:sp>
        <p:nvSpPr>
          <p:cNvPr id="1427480" name="Rectangle 24"/>
          <p:cNvSpPr>
            <a:spLocks noChangeArrowheads="1"/>
          </p:cNvSpPr>
          <p:nvPr/>
        </p:nvSpPr>
        <p:spPr bwMode="auto">
          <a:xfrm>
            <a:off x="976313" y="2746375"/>
            <a:ext cx="3089275" cy="184150"/>
          </a:xfrm>
          <a:prstGeom prst="rect">
            <a:avLst/>
          </a:prstGeom>
          <a:solidFill>
            <a:srgbClr val="66FF33"/>
          </a:solidFill>
          <a:ln w="9525">
            <a:noFill/>
            <a:miter lim="800000"/>
            <a:headEnd/>
            <a:tailEnd/>
          </a:ln>
        </p:spPr>
        <p:txBody>
          <a:bodyPr/>
          <a:lstStyle/>
          <a:p>
            <a:endParaRPr lang="zh-CN" altLang="en-US"/>
          </a:p>
        </p:txBody>
      </p:sp>
      <p:sp>
        <p:nvSpPr>
          <p:cNvPr id="1427481" name="Rectangle 25"/>
          <p:cNvSpPr>
            <a:spLocks noChangeArrowheads="1"/>
          </p:cNvSpPr>
          <p:nvPr/>
        </p:nvSpPr>
        <p:spPr bwMode="auto">
          <a:xfrm>
            <a:off x="976313" y="3114675"/>
            <a:ext cx="1601787" cy="173038"/>
          </a:xfrm>
          <a:prstGeom prst="rect">
            <a:avLst/>
          </a:prstGeom>
          <a:solidFill>
            <a:srgbClr val="66FF33"/>
          </a:solidFill>
          <a:ln w="9525">
            <a:noFill/>
            <a:miter lim="800000"/>
            <a:headEnd/>
            <a:tailEnd/>
          </a:ln>
        </p:spPr>
        <p:txBody>
          <a:bodyPr/>
          <a:lstStyle/>
          <a:p>
            <a:endParaRPr lang="zh-CN" altLang="en-US"/>
          </a:p>
        </p:txBody>
      </p:sp>
      <p:sp>
        <p:nvSpPr>
          <p:cNvPr id="1427482" name="Text Box 26"/>
          <p:cNvSpPr txBox="1">
            <a:spLocks noChangeArrowheads="1"/>
          </p:cNvSpPr>
          <p:nvPr/>
        </p:nvSpPr>
        <p:spPr bwMode="auto">
          <a:xfrm>
            <a:off x="568325" y="1958975"/>
            <a:ext cx="231775" cy="366713"/>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en-US" altLang="zh-CN" sz="2800" i="1">
                <a:solidFill>
                  <a:schemeClr val="tx1"/>
                </a:solidFill>
                <a:latin typeface="Times New Roman" pitchFamily="18" charset="0"/>
              </a:rPr>
              <a:t>l</a:t>
            </a:r>
            <a:r>
              <a:rPr kumimoji="0" lang="en-US" altLang="zh-CN" sz="2800" baseline="-25000">
                <a:solidFill>
                  <a:schemeClr val="tx1"/>
                </a:solidFill>
                <a:latin typeface="Times New Roman" pitchFamily="18" charset="0"/>
              </a:rPr>
              <a:t>1</a:t>
            </a:r>
            <a:endParaRPr kumimoji="0" lang="en-US" altLang="zh-CN" sz="2800">
              <a:solidFill>
                <a:schemeClr val="tx1"/>
              </a:solidFill>
              <a:latin typeface="Times New Roman" pitchFamily="18" charset="0"/>
            </a:endParaRPr>
          </a:p>
        </p:txBody>
      </p:sp>
      <p:sp>
        <p:nvSpPr>
          <p:cNvPr id="1427483" name="Text Box 27"/>
          <p:cNvSpPr txBox="1">
            <a:spLocks noChangeArrowheads="1"/>
          </p:cNvSpPr>
          <p:nvPr/>
        </p:nvSpPr>
        <p:spPr bwMode="auto">
          <a:xfrm>
            <a:off x="476250" y="4138613"/>
            <a:ext cx="381000" cy="376237"/>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en-US" altLang="zh-CN" sz="2800" i="1">
                <a:solidFill>
                  <a:schemeClr val="tx1"/>
                </a:solidFill>
                <a:latin typeface="Times New Roman" pitchFamily="18" charset="0"/>
              </a:rPr>
              <a:t>h</a:t>
            </a:r>
            <a:r>
              <a:rPr kumimoji="0" lang="en-US" altLang="zh-CN" sz="2800" baseline="-25000">
                <a:solidFill>
                  <a:schemeClr val="tx1"/>
                </a:solidFill>
                <a:latin typeface="Times New Roman" pitchFamily="18" charset="0"/>
              </a:rPr>
              <a:t>1</a:t>
            </a:r>
            <a:endParaRPr kumimoji="0" lang="en-US" altLang="zh-CN" sz="2800">
              <a:solidFill>
                <a:schemeClr val="tx1"/>
              </a:solidFill>
              <a:latin typeface="Times New Roman" pitchFamily="18" charset="0"/>
            </a:endParaRPr>
          </a:p>
        </p:txBody>
      </p:sp>
      <p:sp>
        <p:nvSpPr>
          <p:cNvPr id="1427485" name="Text Box 29"/>
          <p:cNvSpPr txBox="1">
            <a:spLocks noChangeArrowheads="1"/>
          </p:cNvSpPr>
          <p:nvPr/>
        </p:nvSpPr>
        <p:spPr bwMode="auto">
          <a:xfrm>
            <a:off x="431800" y="4733925"/>
            <a:ext cx="8505825" cy="1530350"/>
          </a:xfrm>
          <a:prstGeom prst="rect">
            <a:avLst/>
          </a:prstGeom>
          <a:noFill/>
          <a:ln w="28575">
            <a:noFill/>
            <a:prstDash val="dashDot"/>
            <a:miter lim="800000"/>
            <a:headEnd/>
            <a:tailEnd/>
          </a:ln>
        </p:spPr>
        <p:txBody>
          <a:bodyPr lIns="36000" tIns="0" rIns="36000" bIns="0"/>
          <a:lstStyle/>
          <a:p>
            <a:pPr algn="just">
              <a:lnSpc>
                <a:spcPct val="105000"/>
              </a:lnSpc>
              <a:spcBef>
                <a:spcPct val="0"/>
              </a:spcBef>
              <a:buClrTx/>
              <a:buFontTx/>
              <a:buNone/>
            </a:pPr>
            <a:r>
              <a:rPr kumimoji="0" lang="en-US" altLang="zh-CN" sz="2800" i="1">
                <a:solidFill>
                  <a:schemeClr val="tx1"/>
                </a:solidFill>
                <a:latin typeface="Times New Roman" pitchFamily="18" charset="0"/>
              </a:rPr>
              <a:t>a</a:t>
            </a:r>
            <a:r>
              <a:rPr kumimoji="0" lang="en-US" altLang="zh-CN" sz="2800" i="1" baseline="-25000">
                <a:solidFill>
                  <a:schemeClr val="tx1"/>
                </a:solidFill>
                <a:latin typeface="Times New Roman" pitchFamily="18" charset="0"/>
              </a:rPr>
              <a:t>ij</a:t>
            </a:r>
            <a:r>
              <a:rPr kumimoji="0" lang="zh-CN" altLang="en-US" sz="2800">
                <a:solidFill>
                  <a:schemeClr val="tx1"/>
                </a:solidFill>
                <a:latin typeface="Times New Roman" pitchFamily="18" charset="0"/>
              </a:rPr>
              <a:t>前面的元素个数 = </a:t>
            </a:r>
            <a:r>
              <a:rPr kumimoji="0" lang="zh-CN" altLang="en-US" sz="2800">
                <a:latin typeface="Times New Roman" pitchFamily="18" charset="0"/>
              </a:rPr>
              <a:t>阴影部分的面积</a:t>
            </a:r>
          </a:p>
          <a:p>
            <a:pPr algn="just">
              <a:lnSpc>
                <a:spcPct val="105000"/>
              </a:lnSpc>
              <a:spcBef>
                <a:spcPct val="0"/>
              </a:spcBef>
              <a:buClrTx/>
              <a:buFontTx/>
              <a:buNone/>
            </a:pPr>
            <a:r>
              <a:rPr kumimoji="0" lang="zh-CN" altLang="en-US" sz="2800">
                <a:solidFill>
                  <a:schemeClr val="tx1"/>
                </a:solidFill>
                <a:latin typeface="Times New Roman" pitchFamily="18" charset="0"/>
              </a:rPr>
              <a:t>= 整行数×每行元素个数 + </a:t>
            </a:r>
            <a:r>
              <a:rPr kumimoji="0" lang="zh-CN" altLang="en-US" sz="2800">
                <a:latin typeface="Times New Roman" pitchFamily="18" charset="0"/>
              </a:rPr>
              <a:t>本行中</a:t>
            </a:r>
            <a:r>
              <a:rPr kumimoji="0" lang="en-US" altLang="zh-CN" sz="2800" i="1">
                <a:latin typeface="Times New Roman" pitchFamily="18" charset="0"/>
              </a:rPr>
              <a:t>a</a:t>
            </a:r>
            <a:r>
              <a:rPr kumimoji="0" lang="en-US" altLang="zh-CN" sz="2800" i="1" baseline="-25000">
                <a:latin typeface="Times New Roman" pitchFamily="18" charset="0"/>
              </a:rPr>
              <a:t>ij</a:t>
            </a:r>
            <a:r>
              <a:rPr kumimoji="0" lang="zh-CN" altLang="en-US" sz="2800">
                <a:latin typeface="Times New Roman" pitchFamily="18" charset="0"/>
              </a:rPr>
              <a:t>前面的元素个数</a:t>
            </a:r>
          </a:p>
          <a:p>
            <a:pPr algn="just">
              <a:lnSpc>
                <a:spcPct val="105000"/>
              </a:lnSpc>
              <a:spcBef>
                <a:spcPct val="0"/>
              </a:spcBef>
              <a:buClrTx/>
              <a:buFontTx/>
              <a:buNone/>
            </a:pPr>
            <a:r>
              <a:rPr kumimoji="0" lang="zh-CN" altLang="en-US" sz="2800">
                <a:solidFill>
                  <a:schemeClr val="tx1"/>
                </a:solidFill>
                <a:latin typeface="Times New Roman" pitchFamily="18" charset="0"/>
              </a:rPr>
              <a:t>= </a:t>
            </a:r>
            <a:r>
              <a:rPr kumimoji="0" lang="zh-CN" altLang="en-US" sz="2800">
                <a:solidFill>
                  <a:schemeClr val="tx1"/>
                </a:solidFill>
                <a:latin typeface="宋体" charset="-122"/>
              </a:rPr>
              <a:t>(</a:t>
            </a:r>
            <a:r>
              <a:rPr kumimoji="0" lang="en-US" altLang="zh-CN" sz="2800" i="1">
                <a:solidFill>
                  <a:schemeClr val="tx1"/>
                </a:solidFill>
                <a:latin typeface="Times New Roman" pitchFamily="18" charset="0"/>
              </a:rPr>
              <a:t>i</a:t>
            </a:r>
            <a:r>
              <a:rPr kumimoji="0" lang="en-US" altLang="zh-CN" sz="2800">
                <a:solidFill>
                  <a:schemeClr val="tx1"/>
                </a:solidFill>
                <a:latin typeface="Times New Roman" pitchFamily="18" charset="0"/>
              </a:rPr>
              <a:t> </a:t>
            </a:r>
            <a:r>
              <a:rPr kumimoji="0" lang="en-US" altLang="zh-CN" sz="2800">
                <a:solidFill>
                  <a:schemeClr val="tx1"/>
                </a:solidFill>
                <a:latin typeface="宋体" charset="-122"/>
              </a:rPr>
              <a:t>-</a:t>
            </a:r>
            <a:r>
              <a:rPr kumimoji="0" lang="en-US" altLang="zh-CN" sz="2800" i="1">
                <a:solidFill>
                  <a:schemeClr val="tx1"/>
                </a:solidFill>
                <a:latin typeface="Times New Roman" pitchFamily="18" charset="0"/>
              </a:rPr>
              <a:t>l</a:t>
            </a:r>
            <a:r>
              <a:rPr kumimoji="0" lang="en-US" altLang="zh-CN" sz="2800" baseline="-25000">
                <a:solidFill>
                  <a:schemeClr val="tx1"/>
                </a:solidFill>
                <a:latin typeface="Times New Roman" pitchFamily="18" charset="0"/>
              </a:rPr>
              <a:t>1</a:t>
            </a:r>
            <a:r>
              <a:rPr kumimoji="0" lang="en-US" altLang="zh-CN" sz="2800">
                <a:solidFill>
                  <a:schemeClr val="tx1"/>
                </a:solidFill>
                <a:latin typeface="宋体" charset="-122"/>
              </a:rPr>
              <a:t>)</a:t>
            </a:r>
            <a:r>
              <a:rPr kumimoji="0" lang="en-US" altLang="zh-CN" sz="2800">
                <a:solidFill>
                  <a:schemeClr val="tx1"/>
                </a:solidFill>
                <a:latin typeface="Times New Roman" pitchFamily="18" charset="0"/>
              </a:rPr>
              <a:t>×</a:t>
            </a:r>
            <a:r>
              <a:rPr kumimoji="0" lang="en-US" altLang="zh-CN" sz="2800">
                <a:solidFill>
                  <a:schemeClr val="tx1"/>
                </a:solidFill>
                <a:latin typeface="宋体" charset="-122"/>
              </a:rPr>
              <a:t>(</a:t>
            </a:r>
            <a:r>
              <a:rPr kumimoji="0" lang="en-US" altLang="zh-CN" sz="2800" i="1">
                <a:solidFill>
                  <a:schemeClr val="tx1"/>
                </a:solidFill>
                <a:latin typeface="Times New Roman" pitchFamily="18" charset="0"/>
              </a:rPr>
              <a:t>h</a:t>
            </a:r>
            <a:r>
              <a:rPr kumimoji="0" lang="en-US" altLang="zh-CN" sz="2800" baseline="-25000">
                <a:solidFill>
                  <a:schemeClr val="tx1"/>
                </a:solidFill>
                <a:latin typeface="Times New Roman" pitchFamily="18" charset="0"/>
              </a:rPr>
              <a:t>2</a:t>
            </a:r>
            <a:r>
              <a:rPr kumimoji="0" lang="en-US" altLang="zh-CN" sz="2800">
                <a:solidFill>
                  <a:schemeClr val="tx1"/>
                </a:solidFill>
                <a:latin typeface="Times New Roman" pitchFamily="18" charset="0"/>
              </a:rPr>
              <a:t> </a:t>
            </a:r>
            <a:r>
              <a:rPr kumimoji="0" lang="en-US" altLang="zh-CN" sz="2800">
                <a:solidFill>
                  <a:schemeClr val="tx1"/>
                </a:solidFill>
                <a:latin typeface="宋体" charset="-122"/>
              </a:rPr>
              <a:t>-</a:t>
            </a:r>
            <a:r>
              <a:rPr kumimoji="0" lang="en-US" altLang="zh-CN" sz="2800" i="1">
                <a:solidFill>
                  <a:schemeClr val="tx1"/>
                </a:solidFill>
                <a:latin typeface="Times New Roman" pitchFamily="18" charset="0"/>
              </a:rPr>
              <a:t>l</a:t>
            </a:r>
            <a:r>
              <a:rPr kumimoji="0" lang="en-US" altLang="zh-CN" sz="2800" baseline="-25000">
                <a:solidFill>
                  <a:schemeClr val="tx1"/>
                </a:solidFill>
                <a:latin typeface="Times New Roman" pitchFamily="18" charset="0"/>
              </a:rPr>
              <a:t>2</a:t>
            </a:r>
            <a:r>
              <a:rPr kumimoji="0" lang="en-US" altLang="zh-CN" sz="2800">
                <a:solidFill>
                  <a:schemeClr val="tx1"/>
                </a:solidFill>
                <a:latin typeface="Times New Roman" pitchFamily="18" charset="0"/>
              </a:rPr>
              <a:t>＋1</a:t>
            </a:r>
            <a:r>
              <a:rPr kumimoji="0" lang="en-US" altLang="zh-CN" sz="2800">
                <a:solidFill>
                  <a:schemeClr val="tx1"/>
                </a:solidFill>
                <a:latin typeface="宋体" charset="-122"/>
              </a:rPr>
              <a:t>)</a:t>
            </a:r>
            <a:r>
              <a:rPr kumimoji="0" lang="en-US" altLang="zh-CN" sz="2800">
                <a:solidFill>
                  <a:schemeClr val="tx1"/>
                </a:solidFill>
                <a:latin typeface="Times New Roman" pitchFamily="18" charset="0"/>
              </a:rPr>
              <a:t>＋</a:t>
            </a:r>
            <a:r>
              <a:rPr kumimoji="0" lang="en-US" altLang="zh-CN" sz="2800">
                <a:solidFill>
                  <a:schemeClr val="tx1"/>
                </a:solidFill>
                <a:latin typeface="宋体" charset="-122"/>
              </a:rPr>
              <a:t>(</a:t>
            </a:r>
            <a:r>
              <a:rPr kumimoji="0" lang="en-US" altLang="zh-CN" sz="2800" i="1">
                <a:solidFill>
                  <a:schemeClr val="tx1"/>
                </a:solidFill>
                <a:latin typeface="Times New Roman" pitchFamily="18" charset="0"/>
              </a:rPr>
              <a:t>j</a:t>
            </a:r>
            <a:r>
              <a:rPr kumimoji="0" lang="en-US" altLang="zh-CN" sz="2800">
                <a:solidFill>
                  <a:schemeClr val="tx1"/>
                </a:solidFill>
                <a:latin typeface="Times New Roman" pitchFamily="18" charset="0"/>
              </a:rPr>
              <a:t> </a:t>
            </a:r>
            <a:r>
              <a:rPr kumimoji="0" lang="en-US" altLang="zh-CN" sz="2800">
                <a:solidFill>
                  <a:schemeClr val="tx1"/>
                </a:solidFill>
                <a:latin typeface="宋体" charset="-122"/>
              </a:rPr>
              <a:t>-</a:t>
            </a:r>
            <a:r>
              <a:rPr kumimoji="0" lang="en-US" altLang="zh-CN" sz="2800" i="1">
                <a:solidFill>
                  <a:schemeClr val="tx1"/>
                </a:solidFill>
                <a:latin typeface="Times New Roman" pitchFamily="18" charset="0"/>
              </a:rPr>
              <a:t>l</a:t>
            </a:r>
            <a:r>
              <a:rPr kumimoji="0" lang="en-US" altLang="zh-CN" sz="2800" baseline="-25000">
                <a:solidFill>
                  <a:schemeClr val="tx1"/>
                </a:solidFill>
                <a:latin typeface="Times New Roman" pitchFamily="18" charset="0"/>
              </a:rPr>
              <a:t>2</a:t>
            </a:r>
            <a:r>
              <a:rPr kumimoji="0" lang="en-US" altLang="zh-CN" sz="2800">
                <a:solidFill>
                  <a:schemeClr val="tx1"/>
                </a:solidFill>
                <a:latin typeface="宋体" charset="-122"/>
              </a:rPr>
              <a:t>)</a:t>
            </a:r>
            <a:endParaRPr kumimoji="0" lang="en-US" altLang="zh-CN" sz="2800">
              <a:solidFill>
                <a:schemeClr val="tx1"/>
              </a:solidFill>
              <a:latin typeface="Times New Roman" pitchFamily="18" charset="0"/>
            </a:endParaRPr>
          </a:p>
        </p:txBody>
      </p:sp>
      <p:grpSp>
        <p:nvGrpSpPr>
          <p:cNvPr id="1427497" name="Group 41"/>
          <p:cNvGrpSpPr>
            <a:grpSpLocks/>
          </p:cNvGrpSpPr>
          <p:nvPr/>
        </p:nvGrpSpPr>
        <p:grpSpPr bwMode="auto">
          <a:xfrm>
            <a:off x="2678113" y="2921000"/>
            <a:ext cx="495300" cy="450850"/>
            <a:chOff x="1483" y="2224"/>
            <a:chExt cx="312" cy="284"/>
          </a:xfrm>
        </p:grpSpPr>
        <p:sp>
          <p:nvSpPr>
            <p:cNvPr id="1427498" name="Text Box 42"/>
            <p:cNvSpPr txBox="1">
              <a:spLocks noChangeArrowheads="1"/>
            </p:cNvSpPr>
            <p:nvPr/>
          </p:nvSpPr>
          <p:spPr bwMode="auto">
            <a:xfrm>
              <a:off x="1507" y="2296"/>
              <a:ext cx="212" cy="212"/>
            </a:xfrm>
            <a:prstGeom prst="rect">
              <a:avLst/>
            </a:prstGeom>
            <a:solidFill>
              <a:schemeClr val="hlink"/>
            </a:solidFill>
            <a:ln w="9525">
              <a:noFill/>
              <a:miter lim="800000"/>
              <a:headEnd/>
              <a:tailEnd/>
            </a:ln>
            <a:effectLst/>
          </p:spPr>
          <p:txBody>
            <a:bodyPr>
              <a:spAutoFit/>
            </a:bodyPr>
            <a:lstStyle/>
            <a:p>
              <a:pPr eaLnBrk="1" hangingPunct="1">
                <a:lnSpc>
                  <a:spcPct val="100000"/>
                </a:lnSpc>
                <a:spcBef>
                  <a:spcPct val="50000"/>
                </a:spcBef>
                <a:buClrTx/>
                <a:buFontTx/>
                <a:buNone/>
              </a:pPr>
              <a:endParaRPr kumimoji="0" lang="en-US" altLang="zh-CN" sz="2400" baseline="-25000">
                <a:solidFill>
                  <a:schemeClr val="accent2"/>
                </a:solidFill>
                <a:latin typeface="宋体" charset="-122"/>
              </a:endParaRPr>
            </a:p>
          </p:txBody>
        </p:sp>
        <p:sp>
          <p:nvSpPr>
            <p:cNvPr id="1427499" name="Text Box 43"/>
            <p:cNvSpPr txBox="1">
              <a:spLocks noChangeArrowheads="1"/>
            </p:cNvSpPr>
            <p:nvPr/>
          </p:nvSpPr>
          <p:spPr bwMode="auto">
            <a:xfrm>
              <a:off x="1483" y="2224"/>
              <a:ext cx="312" cy="244"/>
            </a:xfrm>
            <a:prstGeom prst="rect">
              <a:avLst/>
            </a:prstGeom>
            <a:noFill/>
            <a:ln w="9525">
              <a:noFill/>
              <a:miter lim="800000"/>
              <a:headEnd/>
              <a:tailEnd/>
            </a:ln>
            <a:effectLst/>
          </p:spPr>
          <p:txBody>
            <a:bodyPr lIns="54000" tIns="10800" rIns="54000" bIns="10800">
              <a:spAutoFit/>
            </a:bodyPr>
            <a:lstStyle/>
            <a:p>
              <a:pPr>
                <a:lnSpc>
                  <a:spcPct val="100000"/>
                </a:lnSpc>
                <a:spcBef>
                  <a:spcPct val="50000"/>
                </a:spcBef>
                <a:buClrTx/>
                <a:buFontTx/>
                <a:buNone/>
              </a:pPr>
              <a:r>
                <a:rPr kumimoji="0" lang="en-US" altLang="zh-CN" sz="2400" i="1" dirty="0" err="1">
                  <a:solidFill>
                    <a:schemeClr val="bg2"/>
                  </a:solidFill>
                  <a:latin typeface="Times New Roman" pitchFamily="18" charset="0"/>
                </a:rPr>
                <a:t>a</a:t>
              </a:r>
              <a:r>
                <a:rPr kumimoji="0" lang="en-US" altLang="zh-CN" sz="2400" i="1" baseline="-25000" dirty="0" err="1">
                  <a:solidFill>
                    <a:schemeClr val="bg2"/>
                  </a:solidFill>
                  <a:latin typeface="Times New Roman" pitchFamily="18" charset="0"/>
                </a:rPr>
                <a:t>ij</a:t>
              </a:r>
              <a:endParaRPr kumimoji="0" lang="en-US" altLang="zh-CN" sz="2400" i="1" baseline="-25000" dirty="0">
                <a:solidFill>
                  <a:schemeClr val="bg2"/>
                </a:solidFill>
                <a:latin typeface="Times New Roman" pitchFamily="18" charset="0"/>
              </a:endParaRPr>
            </a:p>
          </p:txBody>
        </p:sp>
      </p:grpSp>
      <p:sp>
        <p:nvSpPr>
          <p:cNvPr id="1427500" name="Text Box 44"/>
          <p:cNvSpPr txBox="1">
            <a:spLocks noChangeArrowheads="1"/>
          </p:cNvSpPr>
          <p:nvPr/>
        </p:nvSpPr>
        <p:spPr bwMode="auto">
          <a:xfrm>
            <a:off x="171450" y="6149975"/>
            <a:ext cx="8766175" cy="519113"/>
          </a:xfrm>
          <a:prstGeom prst="rect">
            <a:avLst/>
          </a:prstGeom>
          <a:noFill/>
          <a:ln w="9525">
            <a:noFill/>
            <a:miter lim="800000"/>
            <a:headEnd/>
            <a:tailEnd/>
          </a:ln>
          <a:effectLst/>
        </p:spPr>
        <p:txBody>
          <a:bodyPr>
            <a:spAutoFit/>
          </a:bodyPr>
          <a:lstStyle/>
          <a:p>
            <a:pPr algn="ctr">
              <a:lnSpc>
                <a:spcPct val="100000"/>
              </a:lnSpc>
              <a:spcBef>
                <a:spcPct val="50000"/>
              </a:spcBef>
              <a:buClrTx/>
              <a:buFontTx/>
              <a:buNone/>
            </a:pPr>
            <a:r>
              <a:rPr kumimoji="0" lang="en-US" altLang="zh-CN" sz="2800">
                <a:solidFill>
                  <a:schemeClr val="tx1"/>
                </a:solidFill>
                <a:latin typeface="Times New Roman" pitchFamily="18" charset="0"/>
              </a:rPr>
              <a:t>Loc(</a:t>
            </a:r>
            <a:r>
              <a:rPr kumimoji="0" lang="en-US" altLang="zh-CN" sz="2800" i="1">
                <a:solidFill>
                  <a:schemeClr val="tx1"/>
                </a:solidFill>
                <a:latin typeface="Times New Roman" pitchFamily="18" charset="0"/>
              </a:rPr>
              <a:t>a</a:t>
            </a:r>
            <a:r>
              <a:rPr kumimoji="0" lang="en-US" altLang="zh-CN" sz="2800" i="1" baseline="-25000">
                <a:solidFill>
                  <a:schemeClr val="tx1"/>
                </a:solidFill>
                <a:latin typeface="Times New Roman" pitchFamily="18" charset="0"/>
              </a:rPr>
              <a:t>ij</a:t>
            </a:r>
            <a:r>
              <a:rPr kumimoji="0" lang="en-US" altLang="zh-CN" sz="2800">
                <a:solidFill>
                  <a:schemeClr val="tx1"/>
                </a:solidFill>
                <a:latin typeface="Times New Roman" pitchFamily="18" charset="0"/>
              </a:rPr>
              <a:t>)</a:t>
            </a:r>
            <a:r>
              <a:rPr kumimoji="0" lang="zh-CN" altLang="en-US" sz="2800">
                <a:solidFill>
                  <a:schemeClr val="tx1"/>
                </a:solidFill>
                <a:latin typeface="Times New Roman" pitchFamily="18" charset="0"/>
              </a:rPr>
              <a:t>＝</a:t>
            </a:r>
            <a:r>
              <a:rPr kumimoji="0" lang="en-US" altLang="zh-CN" sz="2800">
                <a:solidFill>
                  <a:schemeClr val="tx1"/>
                </a:solidFill>
                <a:latin typeface="Times New Roman" pitchFamily="18" charset="0"/>
              </a:rPr>
              <a:t>Loc(</a:t>
            </a:r>
            <a:r>
              <a:rPr kumimoji="0" lang="en-US" altLang="zh-CN" sz="2800" i="1">
                <a:solidFill>
                  <a:schemeClr val="tx1"/>
                </a:solidFill>
                <a:latin typeface="Times New Roman" pitchFamily="18" charset="0"/>
              </a:rPr>
              <a:t>a</a:t>
            </a:r>
            <a:r>
              <a:rPr kumimoji="0" lang="en-US" altLang="zh-CN" sz="2800" i="1" baseline="-25000">
                <a:solidFill>
                  <a:schemeClr val="tx1"/>
                </a:solidFill>
                <a:latin typeface="Times New Roman" pitchFamily="18" charset="0"/>
              </a:rPr>
              <a:t>l</a:t>
            </a:r>
            <a:r>
              <a:rPr kumimoji="0" lang="en-US" altLang="zh-CN" sz="2800" baseline="-25000">
                <a:solidFill>
                  <a:schemeClr val="tx1"/>
                </a:solidFill>
                <a:latin typeface="Times New Roman" pitchFamily="18" charset="0"/>
              </a:rPr>
              <a:t>1 </a:t>
            </a:r>
            <a:r>
              <a:rPr kumimoji="0" lang="en-US" altLang="zh-CN" sz="2800" i="1" baseline="-25000">
                <a:solidFill>
                  <a:schemeClr val="tx1"/>
                </a:solidFill>
                <a:latin typeface="Times New Roman" pitchFamily="18" charset="0"/>
              </a:rPr>
              <a:t>l</a:t>
            </a:r>
            <a:r>
              <a:rPr kumimoji="0" lang="en-US" altLang="zh-CN" sz="2800" baseline="-25000">
                <a:solidFill>
                  <a:schemeClr val="tx1"/>
                </a:solidFill>
                <a:latin typeface="Times New Roman" pitchFamily="18" charset="0"/>
              </a:rPr>
              <a:t>2</a:t>
            </a:r>
            <a:r>
              <a:rPr kumimoji="0" lang="en-US" altLang="zh-CN" sz="2800">
                <a:solidFill>
                  <a:schemeClr val="tx1"/>
                </a:solidFill>
                <a:latin typeface="Times New Roman" pitchFamily="18" charset="0"/>
              </a:rPr>
              <a:t>) + ((</a:t>
            </a:r>
            <a:r>
              <a:rPr kumimoji="0" lang="en-US" altLang="zh-CN" sz="2800" i="1">
                <a:solidFill>
                  <a:schemeClr val="tx1"/>
                </a:solidFill>
                <a:latin typeface="Times New Roman" pitchFamily="18" charset="0"/>
              </a:rPr>
              <a:t>i</a:t>
            </a:r>
            <a:r>
              <a:rPr kumimoji="0" lang="en-US" altLang="zh-CN" sz="2800">
                <a:solidFill>
                  <a:schemeClr val="tx1"/>
                </a:solidFill>
                <a:latin typeface="宋体" charset="-122"/>
              </a:rPr>
              <a:t>-</a:t>
            </a:r>
            <a:r>
              <a:rPr kumimoji="0" lang="en-US" altLang="zh-CN" sz="2800" i="1">
                <a:solidFill>
                  <a:schemeClr val="tx1"/>
                </a:solidFill>
                <a:latin typeface="Times New Roman" pitchFamily="18" charset="0"/>
              </a:rPr>
              <a:t>l</a:t>
            </a:r>
            <a:r>
              <a:rPr kumimoji="0" lang="en-US" altLang="zh-CN" sz="2800" baseline="-25000">
                <a:solidFill>
                  <a:schemeClr val="tx1"/>
                </a:solidFill>
                <a:latin typeface="Times New Roman" pitchFamily="18" charset="0"/>
              </a:rPr>
              <a:t>1</a:t>
            </a:r>
            <a:r>
              <a:rPr kumimoji="0" lang="en-US" altLang="zh-CN" sz="2800">
                <a:solidFill>
                  <a:schemeClr val="tx1"/>
                </a:solidFill>
                <a:latin typeface="Times New Roman" pitchFamily="18" charset="0"/>
              </a:rPr>
              <a:t>)×(</a:t>
            </a:r>
            <a:r>
              <a:rPr kumimoji="0" lang="en-US" altLang="zh-CN" sz="2800" i="1">
                <a:solidFill>
                  <a:schemeClr val="tx1"/>
                </a:solidFill>
                <a:latin typeface="Times New Roman" pitchFamily="18" charset="0"/>
              </a:rPr>
              <a:t>h</a:t>
            </a:r>
            <a:r>
              <a:rPr kumimoji="0" lang="en-US" altLang="zh-CN" sz="2800" baseline="-25000">
                <a:solidFill>
                  <a:schemeClr val="tx1"/>
                </a:solidFill>
                <a:latin typeface="Times New Roman" pitchFamily="18" charset="0"/>
              </a:rPr>
              <a:t>2</a:t>
            </a:r>
            <a:r>
              <a:rPr kumimoji="0" lang="en-US" altLang="zh-CN" sz="2800">
                <a:solidFill>
                  <a:schemeClr val="tx1"/>
                </a:solidFill>
                <a:latin typeface="宋体" charset="-122"/>
              </a:rPr>
              <a:t>-</a:t>
            </a:r>
            <a:r>
              <a:rPr kumimoji="0" lang="en-US" altLang="zh-CN" sz="2800" i="1">
                <a:solidFill>
                  <a:schemeClr val="tx1"/>
                </a:solidFill>
                <a:latin typeface="Times New Roman" pitchFamily="18" charset="0"/>
              </a:rPr>
              <a:t>l</a:t>
            </a:r>
            <a:r>
              <a:rPr kumimoji="0" lang="en-US" altLang="zh-CN" sz="2800" baseline="-25000">
                <a:solidFill>
                  <a:schemeClr val="tx1"/>
                </a:solidFill>
                <a:latin typeface="Times New Roman" pitchFamily="18" charset="0"/>
              </a:rPr>
              <a:t>2</a:t>
            </a:r>
            <a:r>
              <a:rPr kumimoji="0" lang="en-US" altLang="zh-CN" sz="2800">
                <a:solidFill>
                  <a:schemeClr val="tx1"/>
                </a:solidFill>
                <a:latin typeface="Times New Roman" pitchFamily="18" charset="0"/>
              </a:rPr>
              <a:t>+1) + (</a:t>
            </a:r>
            <a:r>
              <a:rPr kumimoji="0" lang="en-US" altLang="zh-CN" sz="2800" i="1">
                <a:solidFill>
                  <a:schemeClr val="tx1"/>
                </a:solidFill>
                <a:latin typeface="Times New Roman" pitchFamily="18" charset="0"/>
              </a:rPr>
              <a:t>j</a:t>
            </a:r>
            <a:r>
              <a:rPr kumimoji="0" lang="en-US" altLang="zh-CN" sz="2800" i="1">
                <a:solidFill>
                  <a:schemeClr val="tx1"/>
                </a:solidFill>
                <a:latin typeface="宋体" charset="-122"/>
              </a:rPr>
              <a:t>-</a:t>
            </a:r>
            <a:r>
              <a:rPr kumimoji="0" lang="en-US" altLang="zh-CN" sz="2800" i="1">
                <a:solidFill>
                  <a:schemeClr val="tx1"/>
                </a:solidFill>
                <a:latin typeface="Times New Roman" pitchFamily="18" charset="0"/>
              </a:rPr>
              <a:t>l</a:t>
            </a:r>
            <a:r>
              <a:rPr kumimoji="0" lang="en-US" altLang="zh-CN" sz="2800" baseline="-25000">
                <a:solidFill>
                  <a:schemeClr val="tx1"/>
                </a:solidFill>
                <a:latin typeface="Times New Roman" pitchFamily="18" charset="0"/>
              </a:rPr>
              <a:t>2</a:t>
            </a:r>
            <a:r>
              <a:rPr kumimoji="0" lang="en-US" altLang="zh-CN" sz="2800">
                <a:solidFill>
                  <a:schemeClr val="tx1"/>
                </a:solidFill>
                <a:latin typeface="Times New Roman" pitchFamily="18" charset="0"/>
              </a:rPr>
              <a:t>))×</a:t>
            </a:r>
            <a:r>
              <a:rPr kumimoji="0" lang="en-US" altLang="zh-CN" sz="2800" i="1">
                <a:solidFill>
                  <a:schemeClr val="tx1"/>
                </a:solidFill>
                <a:latin typeface="Times New Roman" pitchFamily="18" charset="0"/>
              </a:rPr>
              <a:t>L</a:t>
            </a:r>
            <a:endParaRPr kumimoji="0" lang="zh-CN" altLang="en-US" sz="2800" i="1">
              <a:solidFill>
                <a:schemeClr val="tx1"/>
              </a:solidFill>
              <a:latin typeface="Times New Roman" pitchFamily="18" charset="0"/>
            </a:endParaRPr>
          </a:p>
        </p:txBody>
      </p:sp>
      <p:grpSp>
        <p:nvGrpSpPr>
          <p:cNvPr id="1427501" name="Group 45"/>
          <p:cNvGrpSpPr>
            <a:grpSpLocks/>
          </p:cNvGrpSpPr>
          <p:nvPr/>
        </p:nvGrpSpPr>
        <p:grpSpPr bwMode="auto">
          <a:xfrm>
            <a:off x="4706938" y="1536700"/>
            <a:ext cx="3886200" cy="2971800"/>
            <a:chOff x="2728" y="1344"/>
            <a:chExt cx="2360" cy="1377"/>
          </a:xfrm>
        </p:grpSpPr>
        <p:sp>
          <p:nvSpPr>
            <p:cNvPr id="1427502" name="Text Box 46"/>
            <p:cNvSpPr txBox="1">
              <a:spLocks noChangeArrowheads="1"/>
            </p:cNvSpPr>
            <p:nvPr/>
          </p:nvSpPr>
          <p:spPr bwMode="auto">
            <a:xfrm>
              <a:off x="2728" y="2468"/>
              <a:ext cx="2168" cy="253"/>
            </a:xfrm>
            <a:prstGeom prst="rect">
              <a:avLst/>
            </a:prstGeom>
            <a:noFill/>
            <a:ln w="9525">
              <a:noFill/>
              <a:miter lim="800000"/>
              <a:headEnd/>
              <a:tailEnd/>
            </a:ln>
          </p:spPr>
          <p:txBody>
            <a:bodyPr lIns="0" tIns="0" rIns="0" bIns="0"/>
            <a:lstStyle/>
            <a:p>
              <a:pPr algn="just">
                <a:lnSpc>
                  <a:spcPct val="120000"/>
                </a:lnSpc>
                <a:spcBef>
                  <a:spcPct val="0"/>
                </a:spcBef>
                <a:buClrTx/>
                <a:buFontTx/>
                <a:buNone/>
              </a:pPr>
              <a:r>
                <a:rPr kumimoji="0" lang="zh-CN" altLang="en-US" sz="2400">
                  <a:solidFill>
                    <a:srgbClr val="00FFFF"/>
                  </a:solidFill>
                  <a:latin typeface="Times New Roman" pitchFamily="18" charset="0"/>
                </a:rPr>
                <a:t>本行中 </a:t>
              </a:r>
              <a:r>
                <a:rPr kumimoji="0" lang="en-US" altLang="zh-CN" sz="2400" i="1">
                  <a:solidFill>
                    <a:srgbClr val="00FFFF"/>
                  </a:solidFill>
                  <a:latin typeface="Times New Roman" pitchFamily="18" charset="0"/>
                </a:rPr>
                <a:t>a</a:t>
              </a:r>
              <a:r>
                <a:rPr kumimoji="0" lang="en-US" altLang="zh-CN" sz="2400" i="1" baseline="-25000">
                  <a:solidFill>
                    <a:srgbClr val="00FFFF"/>
                  </a:solidFill>
                  <a:latin typeface="Times New Roman" pitchFamily="18" charset="0"/>
                </a:rPr>
                <a:t>ij</a:t>
              </a:r>
              <a:r>
                <a:rPr kumimoji="0" lang="en-US" altLang="zh-CN" sz="2400" i="1">
                  <a:solidFill>
                    <a:srgbClr val="00FFFF"/>
                  </a:solidFill>
                  <a:latin typeface="Times New Roman" pitchFamily="18" charset="0"/>
                </a:rPr>
                <a:t> </a:t>
              </a:r>
              <a:r>
                <a:rPr kumimoji="0" lang="zh-CN" altLang="en-US" sz="2400">
                  <a:solidFill>
                    <a:srgbClr val="00FFFF"/>
                  </a:solidFill>
                  <a:latin typeface="Times New Roman" pitchFamily="18" charset="0"/>
                </a:rPr>
                <a:t>前面的元素个数</a:t>
              </a:r>
            </a:p>
          </p:txBody>
        </p:sp>
        <p:sp>
          <p:nvSpPr>
            <p:cNvPr id="1427503" name="Rectangle 47"/>
            <p:cNvSpPr>
              <a:spLocks noChangeArrowheads="1"/>
            </p:cNvSpPr>
            <p:nvPr/>
          </p:nvSpPr>
          <p:spPr bwMode="auto">
            <a:xfrm>
              <a:off x="2736" y="1812"/>
              <a:ext cx="1946" cy="116"/>
            </a:xfrm>
            <a:prstGeom prst="rect">
              <a:avLst/>
            </a:prstGeom>
            <a:solidFill>
              <a:srgbClr val="66FF33"/>
            </a:solidFill>
            <a:ln w="9525">
              <a:noFill/>
              <a:miter lim="800000"/>
              <a:headEnd/>
              <a:tailEnd/>
            </a:ln>
          </p:spPr>
          <p:txBody>
            <a:bodyPr/>
            <a:lstStyle/>
            <a:p>
              <a:endParaRPr lang="zh-CN" altLang="en-US"/>
            </a:p>
          </p:txBody>
        </p:sp>
        <p:sp>
          <p:nvSpPr>
            <p:cNvPr id="1427504" name="Rectangle 48"/>
            <p:cNvSpPr>
              <a:spLocks noChangeArrowheads="1"/>
            </p:cNvSpPr>
            <p:nvPr/>
          </p:nvSpPr>
          <p:spPr bwMode="auto">
            <a:xfrm>
              <a:off x="2736" y="1962"/>
              <a:ext cx="1946" cy="115"/>
            </a:xfrm>
            <a:prstGeom prst="rect">
              <a:avLst/>
            </a:prstGeom>
            <a:solidFill>
              <a:srgbClr val="66FF33"/>
            </a:solidFill>
            <a:ln w="9525">
              <a:noFill/>
              <a:miter lim="800000"/>
              <a:headEnd/>
              <a:tailEnd/>
            </a:ln>
          </p:spPr>
          <p:txBody>
            <a:bodyPr/>
            <a:lstStyle/>
            <a:p>
              <a:endParaRPr lang="zh-CN" altLang="en-US"/>
            </a:p>
          </p:txBody>
        </p:sp>
        <p:sp>
          <p:nvSpPr>
            <p:cNvPr id="1427505" name="Rectangle 49"/>
            <p:cNvSpPr>
              <a:spLocks noChangeArrowheads="1"/>
            </p:cNvSpPr>
            <p:nvPr/>
          </p:nvSpPr>
          <p:spPr bwMode="auto">
            <a:xfrm>
              <a:off x="2736" y="2116"/>
              <a:ext cx="1946" cy="116"/>
            </a:xfrm>
            <a:prstGeom prst="rect">
              <a:avLst/>
            </a:prstGeom>
            <a:solidFill>
              <a:srgbClr val="66FF33"/>
            </a:solidFill>
            <a:ln w="9525">
              <a:noFill/>
              <a:miter lim="800000"/>
              <a:headEnd/>
              <a:tailEnd/>
            </a:ln>
          </p:spPr>
          <p:txBody>
            <a:bodyPr/>
            <a:lstStyle/>
            <a:p>
              <a:endParaRPr lang="zh-CN" altLang="en-US"/>
            </a:p>
          </p:txBody>
        </p:sp>
        <p:sp>
          <p:nvSpPr>
            <p:cNvPr id="1427506" name="Rectangle 50"/>
            <p:cNvSpPr>
              <a:spLocks noChangeArrowheads="1"/>
            </p:cNvSpPr>
            <p:nvPr/>
          </p:nvSpPr>
          <p:spPr bwMode="auto">
            <a:xfrm>
              <a:off x="2736" y="2269"/>
              <a:ext cx="1010" cy="109"/>
            </a:xfrm>
            <a:prstGeom prst="rect">
              <a:avLst/>
            </a:prstGeom>
            <a:solidFill>
              <a:srgbClr val="66FF33"/>
            </a:solidFill>
            <a:ln w="9525">
              <a:noFill/>
              <a:miter lim="800000"/>
              <a:headEnd/>
              <a:tailEnd/>
            </a:ln>
          </p:spPr>
          <p:txBody>
            <a:bodyPr/>
            <a:lstStyle/>
            <a:p>
              <a:endParaRPr lang="zh-CN" altLang="en-US"/>
            </a:p>
          </p:txBody>
        </p:sp>
        <p:sp>
          <p:nvSpPr>
            <p:cNvPr id="1427507" name="AutoShape 51"/>
            <p:cNvSpPr>
              <a:spLocks/>
            </p:cNvSpPr>
            <p:nvPr/>
          </p:nvSpPr>
          <p:spPr bwMode="auto">
            <a:xfrm>
              <a:off x="4713" y="1815"/>
              <a:ext cx="104" cy="411"/>
            </a:xfrm>
            <a:prstGeom prst="rightBrace">
              <a:avLst>
                <a:gd name="adj1" fmla="val 32933"/>
                <a:gd name="adj2" fmla="val 47644"/>
              </a:avLst>
            </a:prstGeom>
            <a:noFill/>
            <a:ln w="28575">
              <a:solidFill>
                <a:srgbClr val="FFFF00"/>
              </a:solidFill>
              <a:round/>
              <a:headEnd/>
              <a:tailEnd/>
            </a:ln>
          </p:spPr>
          <p:txBody>
            <a:bodyPr/>
            <a:lstStyle/>
            <a:p>
              <a:endParaRPr lang="zh-CN" altLang="en-US"/>
            </a:p>
          </p:txBody>
        </p:sp>
        <p:sp>
          <p:nvSpPr>
            <p:cNvPr id="1427508" name="AutoShape 52"/>
            <p:cNvSpPr>
              <a:spLocks/>
            </p:cNvSpPr>
            <p:nvPr/>
          </p:nvSpPr>
          <p:spPr bwMode="auto">
            <a:xfrm rot="5400000">
              <a:off x="3620" y="730"/>
              <a:ext cx="180" cy="1904"/>
            </a:xfrm>
            <a:prstGeom prst="leftBrace">
              <a:avLst>
                <a:gd name="adj1" fmla="val 88148"/>
                <a:gd name="adj2" fmla="val 49648"/>
              </a:avLst>
            </a:prstGeom>
            <a:noFill/>
            <a:ln w="28575">
              <a:solidFill>
                <a:srgbClr val="FFFF00"/>
              </a:solidFill>
              <a:round/>
              <a:headEnd/>
              <a:tailEnd/>
            </a:ln>
          </p:spPr>
          <p:txBody>
            <a:bodyPr/>
            <a:lstStyle/>
            <a:p>
              <a:endParaRPr lang="zh-CN" altLang="en-US"/>
            </a:p>
          </p:txBody>
        </p:sp>
        <p:sp>
          <p:nvSpPr>
            <p:cNvPr id="1427509" name="Text Box 53"/>
            <p:cNvSpPr txBox="1">
              <a:spLocks noChangeArrowheads="1"/>
            </p:cNvSpPr>
            <p:nvPr/>
          </p:nvSpPr>
          <p:spPr bwMode="auto">
            <a:xfrm>
              <a:off x="3216" y="1344"/>
              <a:ext cx="1392" cy="208"/>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zh-CN" altLang="en-US" sz="2400">
                  <a:solidFill>
                    <a:schemeClr val="tx1"/>
                  </a:solidFill>
                  <a:latin typeface="Times New Roman" pitchFamily="18" charset="0"/>
                </a:rPr>
                <a:t>每行元素个数</a:t>
              </a:r>
            </a:p>
          </p:txBody>
        </p:sp>
        <p:sp>
          <p:nvSpPr>
            <p:cNvPr id="1427510" name="Text Box 54"/>
            <p:cNvSpPr txBox="1">
              <a:spLocks noChangeArrowheads="1"/>
            </p:cNvSpPr>
            <p:nvPr/>
          </p:nvSpPr>
          <p:spPr bwMode="auto">
            <a:xfrm>
              <a:off x="4879" y="1680"/>
              <a:ext cx="209" cy="605"/>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zh-CN" altLang="en-US" sz="2400">
                  <a:solidFill>
                    <a:schemeClr val="tx1"/>
                  </a:solidFill>
                  <a:latin typeface="Times New Roman" pitchFamily="18" charset="0"/>
                </a:rPr>
                <a:t>整行数</a:t>
              </a:r>
            </a:p>
          </p:txBody>
        </p:sp>
        <p:sp>
          <p:nvSpPr>
            <p:cNvPr id="1427511" name="AutoShape 55"/>
            <p:cNvSpPr>
              <a:spLocks/>
            </p:cNvSpPr>
            <p:nvPr/>
          </p:nvSpPr>
          <p:spPr bwMode="auto">
            <a:xfrm rot="-5373145">
              <a:off x="3188" y="1947"/>
              <a:ext cx="114" cy="988"/>
            </a:xfrm>
            <a:prstGeom prst="leftBrace">
              <a:avLst>
                <a:gd name="adj1" fmla="val 72222"/>
                <a:gd name="adj2" fmla="val 50000"/>
              </a:avLst>
            </a:prstGeom>
            <a:noFill/>
            <a:ln w="28575">
              <a:solidFill>
                <a:srgbClr val="FFFF00"/>
              </a:solidFill>
              <a:round/>
              <a:headEnd/>
              <a:tailEnd/>
            </a:ln>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4274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427478"/>
                                        </p:tgtEl>
                                        <p:attrNameLst>
                                          <p:attrName>style.visibility</p:attrName>
                                        </p:attrNameLst>
                                      </p:cBhvr>
                                      <p:to>
                                        <p:strVal val="visible"/>
                                      </p:to>
                                    </p:set>
                                    <p:animEffect transition="in" filter="wipe(left)">
                                      <p:cBhvr>
                                        <p:cTn id="11" dur="500"/>
                                        <p:tgtEl>
                                          <p:spTgt spid="142747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27479"/>
                                        </p:tgtEl>
                                        <p:attrNameLst>
                                          <p:attrName>style.visibility</p:attrName>
                                        </p:attrNameLst>
                                      </p:cBhvr>
                                      <p:to>
                                        <p:strVal val="visible"/>
                                      </p:to>
                                    </p:set>
                                    <p:animEffect transition="in" filter="wipe(left)">
                                      <p:cBhvr>
                                        <p:cTn id="16" dur="500"/>
                                        <p:tgtEl>
                                          <p:spTgt spid="142747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27480"/>
                                        </p:tgtEl>
                                        <p:attrNameLst>
                                          <p:attrName>style.visibility</p:attrName>
                                        </p:attrNameLst>
                                      </p:cBhvr>
                                      <p:to>
                                        <p:strVal val="visible"/>
                                      </p:to>
                                    </p:set>
                                    <p:animEffect transition="in" filter="wipe(left)">
                                      <p:cBhvr>
                                        <p:cTn id="21" dur="500"/>
                                        <p:tgtEl>
                                          <p:spTgt spid="142748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27481"/>
                                        </p:tgtEl>
                                        <p:attrNameLst>
                                          <p:attrName>style.visibility</p:attrName>
                                        </p:attrNameLst>
                                      </p:cBhvr>
                                      <p:to>
                                        <p:strVal val="visible"/>
                                      </p:to>
                                    </p:set>
                                    <p:animEffect transition="in" filter="wipe(left)">
                                      <p:cBhvr>
                                        <p:cTn id="26" dur="500"/>
                                        <p:tgtEl>
                                          <p:spTgt spid="1427481"/>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275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2748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2748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2748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27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7478" grpId="0" animBg="1"/>
      <p:bldP spid="1427479" grpId="0" animBg="1"/>
      <p:bldP spid="1427480" grpId="0" animBg="1"/>
      <p:bldP spid="1427481" grpId="0" animBg="1"/>
      <p:bldP spid="1427485" grpId="0" build="p"/>
      <p:bldP spid="14275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500" name="Text Box 4"/>
          <p:cNvSpPr txBox="1">
            <a:spLocks noChangeArrowheads="1"/>
          </p:cNvSpPr>
          <p:nvPr/>
        </p:nvSpPr>
        <p:spPr bwMode="auto">
          <a:xfrm>
            <a:off x="611188" y="700165"/>
            <a:ext cx="7768260" cy="3022366"/>
          </a:xfrm>
          <a:prstGeom prst="rect">
            <a:avLst/>
          </a:prstGeom>
          <a:noFill/>
          <a:ln w="12700" cap="rnd">
            <a:noFill/>
            <a:miter lim="800000"/>
            <a:headEnd/>
            <a:tailEnd/>
          </a:ln>
          <a:effectLst/>
        </p:spPr>
        <p:txBody>
          <a:bodyPr>
            <a:spAutoFit/>
          </a:bodyPr>
          <a:lstStyle/>
          <a:p>
            <a:pPr eaLnBrk="0" hangingPunct="0">
              <a:spcBef>
                <a:spcPct val="20000"/>
              </a:spcBef>
              <a:buFont typeface="Wingdings" pitchFamily="2" charset="2"/>
              <a:buNone/>
            </a:pPr>
            <a:endParaRPr lang="en-US" altLang="zh-CN" sz="2800" dirty="0">
              <a:latin typeface="幼圆" pitchFamily="49" charset="-122"/>
              <a:ea typeface="幼圆" pitchFamily="49" charset="-122"/>
            </a:endParaRPr>
          </a:p>
          <a:p>
            <a:pPr eaLnBrk="0" hangingPunct="0">
              <a:spcBef>
                <a:spcPct val="20000"/>
              </a:spcBef>
              <a:buFont typeface="Wingdings" pitchFamily="2" charset="2"/>
              <a:buChar char="&amp;"/>
            </a:pPr>
            <a:r>
              <a:rPr lang="en-US" altLang="zh-CN" sz="2800" dirty="0">
                <a:latin typeface="幼圆" pitchFamily="49" charset="-122"/>
                <a:ea typeface="幼圆" pitchFamily="49" charset="-122"/>
              </a:rPr>
              <a:t>       </a:t>
            </a:r>
            <a:endParaRPr lang="zh-CN" altLang="en-US" dirty="0">
              <a:latin typeface="幼圆" pitchFamily="49" charset="-122"/>
              <a:ea typeface="幼圆" pitchFamily="49" charset="-122"/>
            </a:endParaRPr>
          </a:p>
          <a:p>
            <a:pPr>
              <a:spcBef>
                <a:spcPct val="50000"/>
              </a:spcBef>
            </a:pPr>
            <a:r>
              <a:rPr lang="zh-CN" altLang="en-US" dirty="0">
                <a:latin typeface="幼圆" pitchFamily="49" charset="-122"/>
                <a:ea typeface="幼圆" pitchFamily="49" charset="-122"/>
              </a:rPr>
              <a:t> </a:t>
            </a:r>
            <a:r>
              <a:rPr lang="en-US" altLang="zh-CN" dirty="0" smtClean="0">
                <a:latin typeface="宋体" charset="-122"/>
                <a:ea typeface="+mn-ea"/>
              </a:rPr>
              <a:t>5.1  </a:t>
            </a:r>
            <a:r>
              <a:rPr lang="zh-CN" altLang="en-US" dirty="0">
                <a:latin typeface="宋体" charset="-122"/>
                <a:ea typeface="+mn-ea"/>
              </a:rPr>
              <a:t>数组</a:t>
            </a:r>
          </a:p>
          <a:p>
            <a:pPr>
              <a:spcBef>
                <a:spcPct val="50000"/>
              </a:spcBef>
            </a:pPr>
            <a:r>
              <a:rPr lang="zh-CN" altLang="en-US" dirty="0">
                <a:latin typeface="幼圆" pitchFamily="49" charset="-122"/>
                <a:ea typeface="幼圆" pitchFamily="49" charset="-122"/>
              </a:rPr>
              <a:t> </a:t>
            </a:r>
            <a:r>
              <a:rPr lang="en-US" altLang="zh-CN" dirty="0" smtClean="0">
                <a:latin typeface="幼圆" pitchFamily="49" charset="-122"/>
                <a:ea typeface="幼圆" pitchFamily="49" charset="-122"/>
              </a:rPr>
              <a:t>5.2  </a:t>
            </a:r>
            <a:r>
              <a:rPr lang="zh-CN" altLang="en-US" dirty="0">
                <a:latin typeface="幼圆" pitchFamily="49" charset="-122"/>
                <a:ea typeface="幼圆" pitchFamily="49" charset="-122"/>
              </a:rPr>
              <a:t>矩阵的压缩存储</a:t>
            </a:r>
          </a:p>
          <a:p>
            <a:pPr>
              <a:spcBef>
                <a:spcPct val="50000"/>
              </a:spcBef>
            </a:pPr>
            <a:r>
              <a:rPr lang="zh-CN" altLang="en-US" dirty="0">
                <a:latin typeface="幼圆" pitchFamily="49" charset="-122"/>
                <a:ea typeface="幼圆" pitchFamily="49" charset="-122"/>
              </a:rPr>
              <a:t> </a:t>
            </a:r>
            <a:r>
              <a:rPr lang="en-US" altLang="zh-CN" dirty="0" smtClean="0">
                <a:latin typeface="幼圆" pitchFamily="49" charset="-122"/>
                <a:ea typeface="幼圆" pitchFamily="49" charset="-122"/>
              </a:rPr>
              <a:t>5.3  </a:t>
            </a:r>
            <a:r>
              <a:rPr lang="zh-CN" altLang="en-US" dirty="0">
                <a:latin typeface="幼圆" pitchFamily="49" charset="-122"/>
                <a:ea typeface="幼圆" pitchFamily="49" charset="-122"/>
              </a:rPr>
              <a:t>广义</a:t>
            </a:r>
            <a:r>
              <a:rPr lang="zh-CN" altLang="en-US" dirty="0" smtClean="0">
                <a:latin typeface="幼圆" pitchFamily="49" charset="-122"/>
                <a:ea typeface="幼圆" pitchFamily="49" charset="-122"/>
              </a:rPr>
              <a:t>表        </a:t>
            </a:r>
            <a:endParaRPr lang="zh-CN" altLang="en-US" dirty="0">
              <a:latin typeface="幼圆" pitchFamily="49" charset="-122"/>
              <a:ea typeface="幼圆" pitchFamily="49" charset="-122"/>
            </a:endParaRPr>
          </a:p>
        </p:txBody>
      </p:sp>
      <p:sp>
        <p:nvSpPr>
          <p:cNvPr id="6" name="Rectangle 2"/>
          <p:cNvSpPr>
            <a:spLocks noGrp="1" noChangeArrowheads="1"/>
          </p:cNvSpPr>
          <p:nvPr>
            <p:ph type="title"/>
          </p:nvPr>
        </p:nvSpPr>
        <p:spPr>
          <a:xfrm>
            <a:off x="0" y="0"/>
            <a:ext cx="9144000" cy="685800"/>
          </a:xfrm>
        </p:spPr>
        <p:txBody>
          <a:bodyPr/>
          <a:lstStyle/>
          <a:p>
            <a:r>
              <a:rPr lang="zh-CN" altLang="en-US" i="0" dirty="0" smtClean="0">
                <a:solidFill>
                  <a:srgbClr val="FFFF66"/>
                </a:solidFill>
              </a:rPr>
              <a:t>主要内容</a:t>
            </a:r>
            <a:endParaRPr lang="en-US" altLang="zh-CN" i="0" dirty="0">
              <a:solidFill>
                <a:srgbClr val="FFFF66"/>
              </a:solidFill>
            </a:endParaRP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4354" name="Text Box 2"/>
          <p:cNvSpPr txBox="1">
            <a:spLocks noChangeArrowheads="1"/>
          </p:cNvSpPr>
          <p:nvPr/>
        </p:nvSpPr>
        <p:spPr bwMode="auto">
          <a:xfrm>
            <a:off x="0" y="152400"/>
            <a:ext cx="9144000" cy="535531"/>
          </a:xfrm>
          <a:prstGeom prst="rect">
            <a:avLst/>
          </a:prstGeom>
          <a:noFill/>
          <a:ln w="12700" cap="rnd" algn="ctr">
            <a:noFill/>
            <a:miter lim="800000"/>
            <a:headEnd/>
            <a:tailEnd/>
          </a:ln>
          <a:effectLst/>
        </p:spPr>
        <p:txBody>
          <a:bodyPr>
            <a:spAutoFit/>
          </a:bodyPr>
          <a:lstStyle/>
          <a:p>
            <a:pPr eaLnBrk="0" hangingPunct="0">
              <a:spcBef>
                <a:spcPct val="20000"/>
              </a:spcBef>
              <a:buNone/>
            </a:pPr>
            <a:r>
              <a:rPr lang="zh-CN" altLang="en-US" dirty="0" smtClean="0">
                <a:latin typeface="Times New Roman" pitchFamily="18" charset="0"/>
                <a:ea typeface="宋体" charset="-122"/>
              </a:rPr>
              <a:t>例   </a:t>
            </a:r>
            <a:r>
              <a:rPr lang="en-US" altLang="zh-CN" dirty="0" err="1">
                <a:latin typeface="Times New Roman" pitchFamily="18" charset="0"/>
                <a:ea typeface="宋体" charset="-122"/>
              </a:rPr>
              <a:t>int</a:t>
            </a:r>
            <a:r>
              <a:rPr lang="en-US" altLang="zh-CN" dirty="0">
                <a:latin typeface="Times New Roman" pitchFamily="18" charset="0"/>
                <a:ea typeface="宋体" charset="-122"/>
              </a:rPr>
              <a:t>  A[3][4]</a:t>
            </a:r>
            <a:r>
              <a:rPr lang="zh-CN" altLang="en-US" dirty="0">
                <a:latin typeface="Times New Roman" pitchFamily="18" charset="0"/>
                <a:ea typeface="宋体" charset="-122"/>
              </a:rPr>
              <a:t>； </a:t>
            </a:r>
            <a:endParaRPr lang="zh-CN" altLang="en-US" dirty="0">
              <a:latin typeface="Times New Roman" pitchFamily="18" charset="0"/>
              <a:ea typeface="宋体" charset="-122"/>
              <a:sym typeface="Symbol" pitchFamily="18" charset="2"/>
            </a:endParaRPr>
          </a:p>
        </p:txBody>
      </p:sp>
      <p:grpSp>
        <p:nvGrpSpPr>
          <p:cNvPr id="2" name="Group 3"/>
          <p:cNvGrpSpPr>
            <a:grpSpLocks/>
          </p:cNvGrpSpPr>
          <p:nvPr/>
        </p:nvGrpSpPr>
        <p:grpSpPr bwMode="auto">
          <a:xfrm>
            <a:off x="2438400" y="779461"/>
            <a:ext cx="3581400" cy="2009775"/>
            <a:chOff x="864" y="1710"/>
            <a:chExt cx="2256" cy="1266"/>
          </a:xfrm>
        </p:grpSpPr>
        <p:grpSp>
          <p:nvGrpSpPr>
            <p:cNvPr id="3" name="Group 4"/>
            <p:cNvGrpSpPr>
              <a:grpSpLocks/>
            </p:cNvGrpSpPr>
            <p:nvPr/>
          </p:nvGrpSpPr>
          <p:grpSpPr bwMode="auto">
            <a:xfrm>
              <a:off x="864" y="2016"/>
              <a:ext cx="2208" cy="960"/>
              <a:chOff x="1104" y="3264"/>
              <a:chExt cx="2208" cy="960"/>
            </a:xfrm>
          </p:grpSpPr>
          <p:sp>
            <p:nvSpPr>
              <p:cNvPr id="2404357" name="Text Box 5"/>
              <p:cNvSpPr txBox="1">
                <a:spLocks noChangeArrowheads="1"/>
              </p:cNvSpPr>
              <p:nvPr/>
            </p:nvSpPr>
            <p:spPr bwMode="auto">
              <a:xfrm>
                <a:off x="1104" y="3609"/>
                <a:ext cx="528" cy="327"/>
              </a:xfrm>
              <a:prstGeom prst="rect">
                <a:avLst/>
              </a:prstGeom>
              <a:noFill/>
              <a:ln w="12700" cap="rnd">
                <a:noFill/>
                <a:miter lim="800000"/>
                <a:headEnd/>
                <a:tailEnd/>
              </a:ln>
              <a:effectLst/>
            </p:spPr>
            <p:txBody>
              <a:bodyPr>
                <a:spAutoFit/>
              </a:bodyPr>
              <a:lstStyle/>
              <a:p>
                <a:pPr algn="just" eaLnBrk="0" hangingPunct="0">
                  <a:spcBef>
                    <a:spcPct val="50000"/>
                  </a:spcBef>
                </a:pPr>
                <a:endParaRPr lang="zh-CN" altLang="zh-CN" sz="2800">
                  <a:latin typeface="隶书" pitchFamily="49" charset="-122"/>
                  <a:ea typeface="隶书" pitchFamily="49" charset="-122"/>
                </a:endParaRPr>
              </a:p>
            </p:txBody>
          </p:sp>
          <p:sp>
            <p:nvSpPr>
              <p:cNvPr id="2404358" name="Text Box 6"/>
              <p:cNvSpPr txBox="1">
                <a:spLocks noChangeArrowheads="1"/>
              </p:cNvSpPr>
              <p:nvPr/>
            </p:nvSpPr>
            <p:spPr bwMode="auto">
              <a:xfrm>
                <a:off x="1558" y="3264"/>
                <a:ext cx="1754" cy="954"/>
              </a:xfrm>
              <a:prstGeom prst="rect">
                <a:avLst/>
              </a:prstGeom>
              <a:noFill/>
              <a:ln w="12700" cap="rnd">
                <a:noFill/>
                <a:miter lim="800000"/>
                <a:headEnd/>
                <a:tailEnd/>
              </a:ln>
              <a:effectLst/>
            </p:spPr>
            <p:txBody>
              <a:bodyPr>
                <a:spAutoFit/>
              </a:bodyPr>
              <a:lstStyle/>
              <a:p>
                <a:pPr marL="457200" indent="-457200" eaLnBrk="0" hangingPunct="0">
                  <a:spcBef>
                    <a:spcPct val="30000"/>
                  </a:spcBef>
                  <a:buNone/>
                </a:pPr>
                <a:r>
                  <a:rPr lang="en-US" altLang="zh-CN" sz="2800" dirty="0">
                    <a:latin typeface="宋体" charset="-122"/>
                    <a:ea typeface="宋体" charset="-122"/>
                  </a:rPr>
                  <a:t>15  0  7 22</a:t>
                </a:r>
              </a:p>
              <a:p>
                <a:pPr marL="457200" indent="-457200" eaLnBrk="0" hangingPunct="0">
                  <a:spcBef>
                    <a:spcPct val="30000"/>
                  </a:spcBef>
                  <a:buNone/>
                </a:pPr>
                <a:r>
                  <a:rPr lang="en-US" altLang="zh-CN" sz="2800" dirty="0">
                    <a:latin typeface="宋体" charset="-122"/>
                    <a:ea typeface="宋体" charset="-122"/>
                    <a:sym typeface="Symbol" pitchFamily="18" charset="2"/>
                  </a:rPr>
                  <a:t> 0 -6  </a:t>
                </a:r>
                <a:r>
                  <a:rPr lang="en-US" altLang="zh-CN" sz="2800" dirty="0">
                    <a:solidFill>
                      <a:srgbClr val="00FFFF"/>
                    </a:solidFill>
                    <a:latin typeface="宋体" charset="-122"/>
                    <a:ea typeface="宋体" charset="-122"/>
                    <a:sym typeface="Symbol" pitchFamily="18" charset="2"/>
                  </a:rPr>
                  <a:t>5</a:t>
                </a:r>
                <a:r>
                  <a:rPr lang="en-US" altLang="zh-CN" sz="2800" dirty="0">
                    <a:latin typeface="宋体" charset="-122"/>
                    <a:ea typeface="宋体" charset="-122"/>
                    <a:sym typeface="Symbol" pitchFamily="18" charset="2"/>
                  </a:rPr>
                  <a:t>  0</a:t>
                </a:r>
              </a:p>
              <a:p>
                <a:pPr marL="457200" indent="-457200" eaLnBrk="0" hangingPunct="0">
                  <a:spcBef>
                    <a:spcPct val="30000"/>
                  </a:spcBef>
                  <a:buNone/>
                </a:pPr>
                <a:r>
                  <a:rPr lang="en-US" altLang="zh-CN" sz="2800" dirty="0">
                    <a:latin typeface="宋体" charset="-122"/>
                    <a:ea typeface="宋体" charset="-122"/>
                    <a:sym typeface="Symbol" pitchFamily="18" charset="2"/>
                  </a:rPr>
                  <a:t> 9  0  8  1</a:t>
                </a:r>
              </a:p>
            </p:txBody>
          </p:sp>
          <p:sp>
            <p:nvSpPr>
              <p:cNvPr id="2404359" name="AutoShape 7"/>
              <p:cNvSpPr>
                <a:spLocks/>
              </p:cNvSpPr>
              <p:nvPr/>
            </p:nvSpPr>
            <p:spPr bwMode="auto">
              <a:xfrm>
                <a:off x="1488" y="3408"/>
                <a:ext cx="48" cy="816"/>
              </a:xfrm>
              <a:prstGeom prst="leftBracket">
                <a:avLst>
                  <a:gd name="adj" fmla="val 0"/>
                </a:avLst>
              </a:prstGeom>
              <a:noFill/>
              <a:ln w="19050" cap="rnd">
                <a:solidFill>
                  <a:schemeClr val="tx1"/>
                </a:solidFill>
                <a:round/>
                <a:headEnd/>
                <a:tailEnd/>
              </a:ln>
              <a:effectLst/>
            </p:spPr>
            <p:txBody>
              <a:bodyPr wrap="none" anchor="ctr"/>
              <a:lstStyle/>
              <a:p>
                <a:pPr algn="ctr" eaLnBrk="0" hangingPunct="0"/>
                <a:endParaRPr lang="zh-CN" altLang="zh-CN" sz="2400" b="0">
                  <a:solidFill>
                    <a:srgbClr val="FFFF66"/>
                  </a:solidFill>
                  <a:latin typeface="隶书" pitchFamily="49" charset="-122"/>
                  <a:ea typeface="隶书" pitchFamily="49" charset="-122"/>
                </a:endParaRPr>
              </a:p>
            </p:txBody>
          </p:sp>
          <p:sp>
            <p:nvSpPr>
              <p:cNvPr id="2404360" name="AutoShape 8"/>
              <p:cNvSpPr>
                <a:spLocks/>
              </p:cNvSpPr>
              <p:nvPr/>
            </p:nvSpPr>
            <p:spPr bwMode="auto">
              <a:xfrm flipH="1">
                <a:off x="3024" y="3360"/>
                <a:ext cx="48" cy="864"/>
              </a:xfrm>
              <a:prstGeom prst="leftBracket">
                <a:avLst>
                  <a:gd name="adj" fmla="val 0"/>
                </a:avLst>
              </a:prstGeom>
              <a:noFill/>
              <a:ln w="19050" cap="rnd">
                <a:solidFill>
                  <a:schemeClr val="tx1"/>
                </a:solidFill>
                <a:round/>
                <a:headEnd/>
                <a:tailEnd/>
              </a:ln>
              <a:effectLst/>
            </p:spPr>
            <p:txBody>
              <a:bodyPr wrap="none" anchor="ctr"/>
              <a:lstStyle/>
              <a:p>
                <a:pPr algn="ctr" eaLnBrk="0" hangingPunct="0"/>
                <a:endParaRPr lang="zh-CN" altLang="zh-CN" sz="2400" b="0">
                  <a:solidFill>
                    <a:srgbClr val="FFFF66"/>
                  </a:solidFill>
                  <a:latin typeface="隶书" pitchFamily="49" charset="-122"/>
                  <a:ea typeface="隶书" pitchFamily="49" charset="-122"/>
                </a:endParaRPr>
              </a:p>
            </p:txBody>
          </p:sp>
        </p:grpSp>
        <p:sp>
          <p:nvSpPr>
            <p:cNvPr id="2404361" name="Text Box 9"/>
            <p:cNvSpPr txBox="1">
              <a:spLocks noChangeArrowheads="1"/>
            </p:cNvSpPr>
            <p:nvPr/>
          </p:nvSpPr>
          <p:spPr bwMode="auto">
            <a:xfrm>
              <a:off x="2928" y="2016"/>
              <a:ext cx="192" cy="954"/>
            </a:xfrm>
            <a:prstGeom prst="rect">
              <a:avLst/>
            </a:prstGeom>
            <a:noFill/>
            <a:ln w="9525" cap="rnd">
              <a:noFill/>
              <a:miter lim="800000"/>
              <a:headEnd/>
              <a:tailEnd/>
            </a:ln>
            <a:effectLst/>
          </p:spPr>
          <p:txBody>
            <a:bodyPr>
              <a:spAutoFit/>
            </a:bodyPr>
            <a:lstStyle/>
            <a:p>
              <a:pPr algn="ctr">
                <a:spcBef>
                  <a:spcPct val="30000"/>
                </a:spcBef>
                <a:buNone/>
              </a:pPr>
              <a:r>
                <a:rPr lang="en-US" altLang="zh-CN" sz="2800" dirty="0">
                  <a:solidFill>
                    <a:schemeClr val="tx1"/>
                  </a:solidFill>
                  <a:latin typeface="Times New Roman" pitchFamily="18" charset="0"/>
                  <a:ea typeface="宋体" charset="-122"/>
                </a:rPr>
                <a:t>0</a:t>
              </a:r>
            </a:p>
            <a:p>
              <a:pPr algn="ctr">
                <a:spcBef>
                  <a:spcPct val="30000"/>
                </a:spcBef>
                <a:buNone/>
              </a:pPr>
              <a:r>
                <a:rPr lang="en-US" altLang="zh-CN" sz="2800" dirty="0">
                  <a:solidFill>
                    <a:schemeClr val="tx1"/>
                  </a:solidFill>
                  <a:latin typeface="Times New Roman" pitchFamily="18" charset="0"/>
                  <a:ea typeface="宋体" charset="-122"/>
                </a:rPr>
                <a:t>1</a:t>
              </a:r>
            </a:p>
            <a:p>
              <a:pPr algn="ctr">
                <a:spcBef>
                  <a:spcPct val="30000"/>
                </a:spcBef>
                <a:buNone/>
              </a:pPr>
              <a:r>
                <a:rPr lang="en-US" altLang="zh-CN" sz="2800" dirty="0">
                  <a:solidFill>
                    <a:schemeClr val="tx1"/>
                  </a:solidFill>
                  <a:latin typeface="Times New Roman" pitchFamily="18" charset="0"/>
                  <a:ea typeface="宋体" charset="-122"/>
                </a:rPr>
                <a:t>2</a:t>
              </a:r>
            </a:p>
          </p:txBody>
        </p:sp>
        <p:sp>
          <p:nvSpPr>
            <p:cNvPr id="2404362" name="Text Box 10"/>
            <p:cNvSpPr txBox="1">
              <a:spLocks noChangeArrowheads="1"/>
            </p:cNvSpPr>
            <p:nvPr/>
          </p:nvSpPr>
          <p:spPr bwMode="auto">
            <a:xfrm>
              <a:off x="1452" y="1710"/>
              <a:ext cx="1247" cy="302"/>
            </a:xfrm>
            <a:prstGeom prst="rect">
              <a:avLst/>
            </a:prstGeom>
            <a:noFill/>
            <a:ln w="9525" cap="rnd">
              <a:noFill/>
              <a:miter lim="800000"/>
              <a:headEnd/>
              <a:tailEnd/>
            </a:ln>
            <a:effectLst/>
          </p:spPr>
          <p:txBody>
            <a:bodyPr wrap="none">
              <a:spAutoFit/>
            </a:bodyPr>
            <a:lstStyle/>
            <a:p>
              <a:pPr algn="ctr">
                <a:spcBef>
                  <a:spcPct val="50000"/>
                </a:spcBef>
                <a:buNone/>
              </a:pPr>
              <a:r>
                <a:rPr lang="en-US" altLang="zh-CN" sz="2800" dirty="0">
                  <a:solidFill>
                    <a:schemeClr val="tx1"/>
                  </a:solidFill>
                  <a:latin typeface="Times New Roman" pitchFamily="18" charset="0"/>
                  <a:ea typeface="宋体" charset="-122"/>
                </a:rPr>
                <a:t>0    1    2    3</a:t>
              </a:r>
            </a:p>
          </p:txBody>
        </p:sp>
      </p:grpSp>
      <p:sp>
        <p:nvSpPr>
          <p:cNvPr id="2404363" name="Rectangle 11"/>
          <p:cNvSpPr>
            <a:spLocks noChangeArrowheads="1"/>
          </p:cNvSpPr>
          <p:nvPr/>
        </p:nvSpPr>
        <p:spPr bwMode="auto">
          <a:xfrm>
            <a:off x="76200" y="3048000"/>
            <a:ext cx="9067800" cy="1077218"/>
          </a:xfrm>
          <a:prstGeom prst="rect">
            <a:avLst/>
          </a:prstGeom>
          <a:noFill/>
          <a:ln w="9525" cap="rnd">
            <a:noFill/>
            <a:miter lim="800000"/>
            <a:headEnd/>
            <a:tailEnd/>
          </a:ln>
          <a:effectLst/>
        </p:spPr>
        <p:txBody>
          <a:bodyPr>
            <a:spAutoFit/>
          </a:bodyPr>
          <a:lstStyle/>
          <a:p>
            <a:pPr eaLnBrk="0" hangingPunct="0">
              <a:spcBef>
                <a:spcPct val="20000"/>
              </a:spcBef>
              <a:buNone/>
            </a:pPr>
            <a:r>
              <a:rPr lang="en-US" altLang="zh-CN" dirty="0">
                <a:latin typeface="Times New Roman" pitchFamily="18" charset="0"/>
                <a:ea typeface="宋体" charset="-122"/>
              </a:rPr>
              <a:t>Loc(</a:t>
            </a:r>
            <a:r>
              <a:rPr lang="en-US" altLang="zh-CN" dirty="0">
                <a:solidFill>
                  <a:schemeClr val="hlink"/>
                </a:solidFill>
                <a:latin typeface="Times New Roman" pitchFamily="18" charset="0"/>
                <a:ea typeface="宋体" charset="-122"/>
              </a:rPr>
              <a:t>1,2</a:t>
            </a:r>
            <a:r>
              <a:rPr lang="en-US" altLang="zh-CN" dirty="0">
                <a:latin typeface="Times New Roman" pitchFamily="18" charset="0"/>
                <a:ea typeface="宋体" charset="-122"/>
              </a:rPr>
              <a:t>) = Loc(0,0)+(b2</a:t>
            </a:r>
            <a:r>
              <a:rPr lang="en-US" altLang="zh-CN" dirty="0">
                <a:latin typeface="Times New Roman" pitchFamily="18" charset="0"/>
                <a:ea typeface="宋体" charset="-122"/>
                <a:sym typeface="Symbol" pitchFamily="18" charset="2"/>
              </a:rPr>
              <a:t></a:t>
            </a:r>
            <a:r>
              <a:rPr lang="en-US" altLang="zh-CN" dirty="0">
                <a:solidFill>
                  <a:schemeClr val="hlink"/>
                </a:solidFill>
                <a:latin typeface="Times New Roman" pitchFamily="18" charset="0"/>
                <a:ea typeface="宋体" charset="-122"/>
                <a:sym typeface="Symbol" pitchFamily="18" charset="2"/>
              </a:rPr>
              <a:t>1</a:t>
            </a:r>
            <a:r>
              <a:rPr lang="en-US" altLang="zh-CN" dirty="0">
                <a:latin typeface="Times New Roman" pitchFamily="18" charset="0"/>
                <a:ea typeface="宋体" charset="-122"/>
              </a:rPr>
              <a:t>+</a:t>
            </a:r>
            <a:r>
              <a:rPr lang="en-US" altLang="zh-CN" dirty="0">
                <a:solidFill>
                  <a:schemeClr val="hlink"/>
                </a:solidFill>
                <a:latin typeface="Times New Roman" pitchFamily="18" charset="0"/>
                <a:ea typeface="宋体" charset="-122"/>
              </a:rPr>
              <a:t>2</a:t>
            </a:r>
            <a:r>
              <a:rPr lang="en-US" altLang="zh-CN" dirty="0">
                <a:latin typeface="Times New Roman" pitchFamily="18" charset="0"/>
                <a:ea typeface="宋体" charset="-122"/>
              </a:rPr>
              <a:t>)</a:t>
            </a:r>
            <a:r>
              <a:rPr lang="en-US" altLang="zh-CN" dirty="0">
                <a:latin typeface="Times New Roman" pitchFamily="18" charset="0"/>
                <a:ea typeface="宋体" charset="-122"/>
                <a:sym typeface="Symbol" pitchFamily="18" charset="2"/>
              </a:rPr>
              <a:t>L</a:t>
            </a:r>
          </a:p>
          <a:p>
            <a:pPr eaLnBrk="0" hangingPunct="0">
              <a:spcBef>
                <a:spcPct val="20000"/>
              </a:spcBef>
              <a:buNone/>
            </a:pPr>
            <a:r>
              <a:rPr lang="en-US" altLang="zh-CN" dirty="0">
                <a:latin typeface="Times New Roman" pitchFamily="18" charset="0"/>
                <a:ea typeface="宋体" charset="-122"/>
                <a:sym typeface="Symbol" pitchFamily="18" charset="2"/>
              </a:rPr>
              <a:t>               </a:t>
            </a:r>
            <a:r>
              <a:rPr lang="en-US" altLang="zh-CN" dirty="0">
                <a:latin typeface="Times New Roman" pitchFamily="18" charset="0"/>
                <a:ea typeface="宋体" charset="-122"/>
              </a:rPr>
              <a:t>= Loc(0,0) +(4</a:t>
            </a:r>
            <a:r>
              <a:rPr lang="en-US" altLang="zh-CN" dirty="0">
                <a:latin typeface="Times New Roman" pitchFamily="18" charset="0"/>
                <a:ea typeface="宋体" charset="-122"/>
                <a:sym typeface="Symbol" pitchFamily="18" charset="2"/>
              </a:rPr>
              <a:t></a:t>
            </a:r>
            <a:r>
              <a:rPr lang="en-US" altLang="zh-CN" dirty="0">
                <a:solidFill>
                  <a:schemeClr val="hlink"/>
                </a:solidFill>
                <a:latin typeface="Times New Roman" pitchFamily="18" charset="0"/>
                <a:ea typeface="宋体" charset="-122"/>
                <a:sym typeface="Symbol" pitchFamily="18" charset="2"/>
              </a:rPr>
              <a:t>1</a:t>
            </a:r>
            <a:r>
              <a:rPr lang="en-US" altLang="zh-CN" dirty="0">
                <a:latin typeface="Times New Roman" pitchFamily="18" charset="0"/>
                <a:ea typeface="宋体" charset="-122"/>
                <a:sym typeface="Symbol" pitchFamily="18" charset="2"/>
              </a:rPr>
              <a:t>+</a:t>
            </a:r>
            <a:r>
              <a:rPr lang="en-US" altLang="zh-CN" dirty="0">
                <a:solidFill>
                  <a:schemeClr val="hlink"/>
                </a:solidFill>
                <a:latin typeface="Times New Roman" pitchFamily="18" charset="0"/>
                <a:ea typeface="宋体" charset="-122"/>
                <a:sym typeface="Symbol" pitchFamily="18" charset="2"/>
              </a:rPr>
              <a:t>2</a:t>
            </a:r>
            <a:r>
              <a:rPr lang="en-US" altLang="zh-CN" dirty="0">
                <a:latin typeface="Times New Roman" pitchFamily="18" charset="0"/>
                <a:ea typeface="宋体" charset="-122"/>
                <a:sym typeface="Symbol" pitchFamily="18" charset="2"/>
              </a:rPr>
              <a:t>)2= </a:t>
            </a:r>
            <a:r>
              <a:rPr lang="en-US" altLang="zh-CN" dirty="0">
                <a:latin typeface="Times New Roman" pitchFamily="18" charset="0"/>
                <a:ea typeface="宋体" charset="-122"/>
              </a:rPr>
              <a:t>Loc(0,0) +12</a:t>
            </a:r>
          </a:p>
        </p:txBody>
      </p:sp>
      <p:grpSp>
        <p:nvGrpSpPr>
          <p:cNvPr id="4" name="Group 12"/>
          <p:cNvGrpSpPr>
            <a:grpSpLocks/>
          </p:cNvGrpSpPr>
          <p:nvPr/>
        </p:nvGrpSpPr>
        <p:grpSpPr bwMode="auto">
          <a:xfrm>
            <a:off x="762000" y="5516563"/>
            <a:ext cx="6096000" cy="625475"/>
            <a:chOff x="480" y="3475"/>
            <a:chExt cx="3840" cy="394"/>
          </a:xfrm>
        </p:grpSpPr>
        <p:grpSp>
          <p:nvGrpSpPr>
            <p:cNvPr id="5" name="Group 13"/>
            <p:cNvGrpSpPr>
              <a:grpSpLocks/>
            </p:cNvGrpSpPr>
            <p:nvPr/>
          </p:nvGrpSpPr>
          <p:grpSpPr bwMode="auto">
            <a:xfrm>
              <a:off x="480" y="3479"/>
              <a:ext cx="3792" cy="390"/>
              <a:chOff x="480" y="3479"/>
              <a:chExt cx="3456" cy="390"/>
            </a:xfrm>
          </p:grpSpPr>
          <p:sp>
            <p:nvSpPr>
              <p:cNvPr id="2404366" name="Rectangle 14"/>
              <p:cNvSpPr>
                <a:spLocks noChangeArrowheads="1"/>
              </p:cNvSpPr>
              <p:nvPr/>
            </p:nvSpPr>
            <p:spPr bwMode="auto">
              <a:xfrm>
                <a:off x="480" y="3479"/>
                <a:ext cx="3456" cy="390"/>
              </a:xfrm>
              <a:prstGeom prst="rect">
                <a:avLst/>
              </a:prstGeom>
              <a:solidFill>
                <a:schemeClr val="bg2"/>
              </a:solidFill>
              <a:ln w="12700" cap="rnd">
                <a:solidFill>
                  <a:schemeClr val="tx1"/>
                </a:solidFill>
                <a:miter lim="800000"/>
                <a:headEnd/>
                <a:tailEnd/>
              </a:ln>
              <a:effectLst/>
            </p:spPr>
            <p:txBody>
              <a:bodyPr wrap="none" anchor="ctr"/>
              <a:lstStyle/>
              <a:p>
                <a:endParaRPr lang="zh-CN" altLang="en-US"/>
              </a:p>
            </p:txBody>
          </p:sp>
          <p:sp>
            <p:nvSpPr>
              <p:cNvPr id="2404367" name="Line 15"/>
              <p:cNvSpPr>
                <a:spLocks noChangeShapeType="1"/>
              </p:cNvSpPr>
              <p:nvPr/>
            </p:nvSpPr>
            <p:spPr bwMode="auto">
              <a:xfrm>
                <a:off x="794" y="3485"/>
                <a:ext cx="0" cy="384"/>
              </a:xfrm>
              <a:prstGeom prst="line">
                <a:avLst/>
              </a:prstGeom>
              <a:noFill/>
              <a:ln w="12700" cap="rnd">
                <a:solidFill>
                  <a:schemeClr val="tx1"/>
                </a:solidFill>
                <a:round/>
                <a:headEnd/>
                <a:tailEnd/>
              </a:ln>
              <a:effectLst/>
            </p:spPr>
            <p:txBody>
              <a:bodyPr/>
              <a:lstStyle/>
              <a:p>
                <a:endParaRPr lang="zh-CN" altLang="en-US"/>
              </a:p>
            </p:txBody>
          </p:sp>
          <p:sp>
            <p:nvSpPr>
              <p:cNvPr id="2404368" name="Line 16"/>
              <p:cNvSpPr>
                <a:spLocks noChangeShapeType="1"/>
              </p:cNvSpPr>
              <p:nvPr/>
            </p:nvSpPr>
            <p:spPr bwMode="auto">
              <a:xfrm>
                <a:off x="1060" y="3485"/>
                <a:ext cx="0" cy="384"/>
              </a:xfrm>
              <a:prstGeom prst="line">
                <a:avLst/>
              </a:prstGeom>
              <a:noFill/>
              <a:ln w="12700" cap="rnd">
                <a:solidFill>
                  <a:schemeClr val="tx1"/>
                </a:solidFill>
                <a:round/>
                <a:headEnd/>
                <a:tailEnd/>
              </a:ln>
              <a:effectLst/>
            </p:spPr>
            <p:txBody>
              <a:bodyPr/>
              <a:lstStyle/>
              <a:p>
                <a:endParaRPr lang="zh-CN" altLang="en-US"/>
              </a:p>
            </p:txBody>
          </p:sp>
          <p:sp>
            <p:nvSpPr>
              <p:cNvPr id="2404369" name="Line 17"/>
              <p:cNvSpPr>
                <a:spLocks noChangeShapeType="1"/>
              </p:cNvSpPr>
              <p:nvPr/>
            </p:nvSpPr>
            <p:spPr bwMode="auto">
              <a:xfrm>
                <a:off x="1348" y="3485"/>
                <a:ext cx="0" cy="384"/>
              </a:xfrm>
              <a:prstGeom prst="line">
                <a:avLst/>
              </a:prstGeom>
              <a:noFill/>
              <a:ln w="12700" cap="rnd">
                <a:solidFill>
                  <a:schemeClr val="tx1"/>
                </a:solidFill>
                <a:round/>
                <a:headEnd/>
                <a:tailEnd/>
              </a:ln>
              <a:effectLst/>
            </p:spPr>
            <p:txBody>
              <a:bodyPr/>
              <a:lstStyle/>
              <a:p>
                <a:endParaRPr lang="zh-CN" altLang="en-US"/>
              </a:p>
            </p:txBody>
          </p:sp>
          <p:sp>
            <p:nvSpPr>
              <p:cNvPr id="2404370" name="Line 18"/>
              <p:cNvSpPr>
                <a:spLocks noChangeShapeType="1"/>
              </p:cNvSpPr>
              <p:nvPr/>
            </p:nvSpPr>
            <p:spPr bwMode="auto">
              <a:xfrm>
                <a:off x="1636" y="3485"/>
                <a:ext cx="0" cy="384"/>
              </a:xfrm>
              <a:prstGeom prst="line">
                <a:avLst/>
              </a:prstGeom>
              <a:noFill/>
              <a:ln w="12700" cap="rnd">
                <a:solidFill>
                  <a:schemeClr val="tx1"/>
                </a:solidFill>
                <a:round/>
                <a:headEnd/>
                <a:tailEnd/>
              </a:ln>
              <a:effectLst/>
            </p:spPr>
            <p:txBody>
              <a:bodyPr/>
              <a:lstStyle/>
              <a:p>
                <a:endParaRPr lang="zh-CN" altLang="en-US"/>
              </a:p>
            </p:txBody>
          </p:sp>
          <p:sp>
            <p:nvSpPr>
              <p:cNvPr id="2404371" name="Line 19"/>
              <p:cNvSpPr>
                <a:spLocks noChangeShapeType="1"/>
              </p:cNvSpPr>
              <p:nvPr/>
            </p:nvSpPr>
            <p:spPr bwMode="auto">
              <a:xfrm>
                <a:off x="1924" y="3485"/>
                <a:ext cx="0" cy="384"/>
              </a:xfrm>
              <a:prstGeom prst="line">
                <a:avLst/>
              </a:prstGeom>
              <a:noFill/>
              <a:ln w="12700" cap="rnd">
                <a:solidFill>
                  <a:schemeClr val="tx1"/>
                </a:solidFill>
                <a:round/>
                <a:headEnd/>
                <a:tailEnd/>
              </a:ln>
              <a:effectLst/>
            </p:spPr>
            <p:txBody>
              <a:bodyPr/>
              <a:lstStyle/>
              <a:p>
                <a:endParaRPr lang="zh-CN" altLang="en-US"/>
              </a:p>
            </p:txBody>
          </p:sp>
          <p:sp>
            <p:nvSpPr>
              <p:cNvPr id="2404372" name="Line 20"/>
              <p:cNvSpPr>
                <a:spLocks noChangeShapeType="1"/>
              </p:cNvSpPr>
              <p:nvPr/>
            </p:nvSpPr>
            <p:spPr bwMode="auto">
              <a:xfrm>
                <a:off x="2500" y="3485"/>
                <a:ext cx="0" cy="384"/>
              </a:xfrm>
              <a:prstGeom prst="line">
                <a:avLst/>
              </a:prstGeom>
              <a:noFill/>
              <a:ln w="12700" cap="rnd">
                <a:solidFill>
                  <a:schemeClr val="tx1"/>
                </a:solidFill>
                <a:round/>
                <a:headEnd/>
                <a:tailEnd/>
              </a:ln>
              <a:effectLst/>
            </p:spPr>
            <p:txBody>
              <a:bodyPr/>
              <a:lstStyle/>
              <a:p>
                <a:endParaRPr lang="zh-CN" altLang="en-US"/>
              </a:p>
            </p:txBody>
          </p:sp>
          <p:sp>
            <p:nvSpPr>
              <p:cNvPr id="2404373" name="Line 21"/>
              <p:cNvSpPr>
                <a:spLocks noChangeShapeType="1"/>
              </p:cNvSpPr>
              <p:nvPr/>
            </p:nvSpPr>
            <p:spPr bwMode="auto">
              <a:xfrm>
                <a:off x="2212" y="3485"/>
                <a:ext cx="0" cy="384"/>
              </a:xfrm>
              <a:prstGeom prst="line">
                <a:avLst/>
              </a:prstGeom>
              <a:noFill/>
              <a:ln w="12700" cap="rnd">
                <a:solidFill>
                  <a:schemeClr val="tx1"/>
                </a:solidFill>
                <a:round/>
                <a:headEnd/>
                <a:tailEnd/>
              </a:ln>
              <a:effectLst/>
            </p:spPr>
            <p:txBody>
              <a:bodyPr/>
              <a:lstStyle/>
              <a:p>
                <a:endParaRPr lang="zh-CN" altLang="en-US"/>
              </a:p>
            </p:txBody>
          </p:sp>
          <p:sp>
            <p:nvSpPr>
              <p:cNvPr id="2404374" name="Line 22"/>
              <p:cNvSpPr>
                <a:spLocks noChangeShapeType="1"/>
              </p:cNvSpPr>
              <p:nvPr/>
            </p:nvSpPr>
            <p:spPr bwMode="auto">
              <a:xfrm>
                <a:off x="3076" y="3485"/>
                <a:ext cx="0" cy="384"/>
              </a:xfrm>
              <a:prstGeom prst="line">
                <a:avLst/>
              </a:prstGeom>
              <a:noFill/>
              <a:ln w="12700" cap="rnd">
                <a:solidFill>
                  <a:schemeClr val="tx1"/>
                </a:solidFill>
                <a:round/>
                <a:headEnd/>
                <a:tailEnd/>
              </a:ln>
              <a:effectLst/>
            </p:spPr>
            <p:txBody>
              <a:bodyPr/>
              <a:lstStyle/>
              <a:p>
                <a:endParaRPr lang="zh-CN" altLang="en-US"/>
              </a:p>
            </p:txBody>
          </p:sp>
          <p:sp>
            <p:nvSpPr>
              <p:cNvPr id="2404375" name="Line 23"/>
              <p:cNvSpPr>
                <a:spLocks noChangeShapeType="1"/>
              </p:cNvSpPr>
              <p:nvPr/>
            </p:nvSpPr>
            <p:spPr bwMode="auto">
              <a:xfrm>
                <a:off x="2788" y="3485"/>
                <a:ext cx="0" cy="384"/>
              </a:xfrm>
              <a:prstGeom prst="line">
                <a:avLst/>
              </a:prstGeom>
              <a:noFill/>
              <a:ln w="12700" cap="rnd">
                <a:solidFill>
                  <a:schemeClr val="tx1"/>
                </a:solidFill>
                <a:round/>
                <a:headEnd/>
                <a:tailEnd/>
              </a:ln>
              <a:effectLst/>
            </p:spPr>
            <p:txBody>
              <a:bodyPr/>
              <a:lstStyle/>
              <a:p>
                <a:endParaRPr lang="zh-CN" altLang="en-US"/>
              </a:p>
            </p:txBody>
          </p:sp>
          <p:sp>
            <p:nvSpPr>
              <p:cNvPr id="2404376" name="Line 24"/>
              <p:cNvSpPr>
                <a:spLocks noChangeShapeType="1"/>
              </p:cNvSpPr>
              <p:nvPr/>
            </p:nvSpPr>
            <p:spPr bwMode="auto">
              <a:xfrm>
                <a:off x="3364" y="3485"/>
                <a:ext cx="0" cy="384"/>
              </a:xfrm>
              <a:prstGeom prst="line">
                <a:avLst/>
              </a:prstGeom>
              <a:noFill/>
              <a:ln w="12700" cap="rnd">
                <a:solidFill>
                  <a:schemeClr val="tx1"/>
                </a:solidFill>
                <a:round/>
                <a:headEnd/>
                <a:tailEnd/>
              </a:ln>
              <a:effectLst/>
            </p:spPr>
            <p:txBody>
              <a:bodyPr/>
              <a:lstStyle/>
              <a:p>
                <a:endParaRPr lang="zh-CN" altLang="en-US"/>
              </a:p>
            </p:txBody>
          </p:sp>
          <p:sp>
            <p:nvSpPr>
              <p:cNvPr id="2404377" name="Line 25"/>
              <p:cNvSpPr>
                <a:spLocks noChangeShapeType="1"/>
              </p:cNvSpPr>
              <p:nvPr/>
            </p:nvSpPr>
            <p:spPr bwMode="auto">
              <a:xfrm>
                <a:off x="3652" y="3485"/>
                <a:ext cx="0" cy="384"/>
              </a:xfrm>
              <a:prstGeom prst="line">
                <a:avLst/>
              </a:prstGeom>
              <a:noFill/>
              <a:ln w="12700" cap="rnd">
                <a:solidFill>
                  <a:schemeClr val="tx1"/>
                </a:solidFill>
                <a:round/>
                <a:headEnd/>
                <a:tailEnd/>
              </a:ln>
              <a:effectLst/>
            </p:spPr>
            <p:txBody>
              <a:bodyPr/>
              <a:lstStyle/>
              <a:p>
                <a:endParaRPr lang="zh-CN" altLang="en-US"/>
              </a:p>
            </p:txBody>
          </p:sp>
        </p:grpSp>
        <p:sp>
          <p:nvSpPr>
            <p:cNvPr id="2404378" name="Text Box 26"/>
            <p:cNvSpPr txBox="1">
              <a:spLocks noChangeArrowheads="1"/>
            </p:cNvSpPr>
            <p:nvPr/>
          </p:nvSpPr>
          <p:spPr bwMode="auto">
            <a:xfrm>
              <a:off x="480" y="3475"/>
              <a:ext cx="3840" cy="372"/>
            </a:xfrm>
            <a:prstGeom prst="rect">
              <a:avLst/>
            </a:prstGeom>
            <a:noFill/>
            <a:ln w="9525" cap="rnd">
              <a:noFill/>
              <a:miter lim="800000"/>
              <a:headEnd/>
              <a:tailEnd/>
            </a:ln>
            <a:effectLst/>
          </p:spPr>
          <p:txBody>
            <a:bodyPr>
              <a:spAutoFit/>
            </a:bodyPr>
            <a:lstStyle/>
            <a:p>
              <a:pPr>
                <a:spcBef>
                  <a:spcPct val="50000"/>
                </a:spcBef>
                <a:buNone/>
              </a:pPr>
              <a:r>
                <a:rPr lang="en-US" altLang="zh-CN" sz="3600" dirty="0">
                  <a:solidFill>
                    <a:schemeClr val="hlink"/>
                  </a:solidFill>
                </a:rPr>
                <a:t>15 0 7 22 0 </a:t>
              </a:r>
              <a:r>
                <a:rPr lang="en-US" altLang="zh-CN" sz="3600" dirty="0">
                  <a:solidFill>
                    <a:schemeClr val="hlink"/>
                  </a:solidFill>
                  <a:latin typeface="Times New Roman"/>
                </a:rPr>
                <a:t>–</a:t>
              </a:r>
              <a:r>
                <a:rPr lang="en-US" altLang="zh-CN" sz="3600" dirty="0">
                  <a:solidFill>
                    <a:schemeClr val="hlink"/>
                  </a:solidFill>
                </a:rPr>
                <a:t>6 </a:t>
              </a:r>
              <a:r>
                <a:rPr lang="en-US" altLang="zh-CN" sz="3600" dirty="0">
                  <a:solidFill>
                    <a:srgbClr val="FF0000"/>
                  </a:solidFill>
                </a:rPr>
                <a:t>5</a:t>
              </a:r>
              <a:r>
                <a:rPr lang="en-US" altLang="zh-CN" sz="3600" dirty="0">
                  <a:solidFill>
                    <a:schemeClr val="hlink"/>
                  </a:solidFill>
                </a:rPr>
                <a:t>  0  9  0  8  1</a:t>
              </a:r>
              <a:endParaRPr lang="en-US" altLang="zh-CN" sz="3600" dirty="0">
                <a:solidFill>
                  <a:srgbClr val="006600"/>
                </a:solidFill>
              </a:endParaRPr>
            </a:p>
          </p:txBody>
        </p:sp>
      </p:grpSp>
      <p:sp>
        <p:nvSpPr>
          <p:cNvPr id="2404379" name="Rectangle 27"/>
          <p:cNvSpPr>
            <a:spLocks noChangeArrowheads="1"/>
          </p:cNvSpPr>
          <p:nvPr/>
        </p:nvSpPr>
        <p:spPr bwMode="auto">
          <a:xfrm>
            <a:off x="-228600" y="6316119"/>
            <a:ext cx="2292350" cy="535531"/>
          </a:xfrm>
          <a:prstGeom prst="rect">
            <a:avLst/>
          </a:prstGeom>
          <a:noFill/>
          <a:ln w="9525" cap="rnd">
            <a:noFill/>
            <a:miter lim="800000"/>
            <a:headEnd/>
            <a:tailEnd/>
          </a:ln>
          <a:effectLst/>
        </p:spPr>
        <p:txBody>
          <a:bodyPr wrap="square">
            <a:spAutoFit/>
          </a:bodyPr>
          <a:lstStyle/>
          <a:p>
            <a:pPr algn="ctr">
              <a:spcBef>
                <a:spcPct val="50000"/>
              </a:spcBef>
              <a:buNone/>
            </a:pPr>
            <a:r>
              <a:rPr lang="en-US" altLang="zh-CN" dirty="0">
                <a:latin typeface="Times New Roman" pitchFamily="18" charset="0"/>
                <a:ea typeface="宋体" charset="-122"/>
              </a:rPr>
              <a:t>Loc(0,0)</a:t>
            </a:r>
          </a:p>
        </p:txBody>
      </p:sp>
      <p:sp>
        <p:nvSpPr>
          <p:cNvPr id="2404380" name="AutoShape 28"/>
          <p:cNvSpPr>
            <a:spLocks/>
          </p:cNvSpPr>
          <p:nvPr/>
        </p:nvSpPr>
        <p:spPr bwMode="auto">
          <a:xfrm rot="5400000">
            <a:off x="2095500" y="3848100"/>
            <a:ext cx="381000" cy="2895600"/>
          </a:xfrm>
          <a:prstGeom prst="leftBrace">
            <a:avLst>
              <a:gd name="adj1" fmla="val 63333"/>
              <a:gd name="adj2" fmla="val 50000"/>
            </a:avLst>
          </a:prstGeom>
          <a:noFill/>
          <a:ln w="9525" cap="rnd">
            <a:solidFill>
              <a:schemeClr val="tx1"/>
            </a:solidFill>
            <a:round/>
            <a:headEnd/>
            <a:tailEnd/>
          </a:ln>
          <a:effectLst/>
        </p:spPr>
        <p:txBody>
          <a:bodyPr wrap="none" anchor="ctr"/>
          <a:lstStyle/>
          <a:p>
            <a:endParaRPr lang="zh-CN" altLang="en-US"/>
          </a:p>
        </p:txBody>
      </p:sp>
      <p:sp>
        <p:nvSpPr>
          <p:cNvPr id="2404381" name="Text Box 29"/>
          <p:cNvSpPr txBox="1">
            <a:spLocks noChangeArrowheads="1"/>
          </p:cNvSpPr>
          <p:nvPr/>
        </p:nvSpPr>
        <p:spPr bwMode="auto">
          <a:xfrm>
            <a:off x="2057400" y="4572000"/>
            <a:ext cx="1752600" cy="535531"/>
          </a:xfrm>
          <a:prstGeom prst="rect">
            <a:avLst/>
          </a:prstGeom>
          <a:solidFill>
            <a:srgbClr val="C00000"/>
          </a:solidFill>
          <a:ln w="9525" cap="rnd">
            <a:solidFill>
              <a:schemeClr val="tx1"/>
            </a:solidFill>
            <a:miter lim="800000"/>
            <a:headEnd/>
            <a:tailEnd/>
          </a:ln>
          <a:effectLst/>
        </p:spPr>
        <p:txBody>
          <a:bodyPr>
            <a:spAutoFit/>
          </a:bodyPr>
          <a:lstStyle/>
          <a:p>
            <a:pPr algn="ctr">
              <a:spcBef>
                <a:spcPct val="50000"/>
              </a:spcBef>
              <a:buNone/>
            </a:pPr>
            <a:r>
              <a:rPr lang="en-US" altLang="zh-CN" dirty="0">
                <a:latin typeface="Times New Roman" pitchFamily="18" charset="0"/>
                <a:ea typeface="宋体" charset="-122"/>
              </a:rPr>
              <a:t>12</a:t>
            </a:r>
            <a:r>
              <a:rPr lang="zh-CN" altLang="en-US" dirty="0">
                <a:latin typeface="Times New Roman" pitchFamily="18" charset="0"/>
                <a:ea typeface="宋体" charset="-122"/>
              </a:rPr>
              <a:t>字节</a:t>
            </a:r>
          </a:p>
        </p:txBody>
      </p:sp>
      <p:sp>
        <p:nvSpPr>
          <p:cNvPr id="2404382" name="Line 30"/>
          <p:cNvSpPr>
            <a:spLocks noChangeShapeType="1"/>
          </p:cNvSpPr>
          <p:nvPr/>
        </p:nvSpPr>
        <p:spPr bwMode="auto">
          <a:xfrm flipV="1">
            <a:off x="838200" y="6172200"/>
            <a:ext cx="0" cy="228600"/>
          </a:xfrm>
          <a:prstGeom prst="line">
            <a:avLst/>
          </a:prstGeom>
          <a:noFill/>
          <a:ln w="38100" cap="rnd">
            <a:solidFill>
              <a:srgbClr val="66FF33"/>
            </a:solidFill>
            <a:round/>
            <a:headEnd/>
            <a:tailEnd type="triangle" w="med" len="med"/>
          </a:ln>
          <a:effectLst/>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A9B3CF2B-C715-4F9D-80E0-1A313A40FB36}"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21</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40963" name="Rectangle 2"/>
          <p:cNvSpPr>
            <a:spLocks noGrp="1" noChangeArrowheads="1"/>
          </p:cNvSpPr>
          <p:nvPr>
            <p:ph type="title"/>
          </p:nvPr>
        </p:nvSpPr>
        <p:spPr/>
        <p:txBody>
          <a:bodyPr/>
          <a:lstStyle/>
          <a:p>
            <a:pPr eaLnBrk="1" hangingPunct="1"/>
            <a:r>
              <a:rPr lang="en-US" altLang="zh-CN" i="0" smtClean="0">
                <a:solidFill>
                  <a:srgbClr val="FFFF66"/>
                </a:solidFill>
              </a:rPr>
              <a:t>5.2 </a:t>
            </a:r>
            <a:r>
              <a:rPr lang="zh-CN" altLang="en-US" i="0" smtClean="0">
                <a:solidFill>
                  <a:srgbClr val="FFFF66"/>
                </a:solidFill>
              </a:rPr>
              <a:t>数组的存储和实现</a:t>
            </a:r>
            <a:endParaRPr lang="en-US" altLang="zh-CN" i="0" smtClean="0">
              <a:solidFill>
                <a:srgbClr val="FFFF66"/>
              </a:solidFill>
            </a:endParaRPr>
          </a:p>
        </p:txBody>
      </p:sp>
      <p:sp>
        <p:nvSpPr>
          <p:cNvPr id="40964" name="Rectangle 3"/>
          <p:cNvSpPr>
            <a:spLocks noGrp="1" noChangeArrowheads="1"/>
          </p:cNvSpPr>
          <p:nvPr>
            <p:ph type="body" sz="half" idx="1"/>
          </p:nvPr>
        </p:nvSpPr>
        <p:spPr>
          <a:xfrm>
            <a:off x="228600" y="773113"/>
            <a:ext cx="8618538" cy="646112"/>
          </a:xfrm>
        </p:spPr>
        <p:txBody>
          <a:bodyPr/>
          <a:lstStyle/>
          <a:p>
            <a:pPr>
              <a:lnSpc>
                <a:spcPct val="110000"/>
              </a:lnSpc>
              <a:spcBef>
                <a:spcPct val="10000"/>
              </a:spcBef>
              <a:buSzPct val="75000"/>
            </a:pPr>
            <a:r>
              <a:rPr kumimoji="0" lang="zh-CN" altLang="en-US" sz="3200" smtClean="0"/>
              <a:t>三维</a:t>
            </a:r>
            <a:r>
              <a:rPr lang="zh-CN" altLang="en-US" sz="3200" smtClean="0"/>
              <a:t>数组数据元素存储位置的映象关系</a:t>
            </a:r>
          </a:p>
        </p:txBody>
      </p:sp>
      <p:grpSp>
        <p:nvGrpSpPr>
          <p:cNvPr id="40965" name="组合 7"/>
          <p:cNvGrpSpPr>
            <a:grpSpLocks/>
          </p:cNvGrpSpPr>
          <p:nvPr/>
        </p:nvGrpSpPr>
        <p:grpSpPr bwMode="auto">
          <a:xfrm>
            <a:off x="1393825" y="2438400"/>
            <a:ext cx="2501900" cy="2033588"/>
            <a:chOff x="936625" y="1130300"/>
            <a:chExt cx="2501900" cy="2033588"/>
          </a:xfrm>
        </p:grpSpPr>
        <p:grpSp>
          <p:nvGrpSpPr>
            <p:cNvPr id="41002" name="Group 153"/>
            <p:cNvGrpSpPr>
              <a:grpSpLocks/>
            </p:cNvGrpSpPr>
            <p:nvPr/>
          </p:nvGrpSpPr>
          <p:grpSpPr bwMode="auto">
            <a:xfrm>
              <a:off x="1497004" y="1130302"/>
              <a:ext cx="1941506" cy="1462088"/>
              <a:chOff x="2024" y="1207"/>
              <a:chExt cx="1223" cy="921"/>
            </a:xfrm>
          </p:grpSpPr>
          <p:sp>
            <p:nvSpPr>
              <p:cNvPr id="41034" name="AutoShape 145"/>
              <p:cNvSpPr>
                <a:spLocks noChangeArrowheads="1"/>
              </p:cNvSpPr>
              <p:nvPr/>
            </p:nvSpPr>
            <p:spPr bwMode="auto">
              <a:xfrm>
                <a:off x="2880" y="1761"/>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35" name="AutoShape 151"/>
              <p:cNvSpPr>
                <a:spLocks noChangeArrowheads="1"/>
              </p:cNvSpPr>
              <p:nvPr/>
            </p:nvSpPr>
            <p:spPr bwMode="auto">
              <a:xfrm>
                <a:off x="2879" y="1485"/>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36" name="AutoShape 146"/>
              <p:cNvSpPr>
                <a:spLocks noChangeArrowheads="1"/>
              </p:cNvSpPr>
              <p:nvPr/>
            </p:nvSpPr>
            <p:spPr bwMode="auto">
              <a:xfrm>
                <a:off x="2024" y="1207"/>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37" name="AutoShape 147"/>
              <p:cNvSpPr>
                <a:spLocks noChangeArrowheads="1"/>
              </p:cNvSpPr>
              <p:nvPr/>
            </p:nvSpPr>
            <p:spPr bwMode="auto">
              <a:xfrm>
                <a:off x="2309" y="1207"/>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38" name="AutoShape 148"/>
              <p:cNvSpPr>
                <a:spLocks noChangeArrowheads="1"/>
              </p:cNvSpPr>
              <p:nvPr/>
            </p:nvSpPr>
            <p:spPr bwMode="auto">
              <a:xfrm>
                <a:off x="2595" y="1207"/>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39" name="AutoShape 149"/>
              <p:cNvSpPr>
                <a:spLocks noChangeArrowheads="1"/>
              </p:cNvSpPr>
              <p:nvPr/>
            </p:nvSpPr>
            <p:spPr bwMode="auto">
              <a:xfrm>
                <a:off x="2880" y="1207"/>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41003" name="AutoShape 45"/>
            <p:cNvSpPr>
              <a:spLocks noChangeArrowheads="1"/>
            </p:cNvSpPr>
            <p:nvPr/>
          </p:nvSpPr>
          <p:spPr bwMode="auto">
            <a:xfrm>
              <a:off x="1844675" y="2579688"/>
              <a:ext cx="582613" cy="582612"/>
            </a:xfrm>
            <a:prstGeom prst="cube">
              <a:avLst>
                <a:gd name="adj" fmla="val 25000"/>
              </a:avLst>
            </a:prstGeom>
            <a:solidFill>
              <a:schemeClr val="hlink"/>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04" name="AutoShape 15"/>
            <p:cNvSpPr>
              <a:spLocks noChangeArrowheads="1"/>
            </p:cNvSpPr>
            <p:nvPr/>
          </p:nvSpPr>
          <p:spPr bwMode="auto">
            <a:xfrm>
              <a:off x="2706688" y="2176463"/>
              <a:ext cx="582612"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05" name="AutoShape 19"/>
            <p:cNvSpPr>
              <a:spLocks noChangeArrowheads="1"/>
            </p:cNvSpPr>
            <p:nvPr/>
          </p:nvSpPr>
          <p:spPr bwMode="auto">
            <a:xfrm>
              <a:off x="2587625" y="2289175"/>
              <a:ext cx="581025"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06" name="AutoShape 23"/>
            <p:cNvSpPr>
              <a:spLocks noChangeArrowheads="1"/>
            </p:cNvSpPr>
            <p:nvPr/>
          </p:nvSpPr>
          <p:spPr bwMode="auto">
            <a:xfrm>
              <a:off x="2441575" y="2435225"/>
              <a:ext cx="582613" cy="582613"/>
            </a:xfrm>
            <a:prstGeom prst="cube">
              <a:avLst>
                <a:gd name="adj" fmla="val 25000"/>
              </a:avLst>
            </a:prstGeom>
            <a:solidFill>
              <a:schemeClr val="tx1"/>
            </a:solidFill>
            <a:ln w="12700" cap="sq">
              <a:solidFill>
                <a:schemeClr val="tx1"/>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07" name="AutoShape 29"/>
            <p:cNvSpPr>
              <a:spLocks noChangeArrowheads="1"/>
            </p:cNvSpPr>
            <p:nvPr/>
          </p:nvSpPr>
          <p:spPr bwMode="auto">
            <a:xfrm>
              <a:off x="936625" y="2581275"/>
              <a:ext cx="582613"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08" name="AutoShape 30"/>
            <p:cNvSpPr>
              <a:spLocks noChangeArrowheads="1"/>
            </p:cNvSpPr>
            <p:nvPr/>
          </p:nvSpPr>
          <p:spPr bwMode="auto">
            <a:xfrm>
              <a:off x="1389063" y="2581275"/>
              <a:ext cx="582612"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09" name="AutoShape 31"/>
            <p:cNvSpPr>
              <a:spLocks noChangeArrowheads="1"/>
            </p:cNvSpPr>
            <p:nvPr/>
          </p:nvSpPr>
          <p:spPr bwMode="auto">
            <a:xfrm>
              <a:off x="1843088" y="2581275"/>
              <a:ext cx="582612"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0" name="AutoShape 39"/>
            <p:cNvSpPr>
              <a:spLocks noChangeArrowheads="1"/>
            </p:cNvSpPr>
            <p:nvPr/>
          </p:nvSpPr>
          <p:spPr bwMode="auto">
            <a:xfrm>
              <a:off x="2295525" y="2581275"/>
              <a:ext cx="582613"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1" name="AutoShape 5"/>
            <p:cNvSpPr>
              <a:spLocks noChangeArrowheads="1"/>
            </p:cNvSpPr>
            <p:nvPr/>
          </p:nvSpPr>
          <p:spPr bwMode="auto">
            <a:xfrm>
              <a:off x="1357313" y="1268413"/>
              <a:ext cx="582612"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2" name="AutoShape 6"/>
            <p:cNvSpPr>
              <a:spLocks noChangeArrowheads="1"/>
            </p:cNvSpPr>
            <p:nvPr/>
          </p:nvSpPr>
          <p:spPr bwMode="auto">
            <a:xfrm>
              <a:off x="1809750" y="1268413"/>
              <a:ext cx="582613"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3" name="AutoShape 7"/>
            <p:cNvSpPr>
              <a:spLocks noChangeArrowheads="1"/>
            </p:cNvSpPr>
            <p:nvPr/>
          </p:nvSpPr>
          <p:spPr bwMode="auto">
            <a:xfrm>
              <a:off x="2263775" y="1268413"/>
              <a:ext cx="582613"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4" name="AutoShape 8"/>
            <p:cNvSpPr>
              <a:spLocks noChangeArrowheads="1"/>
            </p:cNvSpPr>
            <p:nvPr/>
          </p:nvSpPr>
          <p:spPr bwMode="auto">
            <a:xfrm>
              <a:off x="1211263" y="1414463"/>
              <a:ext cx="582612"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5" name="AutoShape 9"/>
            <p:cNvSpPr>
              <a:spLocks noChangeArrowheads="1"/>
            </p:cNvSpPr>
            <p:nvPr/>
          </p:nvSpPr>
          <p:spPr bwMode="auto">
            <a:xfrm>
              <a:off x="1665288" y="1414463"/>
              <a:ext cx="582612"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6" name="AutoShape 10"/>
            <p:cNvSpPr>
              <a:spLocks noChangeArrowheads="1"/>
            </p:cNvSpPr>
            <p:nvPr/>
          </p:nvSpPr>
          <p:spPr bwMode="auto">
            <a:xfrm>
              <a:off x="2117725" y="1414463"/>
              <a:ext cx="582613"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7" name="AutoShape 11"/>
            <p:cNvSpPr>
              <a:spLocks noChangeArrowheads="1"/>
            </p:cNvSpPr>
            <p:nvPr/>
          </p:nvSpPr>
          <p:spPr bwMode="auto">
            <a:xfrm>
              <a:off x="1066800" y="1558925"/>
              <a:ext cx="581025"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8" name="AutoShape 12"/>
            <p:cNvSpPr>
              <a:spLocks noChangeArrowheads="1"/>
            </p:cNvSpPr>
            <p:nvPr/>
          </p:nvSpPr>
          <p:spPr bwMode="auto">
            <a:xfrm>
              <a:off x="1519238" y="1558925"/>
              <a:ext cx="582612"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19" name="AutoShape 13"/>
            <p:cNvSpPr>
              <a:spLocks noChangeArrowheads="1"/>
            </p:cNvSpPr>
            <p:nvPr/>
          </p:nvSpPr>
          <p:spPr bwMode="auto">
            <a:xfrm>
              <a:off x="1971675" y="1558925"/>
              <a:ext cx="582613"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0" name="AutoShape 16"/>
            <p:cNvSpPr>
              <a:spLocks noChangeArrowheads="1"/>
            </p:cNvSpPr>
            <p:nvPr/>
          </p:nvSpPr>
          <p:spPr bwMode="auto">
            <a:xfrm>
              <a:off x="2716213" y="1720850"/>
              <a:ext cx="582612"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1" name="AutoShape 17"/>
            <p:cNvSpPr>
              <a:spLocks noChangeArrowheads="1"/>
            </p:cNvSpPr>
            <p:nvPr/>
          </p:nvSpPr>
          <p:spPr bwMode="auto">
            <a:xfrm>
              <a:off x="2716213" y="1268413"/>
              <a:ext cx="582612"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2" name="AutoShape 20"/>
            <p:cNvSpPr>
              <a:spLocks noChangeArrowheads="1"/>
            </p:cNvSpPr>
            <p:nvPr/>
          </p:nvSpPr>
          <p:spPr bwMode="auto">
            <a:xfrm>
              <a:off x="2587625" y="1851025"/>
              <a:ext cx="581025"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3" name="AutoShape 21"/>
            <p:cNvSpPr>
              <a:spLocks noChangeArrowheads="1"/>
            </p:cNvSpPr>
            <p:nvPr/>
          </p:nvSpPr>
          <p:spPr bwMode="auto">
            <a:xfrm>
              <a:off x="2587625" y="1398588"/>
              <a:ext cx="581025" cy="581025"/>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4" name="AutoShape 24"/>
            <p:cNvSpPr>
              <a:spLocks noChangeArrowheads="1"/>
            </p:cNvSpPr>
            <p:nvPr/>
          </p:nvSpPr>
          <p:spPr bwMode="auto">
            <a:xfrm>
              <a:off x="2441575" y="1997075"/>
              <a:ext cx="582613"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5" name="AutoShape 25"/>
            <p:cNvSpPr>
              <a:spLocks noChangeArrowheads="1"/>
            </p:cNvSpPr>
            <p:nvPr/>
          </p:nvSpPr>
          <p:spPr bwMode="auto">
            <a:xfrm>
              <a:off x="2441575" y="1543050"/>
              <a:ext cx="582613"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6" name="AutoShape 32"/>
            <p:cNvSpPr>
              <a:spLocks noChangeArrowheads="1"/>
            </p:cNvSpPr>
            <p:nvPr/>
          </p:nvSpPr>
          <p:spPr bwMode="auto">
            <a:xfrm>
              <a:off x="936625" y="2141538"/>
              <a:ext cx="582613"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7" name="AutoShape 33"/>
            <p:cNvSpPr>
              <a:spLocks noChangeArrowheads="1"/>
            </p:cNvSpPr>
            <p:nvPr/>
          </p:nvSpPr>
          <p:spPr bwMode="auto">
            <a:xfrm>
              <a:off x="1389063" y="2141538"/>
              <a:ext cx="582612"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8" name="AutoShape 34"/>
            <p:cNvSpPr>
              <a:spLocks noChangeArrowheads="1"/>
            </p:cNvSpPr>
            <p:nvPr/>
          </p:nvSpPr>
          <p:spPr bwMode="auto">
            <a:xfrm>
              <a:off x="1843088" y="2141538"/>
              <a:ext cx="582612"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29" name="AutoShape 35"/>
            <p:cNvSpPr>
              <a:spLocks noChangeArrowheads="1"/>
            </p:cNvSpPr>
            <p:nvPr/>
          </p:nvSpPr>
          <p:spPr bwMode="auto">
            <a:xfrm>
              <a:off x="936625" y="1689100"/>
              <a:ext cx="582613"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30" name="AutoShape 36"/>
            <p:cNvSpPr>
              <a:spLocks noChangeArrowheads="1"/>
            </p:cNvSpPr>
            <p:nvPr/>
          </p:nvSpPr>
          <p:spPr bwMode="auto">
            <a:xfrm>
              <a:off x="1389063" y="1689100"/>
              <a:ext cx="582612"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31" name="AutoShape 37"/>
            <p:cNvSpPr>
              <a:spLocks noChangeArrowheads="1"/>
            </p:cNvSpPr>
            <p:nvPr/>
          </p:nvSpPr>
          <p:spPr bwMode="auto">
            <a:xfrm>
              <a:off x="1843088" y="1689100"/>
              <a:ext cx="582612"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32" name="AutoShape 40"/>
            <p:cNvSpPr>
              <a:spLocks noChangeArrowheads="1"/>
            </p:cNvSpPr>
            <p:nvPr/>
          </p:nvSpPr>
          <p:spPr bwMode="auto">
            <a:xfrm>
              <a:off x="2295525" y="2141538"/>
              <a:ext cx="582613" cy="582612"/>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1033" name="AutoShape 41"/>
            <p:cNvSpPr>
              <a:spLocks noChangeArrowheads="1"/>
            </p:cNvSpPr>
            <p:nvPr/>
          </p:nvSpPr>
          <p:spPr bwMode="auto">
            <a:xfrm>
              <a:off x="2295525" y="1689100"/>
              <a:ext cx="582613" cy="582613"/>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40966" name="Text Box 42"/>
          <p:cNvSpPr txBox="1">
            <a:spLocks noChangeArrowheads="1"/>
          </p:cNvSpPr>
          <p:nvPr/>
        </p:nvSpPr>
        <p:spPr bwMode="auto">
          <a:xfrm>
            <a:off x="2673350" y="1406525"/>
            <a:ext cx="58324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数组</a:t>
            </a:r>
            <a:r>
              <a:rPr kumimoji="1" lang="en-US" altLang="zh-CN"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A(3,4,5)</a:t>
            </a: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，求</a:t>
            </a:r>
            <a:r>
              <a:rPr kumimoji="1" lang="en-US" altLang="zh-CN"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LOC(</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2,3,1</a:t>
            </a:r>
            <a:r>
              <a:rPr kumimoji="1" lang="en-US" altLang="zh-CN"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a:t>
            </a: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a:t>
            </a:r>
          </a:p>
        </p:txBody>
      </p:sp>
      <p:grpSp>
        <p:nvGrpSpPr>
          <p:cNvPr id="40967" name="Group 133"/>
          <p:cNvGrpSpPr>
            <a:grpSpLocks/>
          </p:cNvGrpSpPr>
          <p:nvPr/>
        </p:nvGrpSpPr>
        <p:grpSpPr bwMode="auto">
          <a:xfrm>
            <a:off x="771525" y="1416050"/>
            <a:ext cx="1908175" cy="2335213"/>
            <a:chOff x="0" y="981"/>
            <a:chExt cx="1202" cy="1471"/>
          </a:xfrm>
        </p:grpSpPr>
        <p:sp>
          <p:nvSpPr>
            <p:cNvPr id="40996" name="Line 126"/>
            <p:cNvSpPr>
              <a:spLocks noChangeShapeType="1"/>
            </p:cNvSpPr>
            <p:nvPr/>
          </p:nvSpPr>
          <p:spPr bwMode="auto">
            <a:xfrm>
              <a:off x="249" y="1570"/>
              <a:ext cx="0" cy="862"/>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97" name="Line 127"/>
            <p:cNvSpPr>
              <a:spLocks noChangeShapeType="1"/>
            </p:cNvSpPr>
            <p:nvPr/>
          </p:nvSpPr>
          <p:spPr bwMode="auto">
            <a:xfrm>
              <a:off x="249" y="1570"/>
              <a:ext cx="907"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98" name="Line 128"/>
            <p:cNvSpPr>
              <a:spLocks noChangeShapeType="1"/>
            </p:cNvSpPr>
            <p:nvPr/>
          </p:nvSpPr>
          <p:spPr bwMode="auto">
            <a:xfrm flipV="1">
              <a:off x="249" y="1207"/>
              <a:ext cx="408" cy="363"/>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99" name="Text Box 129"/>
            <p:cNvSpPr txBox="1">
              <a:spLocks noChangeArrowheads="1"/>
            </p:cNvSpPr>
            <p:nvPr/>
          </p:nvSpPr>
          <p:spPr bwMode="auto">
            <a:xfrm>
              <a:off x="0" y="2115"/>
              <a:ext cx="31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00"/>
                  </a:solidFill>
                  <a:effectLst/>
                  <a:uLnTx/>
                  <a:uFillTx/>
                  <a:latin typeface="Arial" panose="020B0604020202020204" pitchFamily="34" charset="0"/>
                  <a:ea typeface="宋体" panose="02010600030101010101" pitchFamily="2" charset="-122"/>
                  <a:cs typeface="+mn-cs"/>
                </a:rPr>
                <a:t>1</a:t>
              </a:r>
            </a:p>
          </p:txBody>
        </p:sp>
        <p:sp>
          <p:nvSpPr>
            <p:cNvPr id="41000" name="Text Box 130"/>
            <p:cNvSpPr txBox="1">
              <a:spLocks noChangeArrowheads="1"/>
            </p:cNvSpPr>
            <p:nvPr/>
          </p:nvSpPr>
          <p:spPr bwMode="auto">
            <a:xfrm>
              <a:off x="884" y="1207"/>
              <a:ext cx="31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00"/>
                  </a:solidFill>
                  <a:effectLst/>
                  <a:uLnTx/>
                  <a:uFillTx/>
                  <a:latin typeface="Arial" panose="020B0604020202020204" pitchFamily="34" charset="0"/>
                  <a:ea typeface="宋体" panose="02010600030101010101" pitchFamily="2" charset="-122"/>
                  <a:cs typeface="+mn-cs"/>
                </a:rPr>
                <a:t>2</a:t>
              </a:r>
            </a:p>
          </p:txBody>
        </p:sp>
        <p:sp>
          <p:nvSpPr>
            <p:cNvPr id="41001" name="Text Box 131"/>
            <p:cNvSpPr txBox="1">
              <a:spLocks noChangeArrowheads="1"/>
            </p:cNvSpPr>
            <p:nvPr/>
          </p:nvSpPr>
          <p:spPr bwMode="auto">
            <a:xfrm>
              <a:off x="340" y="981"/>
              <a:ext cx="31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00"/>
                  </a:solidFill>
                  <a:effectLst/>
                  <a:uLnTx/>
                  <a:uFillTx/>
                  <a:latin typeface="Arial" panose="020B0604020202020204" pitchFamily="34" charset="0"/>
                  <a:ea typeface="宋体" panose="02010600030101010101" pitchFamily="2" charset="-122"/>
                  <a:cs typeface="+mn-cs"/>
                </a:rPr>
                <a:t>3</a:t>
              </a:r>
            </a:p>
          </p:txBody>
        </p:sp>
      </p:grpSp>
      <p:grpSp>
        <p:nvGrpSpPr>
          <p:cNvPr id="5" name="Group 163"/>
          <p:cNvGrpSpPr>
            <a:grpSpLocks/>
          </p:cNvGrpSpPr>
          <p:nvPr/>
        </p:nvGrpSpPr>
        <p:grpSpPr bwMode="auto">
          <a:xfrm>
            <a:off x="5632450" y="2108200"/>
            <a:ext cx="2524125" cy="2227263"/>
            <a:chOff x="3379" y="663"/>
            <a:chExt cx="1590" cy="1403"/>
          </a:xfrm>
        </p:grpSpPr>
        <p:sp>
          <p:nvSpPr>
            <p:cNvPr id="40971" name="AutoShape 154"/>
            <p:cNvSpPr>
              <a:spLocks noChangeArrowheads="1"/>
            </p:cNvSpPr>
            <p:nvPr/>
          </p:nvSpPr>
          <p:spPr bwMode="auto">
            <a:xfrm>
              <a:off x="3746" y="1339"/>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72" name="AutoShape 155"/>
            <p:cNvSpPr>
              <a:spLocks noChangeArrowheads="1"/>
            </p:cNvSpPr>
            <p:nvPr/>
          </p:nvSpPr>
          <p:spPr bwMode="auto">
            <a:xfrm>
              <a:off x="4031" y="1339"/>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73" name="AutoShape 156"/>
            <p:cNvSpPr>
              <a:spLocks noChangeArrowheads="1"/>
            </p:cNvSpPr>
            <p:nvPr/>
          </p:nvSpPr>
          <p:spPr bwMode="auto">
            <a:xfrm>
              <a:off x="4317" y="1339"/>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74" name="AutoShape 158"/>
            <p:cNvSpPr>
              <a:spLocks noChangeArrowheads="1"/>
            </p:cNvSpPr>
            <p:nvPr/>
          </p:nvSpPr>
          <p:spPr bwMode="auto">
            <a:xfrm>
              <a:off x="4602" y="1339"/>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75" name="AutoShape 86"/>
            <p:cNvSpPr>
              <a:spLocks noChangeArrowheads="1"/>
            </p:cNvSpPr>
            <p:nvPr/>
          </p:nvSpPr>
          <p:spPr bwMode="auto">
            <a:xfrm>
              <a:off x="3644" y="1434"/>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76" name="AutoShape 87"/>
            <p:cNvSpPr>
              <a:spLocks noChangeArrowheads="1"/>
            </p:cNvSpPr>
            <p:nvPr/>
          </p:nvSpPr>
          <p:spPr bwMode="auto">
            <a:xfrm>
              <a:off x="3929" y="1434"/>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77" name="AutoShape 88"/>
            <p:cNvSpPr>
              <a:spLocks noChangeArrowheads="1"/>
            </p:cNvSpPr>
            <p:nvPr/>
          </p:nvSpPr>
          <p:spPr bwMode="auto">
            <a:xfrm>
              <a:off x="4215" y="1434"/>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78" name="AutoShape 89"/>
            <p:cNvSpPr>
              <a:spLocks noChangeArrowheads="1"/>
            </p:cNvSpPr>
            <p:nvPr/>
          </p:nvSpPr>
          <p:spPr bwMode="auto">
            <a:xfrm>
              <a:off x="3552" y="1526"/>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79" name="AutoShape 90"/>
            <p:cNvSpPr>
              <a:spLocks noChangeArrowheads="1"/>
            </p:cNvSpPr>
            <p:nvPr/>
          </p:nvSpPr>
          <p:spPr bwMode="auto">
            <a:xfrm>
              <a:off x="3838" y="1526"/>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0" name="AutoShape 91"/>
            <p:cNvSpPr>
              <a:spLocks noChangeArrowheads="1"/>
            </p:cNvSpPr>
            <p:nvPr/>
          </p:nvSpPr>
          <p:spPr bwMode="auto">
            <a:xfrm>
              <a:off x="4123" y="1526"/>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1" name="AutoShape 92"/>
            <p:cNvSpPr>
              <a:spLocks noChangeArrowheads="1"/>
            </p:cNvSpPr>
            <p:nvPr/>
          </p:nvSpPr>
          <p:spPr bwMode="auto">
            <a:xfrm>
              <a:off x="3461" y="1617"/>
              <a:ext cx="366"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2" name="AutoShape 93"/>
            <p:cNvSpPr>
              <a:spLocks noChangeArrowheads="1"/>
            </p:cNvSpPr>
            <p:nvPr/>
          </p:nvSpPr>
          <p:spPr bwMode="auto">
            <a:xfrm>
              <a:off x="3746" y="1617"/>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3" name="AutoShape 94"/>
            <p:cNvSpPr>
              <a:spLocks noChangeArrowheads="1"/>
            </p:cNvSpPr>
            <p:nvPr/>
          </p:nvSpPr>
          <p:spPr bwMode="auto">
            <a:xfrm>
              <a:off x="4031" y="1617"/>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4" name="AutoShape 96"/>
            <p:cNvSpPr>
              <a:spLocks noChangeArrowheads="1"/>
            </p:cNvSpPr>
            <p:nvPr/>
          </p:nvSpPr>
          <p:spPr bwMode="auto">
            <a:xfrm>
              <a:off x="4500" y="1434"/>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5" name="AutoShape 97"/>
            <p:cNvSpPr>
              <a:spLocks noChangeArrowheads="1"/>
            </p:cNvSpPr>
            <p:nvPr/>
          </p:nvSpPr>
          <p:spPr bwMode="auto">
            <a:xfrm>
              <a:off x="4419" y="1516"/>
              <a:ext cx="366" cy="366"/>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6" name="AutoShape 98"/>
            <p:cNvSpPr>
              <a:spLocks noChangeArrowheads="1"/>
            </p:cNvSpPr>
            <p:nvPr/>
          </p:nvSpPr>
          <p:spPr bwMode="auto">
            <a:xfrm>
              <a:off x="4327" y="1607"/>
              <a:ext cx="367" cy="367"/>
            </a:xfrm>
            <a:prstGeom prst="cube">
              <a:avLst>
                <a:gd name="adj" fmla="val 25000"/>
              </a:avLst>
            </a:prstGeom>
            <a:solidFill>
              <a:schemeClr val="tx1"/>
            </a:solidFill>
            <a:ln w="12700" cap="sq">
              <a:solidFill>
                <a:schemeClr val="tx1"/>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7" name="AutoShape 99"/>
            <p:cNvSpPr>
              <a:spLocks noChangeArrowheads="1"/>
            </p:cNvSpPr>
            <p:nvPr/>
          </p:nvSpPr>
          <p:spPr bwMode="auto">
            <a:xfrm>
              <a:off x="3379" y="1699"/>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8" name="AutoShape 100"/>
            <p:cNvSpPr>
              <a:spLocks noChangeArrowheads="1"/>
            </p:cNvSpPr>
            <p:nvPr/>
          </p:nvSpPr>
          <p:spPr bwMode="auto">
            <a:xfrm>
              <a:off x="3664" y="1699"/>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89" name="AutoShape 101"/>
            <p:cNvSpPr>
              <a:spLocks noChangeArrowheads="1"/>
            </p:cNvSpPr>
            <p:nvPr/>
          </p:nvSpPr>
          <p:spPr bwMode="auto">
            <a:xfrm>
              <a:off x="3950" y="1699"/>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90" name="AutoShape 102"/>
            <p:cNvSpPr>
              <a:spLocks noChangeArrowheads="1"/>
            </p:cNvSpPr>
            <p:nvPr/>
          </p:nvSpPr>
          <p:spPr bwMode="auto">
            <a:xfrm>
              <a:off x="4235" y="1699"/>
              <a:ext cx="367" cy="367"/>
            </a:xfrm>
            <a:prstGeom prst="cube">
              <a:avLst>
                <a:gd name="adj" fmla="val 25000"/>
              </a:avLst>
            </a:prstGeom>
            <a:solidFill>
              <a:schemeClr val="accent1"/>
            </a:solidFill>
            <a:ln w="12700" cap="sq">
              <a:solidFill>
                <a:srgbClr val="000000"/>
              </a:solidFill>
              <a:miter lim="800000"/>
              <a:headEnd/>
              <a:tailEnd/>
            </a:ln>
          </p:spPr>
          <p:txBody>
            <a:bodyPr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40991" name="Group 160"/>
            <p:cNvGrpSpPr>
              <a:grpSpLocks/>
            </p:cNvGrpSpPr>
            <p:nvPr/>
          </p:nvGrpSpPr>
          <p:grpSpPr bwMode="auto">
            <a:xfrm>
              <a:off x="3402" y="663"/>
              <a:ext cx="1089" cy="609"/>
              <a:chOff x="2880" y="1207"/>
              <a:chExt cx="1089" cy="609"/>
            </a:xfrm>
          </p:grpSpPr>
          <p:sp>
            <p:nvSpPr>
              <p:cNvPr id="40992" name="Line 138"/>
              <p:cNvSpPr>
                <a:spLocks noChangeShapeType="1"/>
              </p:cNvSpPr>
              <p:nvPr/>
            </p:nvSpPr>
            <p:spPr bwMode="auto">
              <a:xfrm>
                <a:off x="2880" y="1816"/>
                <a:ext cx="907"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93" name="Line 139"/>
              <p:cNvSpPr>
                <a:spLocks noChangeShapeType="1"/>
              </p:cNvSpPr>
              <p:nvPr/>
            </p:nvSpPr>
            <p:spPr bwMode="auto">
              <a:xfrm flipV="1">
                <a:off x="2880" y="1453"/>
                <a:ext cx="408" cy="363"/>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0994" name="Text Box 141"/>
              <p:cNvSpPr txBox="1">
                <a:spLocks noChangeArrowheads="1"/>
              </p:cNvSpPr>
              <p:nvPr/>
            </p:nvSpPr>
            <p:spPr bwMode="auto">
              <a:xfrm>
                <a:off x="3651" y="1434"/>
                <a:ext cx="31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00"/>
                    </a:solidFill>
                    <a:effectLst/>
                    <a:uLnTx/>
                    <a:uFillTx/>
                    <a:latin typeface="Arial" panose="020B0604020202020204" pitchFamily="34" charset="0"/>
                    <a:ea typeface="宋体" panose="02010600030101010101" pitchFamily="2" charset="-122"/>
                    <a:cs typeface="+mn-cs"/>
                  </a:rPr>
                  <a:t>2</a:t>
                </a:r>
              </a:p>
            </p:txBody>
          </p:sp>
          <p:sp>
            <p:nvSpPr>
              <p:cNvPr id="40995" name="Text Box 142"/>
              <p:cNvSpPr txBox="1">
                <a:spLocks noChangeArrowheads="1"/>
              </p:cNvSpPr>
              <p:nvPr/>
            </p:nvSpPr>
            <p:spPr bwMode="auto">
              <a:xfrm>
                <a:off x="2971" y="1207"/>
                <a:ext cx="318" cy="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00"/>
                    </a:solidFill>
                    <a:effectLst/>
                    <a:uLnTx/>
                    <a:uFillTx/>
                    <a:latin typeface="Arial" panose="020B0604020202020204" pitchFamily="34" charset="0"/>
                    <a:ea typeface="宋体" panose="02010600030101010101" pitchFamily="2" charset="-122"/>
                    <a:cs typeface="+mn-cs"/>
                  </a:rPr>
                  <a:t>3</a:t>
                </a:r>
              </a:p>
            </p:txBody>
          </p:sp>
        </p:grpSp>
      </p:grpSp>
      <p:sp>
        <p:nvSpPr>
          <p:cNvPr id="81" name="矩形 80"/>
          <p:cNvSpPr>
            <a:spLocks noChangeArrowheads="1"/>
          </p:cNvSpPr>
          <p:nvPr/>
        </p:nvSpPr>
        <p:spPr bwMode="auto">
          <a:xfrm>
            <a:off x="236538" y="4610100"/>
            <a:ext cx="87963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LOC(2,3,1) = LOC(0,0,0) + (4×5×2 + 4×3 + 1)×</a:t>
            </a:r>
            <a:r>
              <a:rPr kumimoji="1" lang="en-US" altLang="zh-CN" sz="2800" b="1"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rPr>
              <a:t>L</a:t>
            </a:r>
          </a:p>
        </p:txBody>
      </p:sp>
      <p:sp>
        <p:nvSpPr>
          <p:cNvPr id="82" name="Text Box 162"/>
          <p:cNvSpPr txBox="1">
            <a:spLocks noChangeArrowheads="1"/>
          </p:cNvSpPr>
          <p:nvPr/>
        </p:nvSpPr>
        <p:spPr bwMode="auto">
          <a:xfrm>
            <a:off x="290513" y="5056188"/>
            <a:ext cx="8640762" cy="1568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rgbClr val="FFFF00"/>
              </a:buClr>
              <a:buSzTx/>
              <a:buFont typeface="Wingdings" panose="05000000000000000000" pitchFamily="2" charset="2"/>
              <a:buNone/>
              <a:tabLst/>
              <a:defRPr/>
            </a:pP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三维数组</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a:t>
            </a: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中任一元素</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j1,j2,j3</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的存储位置</a:t>
            </a:r>
          </a:p>
          <a:p>
            <a:pPr marL="0" marR="0" lvl="0" indent="0" algn="l" defTabSz="914400" rtl="0" eaLnBrk="0" fontAlgn="base" latinLnBrk="0" hangingPunct="0">
              <a:lnSpc>
                <a:spcPct val="100000"/>
              </a:lnSpc>
              <a:spcBef>
                <a:spcPct val="0"/>
              </a:spcBef>
              <a:spcAft>
                <a:spcPct val="0"/>
              </a:spcAft>
              <a:buClr>
                <a:srgbClr val="FFFF00"/>
              </a:buClr>
              <a:buSzTx/>
              <a:buFont typeface="Wingdings" panose="05000000000000000000" pitchFamily="2" charset="2"/>
              <a:buNone/>
              <a:tabLst/>
              <a:defRPr/>
            </a:pP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LOC(j</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1</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2</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3</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 LOC(0,0,0) + </a:t>
            </a:r>
          </a:p>
          <a:p>
            <a:pPr marL="0" marR="0" lvl="0" indent="0" algn="r" defTabSz="914400" rtl="0" eaLnBrk="0" fontAlgn="base" latinLnBrk="0" hangingPunct="0">
              <a:lnSpc>
                <a:spcPct val="100000"/>
              </a:lnSpc>
              <a:spcBef>
                <a:spcPct val="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+(b</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3</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×b</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2</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1</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+b</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3</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2</a:t>
            </a: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3</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1" lang="en-US" altLang="zh-CN" sz="3200" b="1"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rPr>
              <a:t>L</a:t>
            </a:r>
          </a:p>
        </p:txBody>
      </p:sp>
    </p:spTree>
    <p:extLst>
      <p:ext uri="{BB962C8B-B14F-4D97-AF65-F5344CB8AC3E}">
        <p14:creationId xmlns:p14="http://schemas.microsoft.com/office/powerpoint/2010/main" val="20939556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animEffect transition="in" filter="wipe(left)">
                                      <p:cBhvr>
                                        <p:cTn id="1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r>
              <a:rPr lang="zh-CN" altLang="en-US"/>
              <a:t>第 </a:t>
            </a:r>
            <a:fld id="{6AD3F417-E33C-4EB5-8C07-11A2D044EE95}" type="slidenum">
              <a:rPr lang="zh-CN" altLang="en-US" b="1">
                <a:solidFill>
                  <a:srgbClr val="66CCFF"/>
                </a:solidFill>
              </a:rPr>
              <a:pPr/>
              <a:t>22</a:t>
            </a:fld>
            <a:r>
              <a:rPr lang="en-US" altLang="zh-CN" b="1"/>
              <a:t> </a:t>
            </a:r>
            <a:r>
              <a:rPr lang="zh-CN" altLang="en-US"/>
              <a:t>页</a:t>
            </a:r>
            <a:endParaRPr lang="zh-CN" altLang="en-US" sz="1800">
              <a:latin typeface="Arial" charset="0"/>
            </a:endParaRPr>
          </a:p>
        </p:txBody>
      </p:sp>
      <p:sp>
        <p:nvSpPr>
          <p:cNvPr id="1428482" name="Rectangle 2"/>
          <p:cNvSpPr>
            <a:spLocks noGrp="1" noChangeArrowheads="1"/>
          </p:cNvSpPr>
          <p:nvPr>
            <p:ph type="title"/>
          </p:nvPr>
        </p:nvSpPr>
        <p:spPr/>
        <p:txBody>
          <a:bodyPr/>
          <a:lstStyle/>
          <a:p>
            <a:r>
              <a:rPr lang="en-US" altLang="zh-CN" i="0">
                <a:solidFill>
                  <a:srgbClr val="FFFF66"/>
                </a:solidFill>
              </a:rPr>
              <a:t>5.2 </a:t>
            </a:r>
            <a:r>
              <a:rPr lang="zh-CN" altLang="en-US" i="0">
                <a:solidFill>
                  <a:srgbClr val="FFFF66"/>
                </a:solidFill>
              </a:rPr>
              <a:t>数组的存储和实现</a:t>
            </a:r>
            <a:endParaRPr lang="en-US" altLang="zh-CN" i="0">
              <a:solidFill>
                <a:srgbClr val="FFFF66"/>
              </a:solidFill>
            </a:endParaRPr>
          </a:p>
        </p:txBody>
      </p:sp>
      <p:sp>
        <p:nvSpPr>
          <p:cNvPr id="1428483" name="Rectangle 3"/>
          <p:cNvSpPr>
            <a:spLocks noGrp="1" noChangeArrowheads="1"/>
          </p:cNvSpPr>
          <p:nvPr>
            <p:ph type="body" sz="half" idx="1"/>
          </p:nvPr>
        </p:nvSpPr>
        <p:spPr>
          <a:xfrm>
            <a:off x="228600" y="773113"/>
            <a:ext cx="8618538" cy="1530350"/>
          </a:xfrm>
        </p:spPr>
        <p:txBody>
          <a:bodyPr/>
          <a:lstStyle/>
          <a:p>
            <a:pPr eaLnBrk="0" hangingPunct="0">
              <a:lnSpc>
                <a:spcPct val="110000"/>
              </a:lnSpc>
              <a:spcBef>
                <a:spcPct val="10000"/>
              </a:spcBef>
              <a:buSzPct val="75000"/>
            </a:pPr>
            <a:r>
              <a:rPr kumimoji="0" lang="zh-CN" altLang="en-US"/>
              <a:t>三维数组</a:t>
            </a:r>
          </a:p>
          <a:p>
            <a:pPr eaLnBrk="0" hangingPunct="0">
              <a:lnSpc>
                <a:spcPct val="110000"/>
              </a:lnSpc>
              <a:spcBef>
                <a:spcPct val="10000"/>
              </a:spcBef>
              <a:buSzPct val="75000"/>
              <a:buFont typeface="Wingdings" pitchFamily="2" charset="2"/>
              <a:buNone/>
            </a:pPr>
            <a:r>
              <a:rPr kumimoji="0" lang="zh-CN" altLang="en-US" sz="3200"/>
              <a:t>	</a:t>
            </a:r>
            <a:r>
              <a:rPr kumimoji="0" lang="zh-CN" altLang="en-US" sz="3200">
                <a:solidFill>
                  <a:schemeClr val="tx1"/>
                </a:solidFill>
              </a:rPr>
              <a:t>三维数组：</a:t>
            </a:r>
            <a:r>
              <a:rPr kumimoji="0" lang="en-US" altLang="zh-CN" sz="3200">
                <a:solidFill>
                  <a:schemeClr val="tx1"/>
                </a:solidFill>
              </a:rPr>
              <a:t>A[m</a:t>
            </a:r>
            <a:r>
              <a:rPr kumimoji="0" lang="en-US" altLang="zh-CN" sz="3200" baseline="-25000">
                <a:solidFill>
                  <a:schemeClr val="tx1"/>
                </a:solidFill>
              </a:rPr>
              <a:t>1</a:t>
            </a:r>
            <a:r>
              <a:rPr kumimoji="0" lang="en-US" altLang="zh-CN" sz="3200">
                <a:solidFill>
                  <a:schemeClr val="tx1"/>
                </a:solidFill>
              </a:rPr>
              <a:t>, m</a:t>
            </a:r>
            <a:r>
              <a:rPr kumimoji="0" lang="en-US" altLang="zh-CN" sz="3200" baseline="-25000">
                <a:solidFill>
                  <a:schemeClr val="tx1"/>
                </a:solidFill>
              </a:rPr>
              <a:t>2</a:t>
            </a:r>
            <a:r>
              <a:rPr kumimoji="0" lang="en-US" altLang="zh-CN" sz="3200">
                <a:solidFill>
                  <a:schemeClr val="tx1"/>
                </a:solidFill>
              </a:rPr>
              <a:t>, m</a:t>
            </a:r>
            <a:r>
              <a:rPr kumimoji="0" lang="en-US" altLang="zh-CN" sz="3200" baseline="-25000">
                <a:solidFill>
                  <a:schemeClr val="tx1"/>
                </a:solidFill>
              </a:rPr>
              <a:t>3</a:t>
            </a:r>
            <a:r>
              <a:rPr kumimoji="0" lang="en-US" altLang="zh-CN" sz="3200">
                <a:solidFill>
                  <a:schemeClr val="tx1"/>
                </a:solidFill>
              </a:rPr>
              <a:t>]</a:t>
            </a:r>
            <a:r>
              <a:rPr kumimoji="0" lang="zh-CN" altLang="en-US" sz="3200">
                <a:solidFill>
                  <a:schemeClr val="tx1"/>
                </a:solidFill>
              </a:rPr>
              <a:t>：</a:t>
            </a:r>
          </a:p>
        </p:txBody>
      </p:sp>
      <p:graphicFrame>
        <p:nvGraphicFramePr>
          <p:cNvPr id="1428524" name="Object 44"/>
          <p:cNvGraphicFramePr>
            <a:graphicFrameLocks noGrp="1" noChangeAspect="1"/>
          </p:cNvGraphicFramePr>
          <p:nvPr>
            <p:ph sz="half" idx="2"/>
          </p:nvPr>
        </p:nvGraphicFramePr>
        <p:xfrm>
          <a:off x="1511300" y="2162175"/>
          <a:ext cx="6030913" cy="3876675"/>
        </p:xfrm>
        <a:graphic>
          <a:graphicData uri="http://schemas.openxmlformats.org/presentationml/2006/ole">
            <mc:AlternateContent xmlns:mc="http://schemas.openxmlformats.org/markup-compatibility/2006">
              <mc:Choice xmlns:v="urn:schemas-microsoft-com:vml" Requires="v">
                <p:oleObj spid="_x0000_s1428570" name="位图图像" r:id="rId3" imgW="4742857" imgH="3048426" progId="PBrush">
                  <p:embed/>
                </p:oleObj>
              </mc:Choice>
              <mc:Fallback>
                <p:oleObj name="位图图像" r:id="rId3" imgW="4742857" imgH="3048426" progId="PBrush">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300" y="2162175"/>
                        <a:ext cx="6030913" cy="387667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28526" name="Text Box 46"/>
          <p:cNvSpPr txBox="1">
            <a:spLocks noChangeArrowheads="1"/>
          </p:cNvSpPr>
          <p:nvPr/>
        </p:nvSpPr>
        <p:spPr bwMode="auto">
          <a:xfrm>
            <a:off x="533400" y="5994400"/>
            <a:ext cx="8313738" cy="561975"/>
          </a:xfrm>
          <a:prstGeom prst="rect">
            <a:avLst/>
          </a:prstGeom>
          <a:noFill/>
          <a:ln w="9525">
            <a:noFill/>
            <a:miter lim="800000"/>
            <a:headEnd/>
            <a:tailEnd/>
          </a:ln>
        </p:spPr>
        <p:txBody>
          <a:bodyPr>
            <a:spAutoFit/>
          </a:bodyPr>
          <a:lstStyle/>
          <a:p>
            <a:pPr eaLnBrk="1" hangingPunct="1">
              <a:lnSpc>
                <a:spcPct val="110000"/>
              </a:lnSpc>
              <a:spcBef>
                <a:spcPct val="0"/>
              </a:spcBef>
              <a:buClrTx/>
              <a:buFontTx/>
              <a:buNone/>
            </a:pPr>
            <a:r>
              <a:rPr lang="en-US" altLang="zh-CN" sz="2800">
                <a:solidFill>
                  <a:schemeClr val="tx1"/>
                </a:solidFill>
                <a:latin typeface="Times New Roman" pitchFamily="18" charset="0"/>
              </a:rPr>
              <a:t>Loc(</a:t>
            </a:r>
            <a:r>
              <a:rPr lang="en-US" altLang="zh-CN" sz="2800" i="1">
                <a:solidFill>
                  <a:schemeClr val="tx1"/>
                </a:solidFill>
                <a:latin typeface="Times New Roman" pitchFamily="18" charset="0"/>
              </a:rPr>
              <a:t>a</a:t>
            </a:r>
            <a:r>
              <a:rPr lang="en-US" altLang="zh-CN" sz="2800" i="1" baseline="-25000">
                <a:solidFill>
                  <a:schemeClr val="tx1"/>
                </a:solidFill>
                <a:latin typeface="Times New Roman" pitchFamily="18" charset="0"/>
                <a:ea typeface="仿宋_GB2312" pitchFamily="49" charset="-122"/>
              </a:rPr>
              <a:t>ijk</a:t>
            </a:r>
            <a:r>
              <a:rPr lang="en-US" altLang="zh-CN" sz="2800">
                <a:solidFill>
                  <a:schemeClr val="tx1"/>
                </a:solidFill>
                <a:latin typeface="Times New Roman" pitchFamily="18" charset="0"/>
                <a:ea typeface="仿宋_GB2312" pitchFamily="49" charset="-122"/>
              </a:rPr>
              <a:t> ) = Loc(</a:t>
            </a:r>
            <a:r>
              <a:rPr lang="en-US" altLang="zh-CN" sz="2800" i="1">
                <a:solidFill>
                  <a:schemeClr val="tx1"/>
                </a:solidFill>
                <a:latin typeface="Times New Roman" pitchFamily="18" charset="0"/>
                <a:ea typeface="仿宋_GB2312" pitchFamily="49" charset="-122"/>
              </a:rPr>
              <a:t>a</a:t>
            </a:r>
            <a:r>
              <a:rPr lang="en-US" altLang="zh-CN" sz="2800" baseline="-25000">
                <a:solidFill>
                  <a:schemeClr val="tx1"/>
                </a:solidFill>
                <a:latin typeface="Times New Roman" pitchFamily="18" charset="0"/>
                <a:ea typeface="仿宋_GB2312" pitchFamily="49" charset="-122"/>
              </a:rPr>
              <a:t>000</a:t>
            </a:r>
            <a:r>
              <a:rPr lang="en-US" altLang="zh-CN" sz="2800">
                <a:solidFill>
                  <a:schemeClr val="tx1"/>
                </a:solidFill>
                <a:latin typeface="Times New Roman" pitchFamily="18" charset="0"/>
                <a:ea typeface="仿宋_GB2312" pitchFamily="49" charset="-122"/>
              </a:rPr>
              <a:t>) +( </a:t>
            </a:r>
            <a:r>
              <a:rPr lang="en-US" altLang="zh-CN" sz="2800" i="1">
                <a:solidFill>
                  <a:schemeClr val="tx1"/>
                </a:solidFill>
                <a:latin typeface="Times New Roman" pitchFamily="18" charset="0"/>
                <a:ea typeface="仿宋_GB2312" pitchFamily="49" charset="-122"/>
              </a:rPr>
              <a:t>i</a:t>
            </a:r>
            <a:r>
              <a:rPr lang="en-US" altLang="zh-CN" sz="2800">
                <a:solidFill>
                  <a:schemeClr val="tx1"/>
                </a:solidFill>
                <a:latin typeface="Times New Roman" pitchFamily="18" charset="0"/>
                <a:ea typeface="仿宋_GB2312" pitchFamily="49" charset="-122"/>
              </a:rPr>
              <a:t>×</a:t>
            </a:r>
            <a:r>
              <a:rPr lang="en-US" altLang="zh-CN" sz="2800" i="1">
                <a:solidFill>
                  <a:schemeClr val="tx1"/>
                </a:solidFill>
                <a:latin typeface="Times New Roman" pitchFamily="18" charset="0"/>
                <a:ea typeface="仿宋_GB2312" pitchFamily="49" charset="-122"/>
              </a:rPr>
              <a:t>m</a:t>
            </a:r>
            <a:r>
              <a:rPr lang="en-US" altLang="zh-CN" sz="2800" baseline="-25000">
                <a:solidFill>
                  <a:schemeClr val="tx1"/>
                </a:solidFill>
                <a:latin typeface="Times New Roman" pitchFamily="18" charset="0"/>
                <a:ea typeface="仿宋_GB2312" pitchFamily="49" charset="-122"/>
              </a:rPr>
              <a:t>2</a:t>
            </a:r>
            <a:r>
              <a:rPr lang="en-US" altLang="zh-CN" sz="2800">
                <a:solidFill>
                  <a:schemeClr val="tx1"/>
                </a:solidFill>
                <a:latin typeface="Times New Roman" pitchFamily="18" charset="0"/>
                <a:ea typeface="仿宋_GB2312" pitchFamily="49" charset="-122"/>
              </a:rPr>
              <a:t>×</a:t>
            </a:r>
            <a:r>
              <a:rPr lang="en-US" altLang="zh-CN" sz="2800" i="1">
                <a:solidFill>
                  <a:schemeClr val="tx1"/>
                </a:solidFill>
                <a:latin typeface="Times New Roman" pitchFamily="18" charset="0"/>
                <a:ea typeface="仿宋_GB2312" pitchFamily="49" charset="-122"/>
              </a:rPr>
              <a:t>m</a:t>
            </a:r>
            <a:r>
              <a:rPr lang="en-US" altLang="zh-CN" sz="2800" baseline="-25000">
                <a:solidFill>
                  <a:schemeClr val="tx1"/>
                </a:solidFill>
                <a:latin typeface="Times New Roman" pitchFamily="18" charset="0"/>
                <a:ea typeface="仿宋_GB2312" pitchFamily="49" charset="-122"/>
              </a:rPr>
              <a:t>3 </a:t>
            </a:r>
            <a:r>
              <a:rPr lang="en-US" altLang="zh-CN" sz="2800" i="1">
                <a:solidFill>
                  <a:schemeClr val="tx1"/>
                </a:solidFill>
                <a:latin typeface="Times New Roman" pitchFamily="18" charset="0"/>
                <a:ea typeface="仿宋_GB2312" pitchFamily="49" charset="-122"/>
              </a:rPr>
              <a:t>+ j</a:t>
            </a:r>
            <a:r>
              <a:rPr lang="en-US" altLang="zh-CN" sz="2800">
                <a:solidFill>
                  <a:schemeClr val="tx1"/>
                </a:solidFill>
                <a:latin typeface="Times New Roman" pitchFamily="18" charset="0"/>
                <a:ea typeface="仿宋_GB2312" pitchFamily="49" charset="-122"/>
              </a:rPr>
              <a:t>×</a:t>
            </a:r>
            <a:r>
              <a:rPr lang="en-US" altLang="zh-CN" sz="2800" i="1">
                <a:solidFill>
                  <a:schemeClr val="tx1"/>
                </a:solidFill>
                <a:latin typeface="Times New Roman" pitchFamily="18" charset="0"/>
                <a:ea typeface="仿宋_GB2312" pitchFamily="49" charset="-122"/>
              </a:rPr>
              <a:t>m</a:t>
            </a:r>
            <a:r>
              <a:rPr lang="en-US" altLang="zh-CN" sz="2800" baseline="-25000">
                <a:solidFill>
                  <a:schemeClr val="tx1"/>
                </a:solidFill>
                <a:latin typeface="Times New Roman" pitchFamily="18" charset="0"/>
                <a:ea typeface="仿宋_GB2312" pitchFamily="49" charset="-122"/>
              </a:rPr>
              <a:t>3 </a:t>
            </a:r>
            <a:r>
              <a:rPr lang="en-US" altLang="zh-CN" sz="2800" i="1">
                <a:solidFill>
                  <a:schemeClr val="tx1"/>
                </a:solidFill>
                <a:latin typeface="Times New Roman" pitchFamily="18" charset="0"/>
                <a:ea typeface="仿宋_GB2312" pitchFamily="49" charset="-122"/>
              </a:rPr>
              <a:t>+ k </a:t>
            </a:r>
            <a:r>
              <a:rPr lang="en-US" altLang="zh-CN" sz="2800">
                <a:solidFill>
                  <a:schemeClr val="tx1"/>
                </a:solidFill>
                <a:latin typeface="Times New Roman" pitchFamily="18" charset="0"/>
                <a:ea typeface="仿宋_GB2312" pitchFamily="49" charset="-122"/>
              </a:rPr>
              <a:t>)×</a:t>
            </a:r>
            <a:r>
              <a:rPr lang="en-US" altLang="zh-CN" sz="2800" i="1">
                <a:solidFill>
                  <a:schemeClr val="tx1"/>
                </a:solidFill>
                <a:latin typeface="Times New Roman" pitchFamily="18" charset="0"/>
                <a:ea typeface="仿宋_GB2312" pitchFamily="49" charset="-122"/>
              </a:rPr>
              <a:t>L </a:t>
            </a:r>
            <a:r>
              <a:rPr lang="en-US" altLang="zh-CN" sz="2800">
                <a:solidFill>
                  <a:schemeClr val="tx1"/>
                </a:solidFill>
                <a:effectLst>
                  <a:outerShdw blurRad="38100" dist="38100" dir="2700000" algn="tl">
                    <a:srgbClr val="000000"/>
                  </a:outerShdw>
                </a:effectLst>
                <a:latin typeface="Times New Roman" pitchFamily="18" charset="0"/>
                <a:ea typeface="仿宋_GB2312"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8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85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1C4898EF-B360-430B-A5E3-1C5D1D270B7E}"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23</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41987" name="Rectangle 2"/>
          <p:cNvSpPr>
            <a:spLocks noGrp="1" noChangeArrowheads="1"/>
          </p:cNvSpPr>
          <p:nvPr>
            <p:ph type="title"/>
          </p:nvPr>
        </p:nvSpPr>
        <p:spPr/>
        <p:txBody>
          <a:bodyPr/>
          <a:lstStyle/>
          <a:p>
            <a:pPr eaLnBrk="1" hangingPunct="1"/>
            <a:r>
              <a:rPr lang="en-US" altLang="zh-CN" i="0" smtClean="0">
                <a:solidFill>
                  <a:srgbClr val="FFFF66"/>
                </a:solidFill>
              </a:rPr>
              <a:t>5.2 </a:t>
            </a:r>
            <a:r>
              <a:rPr lang="zh-CN" altLang="en-US" i="0" smtClean="0">
                <a:solidFill>
                  <a:srgbClr val="FFFF66"/>
                </a:solidFill>
              </a:rPr>
              <a:t>数组的存储和实现</a:t>
            </a:r>
            <a:endParaRPr lang="en-US" altLang="zh-CN" i="0" smtClean="0">
              <a:solidFill>
                <a:srgbClr val="FFFF66"/>
              </a:solidFill>
            </a:endParaRPr>
          </a:p>
        </p:txBody>
      </p:sp>
      <p:sp>
        <p:nvSpPr>
          <p:cNvPr id="41988" name="Rectangle 3"/>
          <p:cNvSpPr>
            <a:spLocks noGrp="1" noChangeArrowheads="1"/>
          </p:cNvSpPr>
          <p:nvPr>
            <p:ph type="body" sz="half" idx="1"/>
          </p:nvPr>
        </p:nvSpPr>
        <p:spPr>
          <a:xfrm>
            <a:off x="228600" y="914400"/>
            <a:ext cx="8664575" cy="4448175"/>
          </a:xfrm>
        </p:spPr>
        <p:txBody>
          <a:bodyPr/>
          <a:lstStyle/>
          <a:p>
            <a:pPr>
              <a:lnSpc>
                <a:spcPct val="110000"/>
              </a:lnSpc>
              <a:buSzPct val="75000"/>
            </a:pPr>
            <a:r>
              <a:rPr kumimoji="0" lang="en-US" altLang="zh-CN" sz="3200" smtClean="0"/>
              <a:t>N </a:t>
            </a:r>
            <a:r>
              <a:rPr lang="zh-CN" altLang="en-US" sz="3200" smtClean="0"/>
              <a:t>维数组数据元素存储位置的映象关系</a:t>
            </a:r>
            <a:endParaRPr kumimoji="0" lang="zh-CN" altLang="en-US" sz="3200" smtClean="0"/>
          </a:p>
          <a:p>
            <a:pPr>
              <a:lnSpc>
                <a:spcPct val="110000"/>
              </a:lnSpc>
              <a:buSzPct val="75000"/>
              <a:buFont typeface="Wingdings" panose="05000000000000000000" pitchFamily="2" charset="2"/>
              <a:buNone/>
            </a:pPr>
            <a:r>
              <a:rPr kumimoji="0" lang="zh-CN" altLang="en-US" sz="3200" smtClean="0"/>
              <a:t>	</a:t>
            </a:r>
            <a:r>
              <a:rPr kumimoji="0" lang="en-US" altLang="zh-CN" sz="3200" smtClean="0"/>
              <a:t>N</a:t>
            </a:r>
            <a:r>
              <a:rPr kumimoji="0" lang="zh-CN" altLang="en-US" sz="3200" smtClean="0"/>
              <a:t>维数组</a:t>
            </a:r>
            <a:r>
              <a:rPr kumimoji="0" lang="en-US" altLang="zh-CN" sz="3200" smtClean="0"/>
              <a:t>A[b</a:t>
            </a:r>
            <a:r>
              <a:rPr kumimoji="0" lang="en-US" altLang="zh-CN" sz="3200" baseline="-25000" smtClean="0"/>
              <a:t>1</a:t>
            </a:r>
            <a:r>
              <a:rPr kumimoji="0" lang="en-US" altLang="zh-CN" sz="3200" smtClean="0"/>
              <a:t>, b</a:t>
            </a:r>
            <a:r>
              <a:rPr kumimoji="0" lang="en-US" altLang="zh-CN" sz="3200" baseline="-25000" smtClean="0"/>
              <a:t>2</a:t>
            </a:r>
            <a:r>
              <a:rPr kumimoji="0" lang="en-US" altLang="zh-CN" sz="3200" smtClean="0"/>
              <a:t>, …, b</a:t>
            </a:r>
            <a:r>
              <a:rPr kumimoji="0" lang="en-US" altLang="zh-CN" sz="3200" baseline="-25000" smtClean="0"/>
              <a:t>n</a:t>
            </a:r>
            <a:r>
              <a:rPr kumimoji="0" lang="en-US" altLang="zh-CN" sz="3200" smtClean="0"/>
              <a:t>]</a:t>
            </a:r>
            <a:r>
              <a:rPr kumimoji="0" lang="zh-CN" altLang="en-US" sz="3200" smtClean="0"/>
              <a:t>中某元素地址</a:t>
            </a:r>
          </a:p>
          <a:p>
            <a:pPr>
              <a:lnSpc>
                <a:spcPct val="110000"/>
              </a:lnSpc>
              <a:buSzPct val="75000"/>
              <a:buFont typeface="Wingdings" panose="05000000000000000000" pitchFamily="2" charset="2"/>
              <a:buNone/>
            </a:pPr>
            <a:r>
              <a:rPr kumimoji="0" lang="zh-CN" altLang="en-US" sz="3200" smtClean="0"/>
              <a:t>	</a:t>
            </a:r>
            <a:r>
              <a:rPr lang="en-US" altLang="zh-CN" sz="2800" smtClean="0">
                <a:solidFill>
                  <a:schemeClr val="tx1"/>
                </a:solidFill>
              </a:rPr>
              <a:t>Loc( </a:t>
            </a:r>
            <a:r>
              <a:rPr lang="en-US" altLang="zh-CN" sz="2800" i="1" smtClean="0">
                <a:solidFill>
                  <a:schemeClr val="tx1"/>
                </a:solidFill>
              </a:rPr>
              <a:t>j</a:t>
            </a:r>
            <a:r>
              <a:rPr lang="en-US" altLang="zh-CN" sz="2800" i="1" baseline="-25000" smtClean="0">
                <a:solidFill>
                  <a:schemeClr val="tx1"/>
                </a:solidFill>
              </a:rPr>
              <a:t>1</a:t>
            </a:r>
            <a:r>
              <a:rPr lang="en-US" altLang="zh-CN" sz="2800" i="1" smtClean="0">
                <a:solidFill>
                  <a:schemeClr val="tx1"/>
                </a:solidFill>
              </a:rPr>
              <a:t>, j</a:t>
            </a:r>
            <a:r>
              <a:rPr lang="en-US" altLang="zh-CN" sz="2800" i="1" baseline="-25000" smtClean="0">
                <a:solidFill>
                  <a:schemeClr val="tx1"/>
                </a:solidFill>
              </a:rPr>
              <a:t>2</a:t>
            </a:r>
            <a:r>
              <a:rPr lang="en-US" altLang="zh-CN" sz="2800" i="1" smtClean="0">
                <a:solidFill>
                  <a:schemeClr val="tx1"/>
                </a:solidFill>
              </a:rPr>
              <a:t>, …, j</a:t>
            </a:r>
            <a:r>
              <a:rPr lang="en-US" altLang="zh-CN" sz="2800" i="1" baseline="-25000" smtClean="0">
                <a:solidFill>
                  <a:schemeClr val="tx1"/>
                </a:solidFill>
              </a:rPr>
              <a:t>n</a:t>
            </a:r>
            <a:r>
              <a:rPr lang="en-US" altLang="zh-CN" sz="2800" smtClean="0">
                <a:solidFill>
                  <a:schemeClr val="tx1"/>
                </a:solidFill>
              </a:rPr>
              <a:t> )</a:t>
            </a:r>
          </a:p>
          <a:p>
            <a:pPr>
              <a:lnSpc>
                <a:spcPct val="110000"/>
              </a:lnSpc>
              <a:buSzPct val="75000"/>
              <a:buFont typeface="Wingdings" panose="05000000000000000000" pitchFamily="2" charset="2"/>
              <a:buNone/>
            </a:pPr>
            <a:r>
              <a:rPr lang="en-US" altLang="zh-CN" sz="2800" smtClean="0">
                <a:solidFill>
                  <a:schemeClr val="tx1"/>
                </a:solidFill>
              </a:rPr>
              <a:t>	= Loc(0, 0, …, 0) + </a:t>
            </a:r>
            <a:r>
              <a:rPr lang="en-US" altLang="zh-CN" sz="2800" smtClean="0"/>
              <a:t>(</a:t>
            </a:r>
            <a:r>
              <a:rPr lang="en-US" altLang="zh-CN" sz="2800" smtClean="0">
                <a:solidFill>
                  <a:schemeClr val="tx1"/>
                </a:solidFill>
              </a:rPr>
              <a:t> b</a:t>
            </a:r>
            <a:r>
              <a:rPr lang="en-US" altLang="zh-CN" sz="2800" baseline="-25000" smtClean="0">
                <a:solidFill>
                  <a:schemeClr val="tx1"/>
                </a:solidFill>
              </a:rPr>
              <a:t>2</a:t>
            </a:r>
            <a:r>
              <a:rPr lang="en-US" altLang="zh-CN" sz="2800" smtClean="0">
                <a:solidFill>
                  <a:schemeClr val="tx1"/>
                </a:solidFill>
                <a:latin typeface="Times New Roman" panose="02020603050405020304" pitchFamily="18" charset="0"/>
                <a:ea typeface="仿宋_GB2312" pitchFamily="49" charset="-122"/>
              </a:rPr>
              <a:t>×</a:t>
            </a:r>
            <a:r>
              <a:rPr lang="en-US" altLang="zh-CN" sz="2800" smtClean="0">
                <a:solidFill>
                  <a:schemeClr val="tx1"/>
                </a:solidFill>
              </a:rPr>
              <a:t>b</a:t>
            </a:r>
            <a:r>
              <a:rPr lang="en-US" altLang="zh-CN" sz="2800" baseline="-25000" smtClean="0">
                <a:solidFill>
                  <a:schemeClr val="tx1"/>
                </a:solidFill>
              </a:rPr>
              <a:t>3</a:t>
            </a:r>
            <a:r>
              <a:rPr lang="en-US" altLang="zh-CN" sz="2800" smtClean="0">
                <a:solidFill>
                  <a:schemeClr val="tx1"/>
                </a:solidFill>
                <a:latin typeface="Times New Roman" panose="02020603050405020304" pitchFamily="18" charset="0"/>
                <a:ea typeface="仿宋_GB2312" pitchFamily="49" charset="-122"/>
              </a:rPr>
              <a:t>×</a:t>
            </a:r>
            <a:r>
              <a:rPr lang="en-US" altLang="zh-CN" sz="2800" smtClean="0">
                <a:solidFill>
                  <a:schemeClr val="tx1"/>
                </a:solidFill>
              </a:rPr>
              <a:t>...</a:t>
            </a:r>
            <a:r>
              <a:rPr lang="en-US" altLang="zh-CN" sz="2800" smtClean="0">
                <a:solidFill>
                  <a:schemeClr val="tx1"/>
                </a:solidFill>
                <a:latin typeface="Times New Roman" panose="02020603050405020304" pitchFamily="18" charset="0"/>
                <a:ea typeface="仿宋_GB2312" pitchFamily="49" charset="-122"/>
              </a:rPr>
              <a:t> ×</a:t>
            </a:r>
            <a:r>
              <a:rPr lang="en-US" altLang="zh-CN" sz="2800" smtClean="0">
                <a:solidFill>
                  <a:schemeClr val="tx1"/>
                </a:solidFill>
              </a:rPr>
              <a:t>b</a:t>
            </a:r>
            <a:r>
              <a:rPr lang="en-US" altLang="zh-CN" sz="2800" baseline="-25000" smtClean="0">
                <a:solidFill>
                  <a:schemeClr val="tx1"/>
                </a:solidFill>
              </a:rPr>
              <a:t>n</a:t>
            </a:r>
            <a:r>
              <a:rPr lang="en-US" altLang="zh-CN" sz="2800" smtClean="0">
                <a:solidFill>
                  <a:schemeClr val="tx1"/>
                </a:solidFill>
                <a:latin typeface="Times New Roman" panose="02020603050405020304" pitchFamily="18" charset="0"/>
                <a:ea typeface="仿宋_GB2312" pitchFamily="49" charset="-122"/>
              </a:rPr>
              <a:t>×</a:t>
            </a:r>
            <a:r>
              <a:rPr lang="en-US" altLang="zh-CN" sz="2800" smtClean="0">
                <a:solidFill>
                  <a:schemeClr val="tx1"/>
                </a:solidFill>
              </a:rPr>
              <a:t>j</a:t>
            </a:r>
            <a:r>
              <a:rPr lang="en-US" altLang="zh-CN" sz="2800" baseline="-25000" smtClean="0">
                <a:solidFill>
                  <a:schemeClr val="tx1"/>
                </a:solidFill>
              </a:rPr>
              <a:t>1</a:t>
            </a:r>
          </a:p>
          <a:p>
            <a:pPr algn="r">
              <a:lnSpc>
                <a:spcPct val="110000"/>
              </a:lnSpc>
              <a:buSzPct val="75000"/>
              <a:buFont typeface="Wingdings" panose="05000000000000000000" pitchFamily="2" charset="2"/>
              <a:buNone/>
            </a:pPr>
            <a:r>
              <a:rPr lang="en-US" altLang="zh-CN" sz="2800" baseline="-25000" smtClean="0">
                <a:solidFill>
                  <a:schemeClr val="tx1"/>
                </a:solidFill>
              </a:rPr>
              <a:t>          </a:t>
            </a:r>
            <a:r>
              <a:rPr lang="en-US" altLang="zh-CN" sz="2800" smtClean="0">
                <a:solidFill>
                  <a:schemeClr val="tx1"/>
                </a:solidFill>
              </a:rPr>
              <a:t>+ b</a:t>
            </a:r>
            <a:r>
              <a:rPr lang="en-US" altLang="zh-CN" sz="2800" baseline="-25000" smtClean="0">
                <a:solidFill>
                  <a:schemeClr val="tx1"/>
                </a:solidFill>
              </a:rPr>
              <a:t>3</a:t>
            </a:r>
            <a:r>
              <a:rPr lang="en-US" altLang="zh-CN" sz="2800" smtClean="0">
                <a:solidFill>
                  <a:schemeClr val="tx1"/>
                </a:solidFill>
                <a:latin typeface="Times New Roman" panose="02020603050405020304" pitchFamily="18" charset="0"/>
                <a:ea typeface="仿宋_GB2312" pitchFamily="49" charset="-122"/>
              </a:rPr>
              <a:t>×</a:t>
            </a:r>
            <a:r>
              <a:rPr lang="en-US" altLang="zh-CN" sz="2800" smtClean="0">
                <a:solidFill>
                  <a:schemeClr val="tx1"/>
                </a:solidFill>
              </a:rPr>
              <a:t>...</a:t>
            </a:r>
            <a:r>
              <a:rPr lang="en-US" altLang="zh-CN" sz="2800" smtClean="0">
                <a:solidFill>
                  <a:schemeClr val="tx1"/>
                </a:solidFill>
                <a:latin typeface="Times New Roman" panose="02020603050405020304" pitchFamily="18" charset="0"/>
                <a:ea typeface="仿宋_GB2312" pitchFamily="49" charset="-122"/>
              </a:rPr>
              <a:t>×</a:t>
            </a:r>
            <a:r>
              <a:rPr lang="en-US" altLang="zh-CN" sz="2800" smtClean="0">
                <a:solidFill>
                  <a:schemeClr val="tx1"/>
                </a:solidFill>
              </a:rPr>
              <a:t>b</a:t>
            </a:r>
            <a:r>
              <a:rPr lang="en-US" altLang="zh-CN" sz="2800" baseline="-25000" smtClean="0">
                <a:solidFill>
                  <a:schemeClr val="tx1"/>
                </a:solidFill>
              </a:rPr>
              <a:t>n</a:t>
            </a:r>
            <a:r>
              <a:rPr lang="en-US" altLang="zh-CN" sz="2800" smtClean="0">
                <a:solidFill>
                  <a:schemeClr val="tx1"/>
                </a:solidFill>
                <a:latin typeface="Times New Roman" panose="02020603050405020304" pitchFamily="18" charset="0"/>
                <a:ea typeface="仿宋_GB2312" pitchFamily="49" charset="-122"/>
              </a:rPr>
              <a:t>×</a:t>
            </a:r>
            <a:r>
              <a:rPr lang="en-US" altLang="zh-CN" sz="2800" smtClean="0">
                <a:solidFill>
                  <a:schemeClr val="tx1"/>
                </a:solidFill>
              </a:rPr>
              <a:t>j</a:t>
            </a:r>
            <a:r>
              <a:rPr lang="en-US" altLang="zh-CN" sz="2800" baseline="-25000" smtClean="0">
                <a:solidFill>
                  <a:schemeClr val="tx1"/>
                </a:solidFill>
              </a:rPr>
              <a:t>2</a:t>
            </a:r>
            <a:r>
              <a:rPr lang="en-US" altLang="zh-CN" sz="2800" smtClean="0">
                <a:solidFill>
                  <a:schemeClr val="tx1"/>
                </a:solidFill>
              </a:rPr>
              <a:t>+ ...+ b</a:t>
            </a:r>
            <a:r>
              <a:rPr lang="en-US" altLang="zh-CN" sz="2800" baseline="-25000" smtClean="0">
                <a:solidFill>
                  <a:schemeClr val="tx1"/>
                </a:solidFill>
              </a:rPr>
              <a:t>n</a:t>
            </a:r>
            <a:r>
              <a:rPr lang="en-US" altLang="zh-CN" sz="2800" smtClean="0">
                <a:solidFill>
                  <a:schemeClr val="tx1"/>
                </a:solidFill>
                <a:latin typeface="Times New Roman" panose="02020603050405020304" pitchFamily="18" charset="0"/>
                <a:ea typeface="仿宋_GB2312" pitchFamily="49" charset="-122"/>
              </a:rPr>
              <a:t>×</a:t>
            </a:r>
            <a:r>
              <a:rPr lang="en-US" altLang="zh-CN" sz="2800" smtClean="0">
                <a:solidFill>
                  <a:schemeClr val="tx1"/>
                </a:solidFill>
              </a:rPr>
              <a:t>j</a:t>
            </a:r>
            <a:r>
              <a:rPr lang="en-US" altLang="zh-CN" sz="2800" baseline="-25000" smtClean="0">
                <a:solidFill>
                  <a:schemeClr val="tx1"/>
                </a:solidFill>
              </a:rPr>
              <a:t>n-1 </a:t>
            </a:r>
            <a:r>
              <a:rPr lang="en-US" altLang="zh-CN" sz="2800" smtClean="0">
                <a:solidFill>
                  <a:schemeClr val="tx1"/>
                </a:solidFill>
              </a:rPr>
              <a:t>+ j</a:t>
            </a:r>
            <a:r>
              <a:rPr lang="en-US" altLang="zh-CN" sz="2800" baseline="-25000" smtClean="0">
                <a:solidFill>
                  <a:schemeClr val="tx1"/>
                </a:solidFill>
              </a:rPr>
              <a:t>n</a:t>
            </a:r>
            <a:r>
              <a:rPr lang="en-US" altLang="zh-CN" sz="2800" smtClean="0">
                <a:solidFill>
                  <a:schemeClr val="tx1"/>
                </a:solidFill>
              </a:rPr>
              <a:t> </a:t>
            </a:r>
            <a:r>
              <a:rPr lang="en-US" altLang="zh-CN" sz="2800" smtClean="0"/>
              <a:t>)</a:t>
            </a:r>
            <a:r>
              <a:rPr lang="en-US" altLang="zh-CN" sz="2800" smtClean="0">
                <a:solidFill>
                  <a:schemeClr val="tx1"/>
                </a:solidFill>
              </a:rPr>
              <a:t> </a:t>
            </a:r>
            <a:r>
              <a:rPr lang="en-US" altLang="zh-CN" sz="2800" smtClean="0">
                <a:solidFill>
                  <a:srgbClr val="00FFFF"/>
                </a:solidFill>
              </a:rPr>
              <a:t>L</a:t>
            </a:r>
          </a:p>
          <a:p>
            <a:pPr>
              <a:lnSpc>
                <a:spcPct val="130000"/>
              </a:lnSpc>
              <a:buSzPct val="75000"/>
              <a:buFont typeface="Wingdings" panose="05000000000000000000" pitchFamily="2" charset="2"/>
              <a:buNone/>
            </a:pPr>
            <a:r>
              <a:rPr lang="en-US" altLang="zh-CN" sz="2800" smtClean="0">
                <a:solidFill>
                  <a:schemeClr val="tx1"/>
                </a:solidFill>
              </a:rPr>
              <a:t>	= Loc(0, 0, …, 0) + </a:t>
            </a:r>
            <a:r>
              <a:rPr lang="en-US" altLang="zh-CN" sz="2800" smtClean="0">
                <a:solidFill>
                  <a:srgbClr val="00FFFF"/>
                </a:solidFill>
              </a:rPr>
              <a:t> </a:t>
            </a:r>
            <a:r>
              <a:rPr lang="en-US" altLang="zh-CN" sz="2800" smtClean="0">
                <a:solidFill>
                  <a:schemeClr val="tx1"/>
                </a:solidFill>
              </a:rPr>
              <a:t> </a:t>
            </a:r>
            <a:r>
              <a:rPr lang="en-US" altLang="en-US" sz="2800" smtClean="0"/>
              <a:t>∑</a:t>
            </a:r>
            <a:r>
              <a:rPr lang="en-US" altLang="zh-CN" sz="2800" smtClean="0"/>
              <a:t>c</a:t>
            </a:r>
            <a:r>
              <a:rPr lang="en-US" altLang="zh-CN" sz="2800" baseline="-25000" smtClean="0"/>
              <a:t>i</a:t>
            </a:r>
            <a:r>
              <a:rPr lang="en-US" altLang="zh-CN" sz="2800" smtClean="0"/>
              <a:t> j</a:t>
            </a:r>
            <a:r>
              <a:rPr lang="en-US" altLang="zh-CN" sz="2800" baseline="-25000" smtClean="0"/>
              <a:t>i</a:t>
            </a:r>
          </a:p>
          <a:p>
            <a:pPr>
              <a:lnSpc>
                <a:spcPct val="130000"/>
              </a:lnSpc>
              <a:buSzPct val="75000"/>
              <a:buFont typeface="Wingdings" panose="05000000000000000000" pitchFamily="2" charset="2"/>
              <a:buNone/>
            </a:pPr>
            <a:r>
              <a:rPr lang="zh-CN" altLang="en-US" sz="2800" smtClean="0"/>
              <a:t>	其中：</a:t>
            </a:r>
            <a:r>
              <a:rPr lang="en-US" altLang="zh-CN" sz="2800" smtClean="0"/>
              <a:t>c</a:t>
            </a:r>
            <a:r>
              <a:rPr lang="en-US" altLang="zh-CN" sz="2800" baseline="-25000" smtClean="0"/>
              <a:t>n</a:t>
            </a:r>
            <a:r>
              <a:rPr lang="en-US" altLang="zh-CN" sz="2800" smtClean="0"/>
              <a:t>=</a:t>
            </a:r>
            <a:r>
              <a:rPr lang="en-US" altLang="zh-CN" sz="2800" smtClean="0">
                <a:solidFill>
                  <a:srgbClr val="00FFFF"/>
                </a:solidFill>
              </a:rPr>
              <a:t>L</a:t>
            </a:r>
            <a:r>
              <a:rPr lang="zh-CN" altLang="en-US" sz="2800" smtClean="0"/>
              <a:t>，</a:t>
            </a:r>
            <a:r>
              <a:rPr lang="en-US" altLang="zh-CN" sz="2800" smtClean="0"/>
              <a:t>c</a:t>
            </a:r>
            <a:r>
              <a:rPr lang="en-US" altLang="zh-CN" sz="2800" baseline="-25000" smtClean="0"/>
              <a:t>i-1</a:t>
            </a:r>
            <a:r>
              <a:rPr lang="en-US" altLang="zh-CN" sz="2800" smtClean="0"/>
              <a:t> =</a:t>
            </a:r>
            <a:r>
              <a:rPr lang="en-US" altLang="zh-CN" sz="2800" smtClean="0">
                <a:solidFill>
                  <a:schemeClr val="tx1"/>
                </a:solidFill>
              </a:rPr>
              <a:t>b</a:t>
            </a:r>
            <a:r>
              <a:rPr lang="en-US" altLang="zh-CN" sz="2800" baseline="-25000" smtClean="0">
                <a:solidFill>
                  <a:schemeClr val="tx1"/>
                </a:solidFill>
              </a:rPr>
              <a:t>i</a:t>
            </a:r>
            <a:r>
              <a:rPr lang="en-US" altLang="zh-CN" sz="2800" smtClean="0">
                <a:solidFill>
                  <a:schemeClr val="tx1"/>
                </a:solidFill>
              </a:rPr>
              <a:t>×c</a:t>
            </a:r>
            <a:r>
              <a:rPr lang="en-US" altLang="zh-CN" sz="2800" baseline="-25000" smtClean="0">
                <a:solidFill>
                  <a:schemeClr val="tx1"/>
                </a:solidFill>
              </a:rPr>
              <a:t>i</a:t>
            </a:r>
            <a:r>
              <a:rPr lang="zh-CN" altLang="en-US" sz="2800" smtClean="0"/>
              <a:t>，</a:t>
            </a:r>
            <a:r>
              <a:rPr lang="en-US" altLang="zh-CN" sz="2800" smtClean="0"/>
              <a:t>1&lt; i ≤ n</a:t>
            </a:r>
            <a:r>
              <a:rPr lang="zh-CN" altLang="en-US" sz="2800" smtClean="0"/>
              <a:t>。</a:t>
            </a:r>
          </a:p>
        </p:txBody>
      </p:sp>
      <p:sp>
        <p:nvSpPr>
          <p:cNvPr id="41989" name="Text Box 7"/>
          <p:cNvSpPr txBox="1">
            <a:spLocks noChangeArrowheads="1"/>
          </p:cNvSpPr>
          <p:nvPr/>
        </p:nvSpPr>
        <p:spPr bwMode="auto">
          <a:xfrm>
            <a:off x="3913188" y="3641725"/>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
                <a:srgbClr val="CC99FF"/>
              </a:buClr>
              <a:buSzTx/>
              <a:buFont typeface="Monotype Sorts"/>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n</a:t>
            </a:r>
          </a:p>
        </p:txBody>
      </p:sp>
      <p:sp>
        <p:nvSpPr>
          <p:cNvPr id="41990" name="Text Box 8"/>
          <p:cNvSpPr txBox="1">
            <a:spLocks noChangeArrowheads="1"/>
          </p:cNvSpPr>
          <p:nvPr/>
        </p:nvSpPr>
        <p:spPr bwMode="auto">
          <a:xfrm>
            <a:off x="3868738" y="4356100"/>
            <a:ext cx="67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
                <a:srgbClr val="CC99FF"/>
              </a:buClr>
              <a:buSzTx/>
              <a:buFont typeface="Monotype Sorts"/>
              <a:buNone/>
              <a:tabLst/>
              <a:defRPr/>
            </a:pPr>
            <a:r>
              <a:rPr kumimoji="1" lang="en-US" altLang="zh-CN" sz="2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i=1</a:t>
            </a:r>
          </a:p>
        </p:txBody>
      </p:sp>
      <p:sp>
        <p:nvSpPr>
          <p:cNvPr id="1430537" name="AutoShape 9"/>
          <p:cNvSpPr>
            <a:spLocks noChangeArrowheads="1"/>
          </p:cNvSpPr>
          <p:nvPr/>
        </p:nvSpPr>
        <p:spPr bwMode="auto">
          <a:xfrm>
            <a:off x="4332288" y="2149475"/>
            <a:ext cx="2025650" cy="650875"/>
          </a:xfrm>
          <a:prstGeom prst="wedgeRoundRectCallout">
            <a:avLst>
              <a:gd name="adj1" fmla="val -88097"/>
              <a:gd name="adj2" fmla="val 65444"/>
              <a:gd name="adj3" fmla="val 16667"/>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数组基址</a:t>
            </a:r>
          </a:p>
        </p:txBody>
      </p:sp>
      <p:sp>
        <p:nvSpPr>
          <p:cNvPr id="1430538" name="AutoShape 10"/>
          <p:cNvSpPr>
            <a:spLocks noChangeArrowheads="1"/>
          </p:cNvSpPr>
          <p:nvPr/>
        </p:nvSpPr>
        <p:spPr bwMode="auto">
          <a:xfrm>
            <a:off x="6508750" y="4224338"/>
            <a:ext cx="2116138" cy="720725"/>
          </a:xfrm>
          <a:prstGeom prst="wedgeRoundRectCallout">
            <a:avLst>
              <a:gd name="adj1" fmla="val -121236"/>
              <a:gd name="adj2" fmla="val -41597"/>
              <a:gd name="adj3" fmla="val 16667"/>
            </a:avLst>
          </a:prstGeom>
          <a:noFill/>
          <a:ln w="28575">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rgbClr val="CC99FF"/>
              </a:buClr>
              <a:buSzTx/>
              <a:buFont typeface="Monotype Sorts"/>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i</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为常数</a:t>
            </a:r>
          </a:p>
        </p:txBody>
      </p:sp>
      <p:sp>
        <p:nvSpPr>
          <p:cNvPr id="9" name="Text Box 9"/>
          <p:cNvSpPr txBox="1">
            <a:spLocks noChangeArrowheads="1"/>
          </p:cNvSpPr>
          <p:nvPr/>
        </p:nvSpPr>
        <p:spPr bwMode="auto">
          <a:xfrm>
            <a:off x="379413" y="5284788"/>
            <a:ext cx="85963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楷体" panose="02010609060101010101" pitchFamily="49" charset="-122"/>
                <a:ea typeface="楷体" panose="02010609060101010101" pitchFamily="49" charset="-122"/>
                <a:cs typeface="+mn-cs"/>
              </a:rPr>
              <a:t>n</a:t>
            </a:r>
            <a:r>
              <a:rPr kumimoji="1" lang="zh-CN" altLang="en-US" sz="3200" b="1" i="0" u="none" strike="noStrike" kern="1200" cap="none" spc="0" normalizeH="0" baseline="0" noProof="0">
                <a:ln>
                  <a:noFill/>
                </a:ln>
                <a:solidFill>
                  <a:srgbClr val="FFFFFF"/>
                </a:solidFill>
                <a:effectLst/>
                <a:uLnTx/>
                <a:uFillTx/>
                <a:latin typeface="楷体" panose="02010609060101010101" pitchFamily="49" charset="-122"/>
                <a:ea typeface="楷体" panose="02010609060101010101" pitchFamily="49" charset="-122"/>
                <a:cs typeface="+mn-cs"/>
              </a:rPr>
              <a:t>维数组的映象函数：</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数组元素的存储位置是其下标的线性函数。</a:t>
            </a:r>
            <a:r>
              <a:rPr kumimoji="1" lang="zh-CN" altLang="en-US" sz="3200" b="1" i="0" u="none" strike="noStrike" kern="1200" cap="none" spc="0" normalizeH="0" baseline="0" noProof="0">
                <a:ln>
                  <a:noFill/>
                </a:ln>
                <a:solidFill>
                  <a:srgbClr val="FFFF00"/>
                </a:solidFill>
                <a:effectLst/>
                <a:uLnTx/>
                <a:uFillTx/>
                <a:latin typeface="楷体" panose="02010609060101010101" pitchFamily="49" charset="-122"/>
                <a:ea typeface="楷体" panose="02010609060101010101" pitchFamily="49" charset="-122"/>
                <a:cs typeface="+mn-cs"/>
              </a:rPr>
              <a:t>数组动态存储的理论基础</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a:t>
            </a:r>
          </a:p>
        </p:txBody>
      </p:sp>
    </p:spTree>
    <p:extLst>
      <p:ext uri="{BB962C8B-B14F-4D97-AF65-F5344CB8AC3E}">
        <p14:creationId xmlns:p14="http://schemas.microsoft.com/office/powerpoint/2010/main" val="315933763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0537"/>
                                        </p:tgtEl>
                                        <p:attrNameLst>
                                          <p:attrName>style.visibility</p:attrName>
                                        </p:attrNameLst>
                                      </p:cBhvr>
                                      <p:to>
                                        <p:strVal val="visible"/>
                                      </p:to>
                                    </p:set>
                                    <p:animEffect transition="in" filter="wipe(down)">
                                      <p:cBhvr>
                                        <p:cTn id="7" dur="500"/>
                                        <p:tgtEl>
                                          <p:spTgt spid="14305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0538"/>
                                        </p:tgtEl>
                                        <p:attrNameLst>
                                          <p:attrName>style.visibility</p:attrName>
                                        </p:attrNameLst>
                                      </p:cBhvr>
                                      <p:to>
                                        <p:strVal val="visible"/>
                                      </p:to>
                                    </p:set>
                                    <p:animEffect transition="in" filter="wipe(down)">
                                      <p:cBhvr>
                                        <p:cTn id="12" dur="500"/>
                                        <p:tgtEl>
                                          <p:spTgt spid="14305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7" grpId="0" animBg="1"/>
      <p:bldP spid="1430538" grpId="0" animBg="1"/>
      <p:bldP spid="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灯片编号占位符 5"/>
          <p:cNvSpPr>
            <a:spLocks noGrp="1"/>
          </p:cNvSpPr>
          <p:nvPr>
            <p:ph type="sldNum" sz="quarter" idx="11"/>
          </p:nvPr>
        </p:nvSpPr>
        <p:spPr/>
        <p:txBody>
          <a:bodyPr/>
          <a:lstStyle/>
          <a:p>
            <a:r>
              <a:rPr lang="zh-CN" altLang="en-US"/>
              <a:t>第 </a:t>
            </a:r>
            <a:fld id="{C0D59A31-0745-4F80-A393-1900A2ED7600}" type="slidenum">
              <a:rPr lang="zh-CN" altLang="en-US" b="1">
                <a:solidFill>
                  <a:srgbClr val="66CCFF"/>
                </a:solidFill>
              </a:rPr>
              <a:pPr/>
              <a:t>24</a:t>
            </a:fld>
            <a:r>
              <a:rPr lang="en-US" altLang="zh-CN" b="1"/>
              <a:t> </a:t>
            </a:r>
            <a:r>
              <a:rPr lang="zh-CN" altLang="en-US"/>
              <a:t>页</a:t>
            </a:r>
            <a:endParaRPr lang="zh-CN" altLang="en-US" sz="1800">
              <a:latin typeface="Arial" charset="0"/>
            </a:endParaRPr>
          </a:p>
        </p:txBody>
      </p:sp>
      <p:sp>
        <p:nvSpPr>
          <p:cNvPr id="1430530" name="Rectangle 2"/>
          <p:cNvSpPr>
            <a:spLocks noGrp="1" noChangeArrowheads="1"/>
          </p:cNvSpPr>
          <p:nvPr>
            <p:ph type="title"/>
          </p:nvPr>
        </p:nvSpPr>
        <p:spPr/>
        <p:txBody>
          <a:bodyPr/>
          <a:lstStyle/>
          <a:p>
            <a:r>
              <a:rPr lang="en-US" altLang="zh-CN" i="0">
                <a:solidFill>
                  <a:srgbClr val="FFFF66"/>
                </a:solidFill>
              </a:rPr>
              <a:t>5.2 </a:t>
            </a:r>
            <a:r>
              <a:rPr lang="zh-CN" altLang="en-US" i="0">
                <a:solidFill>
                  <a:srgbClr val="FFFF66"/>
                </a:solidFill>
              </a:rPr>
              <a:t>数组的存储和实现</a:t>
            </a:r>
            <a:endParaRPr lang="en-US" altLang="zh-CN" i="0">
              <a:solidFill>
                <a:srgbClr val="FFFF66"/>
              </a:solidFill>
            </a:endParaRPr>
          </a:p>
        </p:txBody>
      </p:sp>
      <p:sp>
        <p:nvSpPr>
          <p:cNvPr id="1430531" name="Rectangle 3"/>
          <p:cNvSpPr>
            <a:spLocks noGrp="1" noChangeArrowheads="1"/>
          </p:cNvSpPr>
          <p:nvPr>
            <p:ph type="body" sz="half" idx="1"/>
          </p:nvPr>
        </p:nvSpPr>
        <p:spPr>
          <a:xfrm>
            <a:off x="228600" y="914400"/>
            <a:ext cx="8664575" cy="3640138"/>
          </a:xfrm>
        </p:spPr>
        <p:txBody>
          <a:bodyPr/>
          <a:lstStyle/>
          <a:p>
            <a:pPr eaLnBrk="0" hangingPunct="0">
              <a:lnSpc>
                <a:spcPct val="110000"/>
              </a:lnSpc>
              <a:buSzPct val="75000"/>
            </a:pPr>
            <a:r>
              <a:rPr kumimoji="0" lang="en-US" altLang="zh-CN" dirty="0"/>
              <a:t>N</a:t>
            </a:r>
            <a:r>
              <a:rPr kumimoji="0" lang="zh-CN" altLang="en-US" dirty="0"/>
              <a:t>维数组</a:t>
            </a:r>
          </a:p>
          <a:p>
            <a:pPr eaLnBrk="0" hangingPunct="0">
              <a:lnSpc>
                <a:spcPct val="110000"/>
              </a:lnSpc>
              <a:buSzPct val="75000"/>
              <a:buFont typeface="Wingdings" pitchFamily="2" charset="2"/>
              <a:buNone/>
            </a:pPr>
            <a:r>
              <a:rPr kumimoji="0" lang="zh-CN" altLang="en-US" dirty="0"/>
              <a:t>	一般的</a:t>
            </a:r>
            <a:r>
              <a:rPr kumimoji="0" lang="en-US" altLang="zh-CN" dirty="0"/>
              <a:t>N</a:t>
            </a:r>
            <a:r>
              <a:rPr kumimoji="0" lang="zh-CN" altLang="en-US" dirty="0"/>
              <a:t>维数组：</a:t>
            </a:r>
            <a:r>
              <a:rPr kumimoji="0" lang="en-US" altLang="zh-CN" dirty="0"/>
              <a:t>A[b</a:t>
            </a:r>
            <a:r>
              <a:rPr kumimoji="0" lang="en-US" altLang="zh-CN" baseline="-25000" dirty="0"/>
              <a:t>1</a:t>
            </a:r>
            <a:r>
              <a:rPr kumimoji="0" lang="en-US" altLang="zh-CN" dirty="0"/>
              <a:t>, b</a:t>
            </a:r>
            <a:r>
              <a:rPr kumimoji="0" lang="en-US" altLang="zh-CN" baseline="-25000" dirty="0"/>
              <a:t>2</a:t>
            </a:r>
            <a:r>
              <a:rPr kumimoji="0" lang="en-US" altLang="zh-CN" dirty="0"/>
              <a:t>, …, </a:t>
            </a:r>
            <a:r>
              <a:rPr kumimoji="0" lang="en-US" altLang="zh-CN" dirty="0" err="1"/>
              <a:t>b</a:t>
            </a:r>
            <a:r>
              <a:rPr kumimoji="0" lang="en-US" altLang="zh-CN" baseline="-25000" dirty="0" err="1"/>
              <a:t>n</a:t>
            </a:r>
            <a:r>
              <a:rPr kumimoji="0" lang="en-US" altLang="zh-CN" dirty="0"/>
              <a:t>]</a:t>
            </a:r>
            <a:r>
              <a:rPr kumimoji="0" lang="zh-CN" altLang="en-US" dirty="0"/>
              <a:t>：</a:t>
            </a:r>
          </a:p>
          <a:p>
            <a:pPr eaLnBrk="0" hangingPunct="0">
              <a:lnSpc>
                <a:spcPct val="110000"/>
              </a:lnSpc>
              <a:buSzPct val="75000"/>
              <a:buFont typeface="Wingdings" pitchFamily="2" charset="2"/>
              <a:buNone/>
            </a:pPr>
            <a:r>
              <a:rPr kumimoji="0" lang="zh-CN" altLang="en-US" dirty="0"/>
              <a:t>	 </a:t>
            </a:r>
            <a:r>
              <a:rPr lang="en-US" altLang="zh-CN" sz="3200" dirty="0">
                <a:solidFill>
                  <a:schemeClr val="tx1"/>
                </a:solidFill>
              </a:rPr>
              <a:t>Loc( </a:t>
            </a:r>
            <a:r>
              <a:rPr lang="en-US" altLang="zh-CN" sz="3200" i="1" dirty="0">
                <a:solidFill>
                  <a:schemeClr val="tx1"/>
                </a:solidFill>
              </a:rPr>
              <a:t>j</a:t>
            </a:r>
            <a:r>
              <a:rPr lang="en-US" altLang="zh-CN" sz="3200" i="1" baseline="-25000" dirty="0">
                <a:solidFill>
                  <a:schemeClr val="tx1"/>
                </a:solidFill>
              </a:rPr>
              <a:t>1</a:t>
            </a:r>
            <a:r>
              <a:rPr lang="en-US" altLang="zh-CN" sz="3200" i="1" dirty="0">
                <a:solidFill>
                  <a:schemeClr val="tx1"/>
                </a:solidFill>
              </a:rPr>
              <a:t>, j</a:t>
            </a:r>
            <a:r>
              <a:rPr lang="en-US" altLang="zh-CN" sz="3200" i="1" baseline="-25000" dirty="0">
                <a:solidFill>
                  <a:schemeClr val="tx1"/>
                </a:solidFill>
              </a:rPr>
              <a:t>2</a:t>
            </a:r>
            <a:r>
              <a:rPr lang="en-US" altLang="zh-CN" sz="3200" i="1" dirty="0">
                <a:solidFill>
                  <a:schemeClr val="tx1"/>
                </a:solidFill>
              </a:rPr>
              <a:t>, …, </a:t>
            </a:r>
            <a:r>
              <a:rPr lang="en-US" altLang="zh-CN" sz="3200" i="1" dirty="0" err="1">
                <a:solidFill>
                  <a:schemeClr val="tx1"/>
                </a:solidFill>
              </a:rPr>
              <a:t>j</a:t>
            </a:r>
            <a:r>
              <a:rPr lang="en-US" altLang="zh-CN" sz="3200" i="1" baseline="-25000" dirty="0" err="1">
                <a:solidFill>
                  <a:schemeClr val="tx1"/>
                </a:solidFill>
              </a:rPr>
              <a:t>n</a:t>
            </a:r>
            <a:r>
              <a:rPr lang="en-US" altLang="zh-CN" sz="3200" dirty="0">
                <a:solidFill>
                  <a:schemeClr val="tx1"/>
                </a:solidFill>
              </a:rPr>
              <a:t> )</a:t>
            </a:r>
          </a:p>
          <a:p>
            <a:pPr eaLnBrk="0" hangingPunct="0">
              <a:lnSpc>
                <a:spcPct val="130000"/>
              </a:lnSpc>
              <a:buSzPct val="75000"/>
              <a:buFont typeface="Wingdings" pitchFamily="2" charset="2"/>
              <a:buNone/>
            </a:pPr>
            <a:r>
              <a:rPr lang="en-US" altLang="zh-CN" sz="3200" dirty="0">
                <a:solidFill>
                  <a:schemeClr val="tx1"/>
                </a:solidFill>
              </a:rPr>
              <a:t>	 = Loc(0, 0, …, 0) +  </a:t>
            </a:r>
            <a:r>
              <a:rPr lang="en-US" altLang="en-US" sz="3200" dirty="0"/>
              <a:t>∑</a:t>
            </a:r>
            <a:r>
              <a:rPr lang="en-US" altLang="zh-CN" sz="3200" dirty="0" err="1"/>
              <a:t>c</a:t>
            </a:r>
            <a:r>
              <a:rPr lang="en-US" altLang="zh-CN" sz="3200" baseline="-25000" dirty="0" err="1"/>
              <a:t>i</a:t>
            </a:r>
            <a:r>
              <a:rPr lang="en-US" altLang="zh-CN" sz="3200" dirty="0"/>
              <a:t> </a:t>
            </a:r>
            <a:r>
              <a:rPr lang="en-US" altLang="zh-CN" sz="3200" dirty="0" err="1"/>
              <a:t>j</a:t>
            </a:r>
            <a:r>
              <a:rPr lang="en-US" altLang="zh-CN" sz="3200" baseline="-25000" dirty="0" err="1"/>
              <a:t>i</a:t>
            </a:r>
            <a:endParaRPr lang="en-US" altLang="zh-CN" sz="3200" baseline="-25000" dirty="0"/>
          </a:p>
          <a:p>
            <a:pPr eaLnBrk="0" hangingPunct="0">
              <a:lnSpc>
                <a:spcPct val="130000"/>
              </a:lnSpc>
              <a:buSzPct val="75000"/>
              <a:buFont typeface="Wingdings" pitchFamily="2" charset="2"/>
              <a:buNone/>
            </a:pPr>
            <a:r>
              <a:rPr lang="zh-CN" altLang="en-US" sz="3200" dirty="0"/>
              <a:t>	其中：</a:t>
            </a:r>
            <a:r>
              <a:rPr lang="en-US" altLang="zh-CN" sz="3200" dirty="0" err="1"/>
              <a:t>c</a:t>
            </a:r>
            <a:r>
              <a:rPr lang="en-US" altLang="zh-CN" sz="3200" baseline="-25000" dirty="0" err="1"/>
              <a:t>n</a:t>
            </a:r>
            <a:r>
              <a:rPr lang="en-US" altLang="zh-CN" sz="3200" dirty="0"/>
              <a:t>=L</a:t>
            </a:r>
            <a:r>
              <a:rPr lang="zh-CN" altLang="en-US" sz="3200" dirty="0"/>
              <a:t>，</a:t>
            </a:r>
            <a:r>
              <a:rPr lang="en-US" altLang="zh-CN" sz="3200" dirty="0"/>
              <a:t>c</a:t>
            </a:r>
            <a:r>
              <a:rPr lang="en-US" altLang="zh-CN" sz="3200" baseline="-25000" dirty="0"/>
              <a:t>i-1</a:t>
            </a:r>
            <a:r>
              <a:rPr lang="en-US" altLang="zh-CN" sz="3200" dirty="0"/>
              <a:t> =</a:t>
            </a:r>
            <a:r>
              <a:rPr lang="en-US" altLang="zh-CN" sz="3200" dirty="0" err="1">
                <a:solidFill>
                  <a:schemeClr val="tx1"/>
                </a:solidFill>
              </a:rPr>
              <a:t>b</a:t>
            </a:r>
            <a:r>
              <a:rPr lang="en-US" altLang="zh-CN" sz="3200" baseline="-25000" dirty="0" err="1">
                <a:solidFill>
                  <a:schemeClr val="tx1"/>
                </a:solidFill>
              </a:rPr>
              <a:t>i</a:t>
            </a:r>
            <a:r>
              <a:rPr lang="en-US" altLang="zh-CN" sz="3200" dirty="0" err="1">
                <a:solidFill>
                  <a:schemeClr val="tx1"/>
                </a:solidFill>
              </a:rPr>
              <a:t>×c</a:t>
            </a:r>
            <a:r>
              <a:rPr lang="en-US" altLang="zh-CN" sz="3200" baseline="-25000" dirty="0" err="1">
                <a:solidFill>
                  <a:schemeClr val="tx1"/>
                </a:solidFill>
              </a:rPr>
              <a:t>i</a:t>
            </a:r>
            <a:r>
              <a:rPr lang="zh-CN" altLang="en-US" sz="3200" dirty="0"/>
              <a:t>，</a:t>
            </a:r>
            <a:r>
              <a:rPr lang="en-US" altLang="zh-CN" sz="3200" dirty="0"/>
              <a:t>1</a:t>
            </a:r>
            <a:r>
              <a:rPr lang="zh-CN" altLang="en-US" sz="3200" dirty="0"/>
              <a:t>＜</a:t>
            </a:r>
            <a:r>
              <a:rPr lang="en-US" altLang="zh-CN" sz="3200" dirty="0" err="1"/>
              <a:t>i≤n</a:t>
            </a:r>
            <a:r>
              <a:rPr lang="zh-CN" altLang="en-US" sz="3200" dirty="0"/>
              <a:t>。</a:t>
            </a:r>
          </a:p>
        </p:txBody>
      </p:sp>
      <p:sp>
        <p:nvSpPr>
          <p:cNvPr id="1430535" name="Text Box 7"/>
          <p:cNvSpPr txBox="1">
            <a:spLocks noChangeArrowheads="1"/>
          </p:cNvSpPr>
          <p:nvPr/>
        </p:nvSpPr>
        <p:spPr bwMode="auto">
          <a:xfrm>
            <a:off x="4437063" y="2843213"/>
            <a:ext cx="495300" cy="457200"/>
          </a:xfrm>
          <a:prstGeom prst="rect">
            <a:avLst/>
          </a:prstGeom>
          <a:noFill/>
          <a:ln w="9525">
            <a:noFill/>
            <a:miter lim="800000"/>
            <a:headEnd/>
            <a:tailEnd/>
          </a:ln>
          <a:effectLst/>
        </p:spPr>
        <p:txBody>
          <a:bodyPr>
            <a:spAutoFit/>
          </a:bodyPr>
          <a:lstStyle/>
          <a:p>
            <a:pPr algn="ctr">
              <a:lnSpc>
                <a:spcPct val="100000"/>
              </a:lnSpc>
              <a:spcBef>
                <a:spcPct val="50000"/>
              </a:spcBef>
              <a:buClr>
                <a:srgbClr val="CC99FF"/>
              </a:buClr>
              <a:buFont typeface="Monotype Sorts" pitchFamily="2" charset="2"/>
              <a:buNone/>
            </a:pPr>
            <a:r>
              <a:rPr lang="en-US" altLang="zh-CN" sz="2400">
                <a:solidFill>
                  <a:schemeClr val="tx1"/>
                </a:solidFill>
                <a:latin typeface="Times New Roman" pitchFamily="18" charset="0"/>
              </a:rPr>
              <a:t>n</a:t>
            </a:r>
          </a:p>
        </p:txBody>
      </p:sp>
      <p:sp>
        <p:nvSpPr>
          <p:cNvPr id="1430536" name="Text Box 8"/>
          <p:cNvSpPr txBox="1">
            <a:spLocks noChangeArrowheads="1"/>
          </p:cNvSpPr>
          <p:nvPr/>
        </p:nvSpPr>
        <p:spPr bwMode="auto">
          <a:xfrm>
            <a:off x="4392613" y="3557588"/>
            <a:ext cx="674687" cy="457200"/>
          </a:xfrm>
          <a:prstGeom prst="rect">
            <a:avLst/>
          </a:prstGeom>
          <a:noFill/>
          <a:ln w="9525">
            <a:noFill/>
            <a:miter lim="800000"/>
            <a:headEnd/>
            <a:tailEnd/>
          </a:ln>
          <a:effectLst/>
        </p:spPr>
        <p:txBody>
          <a:bodyPr>
            <a:spAutoFit/>
          </a:bodyPr>
          <a:lstStyle/>
          <a:p>
            <a:pPr algn="ctr">
              <a:lnSpc>
                <a:spcPct val="100000"/>
              </a:lnSpc>
              <a:spcBef>
                <a:spcPct val="50000"/>
              </a:spcBef>
              <a:buClr>
                <a:srgbClr val="CC99FF"/>
              </a:buClr>
              <a:buFont typeface="Monotype Sorts" pitchFamily="2" charset="2"/>
              <a:buNone/>
            </a:pPr>
            <a:r>
              <a:rPr lang="en-US" altLang="zh-CN" sz="2400">
                <a:solidFill>
                  <a:schemeClr val="tx1"/>
                </a:solidFill>
                <a:latin typeface="Times New Roman" pitchFamily="18" charset="0"/>
              </a:rPr>
              <a:t>i=1</a:t>
            </a:r>
          </a:p>
        </p:txBody>
      </p:sp>
      <p:sp>
        <p:nvSpPr>
          <p:cNvPr id="1430537" name="AutoShape 9"/>
          <p:cNvSpPr>
            <a:spLocks noChangeArrowheads="1"/>
          </p:cNvSpPr>
          <p:nvPr/>
        </p:nvSpPr>
        <p:spPr bwMode="auto">
          <a:xfrm>
            <a:off x="1150938" y="4778375"/>
            <a:ext cx="2025650" cy="720725"/>
          </a:xfrm>
          <a:prstGeom prst="wedgeRoundRectCallout">
            <a:avLst>
              <a:gd name="adj1" fmla="val -17162"/>
              <a:gd name="adj2" fmla="val -191190"/>
              <a:gd name="adj3" fmla="val 16667"/>
            </a:avLst>
          </a:prstGeom>
          <a:noFill/>
          <a:ln w="28575">
            <a:solidFill>
              <a:srgbClr val="00FFFF"/>
            </a:solidFill>
            <a:miter lim="800000"/>
            <a:headEnd/>
            <a:tailEnd/>
          </a:ln>
          <a:effectLst/>
        </p:spPr>
        <p:txBody>
          <a:bodyPr/>
          <a:lstStyle/>
          <a:p>
            <a:pPr algn="ctr">
              <a:lnSpc>
                <a:spcPct val="100000"/>
              </a:lnSpc>
              <a:buClr>
                <a:srgbClr val="CC99FF"/>
              </a:buClr>
              <a:buFont typeface="Monotype Sorts" pitchFamily="2" charset="2"/>
              <a:buNone/>
            </a:pPr>
            <a:r>
              <a:rPr lang="zh-CN" altLang="en-US">
                <a:solidFill>
                  <a:schemeClr val="tx1"/>
                </a:solidFill>
                <a:latin typeface="Times New Roman" pitchFamily="18" charset="0"/>
              </a:rPr>
              <a:t>数组基址</a:t>
            </a:r>
          </a:p>
        </p:txBody>
      </p:sp>
      <p:sp>
        <p:nvSpPr>
          <p:cNvPr id="1430538" name="AutoShape 10"/>
          <p:cNvSpPr>
            <a:spLocks noChangeArrowheads="1"/>
          </p:cNvSpPr>
          <p:nvPr/>
        </p:nvSpPr>
        <p:spPr bwMode="auto">
          <a:xfrm>
            <a:off x="4616450" y="4778375"/>
            <a:ext cx="2116138" cy="720725"/>
          </a:xfrm>
          <a:prstGeom prst="wedgeRoundRectCallout">
            <a:avLst>
              <a:gd name="adj1" fmla="val -37847"/>
              <a:gd name="adj2" fmla="val -98458"/>
              <a:gd name="adj3" fmla="val 16667"/>
            </a:avLst>
          </a:prstGeom>
          <a:noFill/>
          <a:ln w="28575">
            <a:solidFill>
              <a:srgbClr val="00FFFF"/>
            </a:solidFill>
            <a:miter lim="800000"/>
            <a:headEnd/>
            <a:tailEnd/>
          </a:ln>
          <a:effectLst/>
        </p:spPr>
        <p:txBody>
          <a:bodyPr/>
          <a:lstStyle/>
          <a:p>
            <a:pPr algn="ctr">
              <a:lnSpc>
                <a:spcPct val="100000"/>
              </a:lnSpc>
              <a:buClr>
                <a:srgbClr val="CC99FF"/>
              </a:buClr>
              <a:buFont typeface="Monotype Sorts" pitchFamily="2" charset="2"/>
              <a:buNone/>
            </a:pPr>
            <a:r>
              <a:rPr lang="en-US" altLang="zh-CN">
                <a:solidFill>
                  <a:schemeClr val="tx1"/>
                </a:solidFill>
                <a:latin typeface="Times New Roman" pitchFamily="18" charset="0"/>
              </a:rPr>
              <a:t>C</a:t>
            </a:r>
            <a:r>
              <a:rPr lang="en-US" altLang="zh-CN" baseline="-25000">
                <a:solidFill>
                  <a:schemeClr val="tx1"/>
                </a:solidFill>
                <a:latin typeface="Times New Roman" pitchFamily="18" charset="0"/>
              </a:rPr>
              <a:t>i</a:t>
            </a:r>
            <a:r>
              <a:rPr lang="zh-CN" altLang="en-US">
                <a:solidFill>
                  <a:schemeClr val="tx1"/>
                </a:solidFill>
                <a:latin typeface="Times New Roman" pitchFamily="18" charset="0"/>
              </a:rPr>
              <a:t>为常数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0537"/>
                                        </p:tgtEl>
                                        <p:attrNameLst>
                                          <p:attrName>style.visibility</p:attrName>
                                        </p:attrNameLst>
                                      </p:cBhvr>
                                      <p:to>
                                        <p:strVal val="visible"/>
                                      </p:to>
                                    </p:set>
                                    <p:animEffect transition="in" filter="wipe(down)">
                                      <p:cBhvr>
                                        <p:cTn id="7" dur="500"/>
                                        <p:tgtEl>
                                          <p:spTgt spid="14305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0538"/>
                                        </p:tgtEl>
                                        <p:attrNameLst>
                                          <p:attrName>style.visibility</p:attrName>
                                        </p:attrNameLst>
                                      </p:cBhvr>
                                      <p:to>
                                        <p:strVal val="visible"/>
                                      </p:to>
                                    </p:set>
                                    <p:animEffect transition="in" filter="wipe(down)">
                                      <p:cBhvr>
                                        <p:cTn id="12" dur="500"/>
                                        <p:tgtEl>
                                          <p:spTgt spid="1430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7" grpId="0" animBg="1"/>
      <p:bldP spid="14305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2"/>
          </p:nvPr>
        </p:nvSpPr>
        <p:spPr>
          <a:xfrm>
            <a:off x="296525" y="914400"/>
            <a:ext cx="8580775" cy="5010150"/>
          </a:xfrm>
        </p:spPr>
        <p:txBody>
          <a:bodyPr/>
          <a:lstStyle/>
          <a:p>
            <a:r>
              <a:rPr lang="zh-CN" altLang="en-US" dirty="0" smtClean="0"/>
              <a:t>计算思路</a:t>
            </a:r>
            <a:endParaRPr lang="en-US" altLang="zh-CN" dirty="0" smtClean="0"/>
          </a:p>
          <a:p>
            <a:pPr lvl="1"/>
            <a:endParaRPr lang="en-US" altLang="zh-CN" dirty="0" smtClean="0">
              <a:solidFill>
                <a:srgbClr val="00FFFF"/>
              </a:solidFill>
            </a:endParaRPr>
          </a:p>
          <a:p>
            <a:pPr lvl="1"/>
            <a:r>
              <a:rPr lang="en-US" altLang="zh-CN" dirty="0" smtClean="0">
                <a:solidFill>
                  <a:srgbClr val="00FFFF"/>
                </a:solidFill>
              </a:rPr>
              <a:t>N</a:t>
            </a:r>
            <a:r>
              <a:rPr lang="zh-CN" altLang="en-US" dirty="0" smtClean="0">
                <a:solidFill>
                  <a:srgbClr val="00FFFF"/>
                </a:solidFill>
              </a:rPr>
              <a:t>维数组 </a:t>
            </a:r>
            <a:r>
              <a:rPr lang="zh-CN" altLang="en-US" dirty="0" smtClean="0"/>
              <a:t>可以 视为 </a:t>
            </a:r>
            <a:r>
              <a:rPr lang="zh-CN" altLang="en-US" dirty="0" smtClean="0">
                <a:solidFill>
                  <a:srgbClr val="00FFFF"/>
                </a:solidFill>
              </a:rPr>
              <a:t>由 </a:t>
            </a:r>
            <a:r>
              <a:rPr lang="en-US" altLang="zh-CN" dirty="0" smtClean="0">
                <a:solidFill>
                  <a:srgbClr val="00FFFF"/>
                </a:solidFill>
              </a:rPr>
              <a:t>n-1</a:t>
            </a:r>
            <a:r>
              <a:rPr lang="zh-CN" altLang="en-US" dirty="0">
                <a:solidFill>
                  <a:srgbClr val="00FFFF"/>
                </a:solidFill>
              </a:rPr>
              <a:t>维数</a:t>
            </a:r>
            <a:r>
              <a:rPr lang="zh-CN" altLang="en-US" dirty="0" smtClean="0">
                <a:solidFill>
                  <a:srgbClr val="00FFFF"/>
                </a:solidFill>
              </a:rPr>
              <a:t>组</a:t>
            </a:r>
            <a:r>
              <a:rPr lang="zh-CN" altLang="en-US" dirty="0"/>
              <a:t>构</a:t>
            </a:r>
            <a:r>
              <a:rPr lang="zh-CN" altLang="en-US" dirty="0" smtClean="0"/>
              <a:t>成的线性表</a:t>
            </a:r>
            <a:endParaRPr lang="en-US" altLang="zh-CN" dirty="0" smtClean="0"/>
          </a:p>
          <a:p>
            <a:pPr marL="457200" lvl="1" indent="0">
              <a:buNone/>
            </a:pPr>
            <a:endParaRPr lang="zh-CN" altLang="en-US" dirty="0"/>
          </a:p>
        </p:txBody>
      </p:sp>
      <p:sp>
        <p:nvSpPr>
          <p:cNvPr id="5" name="灯片编号占位符 4"/>
          <p:cNvSpPr>
            <a:spLocks noGrp="1"/>
          </p:cNvSpPr>
          <p:nvPr>
            <p:ph type="sldNum" sz="quarter" idx="11"/>
          </p:nvPr>
        </p:nvSpPr>
        <p:spPr/>
        <p:txBody>
          <a:bodyPr/>
          <a:lstStyle/>
          <a:p>
            <a:r>
              <a:rPr lang="zh-CN" altLang="en-US" smtClean="0"/>
              <a:t>第 </a:t>
            </a:r>
            <a:fld id="{44F29F8F-A0A1-459A-A3FB-5622C555C6DE}" type="slidenum">
              <a:rPr lang="zh-CN" altLang="en-US" b="1" smtClean="0">
                <a:solidFill>
                  <a:srgbClr val="66CCFF"/>
                </a:solidFill>
              </a:rPr>
              <a:pPr/>
              <a:t>25</a:t>
            </a:fld>
            <a:r>
              <a:rPr lang="en-US" altLang="zh-CN" b="1" smtClean="0"/>
              <a:t> </a:t>
            </a:r>
            <a:r>
              <a:rPr lang="zh-CN" altLang="en-US" smtClean="0"/>
              <a:t>页</a:t>
            </a:r>
            <a:endParaRPr lang="zh-CN" altLang="en-US" sz="1800">
              <a:latin typeface="+mn-lt"/>
            </a:endParaRPr>
          </a:p>
        </p:txBody>
      </p:sp>
      <p:sp>
        <p:nvSpPr>
          <p:cNvPr id="7" name="标题 1"/>
          <p:cNvSpPr>
            <a:spLocks noGrp="1"/>
          </p:cNvSpPr>
          <p:nvPr>
            <p:ph type="title"/>
          </p:nvPr>
        </p:nvSpPr>
        <p:spPr/>
        <p:txBody>
          <a:bodyPr/>
          <a:lstStyle/>
          <a:p>
            <a:r>
              <a:rPr lang="zh-CN" altLang="en-US" i="0" dirty="0" smtClean="0"/>
              <a:t>高维数组映像函数</a:t>
            </a:r>
            <a:endParaRPr lang="zh-CN" altLang="en-US" i="0" dirty="0"/>
          </a:p>
        </p:txBody>
      </p:sp>
    </p:spTree>
    <p:extLst>
      <p:ext uri="{BB962C8B-B14F-4D97-AF65-F5344CB8AC3E}">
        <p14:creationId xmlns:p14="http://schemas.microsoft.com/office/powerpoint/2010/main" val="3889169608"/>
      </p:ext>
    </p:extLst>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228600" y="1300608"/>
            <a:ext cx="8843900" cy="4623941"/>
          </a:xfrm>
        </p:spPr>
        <p:txBody>
          <a:bodyPr/>
          <a:lstStyle/>
          <a:p>
            <a:r>
              <a:rPr lang="zh-CN" altLang="en-US" sz="3200" dirty="0" smtClean="0">
                <a:solidFill>
                  <a:schemeClr val="tx1"/>
                </a:solidFill>
              </a:rPr>
              <a:t>高位维优先</a:t>
            </a:r>
            <a:endParaRPr lang="en-US" altLang="zh-CN" sz="3200" dirty="0" smtClean="0">
              <a:solidFill>
                <a:schemeClr val="tx1"/>
              </a:solidFill>
            </a:endParaRPr>
          </a:p>
          <a:p>
            <a:pPr lvl="1"/>
            <a:r>
              <a:rPr lang="zh-CN" altLang="en-US" sz="2800" dirty="0"/>
              <a:t>分解</a:t>
            </a:r>
            <a:r>
              <a:rPr lang="zh-CN" altLang="en-US" sz="2800" dirty="0" smtClean="0"/>
              <a:t>为由</a:t>
            </a:r>
            <a:r>
              <a:rPr kumimoji="0" lang="en-US" altLang="zh-CN" sz="2800" dirty="0"/>
              <a:t>b</a:t>
            </a:r>
            <a:r>
              <a:rPr kumimoji="0" lang="en-US" altLang="zh-CN" sz="2800" baseline="-25000" dirty="0"/>
              <a:t>1 </a:t>
            </a:r>
            <a:r>
              <a:rPr lang="zh-CN" altLang="en-US" sz="2800" dirty="0" smtClean="0"/>
              <a:t>个</a:t>
            </a:r>
            <a:r>
              <a:rPr lang="en-US" altLang="zh-CN" sz="2800" dirty="0" smtClean="0"/>
              <a:t>n-1</a:t>
            </a:r>
            <a:r>
              <a:rPr lang="zh-CN" altLang="en-US" sz="2800" dirty="0" smtClean="0"/>
              <a:t>维数组构成的行向量：</a:t>
            </a:r>
            <a:r>
              <a:rPr lang="en-US" altLang="zh-CN" sz="2800" dirty="0" smtClean="0"/>
              <a:t>{ </a:t>
            </a:r>
            <a:r>
              <a:rPr lang="en-US" altLang="zh-CN" sz="2800" dirty="0" smtClean="0">
                <a:solidFill>
                  <a:srgbClr val="00FFFF"/>
                </a:solidFill>
              </a:rPr>
              <a:t>A[</a:t>
            </a:r>
            <a:r>
              <a:rPr kumimoji="0" lang="en-US" altLang="zh-CN" sz="2800" dirty="0" smtClean="0">
                <a:solidFill>
                  <a:srgbClr val="00FFFF"/>
                </a:solidFill>
              </a:rPr>
              <a:t>b</a:t>
            </a:r>
            <a:r>
              <a:rPr kumimoji="0" lang="en-US" altLang="zh-CN" sz="2800" baseline="-25000" dirty="0" smtClean="0">
                <a:solidFill>
                  <a:srgbClr val="00FFFF"/>
                </a:solidFill>
              </a:rPr>
              <a:t>2</a:t>
            </a:r>
            <a:r>
              <a:rPr kumimoji="0" lang="en-US" altLang="zh-CN" sz="2800" dirty="0">
                <a:solidFill>
                  <a:srgbClr val="00FFFF"/>
                </a:solidFill>
              </a:rPr>
              <a:t>, …, </a:t>
            </a:r>
            <a:r>
              <a:rPr kumimoji="0" lang="en-US" altLang="zh-CN" sz="2800" dirty="0" err="1" smtClean="0">
                <a:solidFill>
                  <a:srgbClr val="00FFFF"/>
                </a:solidFill>
              </a:rPr>
              <a:t>b</a:t>
            </a:r>
            <a:r>
              <a:rPr kumimoji="0" lang="en-US" altLang="zh-CN" sz="2800" baseline="-25000" dirty="0" err="1" smtClean="0">
                <a:solidFill>
                  <a:srgbClr val="00FFFF"/>
                </a:solidFill>
              </a:rPr>
              <a:t>n</a:t>
            </a:r>
            <a:r>
              <a:rPr lang="en-US" altLang="zh-CN" sz="2800" dirty="0" smtClean="0">
                <a:solidFill>
                  <a:srgbClr val="00FFFF"/>
                </a:solidFill>
              </a:rPr>
              <a:t>]</a:t>
            </a:r>
            <a:r>
              <a:rPr lang="en-US" altLang="zh-CN" sz="2800" baseline="-25000" dirty="0" smtClean="0">
                <a:solidFill>
                  <a:srgbClr val="FFFF00"/>
                </a:solidFill>
              </a:rPr>
              <a:t>j1=0</a:t>
            </a:r>
            <a:r>
              <a:rPr lang="en-US" altLang="zh-CN" sz="2800" dirty="0" smtClean="0"/>
              <a:t> </a:t>
            </a:r>
            <a:r>
              <a:rPr lang="zh-CN" altLang="en-US" sz="2800" dirty="0" smtClean="0"/>
              <a:t>，</a:t>
            </a:r>
            <a:r>
              <a:rPr lang="en-US" altLang="zh-CN" sz="2800" dirty="0">
                <a:solidFill>
                  <a:srgbClr val="00FFFF"/>
                </a:solidFill>
              </a:rPr>
              <a:t> A[</a:t>
            </a:r>
            <a:r>
              <a:rPr kumimoji="0" lang="en-US" altLang="zh-CN" sz="2800" dirty="0">
                <a:solidFill>
                  <a:srgbClr val="00FFFF"/>
                </a:solidFill>
              </a:rPr>
              <a:t>b</a:t>
            </a:r>
            <a:r>
              <a:rPr kumimoji="0" lang="en-US" altLang="zh-CN" sz="2800" baseline="-25000" dirty="0">
                <a:solidFill>
                  <a:srgbClr val="00FFFF"/>
                </a:solidFill>
              </a:rPr>
              <a:t>2</a:t>
            </a:r>
            <a:r>
              <a:rPr kumimoji="0" lang="en-US" altLang="zh-CN" sz="2800" dirty="0">
                <a:solidFill>
                  <a:srgbClr val="00FFFF"/>
                </a:solidFill>
              </a:rPr>
              <a:t>, …, </a:t>
            </a:r>
            <a:r>
              <a:rPr kumimoji="0" lang="en-US" altLang="zh-CN" sz="2800" dirty="0" err="1" smtClean="0">
                <a:solidFill>
                  <a:srgbClr val="00FFFF"/>
                </a:solidFill>
              </a:rPr>
              <a:t>b</a:t>
            </a:r>
            <a:r>
              <a:rPr kumimoji="0" lang="en-US" altLang="zh-CN" sz="2800" baseline="-25000" dirty="0" err="1" smtClean="0">
                <a:solidFill>
                  <a:srgbClr val="00FFFF"/>
                </a:solidFill>
              </a:rPr>
              <a:t>n</a:t>
            </a:r>
            <a:r>
              <a:rPr lang="en-US" altLang="zh-CN" sz="2800" dirty="0" smtClean="0">
                <a:solidFill>
                  <a:srgbClr val="00FFFF"/>
                </a:solidFill>
              </a:rPr>
              <a:t>]</a:t>
            </a:r>
            <a:r>
              <a:rPr lang="en-US" altLang="zh-CN" sz="2800" baseline="-25000" dirty="0" smtClean="0">
                <a:solidFill>
                  <a:srgbClr val="FFFF00"/>
                </a:solidFill>
              </a:rPr>
              <a:t>j1=1</a:t>
            </a:r>
            <a:r>
              <a:rPr lang="en-US" altLang="zh-CN" sz="2800" dirty="0" smtClean="0"/>
              <a:t> </a:t>
            </a:r>
            <a:r>
              <a:rPr lang="zh-CN" altLang="en-US" sz="2800" dirty="0" smtClean="0"/>
              <a:t>，</a:t>
            </a:r>
            <a:r>
              <a:rPr kumimoji="0" lang="en-US" altLang="zh-CN" sz="2800" dirty="0" smtClean="0"/>
              <a:t> </a:t>
            </a:r>
            <a:r>
              <a:rPr kumimoji="0" lang="en-US" altLang="zh-CN" sz="2800" dirty="0"/>
              <a:t>…, </a:t>
            </a:r>
            <a:r>
              <a:rPr lang="zh-CN" altLang="en-US" sz="2800" dirty="0" smtClean="0"/>
              <a:t>，</a:t>
            </a:r>
            <a:r>
              <a:rPr lang="en-US" altLang="zh-CN" sz="2800" dirty="0">
                <a:solidFill>
                  <a:srgbClr val="00FFFF"/>
                </a:solidFill>
              </a:rPr>
              <a:t> A[</a:t>
            </a:r>
            <a:r>
              <a:rPr kumimoji="0" lang="en-US" altLang="zh-CN" sz="2800" dirty="0">
                <a:solidFill>
                  <a:srgbClr val="00FFFF"/>
                </a:solidFill>
              </a:rPr>
              <a:t>b</a:t>
            </a:r>
            <a:r>
              <a:rPr kumimoji="0" lang="en-US" altLang="zh-CN" sz="2800" baseline="-25000" dirty="0">
                <a:solidFill>
                  <a:srgbClr val="00FFFF"/>
                </a:solidFill>
              </a:rPr>
              <a:t>2</a:t>
            </a:r>
            <a:r>
              <a:rPr kumimoji="0" lang="en-US" altLang="zh-CN" sz="2800" dirty="0">
                <a:solidFill>
                  <a:srgbClr val="00FFFF"/>
                </a:solidFill>
              </a:rPr>
              <a:t>, …, </a:t>
            </a:r>
            <a:r>
              <a:rPr kumimoji="0" lang="en-US" altLang="zh-CN" sz="2800" dirty="0" err="1" smtClean="0">
                <a:solidFill>
                  <a:srgbClr val="00FFFF"/>
                </a:solidFill>
              </a:rPr>
              <a:t>b</a:t>
            </a:r>
            <a:r>
              <a:rPr kumimoji="0" lang="en-US" altLang="zh-CN" sz="2800" baseline="-25000" dirty="0" err="1" smtClean="0">
                <a:solidFill>
                  <a:srgbClr val="00FFFF"/>
                </a:solidFill>
              </a:rPr>
              <a:t>n</a:t>
            </a:r>
            <a:r>
              <a:rPr lang="en-US" altLang="zh-CN" sz="2800" dirty="0" smtClean="0">
                <a:solidFill>
                  <a:srgbClr val="00FFFF"/>
                </a:solidFill>
              </a:rPr>
              <a:t>]</a:t>
            </a:r>
            <a:r>
              <a:rPr lang="en-US" altLang="zh-CN" sz="2800" baseline="-25000" dirty="0" smtClean="0">
                <a:solidFill>
                  <a:srgbClr val="FFFF00"/>
                </a:solidFill>
              </a:rPr>
              <a:t>j1=b1</a:t>
            </a:r>
            <a:r>
              <a:rPr lang="en-US" altLang="zh-CN" sz="2800" dirty="0" smtClean="0"/>
              <a:t> }</a:t>
            </a:r>
          </a:p>
          <a:p>
            <a:pPr lvl="1"/>
            <a:r>
              <a:rPr lang="en-US" altLang="zh-CN" sz="2800" dirty="0"/>
              <a:t>n-1</a:t>
            </a:r>
            <a:r>
              <a:rPr lang="zh-CN" altLang="en-US" sz="2800" dirty="0"/>
              <a:t>维数</a:t>
            </a:r>
            <a:r>
              <a:rPr lang="zh-CN" altLang="en-US" sz="2800" dirty="0" smtClean="0"/>
              <a:t>组</a:t>
            </a:r>
            <a:r>
              <a:rPr lang="en-US" altLang="zh-CN" sz="2800" dirty="0"/>
              <a:t>A[</a:t>
            </a:r>
            <a:r>
              <a:rPr kumimoji="0" lang="en-US" altLang="zh-CN" sz="2800" dirty="0"/>
              <a:t>b</a:t>
            </a:r>
            <a:r>
              <a:rPr kumimoji="0" lang="en-US" altLang="zh-CN" sz="2800" baseline="-25000" dirty="0"/>
              <a:t>2</a:t>
            </a:r>
            <a:r>
              <a:rPr kumimoji="0" lang="en-US" altLang="zh-CN" sz="2800" dirty="0"/>
              <a:t>, …, </a:t>
            </a:r>
            <a:r>
              <a:rPr kumimoji="0" lang="en-US" altLang="zh-CN" sz="2800" dirty="0" err="1" smtClean="0"/>
              <a:t>b</a:t>
            </a:r>
            <a:r>
              <a:rPr kumimoji="0" lang="en-US" altLang="zh-CN" sz="2800" baseline="-25000" dirty="0" err="1" smtClean="0"/>
              <a:t>n</a:t>
            </a:r>
            <a:r>
              <a:rPr lang="en-US" altLang="zh-CN" sz="2800" dirty="0" smtClean="0"/>
              <a:t>]</a:t>
            </a:r>
            <a:r>
              <a:rPr lang="en-US" altLang="zh-CN" sz="2800" baseline="-25000" dirty="0" smtClean="0"/>
              <a:t>j1=k</a:t>
            </a:r>
            <a:r>
              <a:rPr lang="zh-CN" altLang="en-US" sz="2800" dirty="0" smtClean="0"/>
              <a:t>进一步分解</a:t>
            </a:r>
            <a:r>
              <a:rPr lang="zh-CN" altLang="en-US" sz="2800" dirty="0"/>
              <a:t>为由</a:t>
            </a:r>
            <a:r>
              <a:rPr kumimoji="0" lang="en-US" altLang="zh-CN" sz="2800" dirty="0" smtClean="0"/>
              <a:t>b</a:t>
            </a:r>
            <a:r>
              <a:rPr kumimoji="0" lang="en-US" altLang="zh-CN" sz="2800" baseline="-25000" dirty="0" smtClean="0"/>
              <a:t>2 </a:t>
            </a:r>
            <a:r>
              <a:rPr lang="zh-CN" altLang="en-US" sz="2800" dirty="0"/>
              <a:t>个</a:t>
            </a:r>
            <a:r>
              <a:rPr lang="en-US" altLang="zh-CN" sz="2800" dirty="0" smtClean="0"/>
              <a:t>n-2</a:t>
            </a:r>
            <a:r>
              <a:rPr lang="zh-CN" altLang="en-US" sz="2800" dirty="0" smtClean="0"/>
              <a:t>维数</a:t>
            </a:r>
            <a:r>
              <a:rPr lang="zh-CN" altLang="en-US" sz="2800" dirty="0"/>
              <a:t>组构成的行向量：</a:t>
            </a:r>
            <a:r>
              <a:rPr lang="en-US" altLang="zh-CN" sz="2800" dirty="0"/>
              <a:t>{ </a:t>
            </a:r>
            <a:r>
              <a:rPr lang="en-US" altLang="zh-CN" sz="2800" dirty="0" smtClean="0">
                <a:solidFill>
                  <a:srgbClr val="00FFFF"/>
                </a:solidFill>
              </a:rPr>
              <a:t>A[</a:t>
            </a:r>
            <a:r>
              <a:rPr kumimoji="0" lang="en-US" altLang="zh-CN" sz="2800" dirty="0" smtClean="0">
                <a:solidFill>
                  <a:srgbClr val="00FFFF"/>
                </a:solidFill>
              </a:rPr>
              <a:t>b</a:t>
            </a:r>
            <a:r>
              <a:rPr kumimoji="0" lang="en-US" altLang="zh-CN" sz="2800" baseline="-25000" dirty="0" smtClean="0">
                <a:solidFill>
                  <a:srgbClr val="00FFFF"/>
                </a:solidFill>
              </a:rPr>
              <a:t>3</a:t>
            </a:r>
            <a:r>
              <a:rPr kumimoji="0" lang="en-US" altLang="zh-CN" sz="2800" dirty="0" smtClean="0">
                <a:solidFill>
                  <a:srgbClr val="00FFFF"/>
                </a:solidFill>
              </a:rPr>
              <a:t>, </a:t>
            </a:r>
            <a:r>
              <a:rPr kumimoji="0" lang="en-US" altLang="zh-CN" sz="2800" dirty="0">
                <a:solidFill>
                  <a:srgbClr val="00FFFF"/>
                </a:solidFill>
              </a:rPr>
              <a:t>…, </a:t>
            </a:r>
            <a:r>
              <a:rPr kumimoji="0" lang="en-US" altLang="zh-CN" sz="2800" dirty="0" err="1" smtClean="0">
                <a:solidFill>
                  <a:srgbClr val="00FFFF"/>
                </a:solidFill>
              </a:rPr>
              <a:t>b</a:t>
            </a:r>
            <a:r>
              <a:rPr kumimoji="0" lang="en-US" altLang="zh-CN" sz="2800" baseline="-25000" dirty="0" err="1" smtClean="0">
                <a:solidFill>
                  <a:srgbClr val="00FFFF"/>
                </a:solidFill>
              </a:rPr>
              <a:t>n</a:t>
            </a:r>
            <a:r>
              <a:rPr lang="en-US" altLang="zh-CN" sz="2800" dirty="0" smtClean="0">
                <a:solidFill>
                  <a:srgbClr val="00FFFF"/>
                </a:solidFill>
              </a:rPr>
              <a:t>]</a:t>
            </a:r>
            <a:r>
              <a:rPr lang="en-US" altLang="zh-CN" sz="2800" baseline="-25000" dirty="0" smtClean="0"/>
              <a:t>j1=k</a:t>
            </a:r>
            <a:r>
              <a:rPr lang="zh-CN" altLang="en-US" sz="2800" baseline="-25000" dirty="0" smtClean="0"/>
              <a:t>，</a:t>
            </a:r>
            <a:r>
              <a:rPr lang="en-US" altLang="zh-CN" sz="2800" baseline="-25000" dirty="0" smtClean="0">
                <a:solidFill>
                  <a:srgbClr val="FFFF00"/>
                </a:solidFill>
              </a:rPr>
              <a:t>j2=0</a:t>
            </a:r>
            <a:r>
              <a:rPr lang="en-US" altLang="zh-CN" sz="2800" dirty="0" smtClean="0"/>
              <a:t> </a:t>
            </a:r>
            <a:r>
              <a:rPr lang="zh-CN" altLang="en-US" sz="2800" dirty="0" smtClean="0"/>
              <a:t>，</a:t>
            </a:r>
            <a:r>
              <a:rPr lang="en-US" altLang="zh-CN" sz="2800" dirty="0">
                <a:solidFill>
                  <a:srgbClr val="00FFFF"/>
                </a:solidFill>
              </a:rPr>
              <a:t> A[</a:t>
            </a:r>
            <a:r>
              <a:rPr kumimoji="0" lang="en-US" altLang="zh-CN" sz="2800" dirty="0">
                <a:solidFill>
                  <a:srgbClr val="00FFFF"/>
                </a:solidFill>
              </a:rPr>
              <a:t>b</a:t>
            </a:r>
            <a:r>
              <a:rPr kumimoji="0" lang="en-US" altLang="zh-CN" sz="2800" baseline="-25000" dirty="0">
                <a:solidFill>
                  <a:srgbClr val="00FFFF"/>
                </a:solidFill>
              </a:rPr>
              <a:t>3</a:t>
            </a:r>
            <a:r>
              <a:rPr kumimoji="0" lang="en-US" altLang="zh-CN" sz="2800" dirty="0">
                <a:solidFill>
                  <a:srgbClr val="00FFFF"/>
                </a:solidFill>
              </a:rPr>
              <a:t>, …, </a:t>
            </a:r>
            <a:r>
              <a:rPr kumimoji="0" lang="en-US" altLang="zh-CN" sz="2800" dirty="0" err="1">
                <a:solidFill>
                  <a:srgbClr val="00FFFF"/>
                </a:solidFill>
              </a:rPr>
              <a:t>b</a:t>
            </a:r>
            <a:r>
              <a:rPr kumimoji="0" lang="en-US" altLang="zh-CN" sz="2800" baseline="-25000" dirty="0" err="1">
                <a:solidFill>
                  <a:srgbClr val="00FFFF"/>
                </a:solidFill>
              </a:rPr>
              <a:t>n</a:t>
            </a:r>
            <a:r>
              <a:rPr lang="en-US" altLang="zh-CN" sz="2800" dirty="0">
                <a:solidFill>
                  <a:srgbClr val="00FFFF"/>
                </a:solidFill>
              </a:rPr>
              <a:t>]</a:t>
            </a:r>
            <a:r>
              <a:rPr lang="en-US" altLang="zh-CN" sz="2800" baseline="-25000" dirty="0"/>
              <a:t>j1=k</a:t>
            </a:r>
            <a:r>
              <a:rPr lang="zh-CN" altLang="en-US" sz="2800" baseline="-25000" dirty="0"/>
              <a:t>，</a:t>
            </a:r>
            <a:r>
              <a:rPr lang="en-US" altLang="zh-CN" sz="2800" baseline="-25000" dirty="0" smtClean="0">
                <a:solidFill>
                  <a:srgbClr val="FFFF00"/>
                </a:solidFill>
              </a:rPr>
              <a:t>j2=1</a:t>
            </a:r>
            <a:r>
              <a:rPr lang="en-US" altLang="zh-CN" sz="2800" dirty="0" smtClean="0"/>
              <a:t> </a:t>
            </a:r>
            <a:r>
              <a:rPr lang="zh-CN" altLang="en-US" sz="2800" dirty="0"/>
              <a:t>，</a:t>
            </a:r>
            <a:r>
              <a:rPr kumimoji="0" lang="en-US" altLang="zh-CN" sz="2800" dirty="0"/>
              <a:t> …, </a:t>
            </a:r>
            <a:r>
              <a:rPr lang="zh-CN" altLang="en-US" sz="2800" dirty="0" smtClean="0"/>
              <a:t>，</a:t>
            </a:r>
            <a:r>
              <a:rPr lang="en-US" altLang="zh-CN" sz="2800" dirty="0">
                <a:solidFill>
                  <a:srgbClr val="00FFFF"/>
                </a:solidFill>
              </a:rPr>
              <a:t> A[</a:t>
            </a:r>
            <a:r>
              <a:rPr kumimoji="0" lang="en-US" altLang="zh-CN" sz="2800" dirty="0">
                <a:solidFill>
                  <a:srgbClr val="00FFFF"/>
                </a:solidFill>
              </a:rPr>
              <a:t>b</a:t>
            </a:r>
            <a:r>
              <a:rPr kumimoji="0" lang="en-US" altLang="zh-CN" sz="2800" baseline="-25000" dirty="0">
                <a:solidFill>
                  <a:srgbClr val="00FFFF"/>
                </a:solidFill>
              </a:rPr>
              <a:t>3</a:t>
            </a:r>
            <a:r>
              <a:rPr kumimoji="0" lang="en-US" altLang="zh-CN" sz="2800" dirty="0">
                <a:solidFill>
                  <a:srgbClr val="00FFFF"/>
                </a:solidFill>
              </a:rPr>
              <a:t>, …, </a:t>
            </a:r>
            <a:r>
              <a:rPr kumimoji="0" lang="en-US" altLang="zh-CN" sz="2800" dirty="0" err="1">
                <a:solidFill>
                  <a:srgbClr val="00FFFF"/>
                </a:solidFill>
              </a:rPr>
              <a:t>b</a:t>
            </a:r>
            <a:r>
              <a:rPr kumimoji="0" lang="en-US" altLang="zh-CN" sz="2800" baseline="-25000" dirty="0" err="1">
                <a:solidFill>
                  <a:srgbClr val="00FFFF"/>
                </a:solidFill>
              </a:rPr>
              <a:t>n</a:t>
            </a:r>
            <a:r>
              <a:rPr lang="en-US" altLang="zh-CN" sz="2800" dirty="0">
                <a:solidFill>
                  <a:srgbClr val="00FFFF"/>
                </a:solidFill>
              </a:rPr>
              <a:t>]</a:t>
            </a:r>
            <a:r>
              <a:rPr lang="en-US" altLang="zh-CN" sz="2800" baseline="-25000" dirty="0"/>
              <a:t>j1=k</a:t>
            </a:r>
            <a:r>
              <a:rPr lang="zh-CN" altLang="en-US" sz="2800" baseline="-25000" dirty="0"/>
              <a:t>，</a:t>
            </a:r>
            <a:r>
              <a:rPr lang="en-US" altLang="zh-CN" sz="2800" baseline="-25000" dirty="0" smtClean="0">
                <a:solidFill>
                  <a:srgbClr val="FFFF00"/>
                </a:solidFill>
              </a:rPr>
              <a:t>j2=b2</a:t>
            </a:r>
            <a:r>
              <a:rPr lang="en-US" altLang="zh-CN" sz="2800" dirty="0" smtClean="0"/>
              <a:t> }</a:t>
            </a:r>
          </a:p>
          <a:p>
            <a:pPr lvl="1"/>
            <a:r>
              <a:rPr lang="zh-CN" altLang="en-US" sz="2800" dirty="0" smtClean="0"/>
              <a:t>如此类推，</a:t>
            </a:r>
            <a:r>
              <a:rPr lang="en-US" altLang="zh-CN" sz="2800" dirty="0" smtClean="0"/>
              <a:t>…</a:t>
            </a:r>
            <a:endParaRPr lang="zh-CN" altLang="en-US" sz="2800" baseline="-25000" dirty="0">
              <a:solidFill>
                <a:schemeClr val="tx1"/>
              </a:solidFill>
            </a:endParaRPr>
          </a:p>
        </p:txBody>
      </p:sp>
      <p:sp>
        <p:nvSpPr>
          <p:cNvPr id="5" name="灯片编号占位符 4"/>
          <p:cNvSpPr>
            <a:spLocks noGrp="1"/>
          </p:cNvSpPr>
          <p:nvPr>
            <p:ph type="sldNum" sz="quarter" idx="11"/>
          </p:nvPr>
        </p:nvSpPr>
        <p:spPr/>
        <p:txBody>
          <a:bodyPr/>
          <a:lstStyle/>
          <a:p>
            <a:r>
              <a:rPr lang="zh-CN" altLang="en-US" smtClean="0"/>
              <a:t>第 </a:t>
            </a:r>
            <a:fld id="{44F29F8F-A0A1-459A-A3FB-5622C555C6DE}" type="slidenum">
              <a:rPr lang="zh-CN" altLang="en-US" b="1" smtClean="0">
                <a:solidFill>
                  <a:srgbClr val="66CCFF"/>
                </a:solidFill>
              </a:rPr>
              <a:pPr/>
              <a:t>26</a:t>
            </a:fld>
            <a:r>
              <a:rPr lang="en-US" altLang="zh-CN" b="1" smtClean="0"/>
              <a:t> </a:t>
            </a:r>
            <a:r>
              <a:rPr lang="zh-CN" altLang="en-US" smtClean="0"/>
              <a:t>页</a:t>
            </a:r>
            <a:endParaRPr lang="zh-CN" altLang="en-US" sz="1800">
              <a:latin typeface="+mn-lt"/>
            </a:endParaRPr>
          </a:p>
        </p:txBody>
      </p:sp>
      <p:sp>
        <p:nvSpPr>
          <p:cNvPr id="6" name="标题 1"/>
          <p:cNvSpPr>
            <a:spLocks noGrp="1"/>
          </p:cNvSpPr>
          <p:nvPr>
            <p:ph type="title"/>
          </p:nvPr>
        </p:nvSpPr>
        <p:spPr/>
        <p:txBody>
          <a:bodyPr/>
          <a:lstStyle/>
          <a:p>
            <a:r>
              <a:rPr lang="zh-CN" altLang="en-US" i="0" dirty="0" smtClean="0"/>
              <a:t>高维数组映像函数</a:t>
            </a:r>
            <a:endParaRPr lang="zh-CN" altLang="en-US" i="0" dirty="0"/>
          </a:p>
        </p:txBody>
      </p:sp>
      <p:sp>
        <p:nvSpPr>
          <p:cNvPr id="7" name="矩形 6"/>
          <p:cNvSpPr/>
          <p:nvPr/>
        </p:nvSpPr>
        <p:spPr>
          <a:xfrm>
            <a:off x="260350" y="762000"/>
            <a:ext cx="6623050" cy="1077218"/>
          </a:xfrm>
          <a:prstGeom prst="rect">
            <a:avLst/>
          </a:prstGeom>
        </p:spPr>
        <p:txBody>
          <a:bodyPr wrap="square">
            <a:spAutoFit/>
          </a:bodyPr>
          <a:lstStyle/>
          <a:p>
            <a:pPr>
              <a:buNone/>
            </a:pPr>
            <a:r>
              <a:rPr kumimoji="0" lang="en-US" altLang="zh-CN" dirty="0" smtClean="0"/>
              <a:t>A[b</a:t>
            </a:r>
            <a:r>
              <a:rPr kumimoji="0" lang="en-US" altLang="zh-CN" baseline="-25000" dirty="0" smtClean="0"/>
              <a:t>1</a:t>
            </a:r>
            <a:r>
              <a:rPr kumimoji="0" lang="en-US" altLang="zh-CN" dirty="0" smtClean="0"/>
              <a:t>, b</a:t>
            </a:r>
            <a:r>
              <a:rPr kumimoji="0" lang="en-US" altLang="zh-CN" baseline="-25000" dirty="0" smtClean="0"/>
              <a:t>2</a:t>
            </a:r>
            <a:r>
              <a:rPr kumimoji="0" lang="en-US" altLang="zh-CN" dirty="0" smtClean="0"/>
              <a:t>, …, </a:t>
            </a:r>
            <a:r>
              <a:rPr kumimoji="0" lang="en-US" altLang="zh-CN" dirty="0" err="1" smtClean="0"/>
              <a:t>b</a:t>
            </a:r>
            <a:r>
              <a:rPr kumimoji="0" lang="en-US" altLang="zh-CN" baseline="-25000" dirty="0" err="1" smtClean="0"/>
              <a:t>n</a:t>
            </a:r>
            <a:r>
              <a:rPr kumimoji="0" lang="en-US" altLang="zh-CN" dirty="0" smtClean="0"/>
              <a:t>]</a:t>
            </a:r>
            <a:r>
              <a:rPr kumimoji="0" lang="zh-CN" altLang="en-US" dirty="0" smtClean="0"/>
              <a:t>：</a:t>
            </a:r>
            <a:r>
              <a:rPr kumimoji="0" lang="en-US" altLang="zh-CN" dirty="0" smtClean="0"/>
              <a:t>n</a:t>
            </a:r>
            <a:r>
              <a:rPr kumimoji="0" lang="zh-CN" altLang="en-US" dirty="0" smtClean="0"/>
              <a:t>维数组</a:t>
            </a:r>
            <a:endParaRPr kumimoji="0" lang="en-US" altLang="zh-CN" dirty="0" smtClean="0"/>
          </a:p>
          <a:p>
            <a:pPr>
              <a:buNone/>
            </a:pPr>
            <a:endParaRPr lang="zh-CN" altLang="en-US" dirty="0"/>
          </a:p>
        </p:txBody>
      </p:sp>
    </p:spTree>
    <p:extLst>
      <p:ext uri="{BB962C8B-B14F-4D97-AF65-F5344CB8AC3E}">
        <p14:creationId xmlns:p14="http://schemas.microsoft.com/office/powerpoint/2010/main" val="2465949577"/>
      </p:ext>
    </p:extLst>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half" idx="1"/>
          </p:nvPr>
        </p:nvSpPr>
        <p:spPr>
          <a:xfrm>
            <a:off x="228600" y="1300608"/>
            <a:ext cx="8843900" cy="4623941"/>
          </a:xfrm>
        </p:spPr>
        <p:txBody>
          <a:bodyPr/>
          <a:lstStyle/>
          <a:p>
            <a:r>
              <a:rPr lang="zh-CN" altLang="en-US" sz="3200" dirty="0">
                <a:solidFill>
                  <a:schemeClr val="tx1"/>
                </a:solidFill>
              </a:rPr>
              <a:t>低</a:t>
            </a:r>
            <a:r>
              <a:rPr lang="zh-CN" altLang="en-US" sz="3200" dirty="0" smtClean="0">
                <a:solidFill>
                  <a:schemeClr val="tx1"/>
                </a:solidFill>
              </a:rPr>
              <a:t>位维优先</a:t>
            </a:r>
            <a:endParaRPr lang="en-US" altLang="zh-CN" sz="3200" dirty="0" smtClean="0">
              <a:solidFill>
                <a:schemeClr val="tx1"/>
              </a:solidFill>
            </a:endParaRPr>
          </a:p>
          <a:p>
            <a:pPr lvl="1"/>
            <a:r>
              <a:rPr lang="zh-CN" altLang="en-US" sz="2800" dirty="0"/>
              <a:t>分解</a:t>
            </a:r>
            <a:r>
              <a:rPr lang="zh-CN" altLang="en-US" sz="2800" dirty="0" smtClean="0"/>
              <a:t>为由</a:t>
            </a:r>
            <a:r>
              <a:rPr kumimoji="0" lang="en-US" altLang="zh-CN" sz="2800" dirty="0" err="1" smtClean="0"/>
              <a:t>b</a:t>
            </a:r>
            <a:r>
              <a:rPr kumimoji="0" lang="en-US" altLang="zh-CN" sz="2800" baseline="-25000" dirty="0" err="1" smtClean="0"/>
              <a:t>n</a:t>
            </a:r>
            <a:r>
              <a:rPr kumimoji="0" lang="en-US" altLang="zh-CN" sz="2800" baseline="-25000" dirty="0" smtClean="0"/>
              <a:t> </a:t>
            </a:r>
            <a:r>
              <a:rPr lang="zh-CN" altLang="en-US" sz="2800" dirty="0" smtClean="0"/>
              <a:t>个</a:t>
            </a:r>
            <a:r>
              <a:rPr lang="en-US" altLang="zh-CN" sz="2800" dirty="0" smtClean="0"/>
              <a:t>n-1</a:t>
            </a:r>
            <a:r>
              <a:rPr lang="zh-CN" altLang="en-US" sz="2800" dirty="0" smtClean="0"/>
              <a:t>维数组构成的</a:t>
            </a:r>
            <a:r>
              <a:rPr lang="zh-CN" altLang="en-US" sz="2800" dirty="0" smtClean="0">
                <a:solidFill>
                  <a:srgbClr val="FFFF00"/>
                </a:solidFill>
              </a:rPr>
              <a:t>列向量</a:t>
            </a:r>
            <a:r>
              <a:rPr lang="zh-CN" altLang="en-US" sz="2800" dirty="0" smtClean="0"/>
              <a:t>：</a:t>
            </a:r>
            <a:r>
              <a:rPr lang="en-US" altLang="zh-CN" sz="2800" dirty="0" smtClean="0"/>
              <a:t>{ </a:t>
            </a:r>
            <a:r>
              <a:rPr lang="en-US" altLang="zh-CN" sz="2800" dirty="0" smtClean="0">
                <a:solidFill>
                  <a:srgbClr val="00FFFF"/>
                </a:solidFill>
              </a:rPr>
              <a:t>A[</a:t>
            </a:r>
            <a:r>
              <a:rPr kumimoji="0" lang="en-US" altLang="zh-CN" sz="2800" dirty="0" smtClean="0">
                <a:solidFill>
                  <a:srgbClr val="00FFFF"/>
                </a:solidFill>
              </a:rPr>
              <a:t>b</a:t>
            </a:r>
            <a:r>
              <a:rPr kumimoji="0" lang="en-US" altLang="zh-CN" sz="2800" baseline="-25000" dirty="0" smtClean="0">
                <a:solidFill>
                  <a:srgbClr val="00FFFF"/>
                </a:solidFill>
              </a:rPr>
              <a:t>1</a:t>
            </a:r>
            <a:r>
              <a:rPr kumimoji="0" lang="en-US" altLang="zh-CN" sz="2800" dirty="0" smtClean="0">
                <a:solidFill>
                  <a:srgbClr val="00FFFF"/>
                </a:solidFill>
              </a:rPr>
              <a:t>, </a:t>
            </a:r>
            <a:r>
              <a:rPr kumimoji="0" lang="en-US" altLang="zh-CN" sz="2800" dirty="0">
                <a:solidFill>
                  <a:srgbClr val="00FFFF"/>
                </a:solidFill>
              </a:rPr>
              <a:t>…, </a:t>
            </a:r>
            <a:r>
              <a:rPr kumimoji="0" lang="en-US" altLang="zh-CN" sz="2800" dirty="0" smtClean="0">
                <a:solidFill>
                  <a:srgbClr val="00FFFF"/>
                </a:solidFill>
              </a:rPr>
              <a:t>b</a:t>
            </a:r>
            <a:r>
              <a:rPr kumimoji="0" lang="en-US" altLang="zh-CN" sz="2800" baseline="-25000" dirty="0" smtClean="0">
                <a:solidFill>
                  <a:srgbClr val="00FFFF"/>
                </a:solidFill>
              </a:rPr>
              <a:t>n-1</a:t>
            </a:r>
            <a:r>
              <a:rPr lang="en-US" altLang="zh-CN" sz="2800" dirty="0" smtClean="0">
                <a:solidFill>
                  <a:srgbClr val="00FFFF"/>
                </a:solidFill>
              </a:rPr>
              <a:t>]</a:t>
            </a:r>
            <a:r>
              <a:rPr lang="en-US" altLang="zh-CN" sz="2800" baseline="-25000" dirty="0" err="1" smtClean="0">
                <a:solidFill>
                  <a:srgbClr val="FFFF00"/>
                </a:solidFill>
              </a:rPr>
              <a:t>jn</a:t>
            </a:r>
            <a:r>
              <a:rPr lang="en-US" altLang="zh-CN" sz="2800" baseline="-25000" dirty="0" smtClean="0">
                <a:solidFill>
                  <a:srgbClr val="FFFF00"/>
                </a:solidFill>
              </a:rPr>
              <a:t>=0</a:t>
            </a:r>
            <a:r>
              <a:rPr lang="en-US" altLang="zh-CN" sz="2800" dirty="0" smtClean="0"/>
              <a:t> </a:t>
            </a:r>
            <a:r>
              <a:rPr lang="zh-CN" altLang="en-US" sz="2800" dirty="0" smtClean="0"/>
              <a:t>，</a:t>
            </a:r>
            <a:r>
              <a:rPr lang="en-US" altLang="zh-CN" sz="2800" dirty="0">
                <a:solidFill>
                  <a:srgbClr val="00FFFF"/>
                </a:solidFill>
              </a:rPr>
              <a:t> </a:t>
            </a:r>
            <a:r>
              <a:rPr lang="en-US" altLang="zh-CN" sz="2800" dirty="0" smtClean="0">
                <a:solidFill>
                  <a:srgbClr val="00FFFF"/>
                </a:solidFill>
              </a:rPr>
              <a:t>A[</a:t>
            </a:r>
            <a:r>
              <a:rPr kumimoji="0" lang="en-US" altLang="zh-CN" sz="2800" dirty="0" smtClean="0">
                <a:solidFill>
                  <a:srgbClr val="00FFFF"/>
                </a:solidFill>
              </a:rPr>
              <a:t>b</a:t>
            </a:r>
            <a:r>
              <a:rPr kumimoji="0" lang="en-US" altLang="zh-CN" sz="2800" baseline="-25000" dirty="0" smtClean="0">
                <a:solidFill>
                  <a:srgbClr val="00FFFF"/>
                </a:solidFill>
              </a:rPr>
              <a:t>1</a:t>
            </a:r>
            <a:r>
              <a:rPr kumimoji="0" lang="en-US" altLang="zh-CN" sz="2800" dirty="0" smtClean="0">
                <a:solidFill>
                  <a:srgbClr val="00FFFF"/>
                </a:solidFill>
              </a:rPr>
              <a:t>, </a:t>
            </a:r>
            <a:r>
              <a:rPr kumimoji="0" lang="en-US" altLang="zh-CN" sz="2800" dirty="0">
                <a:solidFill>
                  <a:srgbClr val="00FFFF"/>
                </a:solidFill>
              </a:rPr>
              <a:t>…, </a:t>
            </a:r>
            <a:r>
              <a:rPr kumimoji="0" lang="en-US" altLang="zh-CN" sz="2800" dirty="0" smtClean="0">
                <a:solidFill>
                  <a:srgbClr val="00FFFF"/>
                </a:solidFill>
              </a:rPr>
              <a:t>b</a:t>
            </a:r>
            <a:r>
              <a:rPr kumimoji="0" lang="en-US" altLang="zh-CN" sz="2800" baseline="-25000" dirty="0" smtClean="0">
                <a:solidFill>
                  <a:srgbClr val="00FFFF"/>
                </a:solidFill>
              </a:rPr>
              <a:t>n-1</a:t>
            </a:r>
            <a:r>
              <a:rPr lang="en-US" altLang="zh-CN" sz="2800" dirty="0" smtClean="0">
                <a:solidFill>
                  <a:srgbClr val="00FFFF"/>
                </a:solidFill>
              </a:rPr>
              <a:t>]</a:t>
            </a:r>
            <a:r>
              <a:rPr lang="en-US" altLang="zh-CN" sz="2800" baseline="-25000" dirty="0" err="1" smtClean="0">
                <a:solidFill>
                  <a:srgbClr val="FFFF00"/>
                </a:solidFill>
              </a:rPr>
              <a:t>jn</a:t>
            </a:r>
            <a:r>
              <a:rPr lang="en-US" altLang="zh-CN" sz="2800" baseline="-25000" dirty="0" smtClean="0">
                <a:solidFill>
                  <a:srgbClr val="FFFF00"/>
                </a:solidFill>
              </a:rPr>
              <a:t>=1</a:t>
            </a:r>
            <a:r>
              <a:rPr lang="en-US" altLang="zh-CN" sz="2800" dirty="0" smtClean="0"/>
              <a:t> </a:t>
            </a:r>
            <a:r>
              <a:rPr lang="zh-CN" altLang="en-US" sz="2800" dirty="0" smtClean="0"/>
              <a:t>，</a:t>
            </a:r>
            <a:r>
              <a:rPr kumimoji="0" lang="en-US" altLang="zh-CN" sz="2800" dirty="0" smtClean="0"/>
              <a:t> </a:t>
            </a:r>
            <a:r>
              <a:rPr kumimoji="0" lang="en-US" altLang="zh-CN" sz="2800" dirty="0"/>
              <a:t>…, </a:t>
            </a:r>
            <a:r>
              <a:rPr lang="zh-CN" altLang="en-US" sz="2800" dirty="0" smtClean="0"/>
              <a:t>，</a:t>
            </a:r>
            <a:r>
              <a:rPr lang="en-US" altLang="zh-CN" sz="2800" dirty="0">
                <a:solidFill>
                  <a:srgbClr val="00FFFF"/>
                </a:solidFill>
              </a:rPr>
              <a:t> </a:t>
            </a:r>
            <a:r>
              <a:rPr lang="en-US" altLang="zh-CN" sz="2800" dirty="0" smtClean="0">
                <a:solidFill>
                  <a:srgbClr val="00FFFF"/>
                </a:solidFill>
              </a:rPr>
              <a:t>A[</a:t>
            </a:r>
            <a:r>
              <a:rPr kumimoji="0" lang="en-US" altLang="zh-CN" sz="2800" dirty="0" smtClean="0">
                <a:solidFill>
                  <a:srgbClr val="00FFFF"/>
                </a:solidFill>
              </a:rPr>
              <a:t>b</a:t>
            </a:r>
            <a:r>
              <a:rPr kumimoji="0" lang="en-US" altLang="zh-CN" sz="2800" baseline="-25000" dirty="0" smtClean="0">
                <a:solidFill>
                  <a:srgbClr val="00FFFF"/>
                </a:solidFill>
              </a:rPr>
              <a:t>1</a:t>
            </a:r>
            <a:r>
              <a:rPr kumimoji="0" lang="en-US" altLang="zh-CN" sz="2800" dirty="0" smtClean="0">
                <a:solidFill>
                  <a:srgbClr val="00FFFF"/>
                </a:solidFill>
              </a:rPr>
              <a:t>, </a:t>
            </a:r>
            <a:r>
              <a:rPr kumimoji="0" lang="en-US" altLang="zh-CN" sz="2800" dirty="0">
                <a:solidFill>
                  <a:srgbClr val="00FFFF"/>
                </a:solidFill>
              </a:rPr>
              <a:t>…, </a:t>
            </a:r>
            <a:r>
              <a:rPr kumimoji="0" lang="en-US" altLang="zh-CN" sz="2800" dirty="0" smtClean="0">
                <a:solidFill>
                  <a:srgbClr val="00FFFF"/>
                </a:solidFill>
              </a:rPr>
              <a:t>b</a:t>
            </a:r>
            <a:r>
              <a:rPr kumimoji="0" lang="en-US" altLang="zh-CN" sz="2800" baseline="-25000" dirty="0" smtClean="0">
                <a:solidFill>
                  <a:srgbClr val="00FFFF"/>
                </a:solidFill>
              </a:rPr>
              <a:t>n-1</a:t>
            </a:r>
            <a:r>
              <a:rPr lang="en-US" altLang="zh-CN" sz="2800" dirty="0" smtClean="0">
                <a:solidFill>
                  <a:srgbClr val="00FFFF"/>
                </a:solidFill>
              </a:rPr>
              <a:t>]</a:t>
            </a:r>
            <a:r>
              <a:rPr lang="en-US" altLang="zh-CN" sz="2800" baseline="-25000" dirty="0" err="1" smtClean="0">
                <a:solidFill>
                  <a:srgbClr val="FFFF00"/>
                </a:solidFill>
              </a:rPr>
              <a:t>jn</a:t>
            </a:r>
            <a:r>
              <a:rPr lang="en-US" altLang="zh-CN" sz="2800" baseline="-25000" dirty="0" smtClean="0">
                <a:solidFill>
                  <a:srgbClr val="FFFF00"/>
                </a:solidFill>
              </a:rPr>
              <a:t>=</a:t>
            </a:r>
            <a:r>
              <a:rPr lang="en-US" altLang="zh-CN" sz="2800" baseline="-25000" dirty="0" err="1" smtClean="0">
                <a:solidFill>
                  <a:srgbClr val="FFFF00"/>
                </a:solidFill>
              </a:rPr>
              <a:t>bn</a:t>
            </a:r>
            <a:r>
              <a:rPr lang="en-US" altLang="zh-CN" sz="2800" dirty="0" smtClean="0"/>
              <a:t> }</a:t>
            </a:r>
          </a:p>
          <a:p>
            <a:pPr lvl="1"/>
            <a:r>
              <a:rPr lang="en-US" altLang="zh-CN" sz="2800" dirty="0"/>
              <a:t>n-1</a:t>
            </a:r>
            <a:r>
              <a:rPr lang="zh-CN" altLang="en-US" sz="2800" dirty="0"/>
              <a:t>维数</a:t>
            </a:r>
            <a:r>
              <a:rPr lang="zh-CN" altLang="en-US" sz="2800" dirty="0" smtClean="0"/>
              <a:t>组</a:t>
            </a:r>
            <a:r>
              <a:rPr lang="en-US" altLang="zh-CN" sz="2800" dirty="0" smtClean="0"/>
              <a:t>A[</a:t>
            </a:r>
            <a:r>
              <a:rPr kumimoji="0" lang="en-US" altLang="zh-CN" sz="2800" dirty="0" smtClean="0"/>
              <a:t>b</a:t>
            </a:r>
            <a:r>
              <a:rPr kumimoji="0" lang="en-US" altLang="zh-CN" sz="2800" baseline="-25000" dirty="0" smtClean="0"/>
              <a:t>1</a:t>
            </a:r>
            <a:r>
              <a:rPr kumimoji="0" lang="en-US" altLang="zh-CN" sz="2800" dirty="0" smtClean="0"/>
              <a:t>, </a:t>
            </a:r>
            <a:r>
              <a:rPr kumimoji="0" lang="en-US" altLang="zh-CN" sz="2800" dirty="0"/>
              <a:t>…, </a:t>
            </a:r>
            <a:r>
              <a:rPr kumimoji="0" lang="en-US" altLang="zh-CN" sz="2800" dirty="0" smtClean="0"/>
              <a:t>b</a:t>
            </a:r>
            <a:r>
              <a:rPr kumimoji="0" lang="en-US" altLang="zh-CN" sz="2800" baseline="-25000" dirty="0" smtClean="0"/>
              <a:t>n-1</a:t>
            </a:r>
            <a:r>
              <a:rPr lang="en-US" altLang="zh-CN" sz="2800" dirty="0" smtClean="0"/>
              <a:t>]</a:t>
            </a:r>
            <a:r>
              <a:rPr lang="en-US" altLang="zh-CN" sz="2800" baseline="-25000" dirty="0" err="1" smtClean="0"/>
              <a:t>jn</a:t>
            </a:r>
            <a:r>
              <a:rPr lang="en-US" altLang="zh-CN" sz="2800" baseline="-25000" dirty="0" smtClean="0"/>
              <a:t>=k</a:t>
            </a:r>
            <a:r>
              <a:rPr lang="zh-CN" altLang="en-US" sz="2800" dirty="0" smtClean="0"/>
              <a:t>进一步分解</a:t>
            </a:r>
            <a:r>
              <a:rPr lang="zh-CN" altLang="en-US" sz="2800" dirty="0"/>
              <a:t>为由</a:t>
            </a:r>
            <a:r>
              <a:rPr kumimoji="0" lang="en-US" altLang="zh-CN" sz="2800" dirty="0" smtClean="0"/>
              <a:t>b</a:t>
            </a:r>
            <a:r>
              <a:rPr kumimoji="0" lang="en-US" altLang="zh-CN" sz="2800" baseline="-25000" dirty="0" smtClean="0"/>
              <a:t>n-1 </a:t>
            </a:r>
            <a:r>
              <a:rPr lang="zh-CN" altLang="en-US" sz="2800" dirty="0"/>
              <a:t>个</a:t>
            </a:r>
            <a:r>
              <a:rPr lang="en-US" altLang="zh-CN" sz="2800" dirty="0" smtClean="0"/>
              <a:t>n-2</a:t>
            </a:r>
            <a:r>
              <a:rPr lang="zh-CN" altLang="en-US" sz="2800" dirty="0" smtClean="0"/>
              <a:t>维数</a:t>
            </a:r>
            <a:r>
              <a:rPr lang="zh-CN" altLang="en-US" sz="2800" dirty="0"/>
              <a:t>组构成</a:t>
            </a:r>
            <a:r>
              <a:rPr lang="zh-CN" altLang="en-US" sz="2800" dirty="0" smtClean="0"/>
              <a:t>的</a:t>
            </a:r>
            <a:r>
              <a:rPr lang="zh-CN" altLang="en-US" sz="2800" dirty="0">
                <a:solidFill>
                  <a:srgbClr val="FFFF00"/>
                </a:solidFill>
              </a:rPr>
              <a:t>列向量</a:t>
            </a:r>
            <a:r>
              <a:rPr lang="zh-CN" altLang="en-US" sz="2800" dirty="0" smtClean="0"/>
              <a:t>：</a:t>
            </a:r>
            <a:r>
              <a:rPr lang="en-US" altLang="zh-CN" sz="2800" dirty="0"/>
              <a:t>{ </a:t>
            </a:r>
            <a:r>
              <a:rPr lang="en-US" altLang="zh-CN" sz="2800" dirty="0" smtClean="0">
                <a:solidFill>
                  <a:srgbClr val="00FFFF"/>
                </a:solidFill>
              </a:rPr>
              <a:t>A[</a:t>
            </a:r>
            <a:r>
              <a:rPr kumimoji="0" lang="en-US" altLang="zh-CN" sz="2800" dirty="0" smtClean="0">
                <a:solidFill>
                  <a:srgbClr val="00FFFF"/>
                </a:solidFill>
              </a:rPr>
              <a:t>b</a:t>
            </a:r>
            <a:r>
              <a:rPr kumimoji="0" lang="en-US" altLang="zh-CN" sz="2800" baseline="-25000" dirty="0" smtClean="0">
                <a:solidFill>
                  <a:srgbClr val="00FFFF"/>
                </a:solidFill>
              </a:rPr>
              <a:t>1</a:t>
            </a:r>
            <a:r>
              <a:rPr kumimoji="0" lang="en-US" altLang="zh-CN" sz="2800" dirty="0" smtClean="0">
                <a:solidFill>
                  <a:srgbClr val="00FFFF"/>
                </a:solidFill>
              </a:rPr>
              <a:t>, </a:t>
            </a:r>
            <a:r>
              <a:rPr kumimoji="0" lang="en-US" altLang="zh-CN" sz="2800" dirty="0">
                <a:solidFill>
                  <a:srgbClr val="00FFFF"/>
                </a:solidFill>
              </a:rPr>
              <a:t>…, </a:t>
            </a:r>
            <a:r>
              <a:rPr kumimoji="0" lang="en-US" altLang="zh-CN" sz="2800" dirty="0" smtClean="0">
                <a:solidFill>
                  <a:srgbClr val="00FFFF"/>
                </a:solidFill>
              </a:rPr>
              <a:t>b</a:t>
            </a:r>
            <a:r>
              <a:rPr kumimoji="0" lang="en-US" altLang="zh-CN" sz="2800" baseline="-25000" dirty="0" smtClean="0">
                <a:solidFill>
                  <a:srgbClr val="00FFFF"/>
                </a:solidFill>
              </a:rPr>
              <a:t>n-2</a:t>
            </a:r>
            <a:r>
              <a:rPr lang="en-US" altLang="zh-CN" sz="2800" dirty="0" smtClean="0">
                <a:solidFill>
                  <a:srgbClr val="00FFFF"/>
                </a:solidFill>
              </a:rPr>
              <a:t>]</a:t>
            </a:r>
            <a:r>
              <a:rPr lang="en-US" altLang="zh-CN" sz="2800" baseline="-25000" dirty="0" err="1" smtClean="0"/>
              <a:t>jn</a:t>
            </a:r>
            <a:r>
              <a:rPr lang="en-US" altLang="zh-CN" sz="2800" baseline="-25000" dirty="0" smtClean="0"/>
              <a:t>=k</a:t>
            </a:r>
            <a:r>
              <a:rPr lang="zh-CN" altLang="en-US" sz="2800" baseline="-25000" dirty="0" smtClean="0"/>
              <a:t>，</a:t>
            </a:r>
            <a:r>
              <a:rPr lang="en-US" altLang="zh-CN" sz="2800" baseline="-25000" dirty="0" smtClean="0">
                <a:solidFill>
                  <a:srgbClr val="FFFF00"/>
                </a:solidFill>
              </a:rPr>
              <a:t>jn-1=0</a:t>
            </a:r>
            <a:r>
              <a:rPr lang="en-US" altLang="zh-CN" sz="2800" dirty="0" smtClean="0"/>
              <a:t> </a:t>
            </a:r>
            <a:r>
              <a:rPr lang="zh-CN" altLang="en-US" sz="2800" dirty="0" smtClean="0"/>
              <a:t>，</a:t>
            </a:r>
            <a:r>
              <a:rPr lang="en-US" altLang="zh-CN" sz="2800" dirty="0">
                <a:solidFill>
                  <a:srgbClr val="00FFFF"/>
                </a:solidFill>
              </a:rPr>
              <a:t> </a:t>
            </a:r>
            <a:r>
              <a:rPr lang="en-US" altLang="zh-CN" sz="2800" dirty="0" smtClean="0">
                <a:solidFill>
                  <a:srgbClr val="00FFFF"/>
                </a:solidFill>
              </a:rPr>
              <a:t>A[</a:t>
            </a:r>
            <a:r>
              <a:rPr kumimoji="0" lang="en-US" altLang="zh-CN" sz="2800" dirty="0" smtClean="0">
                <a:solidFill>
                  <a:srgbClr val="00FFFF"/>
                </a:solidFill>
              </a:rPr>
              <a:t>b</a:t>
            </a:r>
            <a:r>
              <a:rPr kumimoji="0" lang="en-US" altLang="zh-CN" sz="2800" baseline="-25000" dirty="0" smtClean="0">
                <a:solidFill>
                  <a:srgbClr val="00FFFF"/>
                </a:solidFill>
              </a:rPr>
              <a:t>1</a:t>
            </a:r>
            <a:r>
              <a:rPr kumimoji="0" lang="en-US" altLang="zh-CN" sz="2800" dirty="0" smtClean="0">
                <a:solidFill>
                  <a:srgbClr val="00FFFF"/>
                </a:solidFill>
              </a:rPr>
              <a:t>, </a:t>
            </a:r>
            <a:r>
              <a:rPr kumimoji="0" lang="en-US" altLang="zh-CN" sz="2800" dirty="0">
                <a:solidFill>
                  <a:srgbClr val="00FFFF"/>
                </a:solidFill>
              </a:rPr>
              <a:t>…, </a:t>
            </a:r>
            <a:r>
              <a:rPr kumimoji="0" lang="en-US" altLang="zh-CN" sz="2800" dirty="0" smtClean="0">
                <a:solidFill>
                  <a:srgbClr val="00FFFF"/>
                </a:solidFill>
              </a:rPr>
              <a:t>b</a:t>
            </a:r>
            <a:r>
              <a:rPr kumimoji="0" lang="en-US" altLang="zh-CN" sz="2800" baseline="-25000" dirty="0" smtClean="0">
                <a:solidFill>
                  <a:srgbClr val="00FFFF"/>
                </a:solidFill>
              </a:rPr>
              <a:t>n-2</a:t>
            </a:r>
            <a:r>
              <a:rPr lang="en-US" altLang="zh-CN" sz="2800" dirty="0" smtClean="0">
                <a:solidFill>
                  <a:srgbClr val="00FFFF"/>
                </a:solidFill>
              </a:rPr>
              <a:t>]</a:t>
            </a:r>
            <a:r>
              <a:rPr lang="en-US" altLang="zh-CN" sz="2800" baseline="-25000" dirty="0" err="1" smtClean="0"/>
              <a:t>jn</a:t>
            </a:r>
            <a:r>
              <a:rPr lang="en-US" altLang="zh-CN" sz="2800" baseline="-25000" dirty="0" smtClean="0"/>
              <a:t>=k</a:t>
            </a:r>
            <a:r>
              <a:rPr lang="zh-CN" altLang="en-US" sz="2800" baseline="-25000" dirty="0"/>
              <a:t>，</a:t>
            </a:r>
            <a:r>
              <a:rPr lang="en-US" altLang="zh-CN" sz="2800" baseline="-25000" dirty="0" smtClean="0">
                <a:solidFill>
                  <a:srgbClr val="FFFF00"/>
                </a:solidFill>
              </a:rPr>
              <a:t>jn-1=1</a:t>
            </a:r>
            <a:r>
              <a:rPr lang="en-US" altLang="zh-CN" sz="2800" dirty="0" smtClean="0"/>
              <a:t> </a:t>
            </a:r>
            <a:r>
              <a:rPr lang="zh-CN" altLang="en-US" sz="2800" dirty="0"/>
              <a:t>，</a:t>
            </a:r>
            <a:r>
              <a:rPr kumimoji="0" lang="en-US" altLang="zh-CN" sz="2800" dirty="0"/>
              <a:t> …, </a:t>
            </a:r>
            <a:r>
              <a:rPr lang="zh-CN" altLang="en-US" sz="2800" dirty="0" smtClean="0"/>
              <a:t>，</a:t>
            </a:r>
            <a:r>
              <a:rPr lang="en-US" altLang="zh-CN" sz="2800" dirty="0">
                <a:solidFill>
                  <a:srgbClr val="00FFFF"/>
                </a:solidFill>
              </a:rPr>
              <a:t> </a:t>
            </a:r>
            <a:r>
              <a:rPr lang="en-US" altLang="zh-CN" sz="2800" dirty="0" smtClean="0">
                <a:solidFill>
                  <a:srgbClr val="00FFFF"/>
                </a:solidFill>
              </a:rPr>
              <a:t>A[</a:t>
            </a:r>
            <a:r>
              <a:rPr kumimoji="0" lang="en-US" altLang="zh-CN" sz="2800" dirty="0" smtClean="0">
                <a:solidFill>
                  <a:srgbClr val="00FFFF"/>
                </a:solidFill>
              </a:rPr>
              <a:t>b</a:t>
            </a:r>
            <a:r>
              <a:rPr kumimoji="0" lang="en-US" altLang="zh-CN" sz="2800" baseline="-25000" dirty="0" smtClean="0">
                <a:solidFill>
                  <a:srgbClr val="00FFFF"/>
                </a:solidFill>
              </a:rPr>
              <a:t>1</a:t>
            </a:r>
            <a:r>
              <a:rPr kumimoji="0" lang="en-US" altLang="zh-CN" sz="2800" dirty="0" smtClean="0">
                <a:solidFill>
                  <a:srgbClr val="00FFFF"/>
                </a:solidFill>
              </a:rPr>
              <a:t>, </a:t>
            </a:r>
            <a:r>
              <a:rPr kumimoji="0" lang="en-US" altLang="zh-CN" sz="2800" dirty="0">
                <a:solidFill>
                  <a:srgbClr val="00FFFF"/>
                </a:solidFill>
              </a:rPr>
              <a:t>…, </a:t>
            </a:r>
            <a:r>
              <a:rPr kumimoji="0" lang="en-US" altLang="zh-CN" sz="2800" dirty="0" smtClean="0">
                <a:solidFill>
                  <a:srgbClr val="00FFFF"/>
                </a:solidFill>
              </a:rPr>
              <a:t>b</a:t>
            </a:r>
            <a:r>
              <a:rPr kumimoji="0" lang="en-US" altLang="zh-CN" sz="2800" baseline="-25000" dirty="0" smtClean="0">
                <a:solidFill>
                  <a:srgbClr val="00FFFF"/>
                </a:solidFill>
              </a:rPr>
              <a:t>n-2</a:t>
            </a:r>
            <a:r>
              <a:rPr lang="en-US" altLang="zh-CN" sz="2800" dirty="0" smtClean="0">
                <a:solidFill>
                  <a:srgbClr val="00FFFF"/>
                </a:solidFill>
              </a:rPr>
              <a:t>]</a:t>
            </a:r>
            <a:r>
              <a:rPr lang="en-US" altLang="zh-CN" sz="2800" baseline="-25000" dirty="0" err="1" smtClean="0"/>
              <a:t>jn</a:t>
            </a:r>
            <a:r>
              <a:rPr lang="en-US" altLang="zh-CN" sz="2800" baseline="-25000" dirty="0" smtClean="0"/>
              <a:t>=k</a:t>
            </a:r>
            <a:r>
              <a:rPr lang="zh-CN" altLang="en-US" sz="2800" baseline="-25000" dirty="0"/>
              <a:t>，</a:t>
            </a:r>
            <a:r>
              <a:rPr lang="en-US" altLang="zh-CN" sz="2800" baseline="-25000" dirty="0" smtClean="0">
                <a:solidFill>
                  <a:srgbClr val="FFFF00"/>
                </a:solidFill>
              </a:rPr>
              <a:t>jn-1=bn-1</a:t>
            </a:r>
            <a:r>
              <a:rPr lang="en-US" altLang="zh-CN" sz="2800" dirty="0" smtClean="0"/>
              <a:t> }</a:t>
            </a:r>
          </a:p>
          <a:p>
            <a:pPr lvl="1"/>
            <a:r>
              <a:rPr lang="zh-CN" altLang="en-US" sz="2800" dirty="0" smtClean="0"/>
              <a:t>如此类推，</a:t>
            </a:r>
            <a:r>
              <a:rPr lang="en-US" altLang="zh-CN" sz="2800" dirty="0" smtClean="0"/>
              <a:t>…</a:t>
            </a:r>
            <a:endParaRPr lang="zh-CN" altLang="en-US" sz="2800" baseline="-25000" dirty="0">
              <a:solidFill>
                <a:schemeClr val="tx1"/>
              </a:solidFill>
            </a:endParaRPr>
          </a:p>
        </p:txBody>
      </p:sp>
      <p:sp>
        <p:nvSpPr>
          <p:cNvPr id="5" name="灯片编号占位符 4"/>
          <p:cNvSpPr>
            <a:spLocks noGrp="1"/>
          </p:cNvSpPr>
          <p:nvPr>
            <p:ph type="sldNum" sz="quarter" idx="11"/>
          </p:nvPr>
        </p:nvSpPr>
        <p:spPr/>
        <p:txBody>
          <a:bodyPr/>
          <a:lstStyle/>
          <a:p>
            <a:r>
              <a:rPr lang="zh-CN" altLang="en-US" smtClean="0"/>
              <a:t>第 </a:t>
            </a:r>
            <a:fld id="{44F29F8F-A0A1-459A-A3FB-5622C555C6DE}" type="slidenum">
              <a:rPr lang="zh-CN" altLang="en-US" b="1" smtClean="0">
                <a:solidFill>
                  <a:srgbClr val="66CCFF"/>
                </a:solidFill>
              </a:rPr>
              <a:pPr/>
              <a:t>27</a:t>
            </a:fld>
            <a:r>
              <a:rPr lang="en-US" altLang="zh-CN" b="1" smtClean="0"/>
              <a:t> </a:t>
            </a:r>
            <a:r>
              <a:rPr lang="zh-CN" altLang="en-US" smtClean="0"/>
              <a:t>页</a:t>
            </a:r>
            <a:endParaRPr lang="zh-CN" altLang="en-US" sz="1800">
              <a:latin typeface="+mn-lt"/>
            </a:endParaRPr>
          </a:p>
        </p:txBody>
      </p:sp>
      <p:sp>
        <p:nvSpPr>
          <p:cNvPr id="6" name="标题 1"/>
          <p:cNvSpPr>
            <a:spLocks noGrp="1"/>
          </p:cNvSpPr>
          <p:nvPr>
            <p:ph type="title"/>
          </p:nvPr>
        </p:nvSpPr>
        <p:spPr/>
        <p:txBody>
          <a:bodyPr/>
          <a:lstStyle/>
          <a:p>
            <a:r>
              <a:rPr lang="zh-CN" altLang="en-US" i="0" dirty="0" smtClean="0"/>
              <a:t>高维数组映像函数</a:t>
            </a:r>
            <a:endParaRPr lang="zh-CN" altLang="en-US" i="0" dirty="0"/>
          </a:p>
        </p:txBody>
      </p:sp>
      <p:sp>
        <p:nvSpPr>
          <p:cNvPr id="7" name="矩形 6"/>
          <p:cNvSpPr/>
          <p:nvPr/>
        </p:nvSpPr>
        <p:spPr>
          <a:xfrm>
            <a:off x="260350" y="762000"/>
            <a:ext cx="6623050" cy="1077218"/>
          </a:xfrm>
          <a:prstGeom prst="rect">
            <a:avLst/>
          </a:prstGeom>
        </p:spPr>
        <p:txBody>
          <a:bodyPr wrap="square">
            <a:spAutoFit/>
          </a:bodyPr>
          <a:lstStyle/>
          <a:p>
            <a:pPr>
              <a:buNone/>
            </a:pPr>
            <a:r>
              <a:rPr kumimoji="0" lang="en-US" altLang="zh-CN" dirty="0" smtClean="0"/>
              <a:t>A[b</a:t>
            </a:r>
            <a:r>
              <a:rPr kumimoji="0" lang="en-US" altLang="zh-CN" baseline="-25000" dirty="0" smtClean="0"/>
              <a:t>1</a:t>
            </a:r>
            <a:r>
              <a:rPr kumimoji="0" lang="en-US" altLang="zh-CN" dirty="0" smtClean="0"/>
              <a:t>, b</a:t>
            </a:r>
            <a:r>
              <a:rPr kumimoji="0" lang="en-US" altLang="zh-CN" baseline="-25000" dirty="0" smtClean="0"/>
              <a:t>2</a:t>
            </a:r>
            <a:r>
              <a:rPr kumimoji="0" lang="en-US" altLang="zh-CN" dirty="0" smtClean="0"/>
              <a:t>, …, </a:t>
            </a:r>
            <a:r>
              <a:rPr kumimoji="0" lang="en-US" altLang="zh-CN" dirty="0" err="1" smtClean="0"/>
              <a:t>b</a:t>
            </a:r>
            <a:r>
              <a:rPr kumimoji="0" lang="en-US" altLang="zh-CN" baseline="-25000" dirty="0" err="1" smtClean="0"/>
              <a:t>n</a:t>
            </a:r>
            <a:r>
              <a:rPr kumimoji="0" lang="en-US" altLang="zh-CN" dirty="0" smtClean="0"/>
              <a:t>]</a:t>
            </a:r>
            <a:r>
              <a:rPr kumimoji="0" lang="zh-CN" altLang="en-US" dirty="0" smtClean="0"/>
              <a:t>：</a:t>
            </a:r>
            <a:r>
              <a:rPr kumimoji="0" lang="en-US" altLang="zh-CN" dirty="0" smtClean="0"/>
              <a:t>n</a:t>
            </a:r>
            <a:r>
              <a:rPr kumimoji="0" lang="zh-CN" altLang="en-US" dirty="0" smtClean="0"/>
              <a:t>维数组</a:t>
            </a:r>
            <a:endParaRPr kumimoji="0" lang="en-US" altLang="zh-CN" dirty="0" smtClean="0"/>
          </a:p>
          <a:p>
            <a:pPr>
              <a:buNone/>
            </a:pPr>
            <a:endParaRPr lang="zh-CN" altLang="en-US" dirty="0"/>
          </a:p>
        </p:txBody>
      </p:sp>
    </p:spTree>
    <p:extLst>
      <p:ext uri="{BB962C8B-B14F-4D97-AF65-F5344CB8AC3E}">
        <p14:creationId xmlns:p14="http://schemas.microsoft.com/office/powerpoint/2010/main" val="2891616086"/>
      </p:ext>
    </p:extLst>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0" dirty="0" smtClean="0"/>
              <a:t>高维数组映像函数</a:t>
            </a:r>
            <a:endParaRPr lang="zh-CN" altLang="en-US" i="0" dirty="0"/>
          </a:p>
        </p:txBody>
      </p:sp>
      <p:sp>
        <p:nvSpPr>
          <p:cNvPr id="5" name="灯片编号占位符 4"/>
          <p:cNvSpPr>
            <a:spLocks noGrp="1"/>
          </p:cNvSpPr>
          <p:nvPr>
            <p:ph type="sldNum" sz="quarter" idx="11"/>
          </p:nvPr>
        </p:nvSpPr>
        <p:spPr/>
        <p:txBody>
          <a:bodyPr/>
          <a:lstStyle/>
          <a:p>
            <a:r>
              <a:rPr lang="zh-CN" altLang="en-US" smtClean="0"/>
              <a:t>第 </a:t>
            </a:r>
            <a:fld id="{44F29F8F-A0A1-459A-A3FB-5622C555C6DE}" type="slidenum">
              <a:rPr lang="zh-CN" altLang="en-US" b="1" smtClean="0">
                <a:solidFill>
                  <a:srgbClr val="66CCFF"/>
                </a:solidFill>
              </a:rPr>
              <a:pPr/>
              <a:t>28</a:t>
            </a:fld>
            <a:r>
              <a:rPr lang="en-US" altLang="zh-CN" b="1" smtClean="0"/>
              <a:t> </a:t>
            </a:r>
            <a:r>
              <a:rPr lang="zh-CN" altLang="en-US" smtClean="0"/>
              <a:t>页</a:t>
            </a:r>
            <a:endParaRPr lang="zh-CN" altLang="en-US" sz="1800">
              <a:latin typeface="+mn-lt"/>
            </a:endParaRPr>
          </a:p>
        </p:txBody>
      </p:sp>
      <p:sp>
        <p:nvSpPr>
          <p:cNvPr id="6" name="矩形 5"/>
          <p:cNvSpPr/>
          <p:nvPr/>
        </p:nvSpPr>
        <p:spPr>
          <a:xfrm>
            <a:off x="260350" y="762000"/>
            <a:ext cx="6623050" cy="1077218"/>
          </a:xfrm>
          <a:prstGeom prst="rect">
            <a:avLst/>
          </a:prstGeom>
        </p:spPr>
        <p:txBody>
          <a:bodyPr wrap="square">
            <a:spAutoFit/>
          </a:bodyPr>
          <a:lstStyle/>
          <a:p>
            <a:pPr>
              <a:buNone/>
            </a:pPr>
            <a:r>
              <a:rPr kumimoji="0" lang="en-US" altLang="zh-CN" dirty="0" smtClean="0"/>
              <a:t>A[b</a:t>
            </a:r>
            <a:r>
              <a:rPr kumimoji="0" lang="en-US" altLang="zh-CN" baseline="-25000" dirty="0" smtClean="0"/>
              <a:t>1</a:t>
            </a:r>
            <a:r>
              <a:rPr kumimoji="0" lang="en-US" altLang="zh-CN" dirty="0" smtClean="0"/>
              <a:t>, b</a:t>
            </a:r>
            <a:r>
              <a:rPr kumimoji="0" lang="en-US" altLang="zh-CN" baseline="-25000" dirty="0" smtClean="0"/>
              <a:t>2</a:t>
            </a:r>
            <a:r>
              <a:rPr kumimoji="0" lang="en-US" altLang="zh-CN" dirty="0" smtClean="0"/>
              <a:t>, …, </a:t>
            </a:r>
            <a:r>
              <a:rPr kumimoji="0" lang="en-US" altLang="zh-CN" dirty="0" err="1" smtClean="0"/>
              <a:t>b</a:t>
            </a:r>
            <a:r>
              <a:rPr kumimoji="0" lang="en-US" altLang="zh-CN" baseline="-25000" dirty="0" err="1" smtClean="0"/>
              <a:t>n</a:t>
            </a:r>
            <a:r>
              <a:rPr kumimoji="0" lang="en-US" altLang="zh-CN" dirty="0" smtClean="0"/>
              <a:t>]</a:t>
            </a:r>
            <a:r>
              <a:rPr kumimoji="0" lang="zh-CN" altLang="en-US" dirty="0" smtClean="0"/>
              <a:t>：</a:t>
            </a:r>
            <a:r>
              <a:rPr kumimoji="0" lang="en-US" altLang="zh-CN" dirty="0" smtClean="0"/>
              <a:t>n</a:t>
            </a:r>
            <a:r>
              <a:rPr kumimoji="0" lang="zh-CN" altLang="en-US" dirty="0" smtClean="0"/>
              <a:t>维数组</a:t>
            </a:r>
            <a:endParaRPr kumimoji="0" lang="en-US" altLang="zh-CN" dirty="0" smtClean="0"/>
          </a:p>
          <a:p>
            <a:pPr>
              <a:buNone/>
            </a:pPr>
            <a:endParaRPr lang="zh-CN" altLang="en-US" dirty="0"/>
          </a:p>
        </p:txBody>
      </p:sp>
      <p:grpSp>
        <p:nvGrpSpPr>
          <p:cNvPr id="22" name="组合 21"/>
          <p:cNvGrpSpPr/>
          <p:nvPr/>
        </p:nvGrpSpPr>
        <p:grpSpPr>
          <a:xfrm>
            <a:off x="312158" y="1517650"/>
            <a:ext cx="8215892" cy="4120739"/>
            <a:chOff x="1008" y="2108612"/>
            <a:chExt cx="8215892" cy="4120739"/>
          </a:xfrm>
        </p:grpSpPr>
        <p:grpSp>
          <p:nvGrpSpPr>
            <p:cNvPr id="8" name="Group 10"/>
            <p:cNvGrpSpPr>
              <a:grpSpLocks/>
            </p:cNvGrpSpPr>
            <p:nvPr/>
          </p:nvGrpSpPr>
          <p:grpSpPr bwMode="auto">
            <a:xfrm>
              <a:off x="1008" y="2108612"/>
              <a:ext cx="7682492" cy="4120739"/>
              <a:chOff x="22" y="2472"/>
              <a:chExt cx="3228" cy="1587"/>
            </a:xfrm>
          </p:grpSpPr>
          <p:sp>
            <p:nvSpPr>
              <p:cNvPr id="9" name="Text Box 11"/>
              <p:cNvSpPr txBox="1">
                <a:spLocks noChangeArrowheads="1"/>
              </p:cNvSpPr>
              <p:nvPr/>
            </p:nvSpPr>
            <p:spPr bwMode="auto">
              <a:xfrm>
                <a:off x="22" y="3037"/>
                <a:ext cx="959" cy="249"/>
              </a:xfrm>
              <a:prstGeom prst="rect">
                <a:avLst/>
              </a:prstGeom>
              <a:noFill/>
              <a:ln w="12700" cap="rnd">
                <a:noFill/>
                <a:miter lim="800000"/>
                <a:headEnd/>
                <a:tailEnd/>
              </a:ln>
              <a:effectLst/>
            </p:spPr>
            <p:txBody>
              <a:bodyPr wrap="square">
                <a:spAutoFit/>
              </a:bodyPr>
              <a:lstStyle/>
              <a:p>
                <a:pPr algn="just">
                  <a:lnSpc>
                    <a:spcPct val="100000"/>
                  </a:lnSpc>
                  <a:spcBef>
                    <a:spcPct val="50000"/>
                  </a:spcBef>
                  <a:buClrTx/>
                  <a:buFontTx/>
                  <a:buNone/>
                </a:pPr>
                <a:r>
                  <a:rPr lang="en-US" altLang="zh-CN" sz="3600" dirty="0" smtClean="0">
                    <a:solidFill>
                      <a:schemeClr val="tx1"/>
                    </a:solidFill>
                    <a:latin typeface="隶书" pitchFamily="49" charset="-122"/>
                  </a:rPr>
                  <a:t>A</a:t>
                </a:r>
                <a:r>
                  <a:rPr lang="en-US" altLang="zh-CN" sz="3600" baseline="-30000" dirty="0" smtClean="0">
                    <a:solidFill>
                      <a:schemeClr val="tx1"/>
                    </a:solidFill>
                    <a:latin typeface="隶书" pitchFamily="49" charset="-122"/>
                  </a:rPr>
                  <a:t>b1</a:t>
                </a:r>
                <a:r>
                  <a:rPr lang="en-US" altLang="zh-CN" sz="3600" baseline="-30000" dirty="0" smtClean="0">
                    <a:solidFill>
                      <a:schemeClr val="tx1"/>
                    </a:solidFill>
                    <a:latin typeface="Times New Roman" pitchFamily="18" charset="0"/>
                    <a:sym typeface="Symbol" pitchFamily="18" charset="2"/>
                  </a:rPr>
                  <a:t>b2  …</a:t>
                </a:r>
                <a:r>
                  <a:rPr lang="en-US" altLang="zh-CN" sz="3600" baseline="-30000" dirty="0" err="1" smtClean="0">
                    <a:solidFill>
                      <a:schemeClr val="tx1"/>
                    </a:solidFill>
                    <a:latin typeface="Times New Roman" pitchFamily="18" charset="0"/>
                    <a:sym typeface="Symbol" pitchFamily="18" charset="2"/>
                  </a:rPr>
                  <a:t>bn</a:t>
                </a:r>
                <a:endParaRPr lang="en-US" altLang="zh-CN" sz="3600" dirty="0">
                  <a:solidFill>
                    <a:schemeClr val="tx1"/>
                  </a:solidFill>
                  <a:latin typeface="隶书" pitchFamily="49" charset="-122"/>
                  <a:ea typeface="隶书" pitchFamily="49" charset="-122"/>
                </a:endParaRPr>
              </a:p>
            </p:txBody>
          </p:sp>
          <p:sp>
            <p:nvSpPr>
              <p:cNvPr id="11" name="AutoShape 13"/>
              <p:cNvSpPr>
                <a:spLocks/>
              </p:cNvSpPr>
              <p:nvPr/>
            </p:nvSpPr>
            <p:spPr bwMode="auto">
              <a:xfrm>
                <a:off x="948" y="2505"/>
                <a:ext cx="89" cy="1526"/>
              </a:xfrm>
              <a:prstGeom prst="leftBracket">
                <a:avLst>
                  <a:gd name="adj" fmla="val 142884"/>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2" name="AutoShape 14"/>
              <p:cNvSpPr>
                <a:spLocks/>
              </p:cNvSpPr>
              <p:nvPr/>
            </p:nvSpPr>
            <p:spPr bwMode="auto">
              <a:xfrm>
                <a:off x="3192" y="2472"/>
                <a:ext cx="58" cy="1587"/>
              </a:xfrm>
              <a:prstGeom prst="rightBracket">
                <a:avLst>
                  <a:gd name="adj" fmla="val 180007"/>
                </a:avLst>
              </a:prstGeom>
              <a:noFill/>
              <a:ln w="12700" cap="rnd">
                <a:solidFill>
                  <a:schemeClr val="tx1"/>
                </a:solidFill>
                <a:round/>
                <a:headEnd/>
                <a:tailEnd/>
              </a:ln>
              <a:effectLst/>
            </p:spPr>
            <p:txBody>
              <a:bodyPr wrap="none" anchor="ctr"/>
              <a:lstStyle/>
              <a:p>
                <a:endParaRPr lang="zh-CN" altLang="en-US"/>
              </a:p>
            </p:txBody>
          </p:sp>
        </p:grpSp>
        <p:sp>
          <p:nvSpPr>
            <p:cNvPr id="13" name="AutoShape 13"/>
            <p:cNvSpPr>
              <a:spLocks/>
            </p:cNvSpPr>
            <p:nvPr/>
          </p:nvSpPr>
          <p:spPr bwMode="auto">
            <a:xfrm>
              <a:off x="2401694" y="2540450"/>
              <a:ext cx="125606" cy="2933250"/>
            </a:xfrm>
            <a:prstGeom prst="leftBracket">
              <a:avLst>
                <a:gd name="adj" fmla="val 142884"/>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4" name="AutoShape 14"/>
            <p:cNvSpPr>
              <a:spLocks/>
            </p:cNvSpPr>
            <p:nvPr/>
          </p:nvSpPr>
          <p:spPr bwMode="auto">
            <a:xfrm>
              <a:off x="3905250" y="2511658"/>
              <a:ext cx="88900" cy="2962041"/>
            </a:xfrm>
            <a:prstGeom prst="rightBracket">
              <a:avLst>
                <a:gd name="adj" fmla="val 180007"/>
              </a:avLst>
            </a:prstGeom>
            <a:noFill/>
            <a:ln w="12700" cap="rnd">
              <a:solidFill>
                <a:schemeClr val="tx1"/>
              </a:solidFill>
              <a:round/>
              <a:headEnd/>
              <a:tailEnd/>
            </a:ln>
            <a:effectLst/>
          </p:spPr>
          <p:txBody>
            <a:bodyPr wrap="none" anchor="ctr"/>
            <a:lstStyle/>
            <a:p>
              <a:endParaRPr lang="zh-CN" altLang="en-US" dirty="0"/>
            </a:p>
          </p:txBody>
        </p:sp>
        <p:sp>
          <p:nvSpPr>
            <p:cNvPr id="15" name="Text Box 11"/>
            <p:cNvSpPr txBox="1">
              <a:spLocks noChangeArrowheads="1"/>
            </p:cNvSpPr>
            <p:nvPr/>
          </p:nvSpPr>
          <p:spPr bwMode="auto">
            <a:xfrm>
              <a:off x="2305050" y="3606800"/>
              <a:ext cx="2283384" cy="642835"/>
            </a:xfrm>
            <a:prstGeom prst="rect">
              <a:avLst/>
            </a:prstGeom>
            <a:noFill/>
            <a:ln w="12700" cap="rnd">
              <a:noFill/>
              <a:miter lim="800000"/>
              <a:headEnd/>
              <a:tailEnd/>
            </a:ln>
            <a:effectLst/>
          </p:spPr>
          <p:txBody>
            <a:bodyPr wrap="square">
              <a:spAutoFit/>
            </a:bodyPr>
            <a:lstStyle/>
            <a:p>
              <a:pPr algn="just">
                <a:lnSpc>
                  <a:spcPct val="100000"/>
                </a:lnSpc>
                <a:spcBef>
                  <a:spcPct val="50000"/>
                </a:spcBef>
                <a:buClrTx/>
                <a:buFontTx/>
                <a:buNone/>
              </a:pPr>
              <a:r>
                <a:rPr lang="en-US" altLang="zh-CN" sz="3600" dirty="0" smtClean="0">
                  <a:solidFill>
                    <a:schemeClr val="tx1"/>
                  </a:solidFill>
                  <a:latin typeface="隶书" pitchFamily="49" charset="-122"/>
                </a:rPr>
                <a:t>B</a:t>
              </a:r>
              <a:r>
                <a:rPr lang="en-US" altLang="zh-CN" sz="3600" baseline="-30000" dirty="0" smtClean="0">
                  <a:solidFill>
                    <a:schemeClr val="tx1"/>
                  </a:solidFill>
                  <a:latin typeface="Times New Roman" pitchFamily="18" charset="0"/>
                  <a:sym typeface="Symbol" pitchFamily="18" charset="2"/>
                </a:rPr>
                <a:t>b2  …</a:t>
              </a:r>
              <a:r>
                <a:rPr lang="en-US" altLang="zh-CN" sz="3600" baseline="-30000" dirty="0" err="1" smtClean="0">
                  <a:solidFill>
                    <a:schemeClr val="tx1"/>
                  </a:solidFill>
                  <a:latin typeface="Times New Roman" pitchFamily="18" charset="0"/>
                  <a:sym typeface="Symbol" pitchFamily="18" charset="2"/>
                </a:rPr>
                <a:t>bn</a:t>
              </a:r>
              <a:endParaRPr lang="en-US" altLang="zh-CN" sz="3600" dirty="0">
                <a:solidFill>
                  <a:schemeClr val="tx1"/>
                </a:solidFill>
                <a:latin typeface="隶书" pitchFamily="49" charset="-122"/>
                <a:ea typeface="隶书" pitchFamily="49" charset="-122"/>
              </a:endParaRPr>
            </a:p>
          </p:txBody>
        </p:sp>
        <p:sp>
          <p:nvSpPr>
            <p:cNvPr id="16" name="矩形 15"/>
            <p:cNvSpPr/>
            <p:nvPr/>
          </p:nvSpPr>
          <p:spPr>
            <a:xfrm>
              <a:off x="4038600" y="4854297"/>
              <a:ext cx="736099" cy="532634"/>
            </a:xfrm>
            <a:prstGeom prst="rect">
              <a:avLst/>
            </a:prstGeom>
          </p:spPr>
          <p:txBody>
            <a:bodyPr wrap="square">
              <a:spAutoFit/>
            </a:bodyPr>
            <a:lstStyle/>
            <a:p>
              <a:pPr>
                <a:buNone/>
              </a:pPr>
              <a:r>
                <a:rPr lang="en-US" altLang="zh-CN" baseline="-30000" dirty="0" smtClean="0">
                  <a:solidFill>
                    <a:schemeClr val="tx1"/>
                  </a:solidFill>
                  <a:latin typeface="隶书" pitchFamily="49" charset="-122"/>
                </a:rPr>
                <a:t>j1=0</a:t>
              </a:r>
              <a:endParaRPr lang="zh-CN" altLang="en-US" dirty="0"/>
            </a:p>
          </p:txBody>
        </p:sp>
        <p:sp>
          <p:nvSpPr>
            <p:cNvPr id="17" name="AutoShape 13"/>
            <p:cNvSpPr>
              <a:spLocks/>
            </p:cNvSpPr>
            <p:nvPr/>
          </p:nvSpPr>
          <p:spPr bwMode="auto">
            <a:xfrm>
              <a:off x="5621645" y="2524342"/>
              <a:ext cx="125606" cy="2933250"/>
            </a:xfrm>
            <a:prstGeom prst="leftBracket">
              <a:avLst>
                <a:gd name="adj" fmla="val 142884"/>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8" name="AutoShape 14"/>
            <p:cNvSpPr>
              <a:spLocks/>
            </p:cNvSpPr>
            <p:nvPr/>
          </p:nvSpPr>
          <p:spPr bwMode="auto">
            <a:xfrm>
              <a:off x="7125201" y="2495550"/>
              <a:ext cx="88900" cy="2962041"/>
            </a:xfrm>
            <a:prstGeom prst="rightBracket">
              <a:avLst>
                <a:gd name="adj" fmla="val 180007"/>
              </a:avLst>
            </a:prstGeom>
            <a:noFill/>
            <a:ln w="12700" cap="rnd">
              <a:solidFill>
                <a:schemeClr val="tx1"/>
              </a:solidFill>
              <a:round/>
              <a:headEnd/>
              <a:tailEnd/>
            </a:ln>
            <a:effectLst/>
          </p:spPr>
          <p:txBody>
            <a:bodyPr wrap="none" anchor="ctr"/>
            <a:lstStyle/>
            <a:p>
              <a:endParaRPr lang="zh-CN" altLang="en-US" dirty="0"/>
            </a:p>
          </p:txBody>
        </p:sp>
        <p:sp>
          <p:nvSpPr>
            <p:cNvPr id="19" name="Text Box 11"/>
            <p:cNvSpPr txBox="1">
              <a:spLocks noChangeArrowheads="1"/>
            </p:cNvSpPr>
            <p:nvPr/>
          </p:nvSpPr>
          <p:spPr bwMode="auto">
            <a:xfrm>
              <a:off x="5525001" y="3590692"/>
              <a:ext cx="2283384" cy="642835"/>
            </a:xfrm>
            <a:prstGeom prst="rect">
              <a:avLst/>
            </a:prstGeom>
            <a:noFill/>
            <a:ln w="12700" cap="rnd">
              <a:noFill/>
              <a:miter lim="800000"/>
              <a:headEnd/>
              <a:tailEnd/>
            </a:ln>
            <a:effectLst/>
          </p:spPr>
          <p:txBody>
            <a:bodyPr wrap="square">
              <a:spAutoFit/>
            </a:bodyPr>
            <a:lstStyle/>
            <a:p>
              <a:pPr algn="just">
                <a:lnSpc>
                  <a:spcPct val="100000"/>
                </a:lnSpc>
                <a:spcBef>
                  <a:spcPct val="50000"/>
                </a:spcBef>
                <a:buClrTx/>
                <a:buFontTx/>
                <a:buNone/>
              </a:pPr>
              <a:r>
                <a:rPr lang="en-US" altLang="zh-CN" sz="3600" dirty="0" smtClean="0">
                  <a:solidFill>
                    <a:schemeClr val="tx1"/>
                  </a:solidFill>
                  <a:latin typeface="隶书" pitchFamily="49" charset="-122"/>
                </a:rPr>
                <a:t>B</a:t>
              </a:r>
              <a:r>
                <a:rPr lang="en-US" altLang="zh-CN" sz="3600" baseline="-30000" dirty="0" smtClean="0">
                  <a:solidFill>
                    <a:schemeClr val="tx1"/>
                  </a:solidFill>
                  <a:latin typeface="Times New Roman" pitchFamily="18" charset="0"/>
                  <a:sym typeface="Symbol" pitchFamily="18" charset="2"/>
                </a:rPr>
                <a:t>b2  …</a:t>
              </a:r>
              <a:r>
                <a:rPr lang="en-US" altLang="zh-CN" sz="3600" baseline="-30000" dirty="0" err="1" smtClean="0">
                  <a:solidFill>
                    <a:schemeClr val="tx1"/>
                  </a:solidFill>
                  <a:latin typeface="Times New Roman" pitchFamily="18" charset="0"/>
                  <a:sym typeface="Symbol" pitchFamily="18" charset="2"/>
                </a:rPr>
                <a:t>bn</a:t>
              </a:r>
              <a:endParaRPr lang="en-US" altLang="zh-CN" sz="3600" dirty="0">
                <a:solidFill>
                  <a:schemeClr val="tx1"/>
                </a:solidFill>
                <a:latin typeface="隶书" pitchFamily="49" charset="-122"/>
                <a:ea typeface="隶书" pitchFamily="49" charset="-122"/>
              </a:endParaRPr>
            </a:p>
          </p:txBody>
        </p:sp>
        <p:sp>
          <p:nvSpPr>
            <p:cNvPr id="20" name="矩形 19"/>
            <p:cNvSpPr/>
            <p:nvPr/>
          </p:nvSpPr>
          <p:spPr>
            <a:xfrm>
              <a:off x="7258551" y="4838189"/>
              <a:ext cx="958349" cy="535531"/>
            </a:xfrm>
            <a:prstGeom prst="rect">
              <a:avLst/>
            </a:prstGeom>
          </p:spPr>
          <p:txBody>
            <a:bodyPr wrap="square">
              <a:spAutoFit/>
            </a:bodyPr>
            <a:lstStyle/>
            <a:p>
              <a:pPr>
                <a:buNone/>
              </a:pPr>
              <a:r>
                <a:rPr lang="en-US" altLang="zh-CN" baseline="-30000" dirty="0" smtClean="0">
                  <a:solidFill>
                    <a:schemeClr val="tx1"/>
                  </a:solidFill>
                  <a:latin typeface="隶书" pitchFamily="49" charset="-122"/>
                </a:rPr>
                <a:t>j1=b1</a:t>
              </a:r>
              <a:endParaRPr lang="zh-CN" altLang="en-US" dirty="0"/>
            </a:p>
          </p:txBody>
        </p:sp>
        <p:sp>
          <p:nvSpPr>
            <p:cNvPr id="21" name="Text Box 19"/>
            <p:cNvSpPr txBox="1">
              <a:spLocks noChangeArrowheads="1"/>
            </p:cNvSpPr>
            <p:nvPr/>
          </p:nvSpPr>
          <p:spPr bwMode="auto">
            <a:xfrm>
              <a:off x="4213225" y="3737438"/>
              <a:ext cx="1292225" cy="580562"/>
            </a:xfrm>
            <a:prstGeom prst="rect">
              <a:avLst/>
            </a:prstGeom>
            <a:noFill/>
            <a:ln w="9525">
              <a:noFill/>
              <a:miter lim="800000"/>
              <a:headEnd/>
              <a:tailEnd/>
            </a:ln>
            <a:effectLst/>
          </p:spPr>
          <p:txBody>
            <a:bodyPr lIns="0" rIns="0">
              <a:spAutoFit/>
            </a:bodyPr>
            <a:lstStyle/>
            <a:p>
              <a:pPr algn="ctr" eaLnBrk="1" hangingPunct="1">
                <a:lnSpc>
                  <a:spcPct val="100000"/>
                </a:lnSpc>
                <a:spcBef>
                  <a:spcPct val="50000"/>
                </a:spcBef>
                <a:buClrTx/>
                <a:buFontTx/>
                <a:buNone/>
              </a:pPr>
              <a:r>
                <a:rPr kumimoji="0" lang="en-US" altLang="zh-CN" dirty="0">
                  <a:solidFill>
                    <a:schemeClr val="tx1"/>
                  </a:solidFill>
                  <a:latin typeface="Times New Roman" pitchFamily="18" charset="0"/>
                </a:rPr>
                <a:t>… …</a:t>
              </a:r>
            </a:p>
          </p:txBody>
        </p:sp>
      </p:grpSp>
      <p:sp>
        <p:nvSpPr>
          <p:cNvPr id="23" name="矩形 22"/>
          <p:cNvSpPr/>
          <p:nvPr/>
        </p:nvSpPr>
        <p:spPr>
          <a:xfrm>
            <a:off x="349250" y="5518150"/>
            <a:ext cx="6676828" cy="1618905"/>
          </a:xfrm>
          <a:prstGeom prst="rect">
            <a:avLst/>
          </a:prstGeom>
        </p:spPr>
        <p:txBody>
          <a:bodyPr wrap="none">
            <a:spAutoFit/>
          </a:bodyPr>
          <a:lstStyle/>
          <a:p>
            <a:pPr>
              <a:buNone/>
            </a:pPr>
            <a:r>
              <a:rPr lang="en-US" altLang="zh-CN" dirty="0">
                <a:solidFill>
                  <a:schemeClr val="tx1"/>
                </a:solidFill>
              </a:rPr>
              <a:t>Loc( </a:t>
            </a:r>
            <a:r>
              <a:rPr lang="en-US" altLang="zh-CN" i="1" dirty="0">
                <a:solidFill>
                  <a:schemeClr val="tx1"/>
                </a:solidFill>
              </a:rPr>
              <a:t>j</a:t>
            </a:r>
            <a:r>
              <a:rPr lang="en-US" altLang="zh-CN" i="1" baseline="-25000" dirty="0">
                <a:solidFill>
                  <a:schemeClr val="tx1"/>
                </a:solidFill>
              </a:rPr>
              <a:t>1</a:t>
            </a:r>
            <a:r>
              <a:rPr lang="en-US" altLang="zh-CN" i="1" dirty="0">
                <a:solidFill>
                  <a:schemeClr val="tx1"/>
                </a:solidFill>
              </a:rPr>
              <a:t>, j</a:t>
            </a:r>
            <a:r>
              <a:rPr lang="en-US" altLang="zh-CN" i="1" baseline="-25000" dirty="0">
                <a:solidFill>
                  <a:schemeClr val="tx1"/>
                </a:solidFill>
              </a:rPr>
              <a:t>2</a:t>
            </a:r>
            <a:r>
              <a:rPr lang="en-US" altLang="zh-CN" i="1" dirty="0">
                <a:solidFill>
                  <a:schemeClr val="tx1"/>
                </a:solidFill>
              </a:rPr>
              <a:t>, …, </a:t>
            </a:r>
            <a:r>
              <a:rPr lang="en-US" altLang="zh-CN" i="1" dirty="0" err="1">
                <a:solidFill>
                  <a:schemeClr val="tx1"/>
                </a:solidFill>
              </a:rPr>
              <a:t>j</a:t>
            </a:r>
            <a:r>
              <a:rPr lang="en-US" altLang="zh-CN" i="1" baseline="-25000" dirty="0" err="1">
                <a:solidFill>
                  <a:schemeClr val="tx1"/>
                </a:solidFill>
              </a:rPr>
              <a:t>n</a:t>
            </a:r>
            <a:r>
              <a:rPr lang="en-US" altLang="zh-CN" dirty="0">
                <a:solidFill>
                  <a:schemeClr val="tx1"/>
                </a:solidFill>
              </a:rPr>
              <a:t> </a:t>
            </a:r>
            <a:r>
              <a:rPr lang="en-US" altLang="zh-CN" dirty="0" smtClean="0">
                <a:solidFill>
                  <a:schemeClr val="tx1"/>
                </a:solidFill>
              </a:rPr>
              <a:t>) = </a:t>
            </a:r>
            <a:r>
              <a:rPr lang="en-US" altLang="zh-CN" dirty="0">
                <a:solidFill>
                  <a:schemeClr val="tx1"/>
                </a:solidFill>
              </a:rPr>
              <a:t>Loc(0, 0, …, 0)</a:t>
            </a:r>
            <a:r>
              <a:rPr lang="en-US" altLang="zh-CN" dirty="0" smtClean="0">
                <a:solidFill>
                  <a:schemeClr val="tx1"/>
                </a:solidFill>
              </a:rPr>
              <a:t> </a:t>
            </a:r>
          </a:p>
          <a:p>
            <a:pPr>
              <a:buNone/>
            </a:pPr>
            <a:r>
              <a:rPr lang="en-US" altLang="zh-CN" dirty="0">
                <a:solidFill>
                  <a:schemeClr val="tx1"/>
                </a:solidFill>
              </a:rPr>
              <a:t>	</a:t>
            </a:r>
            <a:r>
              <a:rPr lang="en-US" altLang="zh-CN" dirty="0" smtClean="0">
                <a:solidFill>
                  <a:schemeClr val="tx1"/>
                </a:solidFill>
              </a:rPr>
              <a:t>		</a:t>
            </a:r>
          </a:p>
          <a:p>
            <a:pPr>
              <a:buNone/>
            </a:pPr>
            <a:endParaRPr lang="zh-CN" altLang="en-US" dirty="0"/>
          </a:p>
        </p:txBody>
      </p:sp>
      <p:sp>
        <p:nvSpPr>
          <p:cNvPr id="24" name="AutoShape 10"/>
          <p:cNvSpPr>
            <a:spLocks noChangeArrowheads="1"/>
          </p:cNvSpPr>
          <p:nvPr/>
        </p:nvSpPr>
        <p:spPr bwMode="auto">
          <a:xfrm>
            <a:off x="393700" y="1339850"/>
            <a:ext cx="7734300" cy="720725"/>
          </a:xfrm>
          <a:prstGeom prst="wedgeRoundRectCallout">
            <a:avLst>
              <a:gd name="adj1" fmla="val 18680"/>
              <a:gd name="adj2" fmla="val 601749"/>
              <a:gd name="adj3" fmla="val 16667"/>
            </a:avLst>
          </a:prstGeom>
          <a:solidFill>
            <a:schemeClr val="bg2">
              <a:lumMod val="75000"/>
              <a:lumOff val="25000"/>
            </a:schemeClr>
          </a:solidFill>
          <a:ln w="28575">
            <a:solidFill>
              <a:srgbClr val="00FFFF"/>
            </a:solidFill>
            <a:miter lim="800000"/>
            <a:headEnd/>
            <a:tailEnd/>
          </a:ln>
          <a:effectLst/>
        </p:spPr>
        <p:txBody>
          <a:bodyPr/>
          <a:lstStyle/>
          <a:p>
            <a:pPr algn="ctr">
              <a:lnSpc>
                <a:spcPct val="100000"/>
              </a:lnSpc>
              <a:buClr>
                <a:srgbClr val="CC99FF"/>
              </a:buClr>
              <a:buFont typeface="Monotype Sorts" pitchFamily="2" charset="2"/>
              <a:buNone/>
            </a:pPr>
            <a:r>
              <a:rPr kumimoji="0" lang="en-US" altLang="zh-CN" dirty="0" smtClean="0">
                <a:solidFill>
                  <a:schemeClr val="tx1"/>
                </a:solidFill>
              </a:rPr>
              <a:t>SIZEOF(B</a:t>
            </a:r>
            <a:r>
              <a:rPr kumimoji="0" lang="en-US" altLang="zh-CN" baseline="-25000" dirty="0" smtClean="0">
                <a:solidFill>
                  <a:schemeClr val="tx1"/>
                </a:solidFill>
                <a:sym typeface="Symbol" pitchFamily="18" charset="2"/>
              </a:rPr>
              <a:t>b2  …</a:t>
            </a:r>
            <a:r>
              <a:rPr kumimoji="0" lang="en-US" altLang="zh-CN" baseline="-25000" dirty="0" err="1" smtClean="0">
                <a:solidFill>
                  <a:schemeClr val="tx1"/>
                </a:solidFill>
                <a:sym typeface="Symbol" pitchFamily="18" charset="2"/>
              </a:rPr>
              <a:t>bn</a:t>
            </a:r>
            <a:r>
              <a:rPr kumimoji="0" lang="en-US" altLang="zh-CN" dirty="0" smtClean="0">
                <a:solidFill>
                  <a:schemeClr val="tx1"/>
                </a:solidFill>
              </a:rPr>
              <a:t>)=</a:t>
            </a:r>
            <a:r>
              <a:rPr kumimoji="0" lang="en-US" altLang="zh-CN" dirty="0" smtClean="0">
                <a:sym typeface="Symbol" pitchFamily="18" charset="2"/>
              </a:rPr>
              <a:t>b2  …</a:t>
            </a:r>
            <a:r>
              <a:rPr kumimoji="0" lang="en-US" altLang="zh-CN" dirty="0" err="1" smtClean="0">
                <a:sym typeface="Symbol" pitchFamily="18" charset="2"/>
              </a:rPr>
              <a:t>bn</a:t>
            </a:r>
            <a:r>
              <a:rPr kumimoji="0" lang="en-US" altLang="zh-CN" dirty="0" smtClean="0">
                <a:sym typeface="Symbol" pitchFamily="18" charset="2"/>
              </a:rPr>
              <a:t> </a:t>
            </a:r>
            <a:r>
              <a:rPr kumimoji="0" lang="en-US" altLang="zh-CN" dirty="0" smtClean="0">
                <a:solidFill>
                  <a:schemeClr val="tx1"/>
                </a:solidFill>
                <a:sym typeface="Symbol" pitchFamily="18" charset="2"/>
              </a:rPr>
              <a:t> L=</a:t>
            </a:r>
            <a:r>
              <a:rPr lang="en-US" altLang="zh-CN" dirty="0" smtClean="0">
                <a:solidFill>
                  <a:schemeClr val="tx1"/>
                </a:solidFill>
              </a:rPr>
              <a:t>c</a:t>
            </a:r>
            <a:r>
              <a:rPr lang="en-US" altLang="zh-CN" baseline="-25000" dirty="0" smtClean="0">
                <a:solidFill>
                  <a:schemeClr val="tx1"/>
                </a:solidFill>
              </a:rPr>
              <a:t>2</a:t>
            </a:r>
            <a:r>
              <a:rPr kumimoji="0" lang="en-US" altLang="zh-CN" dirty="0" smtClean="0">
                <a:solidFill>
                  <a:schemeClr val="tx1"/>
                </a:solidFill>
                <a:sym typeface="Symbol" pitchFamily="18" charset="2"/>
              </a:rPr>
              <a:t> </a:t>
            </a:r>
            <a:endParaRPr lang="zh-CN" altLang="en-US" dirty="0">
              <a:solidFill>
                <a:schemeClr val="tx1"/>
              </a:solidFill>
              <a:latin typeface="Times New Roman" pitchFamily="18" charset="0"/>
            </a:endParaRPr>
          </a:p>
        </p:txBody>
      </p:sp>
      <p:sp>
        <p:nvSpPr>
          <p:cNvPr id="25" name="矩形 24"/>
          <p:cNvSpPr/>
          <p:nvPr/>
        </p:nvSpPr>
        <p:spPr>
          <a:xfrm>
            <a:off x="7372350" y="6182769"/>
            <a:ext cx="675185" cy="535531"/>
          </a:xfrm>
          <a:prstGeom prst="rect">
            <a:avLst/>
          </a:prstGeom>
        </p:spPr>
        <p:txBody>
          <a:bodyPr wrap="none">
            <a:spAutoFit/>
          </a:bodyPr>
          <a:lstStyle/>
          <a:p>
            <a:pPr>
              <a:buNone/>
            </a:pPr>
            <a:r>
              <a:rPr lang="en-US" altLang="zh-CN" dirty="0" smtClean="0">
                <a:solidFill>
                  <a:schemeClr val="tx1"/>
                </a:solidFill>
              </a:rPr>
              <a:t>+?</a:t>
            </a:r>
            <a:endParaRPr lang="zh-CN" altLang="en-US" dirty="0"/>
          </a:p>
        </p:txBody>
      </p:sp>
      <p:sp>
        <p:nvSpPr>
          <p:cNvPr id="26" name="矩形 25"/>
          <p:cNvSpPr/>
          <p:nvPr/>
        </p:nvSpPr>
        <p:spPr>
          <a:xfrm>
            <a:off x="2971800" y="6140450"/>
            <a:ext cx="4572000" cy="535531"/>
          </a:xfrm>
          <a:prstGeom prst="rect">
            <a:avLst/>
          </a:prstGeom>
        </p:spPr>
        <p:txBody>
          <a:bodyPr>
            <a:spAutoFit/>
          </a:bodyPr>
          <a:lstStyle/>
          <a:p>
            <a:pPr>
              <a:buNone/>
            </a:pPr>
            <a:r>
              <a:rPr lang="en-US" altLang="zh-CN" dirty="0" smtClean="0">
                <a:solidFill>
                  <a:schemeClr val="tx1"/>
                </a:solidFill>
              </a:rPr>
              <a:t>+ </a:t>
            </a:r>
            <a:r>
              <a:rPr lang="en-US" altLang="zh-CN" i="1" dirty="0" smtClean="0">
                <a:solidFill>
                  <a:schemeClr val="tx1"/>
                </a:solidFill>
              </a:rPr>
              <a:t>j</a:t>
            </a:r>
            <a:r>
              <a:rPr lang="en-US" altLang="zh-CN" i="1" baseline="-25000" dirty="0" smtClean="0">
                <a:solidFill>
                  <a:schemeClr val="tx1"/>
                </a:solidFill>
              </a:rPr>
              <a:t>1</a:t>
            </a:r>
            <a:r>
              <a:rPr lang="en-US" altLang="zh-CN" dirty="0" smtClean="0">
                <a:solidFill>
                  <a:schemeClr val="tx1"/>
                </a:solidFill>
              </a:rPr>
              <a:t> *</a:t>
            </a:r>
            <a:r>
              <a:rPr kumimoji="0" lang="en-US" altLang="zh-CN" dirty="0" smtClean="0"/>
              <a:t>SIZEOF(B</a:t>
            </a:r>
            <a:r>
              <a:rPr kumimoji="0" lang="en-US" altLang="zh-CN" baseline="-25000" dirty="0" smtClean="0">
                <a:sym typeface="Symbol" pitchFamily="18" charset="2"/>
              </a:rPr>
              <a:t>b2  …</a:t>
            </a:r>
            <a:r>
              <a:rPr kumimoji="0" lang="en-US" altLang="zh-CN" baseline="-25000" dirty="0" err="1" smtClean="0">
                <a:sym typeface="Symbol" pitchFamily="18" charset="2"/>
              </a:rPr>
              <a:t>bn</a:t>
            </a:r>
            <a:r>
              <a:rPr kumimoji="0" lang="en-US" altLang="zh-CN" dirty="0" smtClean="0"/>
              <a:t>)</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linds(horizont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P spid="2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高维数组映像函数</a:t>
            </a:r>
            <a:endParaRPr lang="zh-CN" altLang="en-US" dirty="0"/>
          </a:p>
        </p:txBody>
      </p:sp>
      <p:sp>
        <p:nvSpPr>
          <p:cNvPr id="5" name="灯片编号占位符 4"/>
          <p:cNvSpPr>
            <a:spLocks noGrp="1"/>
          </p:cNvSpPr>
          <p:nvPr>
            <p:ph type="sldNum" sz="quarter" idx="11"/>
          </p:nvPr>
        </p:nvSpPr>
        <p:spPr/>
        <p:txBody>
          <a:bodyPr/>
          <a:lstStyle/>
          <a:p>
            <a:r>
              <a:rPr lang="zh-CN" altLang="en-US" smtClean="0"/>
              <a:t>第 </a:t>
            </a:r>
            <a:fld id="{44F29F8F-A0A1-459A-A3FB-5622C555C6DE}" type="slidenum">
              <a:rPr lang="zh-CN" altLang="en-US" b="1" smtClean="0">
                <a:solidFill>
                  <a:srgbClr val="66CCFF"/>
                </a:solidFill>
              </a:rPr>
              <a:pPr/>
              <a:t>29</a:t>
            </a:fld>
            <a:r>
              <a:rPr lang="en-US" altLang="zh-CN" b="1" smtClean="0"/>
              <a:t> </a:t>
            </a:r>
            <a:r>
              <a:rPr lang="zh-CN" altLang="en-US" smtClean="0"/>
              <a:t>页</a:t>
            </a:r>
            <a:endParaRPr lang="zh-CN" altLang="en-US" sz="1800">
              <a:latin typeface="+mn-lt"/>
            </a:endParaRPr>
          </a:p>
        </p:txBody>
      </p:sp>
      <p:grpSp>
        <p:nvGrpSpPr>
          <p:cNvPr id="6" name="组合 5"/>
          <p:cNvGrpSpPr/>
          <p:nvPr/>
        </p:nvGrpSpPr>
        <p:grpSpPr>
          <a:xfrm>
            <a:off x="312158" y="939800"/>
            <a:ext cx="8215892" cy="4120739"/>
            <a:chOff x="1008" y="2108612"/>
            <a:chExt cx="8215892" cy="4120739"/>
          </a:xfrm>
        </p:grpSpPr>
        <p:grpSp>
          <p:nvGrpSpPr>
            <p:cNvPr id="7" name="Group 10"/>
            <p:cNvGrpSpPr>
              <a:grpSpLocks/>
            </p:cNvGrpSpPr>
            <p:nvPr/>
          </p:nvGrpSpPr>
          <p:grpSpPr bwMode="auto">
            <a:xfrm>
              <a:off x="1008" y="2108609"/>
              <a:ext cx="7682491" cy="4120738"/>
              <a:chOff x="22" y="2472"/>
              <a:chExt cx="3228" cy="1587"/>
            </a:xfrm>
          </p:grpSpPr>
          <p:sp>
            <p:nvSpPr>
              <p:cNvPr id="17" name="Text Box 11"/>
              <p:cNvSpPr txBox="1">
                <a:spLocks noChangeArrowheads="1"/>
              </p:cNvSpPr>
              <p:nvPr/>
            </p:nvSpPr>
            <p:spPr bwMode="auto">
              <a:xfrm>
                <a:off x="22" y="3037"/>
                <a:ext cx="959" cy="249"/>
              </a:xfrm>
              <a:prstGeom prst="rect">
                <a:avLst/>
              </a:prstGeom>
              <a:noFill/>
              <a:ln w="12700" cap="rnd">
                <a:noFill/>
                <a:miter lim="800000"/>
                <a:headEnd/>
                <a:tailEnd/>
              </a:ln>
              <a:effectLst/>
            </p:spPr>
            <p:txBody>
              <a:bodyPr wrap="square">
                <a:spAutoFit/>
              </a:bodyPr>
              <a:lstStyle/>
              <a:p>
                <a:pPr algn="just">
                  <a:lnSpc>
                    <a:spcPct val="100000"/>
                  </a:lnSpc>
                  <a:spcBef>
                    <a:spcPct val="50000"/>
                  </a:spcBef>
                  <a:buClrTx/>
                  <a:buFontTx/>
                  <a:buNone/>
                </a:pPr>
                <a:r>
                  <a:rPr lang="en-US" altLang="zh-CN" sz="3600" dirty="0" smtClean="0">
                    <a:solidFill>
                      <a:schemeClr val="tx1"/>
                    </a:solidFill>
                    <a:latin typeface="隶书" pitchFamily="49" charset="-122"/>
                  </a:rPr>
                  <a:t>B</a:t>
                </a:r>
                <a:r>
                  <a:rPr lang="en-US" altLang="zh-CN" sz="3600" baseline="-30000" dirty="0" smtClean="0">
                    <a:solidFill>
                      <a:schemeClr val="tx1"/>
                    </a:solidFill>
                    <a:latin typeface="Times New Roman" pitchFamily="18" charset="0"/>
                    <a:sym typeface="Symbol" pitchFamily="18" charset="2"/>
                  </a:rPr>
                  <a:t>b2  …</a:t>
                </a:r>
                <a:r>
                  <a:rPr lang="en-US" altLang="zh-CN" sz="3600" baseline="-30000" dirty="0" err="1" smtClean="0">
                    <a:solidFill>
                      <a:schemeClr val="tx1"/>
                    </a:solidFill>
                    <a:latin typeface="Times New Roman" pitchFamily="18" charset="0"/>
                    <a:sym typeface="Symbol" pitchFamily="18" charset="2"/>
                  </a:rPr>
                  <a:t>bn</a:t>
                </a:r>
                <a:endParaRPr lang="en-US" altLang="zh-CN" sz="3600" dirty="0">
                  <a:solidFill>
                    <a:schemeClr val="tx1"/>
                  </a:solidFill>
                  <a:latin typeface="隶书" pitchFamily="49" charset="-122"/>
                  <a:ea typeface="隶书" pitchFamily="49" charset="-122"/>
                </a:endParaRPr>
              </a:p>
            </p:txBody>
          </p:sp>
          <p:sp>
            <p:nvSpPr>
              <p:cNvPr id="18" name="AutoShape 13"/>
              <p:cNvSpPr>
                <a:spLocks/>
              </p:cNvSpPr>
              <p:nvPr/>
            </p:nvSpPr>
            <p:spPr bwMode="auto">
              <a:xfrm>
                <a:off x="948" y="2505"/>
                <a:ext cx="89" cy="1526"/>
              </a:xfrm>
              <a:prstGeom prst="leftBracket">
                <a:avLst>
                  <a:gd name="adj" fmla="val 142884"/>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9" name="AutoShape 14"/>
              <p:cNvSpPr>
                <a:spLocks/>
              </p:cNvSpPr>
              <p:nvPr/>
            </p:nvSpPr>
            <p:spPr bwMode="auto">
              <a:xfrm>
                <a:off x="3192" y="2472"/>
                <a:ext cx="58" cy="1587"/>
              </a:xfrm>
              <a:prstGeom prst="rightBracket">
                <a:avLst>
                  <a:gd name="adj" fmla="val 180007"/>
                </a:avLst>
              </a:prstGeom>
              <a:noFill/>
              <a:ln w="12700" cap="rnd">
                <a:solidFill>
                  <a:schemeClr val="tx1"/>
                </a:solidFill>
                <a:round/>
                <a:headEnd/>
                <a:tailEnd/>
              </a:ln>
              <a:effectLst/>
            </p:spPr>
            <p:txBody>
              <a:bodyPr wrap="none" anchor="ctr"/>
              <a:lstStyle/>
              <a:p>
                <a:endParaRPr lang="zh-CN" altLang="en-US"/>
              </a:p>
            </p:txBody>
          </p:sp>
        </p:grpSp>
        <p:sp>
          <p:nvSpPr>
            <p:cNvPr id="8" name="AutoShape 13"/>
            <p:cNvSpPr>
              <a:spLocks/>
            </p:cNvSpPr>
            <p:nvPr/>
          </p:nvSpPr>
          <p:spPr bwMode="auto">
            <a:xfrm>
              <a:off x="2401694" y="2540450"/>
              <a:ext cx="125606" cy="2933250"/>
            </a:xfrm>
            <a:prstGeom prst="leftBracket">
              <a:avLst>
                <a:gd name="adj" fmla="val 142884"/>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9" name="AutoShape 14"/>
            <p:cNvSpPr>
              <a:spLocks/>
            </p:cNvSpPr>
            <p:nvPr/>
          </p:nvSpPr>
          <p:spPr bwMode="auto">
            <a:xfrm>
              <a:off x="3905250" y="2511658"/>
              <a:ext cx="88900" cy="2962041"/>
            </a:xfrm>
            <a:prstGeom prst="rightBracket">
              <a:avLst>
                <a:gd name="adj" fmla="val 180007"/>
              </a:avLst>
            </a:prstGeom>
            <a:noFill/>
            <a:ln w="12700" cap="rnd">
              <a:solidFill>
                <a:schemeClr val="tx1"/>
              </a:solidFill>
              <a:round/>
              <a:headEnd/>
              <a:tailEnd/>
            </a:ln>
            <a:effectLst/>
          </p:spPr>
          <p:txBody>
            <a:bodyPr wrap="none" anchor="ctr"/>
            <a:lstStyle/>
            <a:p>
              <a:endParaRPr lang="zh-CN" altLang="en-US" dirty="0"/>
            </a:p>
          </p:txBody>
        </p:sp>
        <p:sp>
          <p:nvSpPr>
            <p:cNvPr id="10" name="Text Box 11"/>
            <p:cNvSpPr txBox="1">
              <a:spLocks noChangeArrowheads="1"/>
            </p:cNvSpPr>
            <p:nvPr/>
          </p:nvSpPr>
          <p:spPr bwMode="auto">
            <a:xfrm>
              <a:off x="2305050" y="3606800"/>
              <a:ext cx="2283384" cy="642835"/>
            </a:xfrm>
            <a:prstGeom prst="rect">
              <a:avLst/>
            </a:prstGeom>
            <a:noFill/>
            <a:ln w="12700" cap="rnd">
              <a:noFill/>
              <a:miter lim="800000"/>
              <a:headEnd/>
              <a:tailEnd/>
            </a:ln>
            <a:effectLst/>
          </p:spPr>
          <p:txBody>
            <a:bodyPr wrap="square">
              <a:spAutoFit/>
            </a:bodyPr>
            <a:lstStyle/>
            <a:p>
              <a:pPr algn="just">
                <a:lnSpc>
                  <a:spcPct val="100000"/>
                </a:lnSpc>
                <a:spcBef>
                  <a:spcPct val="50000"/>
                </a:spcBef>
                <a:buClrTx/>
                <a:buFontTx/>
                <a:buNone/>
              </a:pPr>
              <a:r>
                <a:rPr lang="en-US" altLang="zh-CN" sz="3600" dirty="0" smtClean="0">
                  <a:solidFill>
                    <a:schemeClr val="tx1"/>
                  </a:solidFill>
                  <a:latin typeface="隶书" pitchFamily="49" charset="-122"/>
                </a:rPr>
                <a:t>C</a:t>
              </a:r>
              <a:r>
                <a:rPr lang="en-US" altLang="zh-CN" sz="3600" baseline="-30000" dirty="0" smtClean="0">
                  <a:solidFill>
                    <a:schemeClr val="tx1"/>
                  </a:solidFill>
                  <a:latin typeface="Times New Roman" pitchFamily="18" charset="0"/>
                  <a:sym typeface="Symbol" pitchFamily="18" charset="2"/>
                </a:rPr>
                <a:t>b3  …</a:t>
              </a:r>
              <a:r>
                <a:rPr lang="en-US" altLang="zh-CN" sz="3600" baseline="-30000" dirty="0" err="1" smtClean="0">
                  <a:solidFill>
                    <a:schemeClr val="tx1"/>
                  </a:solidFill>
                  <a:latin typeface="Times New Roman" pitchFamily="18" charset="0"/>
                  <a:sym typeface="Symbol" pitchFamily="18" charset="2"/>
                </a:rPr>
                <a:t>bn</a:t>
              </a:r>
              <a:endParaRPr lang="en-US" altLang="zh-CN" sz="3600" dirty="0">
                <a:solidFill>
                  <a:schemeClr val="tx1"/>
                </a:solidFill>
                <a:latin typeface="隶书" pitchFamily="49" charset="-122"/>
                <a:ea typeface="隶书" pitchFamily="49" charset="-122"/>
              </a:endParaRPr>
            </a:p>
          </p:txBody>
        </p:sp>
        <p:sp>
          <p:nvSpPr>
            <p:cNvPr id="11" name="矩形 10"/>
            <p:cNvSpPr/>
            <p:nvPr/>
          </p:nvSpPr>
          <p:spPr>
            <a:xfrm>
              <a:off x="4038600" y="4854297"/>
              <a:ext cx="736099" cy="532634"/>
            </a:xfrm>
            <a:prstGeom prst="rect">
              <a:avLst/>
            </a:prstGeom>
          </p:spPr>
          <p:txBody>
            <a:bodyPr wrap="square">
              <a:spAutoFit/>
            </a:bodyPr>
            <a:lstStyle/>
            <a:p>
              <a:pPr>
                <a:buNone/>
              </a:pPr>
              <a:r>
                <a:rPr lang="en-US" altLang="zh-CN" baseline="-30000" dirty="0" smtClean="0">
                  <a:solidFill>
                    <a:schemeClr val="tx1"/>
                  </a:solidFill>
                  <a:latin typeface="隶书" pitchFamily="49" charset="-122"/>
                </a:rPr>
                <a:t>j2=0</a:t>
              </a:r>
              <a:endParaRPr lang="zh-CN" altLang="en-US" dirty="0"/>
            </a:p>
          </p:txBody>
        </p:sp>
        <p:sp>
          <p:nvSpPr>
            <p:cNvPr id="12" name="AutoShape 13"/>
            <p:cNvSpPr>
              <a:spLocks/>
            </p:cNvSpPr>
            <p:nvPr/>
          </p:nvSpPr>
          <p:spPr bwMode="auto">
            <a:xfrm>
              <a:off x="5621645" y="2524342"/>
              <a:ext cx="125606" cy="2933250"/>
            </a:xfrm>
            <a:prstGeom prst="leftBracket">
              <a:avLst>
                <a:gd name="adj" fmla="val 142884"/>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3" name="AutoShape 14"/>
            <p:cNvSpPr>
              <a:spLocks/>
            </p:cNvSpPr>
            <p:nvPr/>
          </p:nvSpPr>
          <p:spPr bwMode="auto">
            <a:xfrm>
              <a:off x="7125201" y="2495550"/>
              <a:ext cx="88900" cy="2962041"/>
            </a:xfrm>
            <a:prstGeom prst="rightBracket">
              <a:avLst>
                <a:gd name="adj" fmla="val 180007"/>
              </a:avLst>
            </a:prstGeom>
            <a:noFill/>
            <a:ln w="12700" cap="rnd">
              <a:solidFill>
                <a:schemeClr val="tx1"/>
              </a:solidFill>
              <a:round/>
              <a:headEnd/>
              <a:tailEnd/>
            </a:ln>
            <a:effectLst/>
          </p:spPr>
          <p:txBody>
            <a:bodyPr wrap="none" anchor="ctr"/>
            <a:lstStyle/>
            <a:p>
              <a:endParaRPr lang="zh-CN" altLang="en-US" dirty="0"/>
            </a:p>
          </p:txBody>
        </p:sp>
        <p:sp>
          <p:nvSpPr>
            <p:cNvPr id="14" name="Text Box 11"/>
            <p:cNvSpPr txBox="1">
              <a:spLocks noChangeArrowheads="1"/>
            </p:cNvSpPr>
            <p:nvPr/>
          </p:nvSpPr>
          <p:spPr bwMode="auto">
            <a:xfrm>
              <a:off x="5525001" y="3590692"/>
              <a:ext cx="2283384" cy="642835"/>
            </a:xfrm>
            <a:prstGeom prst="rect">
              <a:avLst/>
            </a:prstGeom>
            <a:noFill/>
            <a:ln w="12700" cap="rnd">
              <a:noFill/>
              <a:miter lim="800000"/>
              <a:headEnd/>
              <a:tailEnd/>
            </a:ln>
            <a:effectLst/>
          </p:spPr>
          <p:txBody>
            <a:bodyPr wrap="square">
              <a:spAutoFit/>
            </a:bodyPr>
            <a:lstStyle/>
            <a:p>
              <a:pPr algn="just">
                <a:lnSpc>
                  <a:spcPct val="100000"/>
                </a:lnSpc>
                <a:spcBef>
                  <a:spcPct val="50000"/>
                </a:spcBef>
                <a:buClrTx/>
                <a:buFontTx/>
                <a:buNone/>
              </a:pPr>
              <a:r>
                <a:rPr lang="en-US" altLang="zh-CN" sz="3600" dirty="0" smtClean="0">
                  <a:solidFill>
                    <a:schemeClr val="tx1"/>
                  </a:solidFill>
                  <a:latin typeface="隶书" pitchFamily="49" charset="-122"/>
                </a:rPr>
                <a:t>C</a:t>
              </a:r>
              <a:r>
                <a:rPr lang="en-US" altLang="zh-CN" sz="3600" baseline="-30000" dirty="0" smtClean="0">
                  <a:solidFill>
                    <a:schemeClr val="tx1"/>
                  </a:solidFill>
                  <a:latin typeface="Times New Roman" pitchFamily="18" charset="0"/>
                  <a:sym typeface="Symbol" pitchFamily="18" charset="2"/>
                </a:rPr>
                <a:t>b3  …</a:t>
              </a:r>
              <a:r>
                <a:rPr lang="en-US" altLang="zh-CN" sz="3600" baseline="-30000" dirty="0" err="1" smtClean="0">
                  <a:solidFill>
                    <a:schemeClr val="tx1"/>
                  </a:solidFill>
                  <a:latin typeface="Times New Roman" pitchFamily="18" charset="0"/>
                  <a:sym typeface="Symbol" pitchFamily="18" charset="2"/>
                </a:rPr>
                <a:t>bn</a:t>
              </a:r>
              <a:endParaRPr lang="en-US" altLang="zh-CN" sz="3600" dirty="0">
                <a:solidFill>
                  <a:schemeClr val="tx1"/>
                </a:solidFill>
                <a:latin typeface="隶书" pitchFamily="49" charset="-122"/>
                <a:ea typeface="隶书" pitchFamily="49" charset="-122"/>
              </a:endParaRPr>
            </a:p>
          </p:txBody>
        </p:sp>
        <p:sp>
          <p:nvSpPr>
            <p:cNvPr id="15" name="矩形 14"/>
            <p:cNvSpPr/>
            <p:nvPr/>
          </p:nvSpPr>
          <p:spPr>
            <a:xfrm>
              <a:off x="7258551" y="4838189"/>
              <a:ext cx="958349" cy="535531"/>
            </a:xfrm>
            <a:prstGeom prst="rect">
              <a:avLst/>
            </a:prstGeom>
          </p:spPr>
          <p:txBody>
            <a:bodyPr wrap="square">
              <a:spAutoFit/>
            </a:bodyPr>
            <a:lstStyle/>
            <a:p>
              <a:pPr>
                <a:buNone/>
              </a:pPr>
              <a:r>
                <a:rPr lang="en-US" altLang="zh-CN" baseline="-30000" dirty="0" smtClean="0">
                  <a:solidFill>
                    <a:schemeClr val="tx1"/>
                  </a:solidFill>
                  <a:latin typeface="隶书" pitchFamily="49" charset="-122"/>
                </a:rPr>
                <a:t>j2=b2</a:t>
              </a:r>
              <a:endParaRPr lang="zh-CN" altLang="en-US" dirty="0"/>
            </a:p>
          </p:txBody>
        </p:sp>
        <p:sp>
          <p:nvSpPr>
            <p:cNvPr id="16" name="Text Box 19"/>
            <p:cNvSpPr txBox="1">
              <a:spLocks noChangeArrowheads="1"/>
            </p:cNvSpPr>
            <p:nvPr/>
          </p:nvSpPr>
          <p:spPr bwMode="auto">
            <a:xfrm>
              <a:off x="4213225" y="3737438"/>
              <a:ext cx="1292225" cy="580562"/>
            </a:xfrm>
            <a:prstGeom prst="rect">
              <a:avLst/>
            </a:prstGeom>
            <a:noFill/>
            <a:ln w="9525">
              <a:noFill/>
              <a:miter lim="800000"/>
              <a:headEnd/>
              <a:tailEnd/>
            </a:ln>
            <a:effectLst/>
          </p:spPr>
          <p:txBody>
            <a:bodyPr lIns="0" rIns="0">
              <a:spAutoFit/>
            </a:bodyPr>
            <a:lstStyle/>
            <a:p>
              <a:pPr algn="ctr" eaLnBrk="1" hangingPunct="1">
                <a:lnSpc>
                  <a:spcPct val="100000"/>
                </a:lnSpc>
                <a:spcBef>
                  <a:spcPct val="50000"/>
                </a:spcBef>
                <a:buClrTx/>
                <a:buFontTx/>
                <a:buNone/>
              </a:pPr>
              <a:r>
                <a:rPr kumimoji="0" lang="en-US" altLang="zh-CN" dirty="0">
                  <a:solidFill>
                    <a:schemeClr val="tx1"/>
                  </a:solidFill>
                  <a:latin typeface="Times New Roman" pitchFamily="18" charset="0"/>
                </a:rPr>
                <a:t>… …</a:t>
              </a:r>
            </a:p>
          </p:txBody>
        </p:sp>
      </p:grpSp>
      <p:sp>
        <p:nvSpPr>
          <p:cNvPr id="34" name="矩形 33"/>
          <p:cNvSpPr/>
          <p:nvPr/>
        </p:nvSpPr>
        <p:spPr>
          <a:xfrm>
            <a:off x="0" y="5239095"/>
            <a:ext cx="9158276" cy="1618905"/>
          </a:xfrm>
          <a:prstGeom prst="rect">
            <a:avLst/>
          </a:prstGeom>
        </p:spPr>
        <p:txBody>
          <a:bodyPr wrap="none">
            <a:spAutoFit/>
          </a:bodyPr>
          <a:lstStyle/>
          <a:p>
            <a:pPr>
              <a:buNone/>
            </a:pPr>
            <a:r>
              <a:rPr lang="en-US" altLang="zh-CN" dirty="0">
                <a:solidFill>
                  <a:schemeClr val="tx1"/>
                </a:solidFill>
              </a:rPr>
              <a:t>Loc( </a:t>
            </a:r>
            <a:r>
              <a:rPr lang="en-US" altLang="zh-CN" i="1" dirty="0">
                <a:solidFill>
                  <a:schemeClr val="tx1"/>
                </a:solidFill>
              </a:rPr>
              <a:t>j</a:t>
            </a:r>
            <a:r>
              <a:rPr lang="en-US" altLang="zh-CN" i="1" baseline="-25000" dirty="0">
                <a:solidFill>
                  <a:schemeClr val="tx1"/>
                </a:solidFill>
              </a:rPr>
              <a:t>1</a:t>
            </a:r>
            <a:r>
              <a:rPr lang="en-US" altLang="zh-CN" i="1" dirty="0">
                <a:solidFill>
                  <a:schemeClr val="tx1"/>
                </a:solidFill>
              </a:rPr>
              <a:t>, j</a:t>
            </a:r>
            <a:r>
              <a:rPr lang="en-US" altLang="zh-CN" i="1" baseline="-25000" dirty="0">
                <a:solidFill>
                  <a:schemeClr val="tx1"/>
                </a:solidFill>
              </a:rPr>
              <a:t>2</a:t>
            </a:r>
            <a:r>
              <a:rPr lang="en-US" altLang="zh-CN" i="1" dirty="0">
                <a:solidFill>
                  <a:schemeClr val="tx1"/>
                </a:solidFill>
              </a:rPr>
              <a:t>, …, </a:t>
            </a:r>
            <a:r>
              <a:rPr lang="en-US" altLang="zh-CN" i="1" dirty="0" err="1">
                <a:solidFill>
                  <a:schemeClr val="tx1"/>
                </a:solidFill>
              </a:rPr>
              <a:t>j</a:t>
            </a:r>
            <a:r>
              <a:rPr lang="en-US" altLang="zh-CN" i="1" baseline="-25000" dirty="0" err="1">
                <a:solidFill>
                  <a:schemeClr val="tx1"/>
                </a:solidFill>
              </a:rPr>
              <a:t>n</a:t>
            </a:r>
            <a:r>
              <a:rPr lang="en-US" altLang="zh-CN" dirty="0">
                <a:solidFill>
                  <a:schemeClr val="tx1"/>
                </a:solidFill>
              </a:rPr>
              <a:t> </a:t>
            </a:r>
            <a:r>
              <a:rPr lang="en-US" altLang="zh-CN" dirty="0" smtClean="0">
                <a:solidFill>
                  <a:schemeClr val="tx1"/>
                </a:solidFill>
              </a:rPr>
              <a:t>)=Loc(0</a:t>
            </a:r>
            <a:r>
              <a:rPr lang="en-US" altLang="zh-CN" dirty="0">
                <a:solidFill>
                  <a:schemeClr val="tx1"/>
                </a:solidFill>
              </a:rPr>
              <a:t>, 0, …, 0</a:t>
            </a:r>
            <a:r>
              <a:rPr lang="en-US" altLang="zh-CN" dirty="0" smtClean="0">
                <a:solidFill>
                  <a:schemeClr val="tx1"/>
                </a:solidFill>
              </a:rPr>
              <a:t>)+</a:t>
            </a:r>
            <a:r>
              <a:rPr lang="en-US" altLang="zh-CN" i="1" dirty="0" smtClean="0">
                <a:solidFill>
                  <a:schemeClr val="tx1"/>
                </a:solidFill>
              </a:rPr>
              <a:t>j</a:t>
            </a:r>
            <a:r>
              <a:rPr lang="en-US" altLang="zh-CN" i="1" baseline="-25000" dirty="0" smtClean="0">
                <a:solidFill>
                  <a:schemeClr val="tx1"/>
                </a:solidFill>
              </a:rPr>
              <a:t>1</a:t>
            </a:r>
            <a:r>
              <a:rPr kumimoji="0" lang="en-US" altLang="zh-CN" dirty="0" smtClean="0">
                <a:sym typeface="Symbol" pitchFamily="18" charset="2"/>
              </a:rPr>
              <a:t>b2…</a:t>
            </a:r>
            <a:r>
              <a:rPr kumimoji="0" lang="en-US" altLang="zh-CN" dirty="0" err="1" smtClean="0">
                <a:sym typeface="Symbol" pitchFamily="18" charset="2"/>
              </a:rPr>
              <a:t>bn</a:t>
            </a:r>
            <a:r>
              <a:rPr kumimoji="0" lang="en-US" altLang="zh-CN" dirty="0" err="1" smtClean="0">
                <a:solidFill>
                  <a:schemeClr val="tx1"/>
                </a:solidFill>
                <a:sym typeface="Symbol" pitchFamily="18" charset="2"/>
              </a:rPr>
              <a:t>L</a:t>
            </a:r>
            <a:endParaRPr kumimoji="0" lang="en-US" altLang="zh-CN" dirty="0" smtClean="0">
              <a:solidFill>
                <a:schemeClr val="tx1"/>
              </a:solidFill>
              <a:sym typeface="Symbol" pitchFamily="18" charset="2"/>
            </a:endParaRPr>
          </a:p>
          <a:p>
            <a:pPr>
              <a:buNone/>
            </a:pPr>
            <a:r>
              <a:rPr lang="en-US" altLang="zh-CN" dirty="0">
                <a:solidFill>
                  <a:schemeClr val="tx1"/>
                </a:solidFill>
              </a:rPr>
              <a:t>	</a:t>
            </a:r>
            <a:r>
              <a:rPr lang="en-US" altLang="zh-CN" dirty="0" smtClean="0">
                <a:solidFill>
                  <a:schemeClr val="tx1"/>
                </a:solidFill>
              </a:rPr>
              <a:t>		</a:t>
            </a:r>
          </a:p>
          <a:p>
            <a:pPr>
              <a:buNone/>
            </a:pPr>
            <a:endParaRPr lang="zh-CN" altLang="en-US" dirty="0"/>
          </a:p>
        </p:txBody>
      </p:sp>
      <p:sp>
        <p:nvSpPr>
          <p:cNvPr id="35" name="AutoShape 10"/>
          <p:cNvSpPr>
            <a:spLocks noChangeArrowheads="1"/>
          </p:cNvSpPr>
          <p:nvPr/>
        </p:nvSpPr>
        <p:spPr bwMode="auto">
          <a:xfrm>
            <a:off x="38100" y="1162050"/>
            <a:ext cx="7734300" cy="720725"/>
          </a:xfrm>
          <a:prstGeom prst="wedgeRoundRectCallout">
            <a:avLst>
              <a:gd name="adj1" fmla="val 18680"/>
              <a:gd name="adj2" fmla="val 601749"/>
              <a:gd name="adj3" fmla="val 16667"/>
            </a:avLst>
          </a:prstGeom>
          <a:solidFill>
            <a:schemeClr val="bg2">
              <a:lumMod val="75000"/>
              <a:lumOff val="25000"/>
            </a:schemeClr>
          </a:solidFill>
          <a:ln w="28575">
            <a:solidFill>
              <a:srgbClr val="00FFFF"/>
            </a:solidFill>
            <a:miter lim="800000"/>
            <a:headEnd/>
            <a:tailEnd/>
          </a:ln>
          <a:effectLst/>
        </p:spPr>
        <p:txBody>
          <a:bodyPr/>
          <a:lstStyle/>
          <a:p>
            <a:pPr algn="ctr">
              <a:lnSpc>
                <a:spcPct val="100000"/>
              </a:lnSpc>
              <a:buClr>
                <a:srgbClr val="CC99FF"/>
              </a:buClr>
              <a:buFont typeface="Monotype Sorts" pitchFamily="2" charset="2"/>
              <a:buNone/>
            </a:pPr>
            <a:r>
              <a:rPr kumimoji="0" lang="en-US" altLang="zh-CN" dirty="0" smtClean="0">
                <a:solidFill>
                  <a:schemeClr val="tx1"/>
                </a:solidFill>
              </a:rPr>
              <a:t>SIZEOF(B</a:t>
            </a:r>
            <a:r>
              <a:rPr kumimoji="0" lang="en-US" altLang="zh-CN" baseline="-25000" dirty="0" smtClean="0">
                <a:solidFill>
                  <a:schemeClr val="tx1"/>
                </a:solidFill>
                <a:sym typeface="Symbol" pitchFamily="18" charset="2"/>
              </a:rPr>
              <a:t>b3  …</a:t>
            </a:r>
            <a:r>
              <a:rPr kumimoji="0" lang="en-US" altLang="zh-CN" baseline="-25000" dirty="0" err="1" smtClean="0">
                <a:solidFill>
                  <a:schemeClr val="tx1"/>
                </a:solidFill>
                <a:sym typeface="Symbol" pitchFamily="18" charset="2"/>
              </a:rPr>
              <a:t>bn</a:t>
            </a:r>
            <a:r>
              <a:rPr kumimoji="0" lang="en-US" altLang="zh-CN" dirty="0" smtClean="0">
                <a:solidFill>
                  <a:schemeClr val="tx1"/>
                </a:solidFill>
              </a:rPr>
              <a:t>)=</a:t>
            </a:r>
            <a:r>
              <a:rPr kumimoji="0" lang="en-US" altLang="zh-CN" dirty="0" smtClean="0">
                <a:sym typeface="Symbol" pitchFamily="18" charset="2"/>
              </a:rPr>
              <a:t>b3…</a:t>
            </a:r>
            <a:r>
              <a:rPr kumimoji="0" lang="en-US" altLang="zh-CN" dirty="0" err="1" smtClean="0">
                <a:sym typeface="Symbol" pitchFamily="18" charset="2"/>
              </a:rPr>
              <a:t>bn</a:t>
            </a:r>
            <a:r>
              <a:rPr kumimoji="0" lang="en-US" altLang="zh-CN" dirty="0" err="1" smtClean="0">
                <a:solidFill>
                  <a:schemeClr val="tx1"/>
                </a:solidFill>
                <a:sym typeface="Symbol" pitchFamily="18" charset="2"/>
              </a:rPr>
              <a:t>L</a:t>
            </a:r>
            <a:r>
              <a:rPr kumimoji="0" lang="en-US" altLang="zh-CN" dirty="0" smtClean="0">
                <a:solidFill>
                  <a:schemeClr val="tx1"/>
                </a:solidFill>
                <a:sym typeface="Symbol" pitchFamily="18" charset="2"/>
              </a:rPr>
              <a:t>=</a:t>
            </a:r>
            <a:r>
              <a:rPr lang="en-US" altLang="zh-CN" dirty="0" smtClean="0">
                <a:solidFill>
                  <a:schemeClr val="tx1"/>
                </a:solidFill>
              </a:rPr>
              <a:t>c</a:t>
            </a:r>
            <a:r>
              <a:rPr lang="en-US" altLang="zh-CN" baseline="-25000" dirty="0" smtClean="0">
                <a:solidFill>
                  <a:schemeClr val="tx1"/>
                </a:solidFill>
              </a:rPr>
              <a:t>3</a:t>
            </a:r>
            <a:r>
              <a:rPr kumimoji="0" lang="en-US" altLang="zh-CN" dirty="0" smtClean="0">
                <a:solidFill>
                  <a:schemeClr val="tx1"/>
                </a:solidFill>
                <a:sym typeface="Symbol" pitchFamily="18" charset="2"/>
              </a:rPr>
              <a:t> </a:t>
            </a:r>
            <a:endParaRPr lang="zh-CN" altLang="en-US" dirty="0">
              <a:solidFill>
                <a:schemeClr val="tx1"/>
              </a:solidFill>
              <a:latin typeface="Times New Roman" pitchFamily="18" charset="0"/>
            </a:endParaRPr>
          </a:p>
        </p:txBody>
      </p:sp>
      <p:sp>
        <p:nvSpPr>
          <p:cNvPr id="36" name="矩形 35"/>
          <p:cNvSpPr/>
          <p:nvPr/>
        </p:nvSpPr>
        <p:spPr>
          <a:xfrm>
            <a:off x="7452815" y="5827169"/>
            <a:ext cx="675185" cy="535531"/>
          </a:xfrm>
          <a:prstGeom prst="rect">
            <a:avLst/>
          </a:prstGeom>
        </p:spPr>
        <p:txBody>
          <a:bodyPr wrap="none">
            <a:spAutoFit/>
          </a:bodyPr>
          <a:lstStyle/>
          <a:p>
            <a:pPr>
              <a:buNone/>
            </a:pPr>
            <a:r>
              <a:rPr lang="en-US" altLang="zh-CN" dirty="0" smtClean="0">
                <a:solidFill>
                  <a:schemeClr val="tx1"/>
                </a:solidFill>
              </a:rPr>
              <a:t>+?</a:t>
            </a:r>
            <a:endParaRPr lang="zh-CN" altLang="en-US" dirty="0"/>
          </a:p>
        </p:txBody>
      </p:sp>
      <p:sp>
        <p:nvSpPr>
          <p:cNvPr id="37" name="矩形 36"/>
          <p:cNvSpPr/>
          <p:nvPr/>
        </p:nvSpPr>
        <p:spPr>
          <a:xfrm>
            <a:off x="2711450" y="5782719"/>
            <a:ext cx="4572000" cy="535531"/>
          </a:xfrm>
          <a:prstGeom prst="rect">
            <a:avLst/>
          </a:prstGeom>
        </p:spPr>
        <p:txBody>
          <a:bodyPr>
            <a:spAutoFit/>
          </a:bodyPr>
          <a:lstStyle/>
          <a:p>
            <a:pPr>
              <a:buNone/>
            </a:pPr>
            <a:r>
              <a:rPr kumimoji="0" lang="en-US" altLang="zh-CN" dirty="0" smtClean="0">
                <a:solidFill>
                  <a:schemeClr val="tx1"/>
                </a:solidFill>
                <a:sym typeface="Symbol" pitchFamily="18" charset="2"/>
              </a:rPr>
              <a:t> +</a:t>
            </a:r>
            <a:r>
              <a:rPr lang="en-US" altLang="zh-CN" i="1" dirty="0" smtClean="0">
                <a:solidFill>
                  <a:schemeClr val="tx1"/>
                </a:solidFill>
              </a:rPr>
              <a:t> j</a:t>
            </a:r>
            <a:r>
              <a:rPr lang="en-US" altLang="zh-CN" i="1" baseline="-25000" dirty="0" smtClean="0">
                <a:solidFill>
                  <a:schemeClr val="tx1"/>
                </a:solidFill>
              </a:rPr>
              <a:t>2</a:t>
            </a:r>
            <a:r>
              <a:rPr kumimoji="0" lang="en-US" altLang="zh-CN" dirty="0" smtClean="0">
                <a:solidFill>
                  <a:schemeClr val="tx1"/>
                </a:solidFill>
                <a:sym typeface="Symbol" pitchFamily="18" charset="2"/>
              </a:rPr>
              <a:t> </a:t>
            </a:r>
            <a:r>
              <a:rPr lang="en-US" altLang="zh-CN" dirty="0" smtClean="0">
                <a:solidFill>
                  <a:schemeClr val="tx1"/>
                </a:solidFill>
              </a:rPr>
              <a:t>*</a:t>
            </a:r>
            <a:r>
              <a:rPr kumimoji="0" lang="en-US" altLang="zh-CN" dirty="0" smtClean="0"/>
              <a:t>SIZEOF(B</a:t>
            </a:r>
            <a:r>
              <a:rPr kumimoji="0" lang="en-US" altLang="zh-CN" baseline="-25000" dirty="0" smtClean="0">
                <a:sym typeface="Symbol" pitchFamily="18" charset="2"/>
              </a:rPr>
              <a:t>b3  …</a:t>
            </a:r>
            <a:r>
              <a:rPr kumimoji="0" lang="en-US" altLang="zh-CN" baseline="-25000" dirty="0" err="1" smtClean="0">
                <a:sym typeface="Symbol" pitchFamily="18" charset="2"/>
              </a:rPr>
              <a:t>bn</a:t>
            </a:r>
            <a:r>
              <a:rPr kumimoji="0" lang="en-US" altLang="zh-CN" dirty="0" smtClean="0"/>
              <a:t>)</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8706" name="Rectangle 2"/>
          <p:cNvSpPr>
            <a:spLocks noGrp="1" noChangeArrowheads="1"/>
          </p:cNvSpPr>
          <p:nvPr>
            <p:ph type="title"/>
          </p:nvPr>
        </p:nvSpPr>
        <p:spPr/>
        <p:txBody>
          <a:bodyPr/>
          <a:lstStyle/>
          <a:p>
            <a:r>
              <a:rPr lang="en-US" altLang="zh-CN" b="1" dirty="0">
                <a:solidFill>
                  <a:schemeClr val="tx1"/>
                </a:solidFill>
              </a:rPr>
              <a:t>  </a:t>
            </a:r>
            <a:r>
              <a:rPr lang="en-US" altLang="zh-CN" i="0" dirty="0">
                <a:solidFill>
                  <a:srgbClr val="FFFF66"/>
                </a:solidFill>
              </a:rPr>
              <a:t>5.1 </a:t>
            </a:r>
            <a:r>
              <a:rPr lang="zh-CN" altLang="en-US" i="0" dirty="0">
                <a:solidFill>
                  <a:srgbClr val="FFFF66"/>
                </a:solidFill>
              </a:rPr>
              <a:t>数 组</a:t>
            </a:r>
          </a:p>
        </p:txBody>
      </p:sp>
      <p:sp>
        <p:nvSpPr>
          <p:cNvPr id="2248707" name="Rectangle 3"/>
          <p:cNvSpPr>
            <a:spLocks noGrp="1" noChangeArrowheads="1"/>
          </p:cNvSpPr>
          <p:nvPr>
            <p:ph type="body" idx="1"/>
          </p:nvPr>
        </p:nvSpPr>
        <p:spPr>
          <a:xfrm>
            <a:off x="609600" y="990600"/>
            <a:ext cx="7772400" cy="1439863"/>
          </a:xfrm>
        </p:spPr>
        <p:txBody>
          <a:bodyPr/>
          <a:lstStyle/>
          <a:p>
            <a:pPr marL="685800" indent="-685800">
              <a:buFont typeface="Wingdings 2" pitchFamily="18" charset="2"/>
              <a:buNone/>
            </a:pPr>
            <a:r>
              <a:rPr lang="en-US" altLang="zh-CN" sz="3200" b="1">
                <a:latin typeface="宋体" charset="-122"/>
              </a:rPr>
              <a:t>5.2.1 </a:t>
            </a:r>
            <a:r>
              <a:rPr lang="zh-CN" altLang="en-US" sz="3200" b="1">
                <a:latin typeface="宋体" charset="-122"/>
              </a:rPr>
              <a:t>数组的概念</a:t>
            </a:r>
          </a:p>
          <a:p>
            <a:pPr marL="685800" indent="-685800">
              <a:buFont typeface="Wingdings 2" pitchFamily="18" charset="2"/>
              <a:buNone/>
            </a:pPr>
            <a:r>
              <a:rPr lang="en-US" altLang="zh-CN" sz="3200" b="1">
                <a:latin typeface="宋体" charset="-122"/>
              </a:rPr>
              <a:t>5.2.2 </a:t>
            </a:r>
            <a:r>
              <a:rPr lang="zh-CN" altLang="en-US" sz="3200" b="1">
                <a:latin typeface="宋体" charset="-122"/>
              </a:rPr>
              <a:t>数组的存储及实现</a:t>
            </a: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1"/>
          </p:nvPr>
        </p:nvSpPr>
        <p:spPr/>
        <p:txBody>
          <a:bodyPr/>
          <a:lstStyle/>
          <a:p>
            <a:r>
              <a:rPr lang="zh-CN" altLang="en-US"/>
              <a:t>第 </a:t>
            </a:r>
            <a:fld id="{C0D59A31-0745-4F80-A393-1900A2ED7600}" type="slidenum">
              <a:rPr lang="zh-CN" altLang="en-US" b="1">
                <a:solidFill>
                  <a:srgbClr val="66CCFF"/>
                </a:solidFill>
              </a:rPr>
              <a:pPr/>
              <a:t>30</a:t>
            </a:fld>
            <a:r>
              <a:rPr lang="en-US" altLang="zh-CN" b="1"/>
              <a:t> </a:t>
            </a:r>
            <a:r>
              <a:rPr lang="zh-CN" altLang="en-US"/>
              <a:t>页</a:t>
            </a:r>
            <a:endParaRPr lang="zh-CN" altLang="en-US" sz="1800">
              <a:latin typeface="Arial" charset="0"/>
            </a:endParaRPr>
          </a:p>
        </p:txBody>
      </p:sp>
      <p:sp>
        <p:nvSpPr>
          <p:cNvPr id="1430530" name="Rectangle 2"/>
          <p:cNvSpPr>
            <a:spLocks noGrp="1" noChangeArrowheads="1"/>
          </p:cNvSpPr>
          <p:nvPr>
            <p:ph type="title"/>
          </p:nvPr>
        </p:nvSpPr>
        <p:spPr/>
        <p:txBody>
          <a:bodyPr/>
          <a:lstStyle/>
          <a:p>
            <a:r>
              <a:rPr lang="en-US" altLang="zh-CN" i="0">
                <a:solidFill>
                  <a:srgbClr val="FFFF66"/>
                </a:solidFill>
              </a:rPr>
              <a:t>5.2 </a:t>
            </a:r>
            <a:r>
              <a:rPr lang="zh-CN" altLang="en-US" i="0">
                <a:solidFill>
                  <a:srgbClr val="FFFF66"/>
                </a:solidFill>
              </a:rPr>
              <a:t>数组的存储和实现</a:t>
            </a:r>
            <a:endParaRPr lang="en-US" altLang="zh-CN" i="0">
              <a:solidFill>
                <a:srgbClr val="FFFF66"/>
              </a:solidFill>
            </a:endParaRPr>
          </a:p>
        </p:txBody>
      </p:sp>
      <p:sp>
        <p:nvSpPr>
          <p:cNvPr id="1430531" name="Rectangle 3"/>
          <p:cNvSpPr>
            <a:spLocks noGrp="1" noChangeArrowheads="1"/>
          </p:cNvSpPr>
          <p:nvPr>
            <p:ph type="body" sz="half" idx="1"/>
          </p:nvPr>
        </p:nvSpPr>
        <p:spPr>
          <a:xfrm>
            <a:off x="228600" y="914400"/>
            <a:ext cx="8664575" cy="3640138"/>
          </a:xfrm>
        </p:spPr>
        <p:txBody>
          <a:bodyPr/>
          <a:lstStyle/>
          <a:p>
            <a:pPr eaLnBrk="0" hangingPunct="0">
              <a:lnSpc>
                <a:spcPct val="110000"/>
              </a:lnSpc>
              <a:buSzPct val="75000"/>
            </a:pPr>
            <a:r>
              <a:rPr kumimoji="0" lang="en-US" altLang="zh-CN" dirty="0"/>
              <a:t>N</a:t>
            </a:r>
            <a:r>
              <a:rPr kumimoji="0" lang="zh-CN" altLang="en-US" dirty="0"/>
              <a:t>维数组</a:t>
            </a:r>
          </a:p>
          <a:p>
            <a:pPr eaLnBrk="0" hangingPunct="0">
              <a:lnSpc>
                <a:spcPct val="110000"/>
              </a:lnSpc>
              <a:buSzPct val="75000"/>
              <a:buFont typeface="Wingdings" pitchFamily="2" charset="2"/>
              <a:buNone/>
            </a:pPr>
            <a:r>
              <a:rPr kumimoji="0" lang="zh-CN" altLang="en-US" dirty="0"/>
              <a:t>	一般的</a:t>
            </a:r>
            <a:r>
              <a:rPr kumimoji="0" lang="en-US" altLang="zh-CN" dirty="0"/>
              <a:t>N</a:t>
            </a:r>
            <a:r>
              <a:rPr kumimoji="0" lang="zh-CN" altLang="en-US" dirty="0"/>
              <a:t>维数组：</a:t>
            </a:r>
            <a:r>
              <a:rPr kumimoji="0" lang="en-US" altLang="zh-CN" dirty="0"/>
              <a:t>A[b</a:t>
            </a:r>
            <a:r>
              <a:rPr kumimoji="0" lang="en-US" altLang="zh-CN" baseline="-25000" dirty="0"/>
              <a:t>1</a:t>
            </a:r>
            <a:r>
              <a:rPr kumimoji="0" lang="en-US" altLang="zh-CN" dirty="0"/>
              <a:t>, b</a:t>
            </a:r>
            <a:r>
              <a:rPr kumimoji="0" lang="en-US" altLang="zh-CN" baseline="-25000" dirty="0"/>
              <a:t>2</a:t>
            </a:r>
            <a:r>
              <a:rPr kumimoji="0" lang="en-US" altLang="zh-CN" dirty="0"/>
              <a:t>, …, </a:t>
            </a:r>
            <a:r>
              <a:rPr kumimoji="0" lang="en-US" altLang="zh-CN" dirty="0" err="1"/>
              <a:t>b</a:t>
            </a:r>
            <a:r>
              <a:rPr kumimoji="0" lang="en-US" altLang="zh-CN" baseline="-25000" dirty="0" err="1"/>
              <a:t>n</a:t>
            </a:r>
            <a:r>
              <a:rPr kumimoji="0" lang="en-US" altLang="zh-CN" dirty="0"/>
              <a:t>]</a:t>
            </a:r>
            <a:r>
              <a:rPr kumimoji="0" lang="zh-CN" altLang="en-US" dirty="0"/>
              <a:t>：</a:t>
            </a:r>
          </a:p>
          <a:p>
            <a:pPr eaLnBrk="0" hangingPunct="0">
              <a:lnSpc>
                <a:spcPct val="110000"/>
              </a:lnSpc>
              <a:buSzPct val="75000"/>
              <a:buFont typeface="Wingdings" pitchFamily="2" charset="2"/>
              <a:buNone/>
            </a:pPr>
            <a:r>
              <a:rPr kumimoji="0" lang="zh-CN" altLang="en-US" dirty="0"/>
              <a:t>	 </a:t>
            </a:r>
            <a:r>
              <a:rPr lang="en-US" altLang="zh-CN" sz="3200" dirty="0">
                <a:solidFill>
                  <a:schemeClr val="tx1"/>
                </a:solidFill>
              </a:rPr>
              <a:t>Loc( </a:t>
            </a:r>
            <a:r>
              <a:rPr lang="en-US" altLang="zh-CN" sz="3200" i="1" dirty="0">
                <a:solidFill>
                  <a:schemeClr val="tx1"/>
                </a:solidFill>
              </a:rPr>
              <a:t>j</a:t>
            </a:r>
            <a:r>
              <a:rPr lang="en-US" altLang="zh-CN" sz="3200" i="1" baseline="-25000" dirty="0">
                <a:solidFill>
                  <a:schemeClr val="tx1"/>
                </a:solidFill>
              </a:rPr>
              <a:t>1</a:t>
            </a:r>
            <a:r>
              <a:rPr lang="en-US" altLang="zh-CN" sz="3200" i="1" dirty="0">
                <a:solidFill>
                  <a:schemeClr val="tx1"/>
                </a:solidFill>
              </a:rPr>
              <a:t>, j</a:t>
            </a:r>
            <a:r>
              <a:rPr lang="en-US" altLang="zh-CN" sz="3200" i="1" baseline="-25000" dirty="0">
                <a:solidFill>
                  <a:schemeClr val="tx1"/>
                </a:solidFill>
              </a:rPr>
              <a:t>2</a:t>
            </a:r>
            <a:r>
              <a:rPr lang="en-US" altLang="zh-CN" sz="3200" i="1" dirty="0">
                <a:solidFill>
                  <a:schemeClr val="tx1"/>
                </a:solidFill>
              </a:rPr>
              <a:t>, …, </a:t>
            </a:r>
            <a:r>
              <a:rPr lang="en-US" altLang="zh-CN" sz="3200" i="1" dirty="0" err="1">
                <a:solidFill>
                  <a:schemeClr val="tx1"/>
                </a:solidFill>
              </a:rPr>
              <a:t>j</a:t>
            </a:r>
            <a:r>
              <a:rPr lang="en-US" altLang="zh-CN" sz="3200" i="1" baseline="-25000" dirty="0" err="1">
                <a:solidFill>
                  <a:schemeClr val="tx1"/>
                </a:solidFill>
              </a:rPr>
              <a:t>n</a:t>
            </a:r>
            <a:r>
              <a:rPr lang="en-US" altLang="zh-CN" sz="3200" dirty="0">
                <a:solidFill>
                  <a:schemeClr val="tx1"/>
                </a:solidFill>
              </a:rPr>
              <a:t> )</a:t>
            </a:r>
          </a:p>
          <a:p>
            <a:pPr eaLnBrk="0" hangingPunct="0">
              <a:lnSpc>
                <a:spcPct val="130000"/>
              </a:lnSpc>
              <a:buSzPct val="75000"/>
              <a:buFont typeface="Wingdings" pitchFamily="2" charset="2"/>
              <a:buNone/>
            </a:pPr>
            <a:r>
              <a:rPr lang="en-US" altLang="zh-CN" sz="3200" dirty="0">
                <a:solidFill>
                  <a:schemeClr val="tx1"/>
                </a:solidFill>
              </a:rPr>
              <a:t>	 = Loc(0, 0, …, 0) +  </a:t>
            </a:r>
            <a:r>
              <a:rPr lang="en-US" altLang="en-US" sz="3200" dirty="0"/>
              <a:t>∑</a:t>
            </a:r>
            <a:r>
              <a:rPr lang="en-US" altLang="zh-CN" sz="3200" dirty="0" err="1"/>
              <a:t>c</a:t>
            </a:r>
            <a:r>
              <a:rPr lang="en-US" altLang="zh-CN" sz="3200" baseline="-25000" dirty="0" err="1"/>
              <a:t>i</a:t>
            </a:r>
            <a:r>
              <a:rPr lang="en-US" altLang="zh-CN" sz="3200" dirty="0"/>
              <a:t> </a:t>
            </a:r>
            <a:r>
              <a:rPr lang="en-US" altLang="zh-CN" sz="3200" dirty="0" err="1"/>
              <a:t>j</a:t>
            </a:r>
            <a:r>
              <a:rPr lang="en-US" altLang="zh-CN" sz="3200" baseline="-25000" dirty="0" err="1"/>
              <a:t>i</a:t>
            </a:r>
            <a:endParaRPr lang="en-US" altLang="zh-CN" sz="3200" baseline="-25000" dirty="0"/>
          </a:p>
          <a:p>
            <a:pPr eaLnBrk="0" hangingPunct="0">
              <a:lnSpc>
                <a:spcPct val="130000"/>
              </a:lnSpc>
              <a:buSzPct val="75000"/>
              <a:buFont typeface="Wingdings" pitchFamily="2" charset="2"/>
              <a:buNone/>
            </a:pPr>
            <a:r>
              <a:rPr lang="zh-CN" altLang="en-US" sz="3200" dirty="0"/>
              <a:t>	其中：</a:t>
            </a:r>
            <a:r>
              <a:rPr lang="en-US" altLang="zh-CN" sz="3200" dirty="0" err="1"/>
              <a:t>c</a:t>
            </a:r>
            <a:r>
              <a:rPr lang="en-US" altLang="zh-CN" sz="3200" baseline="-25000" dirty="0" err="1"/>
              <a:t>n</a:t>
            </a:r>
            <a:r>
              <a:rPr lang="en-US" altLang="zh-CN" sz="3200" dirty="0"/>
              <a:t>=L</a:t>
            </a:r>
            <a:r>
              <a:rPr lang="zh-CN" altLang="en-US" sz="3200" dirty="0"/>
              <a:t>，</a:t>
            </a:r>
            <a:r>
              <a:rPr lang="en-US" altLang="zh-CN" sz="3200" dirty="0"/>
              <a:t>c</a:t>
            </a:r>
            <a:r>
              <a:rPr lang="en-US" altLang="zh-CN" sz="3200" baseline="-25000" dirty="0"/>
              <a:t>i-1</a:t>
            </a:r>
            <a:r>
              <a:rPr lang="en-US" altLang="zh-CN" sz="3200" dirty="0"/>
              <a:t> =</a:t>
            </a:r>
            <a:r>
              <a:rPr lang="en-US" altLang="zh-CN" sz="3200" dirty="0" err="1">
                <a:solidFill>
                  <a:schemeClr val="tx1"/>
                </a:solidFill>
              </a:rPr>
              <a:t>b</a:t>
            </a:r>
            <a:r>
              <a:rPr lang="en-US" altLang="zh-CN" sz="3200" baseline="-25000" dirty="0" err="1">
                <a:solidFill>
                  <a:schemeClr val="tx1"/>
                </a:solidFill>
              </a:rPr>
              <a:t>i</a:t>
            </a:r>
            <a:r>
              <a:rPr lang="en-US" altLang="zh-CN" sz="3200" dirty="0" err="1">
                <a:solidFill>
                  <a:schemeClr val="tx1"/>
                </a:solidFill>
              </a:rPr>
              <a:t>×c</a:t>
            </a:r>
            <a:r>
              <a:rPr lang="en-US" altLang="zh-CN" sz="3200" baseline="-25000" dirty="0" err="1">
                <a:solidFill>
                  <a:schemeClr val="tx1"/>
                </a:solidFill>
              </a:rPr>
              <a:t>i</a:t>
            </a:r>
            <a:r>
              <a:rPr lang="zh-CN" altLang="en-US" sz="3200" dirty="0"/>
              <a:t>，</a:t>
            </a:r>
            <a:r>
              <a:rPr lang="en-US" altLang="zh-CN" sz="3200" dirty="0"/>
              <a:t>1</a:t>
            </a:r>
            <a:r>
              <a:rPr lang="zh-CN" altLang="en-US" sz="3200" dirty="0"/>
              <a:t>＜</a:t>
            </a:r>
            <a:r>
              <a:rPr lang="en-US" altLang="zh-CN" sz="3200" dirty="0" err="1"/>
              <a:t>i≤n</a:t>
            </a:r>
            <a:r>
              <a:rPr lang="zh-CN" altLang="en-US" sz="3200" dirty="0"/>
              <a:t>。</a:t>
            </a:r>
          </a:p>
        </p:txBody>
      </p:sp>
      <p:sp>
        <p:nvSpPr>
          <p:cNvPr id="1430535" name="Text Box 7"/>
          <p:cNvSpPr txBox="1">
            <a:spLocks noChangeArrowheads="1"/>
          </p:cNvSpPr>
          <p:nvPr/>
        </p:nvSpPr>
        <p:spPr bwMode="auto">
          <a:xfrm>
            <a:off x="4437063" y="2843213"/>
            <a:ext cx="495300" cy="457200"/>
          </a:xfrm>
          <a:prstGeom prst="rect">
            <a:avLst/>
          </a:prstGeom>
          <a:noFill/>
          <a:ln w="9525">
            <a:noFill/>
            <a:miter lim="800000"/>
            <a:headEnd/>
            <a:tailEnd/>
          </a:ln>
          <a:effectLst/>
        </p:spPr>
        <p:txBody>
          <a:bodyPr>
            <a:spAutoFit/>
          </a:bodyPr>
          <a:lstStyle/>
          <a:p>
            <a:pPr algn="ctr">
              <a:lnSpc>
                <a:spcPct val="100000"/>
              </a:lnSpc>
              <a:spcBef>
                <a:spcPct val="50000"/>
              </a:spcBef>
              <a:buClr>
                <a:srgbClr val="CC99FF"/>
              </a:buClr>
              <a:buFont typeface="Monotype Sorts" pitchFamily="2" charset="2"/>
              <a:buNone/>
            </a:pPr>
            <a:r>
              <a:rPr lang="en-US" altLang="zh-CN" sz="2400">
                <a:solidFill>
                  <a:schemeClr val="tx1"/>
                </a:solidFill>
                <a:latin typeface="Times New Roman" pitchFamily="18" charset="0"/>
              </a:rPr>
              <a:t>n</a:t>
            </a:r>
          </a:p>
        </p:txBody>
      </p:sp>
      <p:sp>
        <p:nvSpPr>
          <p:cNvPr id="1430536" name="Text Box 8"/>
          <p:cNvSpPr txBox="1">
            <a:spLocks noChangeArrowheads="1"/>
          </p:cNvSpPr>
          <p:nvPr/>
        </p:nvSpPr>
        <p:spPr bwMode="auto">
          <a:xfrm>
            <a:off x="4392613" y="3557588"/>
            <a:ext cx="674687" cy="457200"/>
          </a:xfrm>
          <a:prstGeom prst="rect">
            <a:avLst/>
          </a:prstGeom>
          <a:noFill/>
          <a:ln w="9525">
            <a:noFill/>
            <a:miter lim="800000"/>
            <a:headEnd/>
            <a:tailEnd/>
          </a:ln>
          <a:effectLst/>
        </p:spPr>
        <p:txBody>
          <a:bodyPr>
            <a:spAutoFit/>
          </a:bodyPr>
          <a:lstStyle/>
          <a:p>
            <a:pPr algn="ctr">
              <a:lnSpc>
                <a:spcPct val="100000"/>
              </a:lnSpc>
              <a:spcBef>
                <a:spcPct val="50000"/>
              </a:spcBef>
              <a:buClr>
                <a:srgbClr val="CC99FF"/>
              </a:buClr>
              <a:buFont typeface="Monotype Sorts" pitchFamily="2" charset="2"/>
              <a:buNone/>
            </a:pPr>
            <a:r>
              <a:rPr lang="en-US" altLang="zh-CN" sz="2400">
                <a:solidFill>
                  <a:schemeClr val="tx1"/>
                </a:solidFill>
                <a:latin typeface="Times New Roman" pitchFamily="18" charset="0"/>
              </a:rPr>
              <a:t>i=1</a:t>
            </a:r>
          </a:p>
        </p:txBody>
      </p:sp>
      <p:sp>
        <p:nvSpPr>
          <p:cNvPr id="1430537" name="AutoShape 9"/>
          <p:cNvSpPr>
            <a:spLocks noChangeArrowheads="1"/>
          </p:cNvSpPr>
          <p:nvPr/>
        </p:nvSpPr>
        <p:spPr bwMode="auto">
          <a:xfrm>
            <a:off x="1150938" y="4778375"/>
            <a:ext cx="2025650" cy="720725"/>
          </a:xfrm>
          <a:prstGeom prst="wedgeRoundRectCallout">
            <a:avLst>
              <a:gd name="adj1" fmla="val -17162"/>
              <a:gd name="adj2" fmla="val -191190"/>
              <a:gd name="adj3" fmla="val 16667"/>
            </a:avLst>
          </a:prstGeom>
          <a:noFill/>
          <a:ln w="28575">
            <a:solidFill>
              <a:srgbClr val="00FFFF"/>
            </a:solidFill>
            <a:miter lim="800000"/>
            <a:headEnd/>
            <a:tailEnd/>
          </a:ln>
          <a:effectLst/>
        </p:spPr>
        <p:txBody>
          <a:bodyPr/>
          <a:lstStyle/>
          <a:p>
            <a:pPr algn="ctr">
              <a:lnSpc>
                <a:spcPct val="100000"/>
              </a:lnSpc>
              <a:buClr>
                <a:srgbClr val="CC99FF"/>
              </a:buClr>
              <a:buFont typeface="Monotype Sorts" pitchFamily="2" charset="2"/>
              <a:buNone/>
            </a:pPr>
            <a:r>
              <a:rPr lang="zh-CN" altLang="en-US">
                <a:solidFill>
                  <a:schemeClr val="tx1"/>
                </a:solidFill>
                <a:latin typeface="Times New Roman" pitchFamily="18" charset="0"/>
              </a:rPr>
              <a:t>数组基址</a:t>
            </a:r>
          </a:p>
        </p:txBody>
      </p:sp>
      <p:sp>
        <p:nvSpPr>
          <p:cNvPr id="1430538" name="AutoShape 10"/>
          <p:cNvSpPr>
            <a:spLocks noChangeArrowheads="1"/>
          </p:cNvSpPr>
          <p:nvPr/>
        </p:nvSpPr>
        <p:spPr bwMode="auto">
          <a:xfrm>
            <a:off x="4616450" y="4778375"/>
            <a:ext cx="2116138" cy="720725"/>
          </a:xfrm>
          <a:prstGeom prst="wedgeRoundRectCallout">
            <a:avLst>
              <a:gd name="adj1" fmla="val -37847"/>
              <a:gd name="adj2" fmla="val -98458"/>
              <a:gd name="adj3" fmla="val 16667"/>
            </a:avLst>
          </a:prstGeom>
          <a:noFill/>
          <a:ln w="28575">
            <a:solidFill>
              <a:srgbClr val="00FFFF"/>
            </a:solidFill>
            <a:miter lim="800000"/>
            <a:headEnd/>
            <a:tailEnd/>
          </a:ln>
          <a:effectLst/>
        </p:spPr>
        <p:txBody>
          <a:bodyPr/>
          <a:lstStyle/>
          <a:p>
            <a:pPr algn="ctr">
              <a:lnSpc>
                <a:spcPct val="100000"/>
              </a:lnSpc>
              <a:buClr>
                <a:srgbClr val="CC99FF"/>
              </a:buClr>
              <a:buFont typeface="Monotype Sorts" pitchFamily="2" charset="2"/>
              <a:buNone/>
            </a:pPr>
            <a:r>
              <a:rPr lang="en-US" altLang="zh-CN">
                <a:solidFill>
                  <a:schemeClr val="tx1"/>
                </a:solidFill>
                <a:latin typeface="Times New Roman" pitchFamily="18" charset="0"/>
              </a:rPr>
              <a:t>C</a:t>
            </a:r>
            <a:r>
              <a:rPr lang="en-US" altLang="zh-CN" baseline="-25000">
                <a:solidFill>
                  <a:schemeClr val="tx1"/>
                </a:solidFill>
                <a:latin typeface="Times New Roman" pitchFamily="18" charset="0"/>
              </a:rPr>
              <a:t>i</a:t>
            </a:r>
            <a:r>
              <a:rPr lang="zh-CN" altLang="en-US">
                <a:solidFill>
                  <a:schemeClr val="tx1"/>
                </a:solidFill>
                <a:latin typeface="Times New Roman" pitchFamily="18" charset="0"/>
              </a:rPr>
              <a:t>为常数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0537"/>
                                        </p:tgtEl>
                                        <p:attrNameLst>
                                          <p:attrName>style.visibility</p:attrName>
                                        </p:attrNameLst>
                                      </p:cBhvr>
                                      <p:to>
                                        <p:strVal val="visible"/>
                                      </p:to>
                                    </p:set>
                                    <p:animEffect transition="in" filter="wipe(down)">
                                      <p:cBhvr>
                                        <p:cTn id="7" dur="500"/>
                                        <p:tgtEl>
                                          <p:spTgt spid="14305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0538"/>
                                        </p:tgtEl>
                                        <p:attrNameLst>
                                          <p:attrName>style.visibility</p:attrName>
                                        </p:attrNameLst>
                                      </p:cBhvr>
                                      <p:to>
                                        <p:strVal val="visible"/>
                                      </p:to>
                                    </p:set>
                                    <p:animEffect transition="in" filter="wipe(down)">
                                      <p:cBhvr>
                                        <p:cTn id="12" dur="500"/>
                                        <p:tgtEl>
                                          <p:spTgt spid="1430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7" grpId="0" animBg="1"/>
      <p:bldP spid="143053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灯片编号占位符 4"/>
          <p:cNvSpPr>
            <a:spLocks noGrp="1"/>
          </p:cNvSpPr>
          <p:nvPr>
            <p:ph type="sldNum" sz="quarter" idx="11"/>
          </p:nvPr>
        </p:nvSpPr>
        <p:spPr/>
        <p:txBody>
          <a:bodyPr/>
          <a:lstStyle/>
          <a:p>
            <a:r>
              <a:rPr lang="zh-CN" altLang="en-US"/>
              <a:t>第 </a:t>
            </a:r>
            <a:fld id="{DD905D37-9069-4BD6-9367-540D50FAEBEE}" type="slidenum">
              <a:rPr lang="zh-CN" altLang="en-US" b="1">
                <a:solidFill>
                  <a:srgbClr val="66CCFF"/>
                </a:solidFill>
              </a:rPr>
              <a:pPr/>
              <a:t>31</a:t>
            </a:fld>
            <a:r>
              <a:rPr lang="en-US" altLang="zh-CN" b="1"/>
              <a:t> </a:t>
            </a:r>
            <a:r>
              <a:rPr lang="zh-CN" altLang="en-US"/>
              <a:t>页</a:t>
            </a:r>
            <a:endParaRPr lang="zh-CN" altLang="en-US" sz="1800">
              <a:latin typeface="Arial" charset="0"/>
            </a:endParaRPr>
          </a:p>
        </p:txBody>
      </p:sp>
      <p:sp>
        <p:nvSpPr>
          <p:cNvPr id="1426434" name="Rectangle 2"/>
          <p:cNvSpPr>
            <a:spLocks noGrp="1" noChangeArrowheads="1"/>
          </p:cNvSpPr>
          <p:nvPr>
            <p:ph type="title"/>
          </p:nvPr>
        </p:nvSpPr>
        <p:spPr/>
        <p:txBody>
          <a:bodyPr/>
          <a:lstStyle/>
          <a:p>
            <a:r>
              <a:rPr lang="en-US" altLang="zh-CN" i="0">
                <a:solidFill>
                  <a:srgbClr val="FFFF66"/>
                </a:solidFill>
              </a:rPr>
              <a:t>5.2 </a:t>
            </a:r>
            <a:r>
              <a:rPr lang="zh-CN" altLang="en-US" i="0">
                <a:solidFill>
                  <a:srgbClr val="FFFF66"/>
                </a:solidFill>
              </a:rPr>
              <a:t>数组的存储和实现</a:t>
            </a:r>
            <a:endParaRPr lang="en-US" altLang="zh-CN" i="0">
              <a:solidFill>
                <a:srgbClr val="FFFF66"/>
              </a:solidFill>
            </a:endParaRPr>
          </a:p>
        </p:txBody>
      </p:sp>
      <p:sp>
        <p:nvSpPr>
          <p:cNvPr id="1426435" name="Rectangle 3"/>
          <p:cNvSpPr>
            <a:spLocks noGrp="1" noChangeArrowheads="1"/>
          </p:cNvSpPr>
          <p:nvPr>
            <p:ph type="body" idx="1"/>
          </p:nvPr>
        </p:nvSpPr>
        <p:spPr>
          <a:xfrm>
            <a:off x="296863" y="728663"/>
            <a:ext cx="8640762" cy="3375025"/>
          </a:xfrm>
        </p:spPr>
        <p:txBody>
          <a:bodyPr/>
          <a:lstStyle/>
          <a:p>
            <a:pPr eaLnBrk="0" hangingPunct="0">
              <a:spcBef>
                <a:spcPct val="0"/>
              </a:spcBef>
              <a:buSzPct val="75000"/>
            </a:pPr>
            <a:r>
              <a:rPr kumimoji="0" lang="zh-CN" altLang="en-US" dirty="0" smtClean="0"/>
              <a:t>数组表示</a:t>
            </a:r>
            <a:r>
              <a:rPr kumimoji="0" lang="zh-CN" altLang="en-US" dirty="0"/>
              <a:t>法</a:t>
            </a:r>
          </a:p>
          <a:p>
            <a:pPr>
              <a:spcBef>
                <a:spcPct val="0"/>
              </a:spcBef>
              <a:buFont typeface="Wingdings" pitchFamily="2" charset="2"/>
              <a:buNone/>
            </a:pPr>
            <a:r>
              <a:rPr lang="en-US" altLang="zh-CN" sz="2800" dirty="0">
                <a:solidFill>
                  <a:schemeClr val="tx1"/>
                </a:solidFill>
              </a:rPr>
              <a:t>	</a:t>
            </a:r>
            <a:r>
              <a:rPr lang="en-US" altLang="zh-CN" sz="2800" dirty="0" err="1">
                <a:solidFill>
                  <a:schemeClr val="tx1"/>
                </a:solidFill>
              </a:rPr>
              <a:t>typedef</a:t>
            </a:r>
            <a:r>
              <a:rPr lang="en-US" altLang="zh-CN" sz="2800" dirty="0">
                <a:solidFill>
                  <a:schemeClr val="tx1"/>
                </a:solidFill>
              </a:rPr>
              <a:t> </a:t>
            </a:r>
            <a:r>
              <a:rPr lang="en-US" altLang="zh-CN" sz="2800" dirty="0" err="1">
                <a:solidFill>
                  <a:schemeClr val="tx1"/>
                </a:solidFill>
              </a:rPr>
              <a:t>struct</a:t>
            </a:r>
            <a:r>
              <a:rPr lang="en-US" altLang="zh-CN" sz="2800" dirty="0">
                <a:solidFill>
                  <a:schemeClr val="tx1"/>
                </a:solidFill>
              </a:rPr>
              <a:t> {</a:t>
            </a:r>
          </a:p>
          <a:p>
            <a:pPr>
              <a:spcBef>
                <a:spcPct val="0"/>
              </a:spcBef>
              <a:buFont typeface="Wingdings" pitchFamily="2" charset="2"/>
              <a:buNone/>
            </a:pPr>
            <a:r>
              <a:rPr lang="en-US" altLang="zh-CN" sz="2800" dirty="0">
                <a:solidFill>
                  <a:schemeClr val="tx1"/>
                </a:solidFill>
              </a:rPr>
              <a:t>	   </a:t>
            </a:r>
            <a:r>
              <a:rPr lang="en-US" altLang="zh-CN" sz="2800" dirty="0" err="1">
                <a:solidFill>
                  <a:schemeClr val="tx1"/>
                </a:solidFill>
              </a:rPr>
              <a:t>ElemType</a:t>
            </a:r>
            <a:r>
              <a:rPr lang="en-US" altLang="zh-CN" sz="2800" dirty="0">
                <a:solidFill>
                  <a:schemeClr val="tx1"/>
                </a:solidFill>
              </a:rPr>
              <a:t> *base;            </a:t>
            </a:r>
            <a:r>
              <a:rPr lang="en-US" altLang="zh-CN" sz="2800" dirty="0">
                <a:solidFill>
                  <a:srgbClr val="00FFFF"/>
                </a:solidFill>
              </a:rPr>
              <a:t>// </a:t>
            </a:r>
            <a:r>
              <a:rPr lang="zh-CN" altLang="en-US" sz="2800" dirty="0">
                <a:solidFill>
                  <a:srgbClr val="00FFFF"/>
                </a:solidFill>
              </a:rPr>
              <a:t>动态空间基址</a:t>
            </a:r>
          </a:p>
          <a:p>
            <a:pPr>
              <a:spcBef>
                <a:spcPct val="0"/>
              </a:spcBef>
              <a:buFont typeface="Wingdings" pitchFamily="2" charset="2"/>
              <a:buNone/>
            </a:pPr>
            <a:r>
              <a:rPr lang="zh-CN" altLang="en-US" sz="2800" dirty="0">
                <a:solidFill>
                  <a:schemeClr val="tx1"/>
                </a:solidFill>
              </a:rPr>
              <a:t>	   </a:t>
            </a:r>
            <a:r>
              <a:rPr lang="en-US" altLang="zh-CN" sz="2800" dirty="0" err="1">
                <a:solidFill>
                  <a:schemeClr val="tx1"/>
                </a:solidFill>
              </a:rPr>
              <a:t>int</a:t>
            </a:r>
            <a:r>
              <a:rPr lang="en-US" altLang="zh-CN" sz="2800" dirty="0">
                <a:solidFill>
                  <a:schemeClr val="tx1"/>
                </a:solidFill>
              </a:rPr>
              <a:t>  dim;               </a:t>
            </a:r>
            <a:r>
              <a:rPr lang="en-US" altLang="zh-CN" sz="2800" dirty="0">
                <a:solidFill>
                  <a:srgbClr val="00FFFF"/>
                </a:solidFill>
              </a:rPr>
              <a:t>// </a:t>
            </a:r>
            <a:r>
              <a:rPr lang="zh-CN" altLang="en-US" sz="2800" dirty="0">
                <a:solidFill>
                  <a:srgbClr val="00FFFF"/>
                </a:solidFill>
              </a:rPr>
              <a:t>数组维数</a:t>
            </a:r>
          </a:p>
          <a:p>
            <a:pPr>
              <a:spcBef>
                <a:spcPct val="0"/>
              </a:spcBef>
              <a:buFont typeface="Wingdings" pitchFamily="2" charset="2"/>
              <a:buNone/>
            </a:pPr>
            <a:r>
              <a:rPr lang="zh-CN" altLang="en-US" sz="2800" dirty="0">
                <a:solidFill>
                  <a:schemeClr val="tx1"/>
                </a:solidFill>
              </a:rPr>
              <a:t>	   </a:t>
            </a:r>
            <a:r>
              <a:rPr lang="en-US" altLang="zh-CN" sz="2800" dirty="0" err="1">
                <a:solidFill>
                  <a:schemeClr val="tx1"/>
                </a:solidFill>
              </a:rPr>
              <a:t>int</a:t>
            </a:r>
            <a:r>
              <a:rPr lang="en-US" altLang="zh-CN" sz="2800" dirty="0">
                <a:solidFill>
                  <a:schemeClr val="tx1"/>
                </a:solidFill>
              </a:rPr>
              <a:t>  *bound</a:t>
            </a:r>
            <a:r>
              <a:rPr lang="zh-CN" altLang="en-US" sz="2800" dirty="0">
                <a:solidFill>
                  <a:schemeClr val="tx1"/>
                </a:solidFill>
              </a:rPr>
              <a:t>；       </a:t>
            </a:r>
            <a:r>
              <a:rPr lang="en-US" altLang="zh-CN" sz="2800" dirty="0">
                <a:solidFill>
                  <a:srgbClr val="00FFFF"/>
                </a:solidFill>
              </a:rPr>
              <a:t>// </a:t>
            </a:r>
            <a:r>
              <a:rPr lang="zh-CN" altLang="en-US" sz="2800" dirty="0">
                <a:solidFill>
                  <a:srgbClr val="00FFFF"/>
                </a:solidFill>
              </a:rPr>
              <a:t>维界基址</a:t>
            </a:r>
          </a:p>
          <a:p>
            <a:pPr>
              <a:spcBef>
                <a:spcPct val="0"/>
              </a:spcBef>
              <a:buFont typeface="Wingdings" pitchFamily="2" charset="2"/>
              <a:buNone/>
            </a:pPr>
            <a:r>
              <a:rPr lang="zh-CN" altLang="en-US" sz="2800" dirty="0">
                <a:solidFill>
                  <a:schemeClr val="tx1"/>
                </a:solidFill>
              </a:rPr>
              <a:t>	   </a:t>
            </a:r>
            <a:r>
              <a:rPr lang="en-US" altLang="zh-CN" sz="2800" dirty="0" err="1">
                <a:solidFill>
                  <a:schemeClr val="tx1"/>
                </a:solidFill>
              </a:rPr>
              <a:t>int</a:t>
            </a:r>
            <a:r>
              <a:rPr lang="en-US" altLang="zh-CN" sz="2800" dirty="0">
                <a:solidFill>
                  <a:schemeClr val="tx1"/>
                </a:solidFill>
              </a:rPr>
              <a:t>  *constants;   </a:t>
            </a:r>
            <a:r>
              <a:rPr lang="en-US" altLang="zh-CN" sz="2800" dirty="0">
                <a:solidFill>
                  <a:srgbClr val="00FFFF"/>
                </a:solidFill>
              </a:rPr>
              <a:t>// </a:t>
            </a:r>
            <a:r>
              <a:rPr lang="zh-CN" altLang="en-US" sz="2800" dirty="0">
                <a:solidFill>
                  <a:srgbClr val="00FFFF"/>
                </a:solidFill>
              </a:rPr>
              <a:t>数组映像函数常量基址</a:t>
            </a:r>
            <a:endParaRPr lang="en-US" altLang="zh-CN" sz="2800" dirty="0">
              <a:solidFill>
                <a:srgbClr val="00FFFF"/>
              </a:solidFill>
            </a:endParaRPr>
          </a:p>
          <a:p>
            <a:pPr>
              <a:spcBef>
                <a:spcPct val="0"/>
              </a:spcBef>
              <a:buFont typeface="Wingdings" pitchFamily="2" charset="2"/>
              <a:buNone/>
            </a:pPr>
            <a:r>
              <a:rPr lang="en-US" altLang="zh-CN" sz="2800" dirty="0">
                <a:solidFill>
                  <a:schemeClr val="tx1"/>
                </a:solidFill>
              </a:rPr>
              <a:t>	} Array;</a:t>
            </a:r>
          </a:p>
        </p:txBody>
      </p:sp>
      <p:grpSp>
        <p:nvGrpSpPr>
          <p:cNvPr id="1426441" name="Group 9"/>
          <p:cNvGrpSpPr>
            <a:grpSpLocks/>
          </p:cNvGrpSpPr>
          <p:nvPr/>
        </p:nvGrpSpPr>
        <p:grpSpPr bwMode="auto">
          <a:xfrm>
            <a:off x="2411413" y="4054475"/>
            <a:ext cx="593725" cy="2009775"/>
            <a:chOff x="1200" y="2592"/>
            <a:chExt cx="816" cy="1104"/>
          </a:xfrm>
        </p:grpSpPr>
        <p:sp>
          <p:nvSpPr>
            <p:cNvPr id="1426442" name="Rectangle 10"/>
            <p:cNvSpPr>
              <a:spLocks noChangeArrowheads="1"/>
            </p:cNvSpPr>
            <p:nvPr/>
          </p:nvSpPr>
          <p:spPr bwMode="auto">
            <a:xfrm>
              <a:off x="1200" y="2592"/>
              <a:ext cx="816" cy="1104"/>
            </a:xfrm>
            <a:prstGeom prst="rect">
              <a:avLst/>
            </a:prstGeom>
            <a:noFill/>
            <a:ln w="28575" cap="rnd">
              <a:solidFill>
                <a:srgbClr val="FFFF00"/>
              </a:solidFill>
              <a:miter lim="800000"/>
              <a:headEnd/>
              <a:tailEnd/>
            </a:ln>
            <a:effectLst/>
          </p:spPr>
          <p:txBody>
            <a:bodyPr wrap="none" anchor="ctr"/>
            <a:lstStyle/>
            <a:p>
              <a:endParaRPr lang="zh-CN" altLang="en-US"/>
            </a:p>
          </p:txBody>
        </p:sp>
        <p:sp>
          <p:nvSpPr>
            <p:cNvPr id="1426443" name="Line 11"/>
            <p:cNvSpPr>
              <a:spLocks noChangeShapeType="1"/>
            </p:cNvSpPr>
            <p:nvPr/>
          </p:nvSpPr>
          <p:spPr bwMode="auto">
            <a:xfrm>
              <a:off x="1200" y="2832"/>
              <a:ext cx="816" cy="0"/>
            </a:xfrm>
            <a:prstGeom prst="line">
              <a:avLst/>
            </a:prstGeom>
            <a:noFill/>
            <a:ln w="28575" cap="rnd">
              <a:solidFill>
                <a:srgbClr val="FFFF00"/>
              </a:solidFill>
              <a:round/>
              <a:headEnd/>
              <a:tailEnd/>
            </a:ln>
            <a:effectLst/>
          </p:spPr>
          <p:txBody>
            <a:bodyPr wrap="none" anchor="ctr"/>
            <a:lstStyle/>
            <a:p>
              <a:endParaRPr lang="zh-CN" altLang="en-US"/>
            </a:p>
          </p:txBody>
        </p:sp>
        <p:sp>
          <p:nvSpPr>
            <p:cNvPr id="1426444" name="Line 12"/>
            <p:cNvSpPr>
              <a:spLocks noChangeShapeType="1"/>
            </p:cNvSpPr>
            <p:nvPr/>
          </p:nvSpPr>
          <p:spPr bwMode="auto">
            <a:xfrm>
              <a:off x="1200" y="3120"/>
              <a:ext cx="816" cy="0"/>
            </a:xfrm>
            <a:prstGeom prst="line">
              <a:avLst/>
            </a:prstGeom>
            <a:noFill/>
            <a:ln w="28575" cap="rnd">
              <a:solidFill>
                <a:srgbClr val="FFFF00"/>
              </a:solidFill>
              <a:round/>
              <a:headEnd/>
              <a:tailEnd/>
            </a:ln>
            <a:effectLst/>
          </p:spPr>
          <p:txBody>
            <a:bodyPr wrap="none" anchor="ctr"/>
            <a:lstStyle/>
            <a:p>
              <a:endParaRPr lang="zh-CN" altLang="en-US"/>
            </a:p>
          </p:txBody>
        </p:sp>
        <p:sp>
          <p:nvSpPr>
            <p:cNvPr id="1426445" name="Line 13"/>
            <p:cNvSpPr>
              <a:spLocks noChangeShapeType="1"/>
            </p:cNvSpPr>
            <p:nvPr/>
          </p:nvSpPr>
          <p:spPr bwMode="auto">
            <a:xfrm>
              <a:off x="1200" y="3408"/>
              <a:ext cx="816" cy="0"/>
            </a:xfrm>
            <a:prstGeom prst="line">
              <a:avLst/>
            </a:prstGeom>
            <a:noFill/>
            <a:ln w="28575" cap="rnd">
              <a:solidFill>
                <a:srgbClr val="FFFF00"/>
              </a:solidFill>
              <a:round/>
              <a:headEnd/>
              <a:tailEnd/>
            </a:ln>
            <a:effectLst/>
          </p:spPr>
          <p:txBody>
            <a:bodyPr wrap="none" anchor="ctr"/>
            <a:lstStyle/>
            <a:p>
              <a:endParaRPr lang="zh-CN" altLang="en-US"/>
            </a:p>
          </p:txBody>
        </p:sp>
      </p:grpSp>
      <p:sp>
        <p:nvSpPr>
          <p:cNvPr id="1426446" name="Text Box 14"/>
          <p:cNvSpPr txBox="1">
            <a:spLocks noChangeArrowheads="1"/>
          </p:cNvSpPr>
          <p:nvPr/>
        </p:nvSpPr>
        <p:spPr bwMode="auto">
          <a:xfrm>
            <a:off x="431800" y="4059238"/>
            <a:ext cx="2025650" cy="1971675"/>
          </a:xfrm>
          <a:prstGeom prst="rect">
            <a:avLst/>
          </a:prstGeom>
          <a:noFill/>
          <a:ln w="12700" cap="rnd">
            <a:noFill/>
            <a:miter lim="800000"/>
            <a:headEnd/>
            <a:tailEnd/>
          </a:ln>
          <a:effectLst/>
        </p:spPr>
        <p:txBody>
          <a:bodyPr>
            <a:spAutoFit/>
          </a:bodyPr>
          <a:lstStyle/>
          <a:p>
            <a:pPr>
              <a:lnSpc>
                <a:spcPct val="110000"/>
              </a:lnSpc>
              <a:spcBef>
                <a:spcPct val="0"/>
              </a:spcBef>
              <a:buClrTx/>
              <a:buFontTx/>
              <a:buNone/>
            </a:pPr>
            <a:r>
              <a:rPr lang="en-US" altLang="zh-CN" sz="2800">
                <a:latin typeface="Times New Roman" pitchFamily="18" charset="0"/>
              </a:rPr>
              <a:t>A.base</a:t>
            </a:r>
          </a:p>
          <a:p>
            <a:pPr>
              <a:lnSpc>
                <a:spcPct val="110000"/>
              </a:lnSpc>
              <a:spcBef>
                <a:spcPct val="0"/>
              </a:spcBef>
              <a:buClrTx/>
              <a:buFontTx/>
              <a:buNone/>
            </a:pPr>
            <a:r>
              <a:rPr lang="en-US" altLang="zh-CN" sz="2800">
                <a:latin typeface="Times New Roman" pitchFamily="18" charset="0"/>
              </a:rPr>
              <a:t>A.dim</a:t>
            </a:r>
          </a:p>
          <a:p>
            <a:pPr>
              <a:lnSpc>
                <a:spcPct val="110000"/>
              </a:lnSpc>
              <a:spcBef>
                <a:spcPct val="0"/>
              </a:spcBef>
              <a:buClrTx/>
              <a:buFontTx/>
              <a:buNone/>
            </a:pPr>
            <a:r>
              <a:rPr lang="en-US" altLang="zh-CN" sz="2800">
                <a:latin typeface="Times New Roman" pitchFamily="18" charset="0"/>
              </a:rPr>
              <a:t>A.bounds</a:t>
            </a:r>
          </a:p>
          <a:p>
            <a:pPr>
              <a:lnSpc>
                <a:spcPct val="110000"/>
              </a:lnSpc>
              <a:spcBef>
                <a:spcPct val="0"/>
              </a:spcBef>
              <a:buClrTx/>
              <a:buFontTx/>
              <a:buNone/>
            </a:pPr>
            <a:r>
              <a:rPr lang="en-US" altLang="zh-CN" sz="2800">
                <a:latin typeface="Times New Roman" pitchFamily="18" charset="0"/>
              </a:rPr>
              <a:t>A.constants</a:t>
            </a:r>
          </a:p>
        </p:txBody>
      </p:sp>
      <p:sp>
        <p:nvSpPr>
          <p:cNvPr id="1426447" name="Line 15"/>
          <p:cNvSpPr>
            <a:spLocks noChangeShapeType="1"/>
          </p:cNvSpPr>
          <p:nvPr/>
        </p:nvSpPr>
        <p:spPr bwMode="auto">
          <a:xfrm>
            <a:off x="2681288" y="4283075"/>
            <a:ext cx="703262" cy="0"/>
          </a:xfrm>
          <a:prstGeom prst="line">
            <a:avLst/>
          </a:prstGeom>
          <a:noFill/>
          <a:ln w="28575" cap="rnd">
            <a:solidFill>
              <a:srgbClr val="66FF33"/>
            </a:solidFill>
            <a:round/>
            <a:headEnd/>
            <a:tailEnd type="triangle" w="med" len="med"/>
          </a:ln>
          <a:effectLst/>
        </p:spPr>
        <p:txBody>
          <a:bodyPr wrap="none" anchor="ctr"/>
          <a:lstStyle/>
          <a:p>
            <a:endParaRPr lang="zh-CN" altLang="en-US"/>
          </a:p>
        </p:txBody>
      </p:sp>
      <p:sp>
        <p:nvSpPr>
          <p:cNvPr id="1426448" name="Line 16"/>
          <p:cNvSpPr>
            <a:spLocks noChangeShapeType="1"/>
          </p:cNvSpPr>
          <p:nvPr/>
        </p:nvSpPr>
        <p:spPr bwMode="auto">
          <a:xfrm>
            <a:off x="2681288" y="5273675"/>
            <a:ext cx="703262" cy="0"/>
          </a:xfrm>
          <a:prstGeom prst="line">
            <a:avLst/>
          </a:prstGeom>
          <a:noFill/>
          <a:ln w="28575" cap="rnd">
            <a:solidFill>
              <a:srgbClr val="66FF33"/>
            </a:solidFill>
            <a:round/>
            <a:headEnd/>
            <a:tailEnd type="triangle" w="med" len="med"/>
          </a:ln>
          <a:effectLst/>
        </p:spPr>
        <p:txBody>
          <a:bodyPr wrap="none" anchor="ctr"/>
          <a:lstStyle/>
          <a:p>
            <a:endParaRPr lang="zh-CN" altLang="en-US"/>
          </a:p>
        </p:txBody>
      </p:sp>
      <p:sp>
        <p:nvSpPr>
          <p:cNvPr id="1426449" name="Line 17"/>
          <p:cNvSpPr>
            <a:spLocks noChangeShapeType="1"/>
          </p:cNvSpPr>
          <p:nvPr/>
        </p:nvSpPr>
        <p:spPr bwMode="auto">
          <a:xfrm>
            <a:off x="2681288" y="5835650"/>
            <a:ext cx="703262" cy="0"/>
          </a:xfrm>
          <a:prstGeom prst="line">
            <a:avLst/>
          </a:prstGeom>
          <a:noFill/>
          <a:ln w="28575" cap="rnd">
            <a:solidFill>
              <a:srgbClr val="66FF33"/>
            </a:solidFill>
            <a:round/>
            <a:headEnd/>
            <a:tailEnd type="triangle" w="med" len="med"/>
          </a:ln>
          <a:effectLst/>
        </p:spPr>
        <p:txBody>
          <a:bodyPr wrap="none" anchor="ctr"/>
          <a:lstStyle/>
          <a:p>
            <a:endParaRPr lang="zh-CN" altLang="en-US"/>
          </a:p>
        </p:txBody>
      </p:sp>
      <p:grpSp>
        <p:nvGrpSpPr>
          <p:cNvPr id="1426450" name="Group 18"/>
          <p:cNvGrpSpPr>
            <a:grpSpLocks/>
          </p:cNvGrpSpPr>
          <p:nvPr/>
        </p:nvGrpSpPr>
        <p:grpSpPr bwMode="auto">
          <a:xfrm>
            <a:off x="3355975" y="3978275"/>
            <a:ext cx="5581650" cy="2151063"/>
            <a:chOff x="2026" y="2393"/>
            <a:chExt cx="3234" cy="1355"/>
          </a:xfrm>
        </p:grpSpPr>
        <p:sp>
          <p:nvSpPr>
            <p:cNvPr id="1426451" name="Rectangle 19"/>
            <p:cNvSpPr>
              <a:spLocks noChangeArrowheads="1"/>
            </p:cNvSpPr>
            <p:nvPr/>
          </p:nvSpPr>
          <p:spPr bwMode="auto">
            <a:xfrm>
              <a:off x="2026" y="3017"/>
              <a:ext cx="945" cy="322"/>
            </a:xfrm>
            <a:prstGeom prst="rect">
              <a:avLst/>
            </a:prstGeom>
            <a:solidFill>
              <a:srgbClr val="99CCFF"/>
            </a:solidFill>
            <a:ln w="12700" cap="rnd">
              <a:solidFill>
                <a:schemeClr val="bg2"/>
              </a:solidFill>
              <a:miter lim="800000"/>
              <a:headEnd/>
              <a:tailEnd/>
            </a:ln>
            <a:effectLst/>
          </p:spPr>
          <p:txBody>
            <a:bodyPr wrap="none" anchor="ctr"/>
            <a:lstStyle/>
            <a:p>
              <a:endParaRPr lang="zh-CN" altLang="en-US"/>
            </a:p>
          </p:txBody>
        </p:sp>
        <p:sp>
          <p:nvSpPr>
            <p:cNvPr id="1426452" name="Line 20"/>
            <p:cNvSpPr>
              <a:spLocks noChangeShapeType="1"/>
            </p:cNvSpPr>
            <p:nvPr/>
          </p:nvSpPr>
          <p:spPr bwMode="auto">
            <a:xfrm>
              <a:off x="2337" y="3025"/>
              <a:ext cx="0" cy="328"/>
            </a:xfrm>
            <a:prstGeom prst="line">
              <a:avLst/>
            </a:prstGeom>
            <a:noFill/>
            <a:ln w="12700" cap="rnd">
              <a:solidFill>
                <a:schemeClr val="bg2"/>
              </a:solidFill>
              <a:round/>
              <a:headEnd/>
              <a:tailEnd/>
            </a:ln>
            <a:effectLst/>
          </p:spPr>
          <p:txBody>
            <a:bodyPr wrap="none" anchor="ctr"/>
            <a:lstStyle/>
            <a:p>
              <a:endParaRPr lang="zh-CN" altLang="en-US"/>
            </a:p>
          </p:txBody>
        </p:sp>
        <p:sp>
          <p:nvSpPr>
            <p:cNvPr id="1426453" name="Line 21"/>
            <p:cNvSpPr>
              <a:spLocks noChangeShapeType="1"/>
            </p:cNvSpPr>
            <p:nvPr/>
          </p:nvSpPr>
          <p:spPr bwMode="auto">
            <a:xfrm flipH="1">
              <a:off x="2646" y="3017"/>
              <a:ext cx="3" cy="336"/>
            </a:xfrm>
            <a:prstGeom prst="line">
              <a:avLst/>
            </a:prstGeom>
            <a:noFill/>
            <a:ln w="12700" cap="rnd">
              <a:solidFill>
                <a:schemeClr val="bg2"/>
              </a:solidFill>
              <a:round/>
              <a:headEnd/>
              <a:tailEnd/>
            </a:ln>
            <a:effectLst/>
          </p:spPr>
          <p:txBody>
            <a:bodyPr wrap="none" anchor="ctr"/>
            <a:lstStyle/>
            <a:p>
              <a:endParaRPr lang="zh-CN" altLang="en-US"/>
            </a:p>
          </p:txBody>
        </p:sp>
        <p:sp>
          <p:nvSpPr>
            <p:cNvPr id="1426454" name="Text Box 22"/>
            <p:cNvSpPr txBox="1">
              <a:spLocks noChangeArrowheads="1"/>
            </p:cNvSpPr>
            <p:nvPr/>
          </p:nvSpPr>
          <p:spPr bwMode="auto">
            <a:xfrm>
              <a:off x="2026" y="3017"/>
              <a:ext cx="108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bg2"/>
                  </a:solidFill>
                  <a:latin typeface="宋体" charset="-122"/>
                </a:rPr>
                <a:t>b</a:t>
              </a:r>
              <a:r>
                <a:rPr lang="en-US" altLang="zh-CN" sz="2800" baseline="-30000">
                  <a:solidFill>
                    <a:schemeClr val="bg2"/>
                  </a:solidFill>
                  <a:latin typeface="宋体" charset="-122"/>
                </a:rPr>
                <a:t>1  </a:t>
              </a:r>
              <a:r>
                <a:rPr lang="en-US" altLang="zh-CN" sz="2800">
                  <a:solidFill>
                    <a:schemeClr val="bg2"/>
                  </a:solidFill>
                  <a:latin typeface="宋体" charset="-122"/>
                </a:rPr>
                <a:t>b</a:t>
              </a:r>
              <a:r>
                <a:rPr lang="en-US" altLang="zh-CN" sz="2800" baseline="-30000">
                  <a:solidFill>
                    <a:schemeClr val="bg2"/>
                  </a:solidFill>
                  <a:latin typeface="宋体" charset="-122"/>
                </a:rPr>
                <a:t>2  </a:t>
              </a:r>
              <a:r>
                <a:rPr lang="en-US" altLang="zh-CN" sz="2800">
                  <a:solidFill>
                    <a:schemeClr val="bg2"/>
                  </a:solidFill>
                  <a:latin typeface="宋体" charset="-122"/>
                </a:rPr>
                <a:t>b</a:t>
              </a:r>
              <a:r>
                <a:rPr lang="en-US" altLang="zh-CN" sz="2800" baseline="-25000">
                  <a:solidFill>
                    <a:schemeClr val="bg2"/>
                  </a:solidFill>
                  <a:latin typeface="宋体" charset="-122"/>
                </a:rPr>
                <a:t>3</a:t>
              </a:r>
            </a:p>
          </p:txBody>
        </p:sp>
        <p:sp>
          <p:nvSpPr>
            <p:cNvPr id="1426455" name="Rectangle 23"/>
            <p:cNvSpPr>
              <a:spLocks noChangeArrowheads="1"/>
            </p:cNvSpPr>
            <p:nvPr/>
          </p:nvSpPr>
          <p:spPr bwMode="auto">
            <a:xfrm>
              <a:off x="2026" y="3401"/>
              <a:ext cx="945" cy="347"/>
            </a:xfrm>
            <a:prstGeom prst="rect">
              <a:avLst/>
            </a:prstGeom>
            <a:solidFill>
              <a:srgbClr val="99CCFF"/>
            </a:solidFill>
            <a:ln w="12700" cap="rnd">
              <a:solidFill>
                <a:schemeClr val="bg2"/>
              </a:solidFill>
              <a:miter lim="800000"/>
              <a:headEnd/>
              <a:tailEnd/>
            </a:ln>
            <a:effectLst/>
          </p:spPr>
          <p:txBody>
            <a:bodyPr wrap="none" anchor="ctr"/>
            <a:lstStyle/>
            <a:p>
              <a:endParaRPr lang="zh-CN" altLang="en-US"/>
            </a:p>
          </p:txBody>
        </p:sp>
        <p:sp>
          <p:nvSpPr>
            <p:cNvPr id="1426456" name="Line 24"/>
            <p:cNvSpPr>
              <a:spLocks noChangeShapeType="1"/>
            </p:cNvSpPr>
            <p:nvPr/>
          </p:nvSpPr>
          <p:spPr bwMode="auto">
            <a:xfrm flipH="1">
              <a:off x="2336" y="3401"/>
              <a:ext cx="1" cy="336"/>
            </a:xfrm>
            <a:prstGeom prst="line">
              <a:avLst/>
            </a:prstGeom>
            <a:noFill/>
            <a:ln w="12700" cap="rnd">
              <a:solidFill>
                <a:schemeClr val="bg2"/>
              </a:solidFill>
              <a:round/>
              <a:headEnd/>
              <a:tailEnd/>
            </a:ln>
            <a:effectLst/>
          </p:spPr>
          <p:txBody>
            <a:bodyPr wrap="none" anchor="ctr"/>
            <a:lstStyle/>
            <a:p>
              <a:endParaRPr lang="zh-CN" altLang="en-US"/>
            </a:p>
          </p:txBody>
        </p:sp>
        <p:sp>
          <p:nvSpPr>
            <p:cNvPr id="1426457" name="Line 25"/>
            <p:cNvSpPr>
              <a:spLocks noChangeShapeType="1"/>
            </p:cNvSpPr>
            <p:nvPr/>
          </p:nvSpPr>
          <p:spPr bwMode="auto">
            <a:xfrm flipH="1">
              <a:off x="2646" y="3401"/>
              <a:ext cx="3" cy="336"/>
            </a:xfrm>
            <a:prstGeom prst="line">
              <a:avLst/>
            </a:prstGeom>
            <a:noFill/>
            <a:ln w="12700" cap="rnd">
              <a:solidFill>
                <a:schemeClr val="bg2"/>
              </a:solidFill>
              <a:round/>
              <a:headEnd/>
              <a:tailEnd/>
            </a:ln>
            <a:effectLst/>
          </p:spPr>
          <p:txBody>
            <a:bodyPr wrap="none" anchor="ctr"/>
            <a:lstStyle/>
            <a:p>
              <a:endParaRPr lang="zh-CN" altLang="en-US"/>
            </a:p>
          </p:txBody>
        </p:sp>
        <p:sp>
          <p:nvSpPr>
            <p:cNvPr id="1426458" name="Text Box 26"/>
            <p:cNvSpPr txBox="1">
              <a:spLocks noChangeArrowheads="1"/>
            </p:cNvSpPr>
            <p:nvPr/>
          </p:nvSpPr>
          <p:spPr bwMode="auto">
            <a:xfrm>
              <a:off x="2026" y="3410"/>
              <a:ext cx="990"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bg2"/>
                  </a:solidFill>
                  <a:latin typeface="宋体" charset="-122"/>
                </a:rPr>
                <a:t>c</a:t>
              </a:r>
              <a:r>
                <a:rPr lang="en-US" altLang="zh-CN" sz="2800" baseline="-30000">
                  <a:solidFill>
                    <a:schemeClr val="bg2"/>
                  </a:solidFill>
                  <a:latin typeface="宋体" charset="-122"/>
                </a:rPr>
                <a:t>1  </a:t>
              </a:r>
              <a:r>
                <a:rPr lang="en-US" altLang="zh-CN" sz="2800">
                  <a:solidFill>
                    <a:schemeClr val="bg2"/>
                  </a:solidFill>
                  <a:latin typeface="宋体" charset="-122"/>
                </a:rPr>
                <a:t>c</a:t>
              </a:r>
              <a:r>
                <a:rPr lang="en-US" altLang="zh-CN" sz="2800" baseline="-30000">
                  <a:solidFill>
                    <a:schemeClr val="bg2"/>
                  </a:solidFill>
                  <a:latin typeface="宋体" charset="-122"/>
                </a:rPr>
                <a:t>2</a:t>
              </a:r>
              <a:r>
                <a:rPr lang="en-US" altLang="zh-CN" sz="2800">
                  <a:solidFill>
                    <a:schemeClr val="bg2"/>
                  </a:solidFill>
                  <a:latin typeface="宋体" charset="-122"/>
                </a:rPr>
                <a:t> c</a:t>
              </a:r>
              <a:r>
                <a:rPr lang="en-US" altLang="zh-CN" sz="2800" baseline="-25000">
                  <a:solidFill>
                    <a:schemeClr val="bg2"/>
                  </a:solidFill>
                  <a:latin typeface="宋体" charset="-122"/>
                </a:rPr>
                <a:t>3</a:t>
              </a:r>
            </a:p>
          </p:txBody>
        </p:sp>
        <p:grpSp>
          <p:nvGrpSpPr>
            <p:cNvPr id="1426459" name="Group 27"/>
            <p:cNvGrpSpPr>
              <a:grpSpLocks/>
            </p:cNvGrpSpPr>
            <p:nvPr/>
          </p:nvGrpSpPr>
          <p:grpSpPr bwMode="auto">
            <a:xfrm>
              <a:off x="2026" y="2393"/>
              <a:ext cx="3234" cy="384"/>
              <a:chOff x="2208" y="2976"/>
              <a:chExt cx="3504" cy="384"/>
            </a:xfrm>
          </p:grpSpPr>
          <p:grpSp>
            <p:nvGrpSpPr>
              <p:cNvPr id="1426460" name="Group 28"/>
              <p:cNvGrpSpPr>
                <a:grpSpLocks/>
              </p:cNvGrpSpPr>
              <p:nvPr/>
            </p:nvGrpSpPr>
            <p:grpSpPr bwMode="auto">
              <a:xfrm>
                <a:off x="2208" y="3024"/>
                <a:ext cx="3504" cy="336"/>
                <a:chOff x="2208" y="3066"/>
                <a:chExt cx="3504" cy="294"/>
              </a:xfrm>
            </p:grpSpPr>
            <p:sp>
              <p:nvSpPr>
                <p:cNvPr id="1426461" name="Rectangle 29"/>
                <p:cNvSpPr>
                  <a:spLocks noChangeArrowheads="1"/>
                </p:cNvSpPr>
                <p:nvPr/>
              </p:nvSpPr>
              <p:spPr bwMode="auto">
                <a:xfrm>
                  <a:off x="2208" y="3066"/>
                  <a:ext cx="3504" cy="288"/>
                </a:xfrm>
                <a:prstGeom prst="rect">
                  <a:avLst/>
                </a:prstGeom>
                <a:solidFill>
                  <a:srgbClr val="FFFF00"/>
                </a:solidFill>
                <a:ln w="12700" cap="rnd">
                  <a:solidFill>
                    <a:schemeClr val="bg2"/>
                  </a:solidFill>
                  <a:miter lim="800000"/>
                  <a:headEnd/>
                  <a:tailEnd/>
                </a:ln>
                <a:effectLst/>
              </p:spPr>
              <p:txBody>
                <a:bodyPr wrap="none" anchor="ctr"/>
                <a:lstStyle/>
                <a:p>
                  <a:endParaRPr lang="zh-CN" altLang="en-US"/>
                </a:p>
              </p:txBody>
            </p:sp>
            <p:sp>
              <p:nvSpPr>
                <p:cNvPr id="1426462" name="Line 30"/>
                <p:cNvSpPr>
                  <a:spLocks noChangeShapeType="1"/>
                </p:cNvSpPr>
                <p:nvPr/>
              </p:nvSpPr>
              <p:spPr bwMode="auto">
                <a:xfrm>
                  <a:off x="2592" y="3066"/>
                  <a:ext cx="0" cy="288"/>
                </a:xfrm>
                <a:prstGeom prst="line">
                  <a:avLst/>
                </a:prstGeom>
                <a:noFill/>
                <a:ln w="12700" cap="rnd">
                  <a:solidFill>
                    <a:schemeClr val="bg2"/>
                  </a:solidFill>
                  <a:round/>
                  <a:headEnd/>
                  <a:tailEnd/>
                </a:ln>
                <a:effectLst/>
              </p:spPr>
              <p:txBody>
                <a:bodyPr wrap="none" anchor="ctr"/>
                <a:lstStyle/>
                <a:p>
                  <a:endParaRPr lang="zh-CN" altLang="en-US"/>
                </a:p>
              </p:txBody>
            </p:sp>
            <p:sp>
              <p:nvSpPr>
                <p:cNvPr id="1426463" name="Line 31"/>
                <p:cNvSpPr>
                  <a:spLocks noChangeShapeType="1"/>
                </p:cNvSpPr>
                <p:nvPr/>
              </p:nvSpPr>
              <p:spPr bwMode="auto">
                <a:xfrm>
                  <a:off x="2976" y="3066"/>
                  <a:ext cx="0" cy="288"/>
                </a:xfrm>
                <a:prstGeom prst="line">
                  <a:avLst/>
                </a:prstGeom>
                <a:noFill/>
                <a:ln w="12700" cap="rnd">
                  <a:solidFill>
                    <a:schemeClr val="bg2"/>
                  </a:solidFill>
                  <a:round/>
                  <a:headEnd/>
                  <a:tailEnd/>
                </a:ln>
                <a:effectLst/>
              </p:spPr>
              <p:txBody>
                <a:bodyPr wrap="none" anchor="ctr"/>
                <a:lstStyle/>
                <a:p>
                  <a:endParaRPr lang="zh-CN" altLang="en-US"/>
                </a:p>
              </p:txBody>
            </p:sp>
            <p:sp>
              <p:nvSpPr>
                <p:cNvPr id="1426464" name="Line 32"/>
                <p:cNvSpPr>
                  <a:spLocks noChangeShapeType="1"/>
                </p:cNvSpPr>
                <p:nvPr/>
              </p:nvSpPr>
              <p:spPr bwMode="auto">
                <a:xfrm>
                  <a:off x="5376" y="3072"/>
                  <a:ext cx="0" cy="288"/>
                </a:xfrm>
                <a:prstGeom prst="line">
                  <a:avLst/>
                </a:prstGeom>
                <a:noFill/>
                <a:ln w="12700" cap="rnd">
                  <a:solidFill>
                    <a:schemeClr val="bg2"/>
                  </a:solidFill>
                  <a:round/>
                  <a:headEnd/>
                  <a:tailEnd/>
                </a:ln>
                <a:effectLst/>
              </p:spPr>
              <p:txBody>
                <a:bodyPr wrap="none" anchor="ctr"/>
                <a:lstStyle/>
                <a:p>
                  <a:endParaRPr lang="zh-CN" altLang="en-US"/>
                </a:p>
              </p:txBody>
            </p:sp>
          </p:grpSp>
          <p:sp>
            <p:nvSpPr>
              <p:cNvPr id="1426465" name="Text Box 33"/>
              <p:cNvSpPr txBox="1">
                <a:spLocks noChangeArrowheads="1"/>
              </p:cNvSpPr>
              <p:nvPr/>
            </p:nvSpPr>
            <p:spPr bwMode="auto">
              <a:xfrm>
                <a:off x="2208" y="2976"/>
                <a:ext cx="3456" cy="288"/>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bg2"/>
                    </a:solidFill>
                    <a:latin typeface="隶书" pitchFamily="49" charset="-122"/>
                  </a:rPr>
                  <a:t>a</a:t>
                </a:r>
                <a:r>
                  <a:rPr lang="en-US" altLang="zh-CN" sz="2400" baseline="-30000">
                    <a:solidFill>
                      <a:schemeClr val="bg2"/>
                    </a:solidFill>
                    <a:latin typeface="隶书" pitchFamily="49" charset="-122"/>
                  </a:rPr>
                  <a:t>000 </a:t>
                </a:r>
                <a:r>
                  <a:rPr lang="en-US" altLang="zh-CN" sz="2400">
                    <a:solidFill>
                      <a:schemeClr val="bg2"/>
                    </a:solidFill>
                    <a:latin typeface="隶书" pitchFamily="49" charset="-122"/>
                  </a:rPr>
                  <a:t>a</a:t>
                </a:r>
                <a:r>
                  <a:rPr lang="en-US" altLang="zh-CN" sz="2400" baseline="-30000">
                    <a:solidFill>
                      <a:schemeClr val="bg2"/>
                    </a:solidFill>
                    <a:latin typeface="隶书" pitchFamily="49" charset="-122"/>
                  </a:rPr>
                  <a:t>001</a:t>
                </a:r>
              </a:p>
            </p:txBody>
          </p:sp>
        </p:grpSp>
      </p:grpSp>
      <p:sp>
        <p:nvSpPr>
          <p:cNvPr id="1426466" name="Text Box 34"/>
          <p:cNvSpPr txBox="1">
            <a:spLocks noChangeArrowheads="1"/>
          </p:cNvSpPr>
          <p:nvPr/>
        </p:nvSpPr>
        <p:spPr bwMode="auto">
          <a:xfrm>
            <a:off x="2525713" y="4473575"/>
            <a:ext cx="4651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latin typeface="Times New Roman" pitchFamily="18" charset="0"/>
              </a:rPr>
              <a:t>3</a:t>
            </a:r>
          </a:p>
        </p:txBody>
      </p:sp>
      <p:sp>
        <p:nvSpPr>
          <p:cNvPr id="1426467" name="Text Box 35"/>
          <p:cNvSpPr txBox="1">
            <a:spLocks noChangeArrowheads="1"/>
          </p:cNvSpPr>
          <p:nvPr/>
        </p:nvSpPr>
        <p:spPr bwMode="auto">
          <a:xfrm>
            <a:off x="611188" y="6149975"/>
            <a:ext cx="3211512"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Times New Roman" pitchFamily="18" charset="0"/>
              </a:rPr>
              <a:t>A[b1][b2][b3]</a:t>
            </a:r>
            <a:endParaRPr lang="en-US" altLang="zh-CN" sz="2800" baseline="-25000">
              <a:solidFill>
                <a:schemeClr val="tx1"/>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64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264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264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264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264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264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264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26467"/>
                                        </p:tgtEl>
                                        <p:attrNameLst>
                                          <p:attrName>style.visibility</p:attrName>
                                        </p:attrNameLst>
                                      </p:cBhvr>
                                      <p:to>
                                        <p:strVal val="visible"/>
                                      </p:to>
                                    </p:set>
                                    <p:animEffect transition="in" filter="checkerboard(across)">
                                      <p:cBhvr>
                                        <p:cTn id="23" dur="500"/>
                                        <p:tgtEl>
                                          <p:spTgt spid="1426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446" grpId="0"/>
      <p:bldP spid="1426447" grpId="0" animBg="1"/>
      <p:bldP spid="1426448" grpId="0" animBg="1"/>
      <p:bldP spid="1426449" grpId="0" animBg="1"/>
      <p:bldP spid="1426466" grpId="0"/>
      <p:bldP spid="14264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BAD740AB-D3B1-4189-B55B-A3BBA2079C2E}" type="slidenum">
              <a:rPr lang="zh-CN" altLang="en-US" b="1">
                <a:solidFill>
                  <a:srgbClr val="66CCFF"/>
                </a:solidFill>
              </a:rPr>
              <a:pPr>
                <a:defRPr/>
              </a:pPr>
              <a:t>32</a:t>
            </a:fld>
            <a:r>
              <a:rPr lang="en-US" altLang="zh-CN" b="1"/>
              <a:t> </a:t>
            </a:r>
            <a:r>
              <a:rPr lang="zh-CN" altLang="en-US"/>
              <a:t>页</a:t>
            </a:r>
            <a:endParaRPr lang="zh-CN" altLang="en-US" sz="1800">
              <a:latin typeface="Arial" charset="0"/>
            </a:endParaRPr>
          </a:p>
        </p:txBody>
      </p:sp>
      <p:sp>
        <p:nvSpPr>
          <p:cNvPr id="30723" name="Rectangle 2"/>
          <p:cNvSpPr>
            <a:spLocks noGrp="1" noChangeArrowheads="1"/>
          </p:cNvSpPr>
          <p:nvPr>
            <p:ph type="title"/>
          </p:nvPr>
        </p:nvSpPr>
        <p:spPr/>
        <p:txBody>
          <a:bodyPr/>
          <a:lstStyle/>
          <a:p>
            <a:pPr eaLnBrk="1" hangingPunct="1"/>
            <a:r>
              <a:rPr lang="zh-CN" altLang="en-US" b="0" smtClean="0"/>
              <a:t>初始化数组操作</a:t>
            </a:r>
          </a:p>
        </p:txBody>
      </p:sp>
      <p:sp>
        <p:nvSpPr>
          <p:cNvPr id="30724" name="Rectangle 3"/>
          <p:cNvSpPr>
            <a:spLocks noGrp="1" noChangeArrowheads="1"/>
          </p:cNvSpPr>
          <p:nvPr>
            <p:ph type="body" idx="1"/>
          </p:nvPr>
        </p:nvSpPr>
        <p:spPr>
          <a:xfrm>
            <a:off x="187325" y="735013"/>
            <a:ext cx="8724900" cy="5876925"/>
          </a:xfrm>
        </p:spPr>
        <p:txBody>
          <a:bodyPr/>
          <a:lstStyle/>
          <a:p>
            <a:pPr marL="358775" indent="-358775" eaLnBrk="1" hangingPunct="1">
              <a:lnSpc>
                <a:spcPct val="90000"/>
              </a:lnSpc>
              <a:spcBef>
                <a:spcPct val="0"/>
              </a:spcBef>
              <a:buFont typeface="Wingdings" pitchFamily="2" charset="2"/>
              <a:buNone/>
            </a:pPr>
            <a:r>
              <a:rPr lang="zh-CN" altLang="en-US" sz="3200" dirty="0" smtClean="0"/>
              <a:t> </a:t>
            </a:r>
            <a:r>
              <a:rPr lang="en-US" altLang="zh-CN" sz="3200" dirty="0" smtClean="0"/>
              <a:t>Status </a:t>
            </a:r>
            <a:r>
              <a:rPr lang="en-US" altLang="zh-CN" sz="3200" dirty="0" err="1" smtClean="0"/>
              <a:t>InitArray</a:t>
            </a:r>
            <a:r>
              <a:rPr lang="en-US" altLang="zh-CN" sz="3200" dirty="0" smtClean="0"/>
              <a:t>( Array2 &amp;A,  </a:t>
            </a:r>
            <a:r>
              <a:rPr lang="en-US" altLang="zh-CN" sz="3200" dirty="0" err="1" smtClean="0"/>
              <a:t>int</a:t>
            </a:r>
            <a:r>
              <a:rPr lang="en-US" altLang="zh-CN" sz="3200" dirty="0" smtClean="0"/>
              <a:t> b1,  </a:t>
            </a:r>
            <a:r>
              <a:rPr lang="en-US" altLang="zh-CN" sz="3200" dirty="0" err="1" smtClean="0"/>
              <a:t>int</a:t>
            </a:r>
            <a:r>
              <a:rPr lang="en-US" altLang="zh-CN" sz="3200" dirty="0" smtClean="0"/>
              <a:t> b2 ) </a:t>
            </a:r>
          </a:p>
          <a:p>
            <a:pPr marL="358775" indent="-358775" eaLnBrk="1" hangingPunct="1">
              <a:lnSpc>
                <a:spcPct val="90000"/>
              </a:lnSpc>
              <a:spcBef>
                <a:spcPct val="0"/>
              </a:spcBef>
              <a:buFont typeface="Wingdings" pitchFamily="2" charset="2"/>
              <a:buNone/>
            </a:pPr>
            <a:r>
              <a:rPr lang="en-US" altLang="zh-CN" sz="3200" dirty="0" smtClean="0"/>
              <a:t> { </a:t>
            </a:r>
            <a:r>
              <a:rPr lang="en-US" altLang="zh-CN" sz="3200" dirty="0" smtClean="0">
                <a:solidFill>
                  <a:schemeClr val="tx1"/>
                </a:solidFill>
              </a:rPr>
              <a:t>//</a:t>
            </a:r>
            <a:r>
              <a:rPr lang="zh-CN" altLang="en-US" sz="3200" dirty="0" smtClean="0">
                <a:solidFill>
                  <a:schemeClr val="tx1"/>
                </a:solidFill>
              </a:rPr>
              <a:t>数组的初始化</a:t>
            </a:r>
          </a:p>
          <a:p>
            <a:pPr marL="358775" indent="-358775" eaLnBrk="1" hangingPunct="1">
              <a:lnSpc>
                <a:spcPct val="90000"/>
              </a:lnSpc>
              <a:spcBef>
                <a:spcPct val="0"/>
              </a:spcBef>
              <a:buFont typeface="Wingdings" pitchFamily="2" charset="2"/>
              <a:buNone/>
            </a:pPr>
            <a:r>
              <a:rPr lang="zh-CN" altLang="en-US" sz="3200" dirty="0" smtClean="0"/>
              <a:t>    </a:t>
            </a:r>
            <a:r>
              <a:rPr lang="en-US" altLang="zh-CN" sz="3200" dirty="0" smtClean="0"/>
              <a:t>if ( b1&lt;=0 || b2&lt;=0 )</a:t>
            </a:r>
          </a:p>
          <a:p>
            <a:pPr marL="358775" indent="-358775" eaLnBrk="1" hangingPunct="1">
              <a:lnSpc>
                <a:spcPct val="90000"/>
              </a:lnSpc>
              <a:spcBef>
                <a:spcPct val="0"/>
              </a:spcBef>
              <a:buFont typeface="Wingdings" pitchFamily="2" charset="2"/>
              <a:buNone/>
            </a:pPr>
            <a:r>
              <a:rPr lang="en-US" altLang="zh-CN" sz="3200" dirty="0" smtClean="0"/>
              <a:t>	     return ERROR;</a:t>
            </a:r>
          </a:p>
          <a:p>
            <a:pPr marL="358775" indent="-358775" eaLnBrk="1" hangingPunct="1">
              <a:lnSpc>
                <a:spcPct val="90000"/>
              </a:lnSpc>
              <a:spcBef>
                <a:spcPct val="0"/>
              </a:spcBef>
              <a:buFont typeface="Wingdings" pitchFamily="2" charset="2"/>
              <a:buNone/>
            </a:pPr>
            <a:r>
              <a:rPr lang="en-US" altLang="zh-CN" sz="3200" dirty="0" smtClean="0"/>
              <a:t>    else</a:t>
            </a:r>
          </a:p>
          <a:p>
            <a:pPr marL="358775" indent="-358775" eaLnBrk="1" hangingPunct="1">
              <a:lnSpc>
                <a:spcPct val="90000"/>
              </a:lnSpc>
              <a:spcBef>
                <a:spcPct val="0"/>
              </a:spcBef>
              <a:buFont typeface="Wingdings" pitchFamily="2" charset="2"/>
              <a:buNone/>
            </a:pPr>
            <a:r>
              <a:rPr lang="en-US" altLang="zh-CN" sz="3200" dirty="0" smtClean="0"/>
              <a:t>    {  A.bound1=b1;</a:t>
            </a:r>
          </a:p>
          <a:p>
            <a:pPr marL="358775" indent="-358775" eaLnBrk="1" hangingPunct="1">
              <a:lnSpc>
                <a:spcPct val="90000"/>
              </a:lnSpc>
              <a:spcBef>
                <a:spcPct val="0"/>
              </a:spcBef>
              <a:buFont typeface="Wingdings" pitchFamily="2" charset="2"/>
              <a:buNone/>
            </a:pPr>
            <a:r>
              <a:rPr lang="en-US" altLang="zh-CN" sz="3200" dirty="0" smtClean="0"/>
              <a:t>       A.bound2=b2;</a:t>
            </a:r>
          </a:p>
          <a:p>
            <a:pPr marL="358775" indent="-358775" eaLnBrk="1" hangingPunct="1">
              <a:lnSpc>
                <a:spcPct val="90000"/>
              </a:lnSpc>
              <a:spcBef>
                <a:spcPct val="0"/>
              </a:spcBef>
              <a:buFont typeface="Wingdings" pitchFamily="2" charset="2"/>
              <a:buNone/>
            </a:pPr>
            <a:r>
              <a:rPr lang="en-US" altLang="zh-CN" sz="2800" dirty="0" smtClean="0"/>
              <a:t>        </a:t>
            </a:r>
            <a:r>
              <a:rPr lang="en-US" altLang="zh-CN" sz="3200" dirty="0" smtClean="0"/>
              <a:t>if </a:t>
            </a:r>
            <a:r>
              <a:rPr lang="en-US" altLang="zh-CN" sz="3200" dirty="0" smtClean="0">
                <a:solidFill>
                  <a:schemeClr val="tx1"/>
                </a:solidFill>
              </a:rPr>
              <a:t>(</a:t>
            </a:r>
            <a:r>
              <a:rPr lang="en-US" altLang="zh-CN" sz="3200" dirty="0" smtClean="0"/>
              <a:t> ! </a:t>
            </a:r>
            <a:r>
              <a:rPr lang="en-US" altLang="zh-CN" sz="3200" dirty="0" smtClean="0">
                <a:solidFill>
                  <a:srgbClr val="00FFFF"/>
                </a:solidFill>
              </a:rPr>
              <a:t>(</a:t>
            </a:r>
            <a:r>
              <a:rPr lang="en-US" altLang="zh-CN" sz="3200" dirty="0" smtClean="0"/>
              <a:t> </a:t>
            </a:r>
            <a:r>
              <a:rPr lang="en-US" altLang="zh-CN" sz="3200" dirty="0" err="1" smtClean="0"/>
              <a:t>A.base</a:t>
            </a:r>
            <a:r>
              <a:rPr lang="en-US" altLang="zh-CN" sz="3200" dirty="0" smtClean="0"/>
              <a:t> = (</a:t>
            </a:r>
            <a:r>
              <a:rPr lang="en-US" altLang="zh-CN" sz="3200" dirty="0" err="1" smtClean="0"/>
              <a:t>ElemType</a:t>
            </a:r>
            <a:r>
              <a:rPr lang="en-US" altLang="zh-CN" sz="3200" dirty="0" smtClean="0"/>
              <a:t>*) </a:t>
            </a:r>
          </a:p>
          <a:p>
            <a:pPr marL="358775" indent="-358775" algn="r" eaLnBrk="1" hangingPunct="1">
              <a:lnSpc>
                <a:spcPct val="90000"/>
              </a:lnSpc>
              <a:spcBef>
                <a:spcPct val="0"/>
              </a:spcBef>
              <a:buFont typeface="Wingdings" pitchFamily="2" charset="2"/>
              <a:buNone/>
            </a:pPr>
            <a:r>
              <a:rPr lang="en-US" altLang="zh-CN" sz="3200" dirty="0" err="1" smtClean="0"/>
              <a:t>malloc</a:t>
            </a:r>
            <a:r>
              <a:rPr lang="en-US" altLang="zh-CN" sz="3200" dirty="0" smtClean="0">
                <a:solidFill>
                  <a:srgbClr val="66FF33"/>
                </a:solidFill>
              </a:rPr>
              <a:t>(</a:t>
            </a:r>
            <a:r>
              <a:rPr lang="en-US" altLang="zh-CN" sz="3200" dirty="0" smtClean="0"/>
              <a:t> b1*b2*</a:t>
            </a:r>
            <a:r>
              <a:rPr lang="en-US" altLang="zh-CN" sz="3200" dirty="0" err="1" smtClean="0"/>
              <a:t>sizeof</a:t>
            </a:r>
            <a:r>
              <a:rPr lang="en-US" altLang="zh-CN" sz="3200" dirty="0" smtClean="0">
                <a:solidFill>
                  <a:schemeClr val="tx1"/>
                </a:solidFill>
              </a:rPr>
              <a:t>( </a:t>
            </a:r>
            <a:r>
              <a:rPr lang="en-US" altLang="zh-CN" sz="3200" dirty="0" err="1" smtClean="0"/>
              <a:t>ElemType</a:t>
            </a:r>
            <a:r>
              <a:rPr lang="en-US" altLang="zh-CN" sz="3200" dirty="0" smtClean="0"/>
              <a:t> </a:t>
            </a:r>
            <a:r>
              <a:rPr lang="en-US" altLang="zh-CN" sz="3200" dirty="0" smtClean="0">
                <a:solidFill>
                  <a:schemeClr val="tx1"/>
                </a:solidFill>
              </a:rPr>
              <a:t>)</a:t>
            </a:r>
            <a:r>
              <a:rPr lang="en-US" altLang="zh-CN" sz="3200" dirty="0" smtClean="0"/>
              <a:t> </a:t>
            </a:r>
            <a:r>
              <a:rPr lang="en-US" altLang="zh-CN" sz="3200" dirty="0" smtClean="0">
                <a:solidFill>
                  <a:srgbClr val="66FF33"/>
                </a:solidFill>
              </a:rPr>
              <a:t>)</a:t>
            </a:r>
            <a:r>
              <a:rPr lang="en-US" altLang="zh-CN" sz="3200" dirty="0" smtClean="0"/>
              <a:t> </a:t>
            </a:r>
            <a:r>
              <a:rPr lang="en-US" altLang="zh-CN" sz="3200" dirty="0" smtClean="0">
                <a:solidFill>
                  <a:srgbClr val="00FFFF"/>
                </a:solidFill>
              </a:rPr>
              <a:t>)</a:t>
            </a:r>
            <a:r>
              <a:rPr lang="en-US" altLang="zh-CN" sz="3200" dirty="0" smtClean="0"/>
              <a:t> </a:t>
            </a:r>
            <a:r>
              <a:rPr lang="en-US" altLang="zh-CN" sz="3200" dirty="0" smtClean="0">
                <a:solidFill>
                  <a:schemeClr val="tx1"/>
                </a:solidFill>
              </a:rPr>
              <a:t>)</a:t>
            </a:r>
          </a:p>
          <a:p>
            <a:pPr marL="358775" indent="-358775" eaLnBrk="1" hangingPunct="1">
              <a:lnSpc>
                <a:spcPct val="90000"/>
              </a:lnSpc>
              <a:spcBef>
                <a:spcPct val="0"/>
              </a:spcBef>
              <a:buFont typeface="Wingdings" pitchFamily="2" charset="2"/>
              <a:buNone/>
            </a:pPr>
            <a:r>
              <a:rPr lang="en-US" altLang="zh-CN" sz="3200" dirty="0" smtClean="0"/>
              <a:t>          exit( OVERFLOW );</a:t>
            </a:r>
          </a:p>
          <a:p>
            <a:pPr marL="358775" indent="-358775" eaLnBrk="1" hangingPunct="1">
              <a:lnSpc>
                <a:spcPct val="90000"/>
              </a:lnSpc>
              <a:spcBef>
                <a:spcPct val="0"/>
              </a:spcBef>
              <a:buFont typeface="Wingdings" pitchFamily="2" charset="2"/>
              <a:buNone/>
            </a:pPr>
            <a:r>
              <a:rPr lang="en-US" altLang="zh-CN" sz="3200" dirty="0" smtClean="0"/>
              <a:t>       return OK;</a:t>
            </a:r>
          </a:p>
          <a:p>
            <a:pPr marL="358775" indent="-358775" eaLnBrk="1" hangingPunct="1">
              <a:lnSpc>
                <a:spcPct val="90000"/>
              </a:lnSpc>
              <a:spcBef>
                <a:spcPct val="0"/>
              </a:spcBef>
              <a:buFont typeface="Wingdings" pitchFamily="2" charset="2"/>
              <a:buNone/>
            </a:pPr>
            <a:r>
              <a:rPr lang="en-US" altLang="zh-CN" sz="3200" dirty="0" smtClean="0"/>
              <a:t>    }</a:t>
            </a:r>
          </a:p>
          <a:p>
            <a:pPr marL="358775" indent="-358775" eaLnBrk="1" hangingPunct="1">
              <a:lnSpc>
                <a:spcPct val="90000"/>
              </a:lnSpc>
              <a:spcBef>
                <a:spcPct val="0"/>
              </a:spcBef>
              <a:buFont typeface="Wingdings" pitchFamily="2" charset="2"/>
              <a:buNone/>
            </a:pPr>
            <a:r>
              <a:rPr lang="en-US" altLang="zh-CN" sz="3200" dirty="0" smtClean="0"/>
              <a:t>} </a:t>
            </a:r>
          </a:p>
        </p:txBody>
      </p:sp>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91DBFFF5-21BE-4AF2-B3F3-467B1C5F0423}" type="slidenum">
              <a:rPr lang="zh-CN" altLang="en-US" b="1">
                <a:solidFill>
                  <a:srgbClr val="66CCFF"/>
                </a:solidFill>
              </a:rPr>
              <a:pPr>
                <a:defRPr/>
              </a:pPr>
              <a:t>33</a:t>
            </a:fld>
            <a:r>
              <a:rPr lang="en-US" altLang="zh-CN" b="1"/>
              <a:t> </a:t>
            </a:r>
            <a:r>
              <a:rPr lang="zh-CN" altLang="en-US"/>
              <a:t>页</a:t>
            </a:r>
            <a:endParaRPr lang="zh-CN" altLang="en-US" sz="1800">
              <a:latin typeface="Arial" charset="0"/>
            </a:endParaRPr>
          </a:p>
        </p:txBody>
      </p:sp>
      <p:sp>
        <p:nvSpPr>
          <p:cNvPr id="31747" name="Rectangle 2"/>
          <p:cNvSpPr>
            <a:spLocks noGrp="1" noChangeArrowheads="1"/>
          </p:cNvSpPr>
          <p:nvPr>
            <p:ph type="title"/>
          </p:nvPr>
        </p:nvSpPr>
        <p:spPr/>
        <p:txBody>
          <a:bodyPr/>
          <a:lstStyle/>
          <a:p>
            <a:pPr eaLnBrk="1" hangingPunct="1"/>
            <a:r>
              <a:rPr lang="zh-CN" altLang="en-US" b="0" smtClean="0"/>
              <a:t>销毁数组操作</a:t>
            </a:r>
          </a:p>
        </p:txBody>
      </p:sp>
      <p:sp>
        <p:nvSpPr>
          <p:cNvPr id="31748" name="Rectangle 3"/>
          <p:cNvSpPr>
            <a:spLocks noGrp="1" noChangeArrowheads="1"/>
          </p:cNvSpPr>
          <p:nvPr>
            <p:ph type="body" idx="1"/>
          </p:nvPr>
        </p:nvSpPr>
        <p:spPr>
          <a:xfrm>
            <a:off x="231775" y="908050"/>
            <a:ext cx="8593138" cy="5689600"/>
          </a:xfrm>
        </p:spPr>
        <p:txBody>
          <a:bodyPr/>
          <a:lstStyle/>
          <a:p>
            <a:pPr>
              <a:spcBef>
                <a:spcPct val="0"/>
              </a:spcBef>
              <a:buClrTx/>
              <a:buFontTx/>
              <a:buNone/>
            </a:pPr>
            <a:r>
              <a:rPr lang="en-US" altLang="zh-CN" sz="3200" smtClean="0"/>
              <a:t>Status DestroyArray( Array2 &amp;A )</a:t>
            </a:r>
          </a:p>
          <a:p>
            <a:pPr>
              <a:spcBef>
                <a:spcPct val="0"/>
              </a:spcBef>
              <a:buClrTx/>
              <a:buFontTx/>
              <a:buNone/>
            </a:pPr>
            <a:r>
              <a:rPr lang="en-US" altLang="zh-CN" sz="3200" smtClean="0"/>
              <a:t> { </a:t>
            </a:r>
            <a:r>
              <a:rPr lang="en-US" altLang="zh-CN" sz="3200" smtClean="0">
                <a:solidFill>
                  <a:schemeClr val="tx1"/>
                </a:solidFill>
              </a:rPr>
              <a:t>/* </a:t>
            </a:r>
            <a:r>
              <a:rPr lang="zh-CN" altLang="en-US" sz="3200" smtClean="0">
                <a:solidFill>
                  <a:schemeClr val="tx1"/>
                </a:solidFill>
              </a:rPr>
              <a:t>销毁数组</a:t>
            </a:r>
            <a:r>
              <a:rPr lang="en-US" altLang="zh-CN" sz="3200" smtClean="0">
                <a:solidFill>
                  <a:schemeClr val="tx1"/>
                </a:solidFill>
              </a:rPr>
              <a:t>A */</a:t>
            </a:r>
          </a:p>
          <a:p>
            <a:pPr>
              <a:spcBef>
                <a:spcPct val="0"/>
              </a:spcBef>
              <a:buClrTx/>
              <a:buFontTx/>
              <a:buNone/>
            </a:pPr>
            <a:r>
              <a:rPr lang="en-US" altLang="zh-CN" sz="3200" smtClean="0"/>
              <a:t>      if ( A.base )  </a:t>
            </a:r>
          </a:p>
          <a:p>
            <a:pPr>
              <a:spcBef>
                <a:spcPct val="0"/>
              </a:spcBef>
              <a:buClrTx/>
              <a:buFontTx/>
              <a:buNone/>
            </a:pPr>
            <a:r>
              <a:rPr lang="en-US" altLang="zh-CN" sz="3200" smtClean="0"/>
              <a:t>      {    free( A.base ); </a:t>
            </a:r>
          </a:p>
          <a:p>
            <a:pPr>
              <a:spcBef>
                <a:spcPct val="0"/>
              </a:spcBef>
              <a:buClrTx/>
              <a:buFontTx/>
              <a:buNone/>
            </a:pPr>
            <a:r>
              <a:rPr lang="en-US" altLang="zh-CN" sz="3200" smtClean="0"/>
              <a:t>           A.base = NULL;</a:t>
            </a:r>
          </a:p>
          <a:p>
            <a:pPr>
              <a:spcBef>
                <a:spcPct val="0"/>
              </a:spcBef>
              <a:buClrTx/>
              <a:buFontTx/>
              <a:buNone/>
            </a:pPr>
            <a:r>
              <a:rPr lang="en-US" altLang="zh-CN" sz="3200" smtClean="0"/>
              <a:t>           A.bound1 = 0; </a:t>
            </a:r>
          </a:p>
          <a:p>
            <a:pPr>
              <a:spcBef>
                <a:spcPct val="0"/>
              </a:spcBef>
              <a:buClrTx/>
              <a:buFontTx/>
              <a:buNone/>
            </a:pPr>
            <a:r>
              <a:rPr lang="en-US" altLang="zh-CN" sz="3200" smtClean="0"/>
              <a:t>           A.bound2 = 0; </a:t>
            </a:r>
          </a:p>
          <a:p>
            <a:pPr>
              <a:spcBef>
                <a:spcPct val="0"/>
              </a:spcBef>
              <a:buClrTx/>
              <a:buFontTx/>
              <a:buNone/>
            </a:pPr>
            <a:r>
              <a:rPr lang="en-US" altLang="zh-CN" sz="3200" smtClean="0"/>
              <a:t>           return OK;</a:t>
            </a:r>
          </a:p>
          <a:p>
            <a:pPr>
              <a:spcBef>
                <a:spcPct val="0"/>
              </a:spcBef>
              <a:buClrTx/>
              <a:buFontTx/>
              <a:buNone/>
            </a:pPr>
            <a:r>
              <a:rPr lang="en-US" altLang="zh-CN" sz="3200" smtClean="0"/>
              <a:t>      }</a:t>
            </a:r>
          </a:p>
          <a:p>
            <a:pPr>
              <a:spcBef>
                <a:spcPct val="0"/>
              </a:spcBef>
              <a:buClrTx/>
              <a:buFontTx/>
              <a:buNone/>
            </a:pPr>
            <a:r>
              <a:rPr lang="en-US" altLang="zh-CN" sz="3200" smtClean="0"/>
              <a:t>      else   return ERROR;</a:t>
            </a:r>
          </a:p>
          <a:p>
            <a:pPr>
              <a:spcBef>
                <a:spcPct val="0"/>
              </a:spcBef>
              <a:buClrTx/>
              <a:buFontTx/>
              <a:buNone/>
            </a:pPr>
            <a:r>
              <a:rPr lang="en-US" altLang="zh-CN" sz="3200" smtClean="0"/>
              <a:t> }</a:t>
            </a: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17E91ADD-06E2-44A0-991A-7DB489ADB1B6}" type="slidenum">
              <a:rPr lang="zh-CN" altLang="en-US" b="1">
                <a:solidFill>
                  <a:srgbClr val="66CCFF"/>
                </a:solidFill>
              </a:rPr>
              <a:pPr>
                <a:defRPr/>
              </a:pPr>
              <a:t>34</a:t>
            </a:fld>
            <a:r>
              <a:rPr lang="en-US" altLang="zh-CN" b="1"/>
              <a:t> </a:t>
            </a:r>
            <a:r>
              <a:rPr lang="zh-CN" altLang="en-US"/>
              <a:t>页</a:t>
            </a:r>
            <a:endParaRPr lang="zh-CN" altLang="en-US" sz="1800">
              <a:latin typeface="Arial" charset="0"/>
            </a:endParaRPr>
          </a:p>
        </p:txBody>
      </p:sp>
      <p:sp>
        <p:nvSpPr>
          <p:cNvPr id="32771" name="Rectangle 2"/>
          <p:cNvSpPr>
            <a:spLocks noGrp="1" noChangeArrowheads="1"/>
          </p:cNvSpPr>
          <p:nvPr>
            <p:ph type="title"/>
          </p:nvPr>
        </p:nvSpPr>
        <p:spPr/>
        <p:txBody>
          <a:bodyPr/>
          <a:lstStyle/>
          <a:p>
            <a:pPr eaLnBrk="1" hangingPunct="1"/>
            <a:r>
              <a:rPr lang="zh-CN" altLang="en-US" b="0" smtClean="0">
                <a:solidFill>
                  <a:srgbClr val="808080"/>
                </a:solidFill>
              </a:rPr>
              <a:t> </a:t>
            </a:r>
            <a:r>
              <a:rPr lang="zh-CN" altLang="en-US" b="0" smtClean="0"/>
              <a:t>读元素操作</a:t>
            </a:r>
          </a:p>
        </p:txBody>
      </p:sp>
      <p:sp>
        <p:nvSpPr>
          <p:cNvPr id="32772" name="Rectangle 3"/>
          <p:cNvSpPr>
            <a:spLocks noGrp="1" noChangeArrowheads="1"/>
          </p:cNvSpPr>
          <p:nvPr>
            <p:ph type="body" idx="1"/>
          </p:nvPr>
        </p:nvSpPr>
        <p:spPr>
          <a:xfrm>
            <a:off x="206375" y="909638"/>
            <a:ext cx="8686800" cy="5805487"/>
          </a:xfrm>
        </p:spPr>
        <p:txBody>
          <a:bodyPr/>
          <a:lstStyle/>
          <a:p>
            <a:pPr eaLnBrk="1" hangingPunct="1">
              <a:lnSpc>
                <a:spcPct val="90000"/>
              </a:lnSpc>
              <a:buFont typeface="Wingdings" pitchFamily="2" charset="2"/>
              <a:buNone/>
            </a:pPr>
            <a:r>
              <a:rPr lang="en-US" altLang="zh-CN" sz="3200" smtClean="0"/>
              <a:t>Status Value ( Array2 A,  ElemType  &amp;e, </a:t>
            </a:r>
          </a:p>
          <a:p>
            <a:pPr algn="r" eaLnBrk="1" hangingPunct="1">
              <a:lnSpc>
                <a:spcPct val="90000"/>
              </a:lnSpc>
              <a:buFont typeface="Wingdings" pitchFamily="2" charset="2"/>
              <a:buNone/>
            </a:pPr>
            <a:r>
              <a:rPr lang="en-US" altLang="zh-CN" sz="3200" smtClean="0"/>
              <a:t>int  j1,  int j2 )</a:t>
            </a:r>
          </a:p>
          <a:p>
            <a:pPr eaLnBrk="1" hangingPunct="1">
              <a:lnSpc>
                <a:spcPct val="90000"/>
              </a:lnSpc>
              <a:buFont typeface="Wingdings" pitchFamily="2" charset="2"/>
              <a:buNone/>
            </a:pPr>
            <a:r>
              <a:rPr lang="en-US" altLang="zh-CN" sz="3200" smtClean="0"/>
              <a:t>{ </a:t>
            </a:r>
          </a:p>
          <a:p>
            <a:pPr eaLnBrk="1" hangingPunct="1">
              <a:lnSpc>
                <a:spcPct val="90000"/>
              </a:lnSpc>
              <a:buFont typeface="Wingdings" pitchFamily="2" charset="2"/>
              <a:buNone/>
            </a:pPr>
            <a:r>
              <a:rPr lang="en-US" altLang="zh-CN" sz="3200" smtClean="0">
                <a:solidFill>
                  <a:schemeClr val="tx1"/>
                </a:solidFill>
              </a:rPr>
              <a:t>/*</a:t>
            </a:r>
            <a:r>
              <a:rPr lang="zh-CN" altLang="en-US" sz="3200" smtClean="0">
                <a:solidFill>
                  <a:schemeClr val="tx1"/>
                </a:solidFill>
              </a:rPr>
              <a:t>若各下标 不超界，则将所指定的</a:t>
            </a:r>
            <a:r>
              <a:rPr lang="en-US" altLang="zh-CN" sz="3200" smtClean="0">
                <a:solidFill>
                  <a:schemeClr val="tx1"/>
                </a:solidFill>
              </a:rPr>
              <a:t>A</a:t>
            </a:r>
            <a:r>
              <a:rPr lang="zh-CN" altLang="en-US" sz="3200" smtClean="0">
                <a:solidFill>
                  <a:schemeClr val="tx1"/>
                </a:solidFill>
              </a:rPr>
              <a:t>的元素值赋值给</a:t>
            </a:r>
            <a:r>
              <a:rPr lang="en-US" altLang="zh-CN" sz="3200" smtClean="0">
                <a:solidFill>
                  <a:schemeClr val="tx1"/>
                </a:solidFill>
              </a:rPr>
              <a:t>e</a:t>
            </a:r>
            <a:r>
              <a:rPr lang="zh-CN" altLang="en-US" sz="3200" smtClean="0">
                <a:solidFill>
                  <a:schemeClr val="tx1"/>
                </a:solidFill>
              </a:rPr>
              <a:t>，并返回</a:t>
            </a:r>
            <a:r>
              <a:rPr lang="en-US" altLang="zh-CN" sz="3200" smtClean="0">
                <a:solidFill>
                  <a:schemeClr val="tx1"/>
                </a:solidFill>
              </a:rPr>
              <a:t>OK*/</a:t>
            </a:r>
          </a:p>
          <a:p>
            <a:pPr eaLnBrk="1" hangingPunct="1">
              <a:lnSpc>
                <a:spcPct val="90000"/>
              </a:lnSpc>
              <a:buFont typeface="Wingdings" pitchFamily="2" charset="2"/>
              <a:buNone/>
            </a:pPr>
            <a:r>
              <a:rPr lang="en-US" altLang="zh-CN" sz="3200" smtClean="0"/>
              <a:t>    if ( (j1&lt;0)||(j1&gt;=A.bound1)</a:t>
            </a:r>
          </a:p>
          <a:p>
            <a:pPr eaLnBrk="1" hangingPunct="1">
              <a:lnSpc>
                <a:spcPct val="90000"/>
              </a:lnSpc>
              <a:buFont typeface="Wingdings" pitchFamily="2" charset="2"/>
              <a:buNone/>
            </a:pPr>
            <a:r>
              <a:rPr lang="en-US" altLang="zh-CN" sz="3200" smtClean="0"/>
              <a:t>                         || (j2&lt;0) || (j2&gt;=A.bound2) )</a:t>
            </a:r>
          </a:p>
          <a:p>
            <a:pPr eaLnBrk="1" hangingPunct="1">
              <a:lnSpc>
                <a:spcPct val="90000"/>
              </a:lnSpc>
              <a:spcBef>
                <a:spcPct val="0"/>
              </a:spcBef>
              <a:buFont typeface="Wingdings" pitchFamily="2" charset="2"/>
              <a:buNone/>
            </a:pPr>
            <a:r>
              <a:rPr lang="en-US" altLang="zh-CN" sz="3200" smtClean="0"/>
              <a:t>         return  ERROR;</a:t>
            </a:r>
          </a:p>
          <a:p>
            <a:pPr eaLnBrk="1" hangingPunct="1">
              <a:lnSpc>
                <a:spcPct val="90000"/>
              </a:lnSpc>
              <a:spcBef>
                <a:spcPct val="0"/>
              </a:spcBef>
              <a:buFont typeface="Wingdings" pitchFamily="2" charset="2"/>
              <a:buNone/>
            </a:pPr>
            <a:r>
              <a:rPr lang="en-US" altLang="zh-CN" sz="3200" smtClean="0"/>
              <a:t>    e = *(</a:t>
            </a:r>
            <a:r>
              <a:rPr lang="en-US" altLang="zh-CN" sz="3200" smtClean="0">
                <a:solidFill>
                  <a:schemeClr val="hlink"/>
                </a:solidFill>
              </a:rPr>
              <a:t>A.base</a:t>
            </a:r>
            <a:r>
              <a:rPr lang="en-US" altLang="zh-CN" sz="3200" smtClean="0"/>
              <a:t>+ </a:t>
            </a:r>
            <a:r>
              <a:rPr lang="en-US" altLang="zh-CN" sz="3200" smtClean="0">
                <a:solidFill>
                  <a:schemeClr val="hlink"/>
                </a:solidFill>
              </a:rPr>
              <a:t>A.bound2*j1+ j2</a:t>
            </a:r>
            <a:r>
              <a:rPr lang="en-US" altLang="zh-CN" sz="3200" smtClean="0"/>
              <a:t> );</a:t>
            </a:r>
          </a:p>
          <a:p>
            <a:pPr eaLnBrk="1" hangingPunct="1">
              <a:lnSpc>
                <a:spcPct val="90000"/>
              </a:lnSpc>
              <a:buFont typeface="Wingdings" pitchFamily="2" charset="2"/>
              <a:buNone/>
            </a:pPr>
            <a:r>
              <a:rPr lang="en-US" altLang="zh-CN" sz="3200" smtClean="0"/>
              <a:t>    return OK;</a:t>
            </a:r>
          </a:p>
          <a:p>
            <a:pPr eaLnBrk="1" hangingPunct="1">
              <a:lnSpc>
                <a:spcPct val="90000"/>
              </a:lnSpc>
              <a:buFont typeface="Wingdings" pitchFamily="2" charset="2"/>
              <a:buNone/>
            </a:pPr>
            <a:r>
              <a:rPr lang="en-US" altLang="zh-CN" sz="3200" smtClean="0"/>
              <a:t>}</a:t>
            </a:r>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38769E12-FF47-42CC-AA85-7DD485A0949D}" type="slidenum">
              <a:rPr lang="zh-CN" altLang="en-US" b="1">
                <a:solidFill>
                  <a:srgbClr val="66CCFF"/>
                </a:solidFill>
              </a:rPr>
              <a:pPr>
                <a:defRPr/>
              </a:pPr>
              <a:t>35</a:t>
            </a:fld>
            <a:r>
              <a:rPr lang="en-US" altLang="zh-CN" b="1"/>
              <a:t> </a:t>
            </a:r>
            <a:r>
              <a:rPr lang="zh-CN" altLang="en-US"/>
              <a:t>页</a:t>
            </a:r>
            <a:endParaRPr lang="zh-CN" altLang="en-US" sz="1800">
              <a:latin typeface="Arial" charset="0"/>
            </a:endParaRPr>
          </a:p>
        </p:txBody>
      </p:sp>
      <p:sp>
        <p:nvSpPr>
          <p:cNvPr id="33795" name="Rectangle 2"/>
          <p:cNvSpPr>
            <a:spLocks noGrp="1" noChangeArrowheads="1"/>
          </p:cNvSpPr>
          <p:nvPr>
            <p:ph type="title"/>
          </p:nvPr>
        </p:nvSpPr>
        <p:spPr/>
        <p:txBody>
          <a:bodyPr/>
          <a:lstStyle/>
          <a:p>
            <a:pPr eaLnBrk="1" hangingPunct="1"/>
            <a:r>
              <a:rPr lang="zh-CN" altLang="en-US" smtClean="0"/>
              <a:t> 写元素操作</a:t>
            </a:r>
          </a:p>
        </p:txBody>
      </p:sp>
      <p:sp>
        <p:nvSpPr>
          <p:cNvPr id="33796" name="Rectangle 3"/>
          <p:cNvSpPr>
            <a:spLocks noGrp="1" noChangeArrowheads="1"/>
          </p:cNvSpPr>
          <p:nvPr>
            <p:ph type="body" idx="1"/>
          </p:nvPr>
        </p:nvSpPr>
        <p:spPr>
          <a:xfrm>
            <a:off x="144463" y="836613"/>
            <a:ext cx="8666162" cy="5622925"/>
          </a:xfrm>
        </p:spPr>
        <p:txBody>
          <a:bodyPr/>
          <a:lstStyle/>
          <a:p>
            <a:pPr eaLnBrk="1" hangingPunct="1">
              <a:buFont typeface="Wingdings" pitchFamily="2" charset="2"/>
              <a:buNone/>
            </a:pPr>
            <a:r>
              <a:rPr lang="en-US" altLang="zh-CN" sz="3200" smtClean="0"/>
              <a:t>Status Assign( Array2  &amp;A,  ElemType  e, </a:t>
            </a:r>
          </a:p>
          <a:p>
            <a:pPr algn="r" eaLnBrk="1" hangingPunct="1">
              <a:buFont typeface="Wingdings" pitchFamily="2" charset="2"/>
              <a:buNone/>
            </a:pPr>
            <a:r>
              <a:rPr lang="en-US" altLang="zh-CN" sz="3200" smtClean="0"/>
              <a:t>int  j1,  int  j2 )</a:t>
            </a:r>
          </a:p>
          <a:p>
            <a:pPr eaLnBrk="1" hangingPunct="1">
              <a:buFont typeface="Wingdings" pitchFamily="2" charset="2"/>
              <a:buNone/>
            </a:pPr>
            <a:r>
              <a:rPr lang="en-US" altLang="zh-CN" sz="3200" smtClean="0"/>
              <a:t>{ </a:t>
            </a:r>
            <a:r>
              <a:rPr lang="en-US" altLang="zh-CN" sz="3200" smtClean="0">
                <a:solidFill>
                  <a:schemeClr val="tx1"/>
                </a:solidFill>
              </a:rPr>
              <a:t>/*</a:t>
            </a:r>
            <a:r>
              <a:rPr lang="zh-CN" altLang="en-US" sz="3200" smtClean="0">
                <a:solidFill>
                  <a:schemeClr val="tx1"/>
                </a:solidFill>
              </a:rPr>
              <a:t>若下标不超界，则将</a:t>
            </a:r>
            <a:r>
              <a:rPr lang="en-US" altLang="zh-CN" sz="3200" smtClean="0">
                <a:solidFill>
                  <a:schemeClr val="tx1"/>
                </a:solidFill>
              </a:rPr>
              <a:t>e</a:t>
            </a:r>
            <a:r>
              <a:rPr lang="zh-CN" altLang="en-US" sz="3200" smtClean="0">
                <a:solidFill>
                  <a:schemeClr val="tx1"/>
                </a:solidFill>
              </a:rPr>
              <a:t>的值赋给所指定的</a:t>
            </a:r>
            <a:r>
              <a:rPr lang="en-US" altLang="zh-CN" sz="3200" smtClean="0">
                <a:solidFill>
                  <a:schemeClr val="tx1"/>
                </a:solidFill>
              </a:rPr>
              <a:t>A</a:t>
            </a:r>
            <a:r>
              <a:rPr lang="zh-CN" altLang="en-US" sz="3200" smtClean="0">
                <a:solidFill>
                  <a:schemeClr val="tx1"/>
                </a:solidFill>
              </a:rPr>
              <a:t>的元素，并返回</a:t>
            </a:r>
            <a:r>
              <a:rPr lang="en-US" altLang="zh-CN" sz="3200" smtClean="0">
                <a:solidFill>
                  <a:schemeClr val="tx1"/>
                </a:solidFill>
              </a:rPr>
              <a:t>OK</a:t>
            </a:r>
            <a:r>
              <a:rPr lang="zh-CN" altLang="en-US" sz="3200" smtClean="0">
                <a:solidFill>
                  <a:schemeClr val="tx1"/>
                </a:solidFill>
              </a:rPr>
              <a:t>。*</a:t>
            </a:r>
            <a:r>
              <a:rPr lang="en-US" altLang="zh-CN" sz="3200" smtClean="0">
                <a:solidFill>
                  <a:schemeClr val="tx1"/>
                </a:solidFill>
              </a:rPr>
              <a:t>/</a:t>
            </a:r>
          </a:p>
          <a:p>
            <a:pPr eaLnBrk="1" hangingPunct="1">
              <a:buFont typeface="Wingdings" pitchFamily="2" charset="2"/>
              <a:buNone/>
            </a:pPr>
            <a:r>
              <a:rPr lang="en-US" altLang="zh-CN" sz="3200" smtClean="0"/>
              <a:t>    if ( (j1&lt;0) || (j1&gt;=A.bound1) || (j2&lt;0) ||</a:t>
            </a:r>
          </a:p>
          <a:p>
            <a:pPr algn="r" eaLnBrk="1" hangingPunct="1">
              <a:buFont typeface="Wingdings" pitchFamily="2" charset="2"/>
              <a:buNone/>
            </a:pPr>
            <a:r>
              <a:rPr lang="en-US" altLang="zh-CN" sz="3200" smtClean="0"/>
              <a:t> (j2&gt;=A.bound2) )</a:t>
            </a:r>
          </a:p>
          <a:p>
            <a:pPr eaLnBrk="1" hangingPunct="1">
              <a:spcBef>
                <a:spcPct val="0"/>
              </a:spcBef>
              <a:buFont typeface="Wingdings" pitchFamily="2" charset="2"/>
              <a:buNone/>
            </a:pPr>
            <a:r>
              <a:rPr lang="en-US" altLang="zh-CN" sz="3200" smtClean="0"/>
              <a:t>          return  ERROR;</a:t>
            </a:r>
          </a:p>
          <a:p>
            <a:pPr eaLnBrk="1" hangingPunct="1">
              <a:spcBef>
                <a:spcPct val="0"/>
              </a:spcBef>
              <a:buFont typeface="Wingdings" pitchFamily="2" charset="2"/>
              <a:buNone/>
            </a:pPr>
            <a:r>
              <a:rPr lang="en-US" altLang="zh-CN" sz="3200" smtClean="0"/>
              <a:t>    *( </a:t>
            </a:r>
            <a:r>
              <a:rPr lang="en-US" altLang="zh-CN" sz="3200" smtClean="0">
                <a:solidFill>
                  <a:schemeClr val="hlink"/>
                </a:solidFill>
              </a:rPr>
              <a:t>A.base + A.bound2*j1+ j2</a:t>
            </a:r>
            <a:r>
              <a:rPr lang="en-US" altLang="zh-CN" sz="3200" smtClean="0"/>
              <a:t> ) = e;</a:t>
            </a:r>
          </a:p>
          <a:p>
            <a:pPr eaLnBrk="1" hangingPunct="1">
              <a:buFont typeface="Wingdings" pitchFamily="2" charset="2"/>
              <a:buNone/>
            </a:pPr>
            <a:r>
              <a:rPr lang="en-US" altLang="zh-CN" sz="3200" smtClean="0"/>
              <a:t>    return OK;</a:t>
            </a:r>
          </a:p>
          <a:p>
            <a:pPr eaLnBrk="1" hangingPunct="1">
              <a:buFont typeface="Wingdings" pitchFamily="2" charset="2"/>
              <a:buNone/>
            </a:pPr>
            <a:r>
              <a:rPr lang="en-US" altLang="zh-CN" sz="3200" smtClean="0"/>
              <a:t>}</a:t>
            </a: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7ED46E7D-C338-49F5-A5D0-5A663BB76617}" type="slidenum">
              <a:rPr lang="zh-CN" altLang="en-US" b="1">
                <a:solidFill>
                  <a:srgbClr val="66CCFF"/>
                </a:solidFill>
              </a:rPr>
              <a:pPr/>
              <a:t>36</a:t>
            </a:fld>
            <a:r>
              <a:rPr lang="en-US" altLang="zh-CN" b="1"/>
              <a:t> </a:t>
            </a:r>
            <a:r>
              <a:rPr lang="zh-CN" altLang="en-US"/>
              <a:t>页</a:t>
            </a:r>
            <a:endParaRPr lang="zh-CN" altLang="en-US" sz="1800">
              <a:latin typeface="Arial" charset="0"/>
            </a:endParaRPr>
          </a:p>
        </p:txBody>
      </p:sp>
      <p:sp>
        <p:nvSpPr>
          <p:cNvPr id="1431554" name="Rectangle 2"/>
          <p:cNvSpPr>
            <a:spLocks noGrp="1" noChangeArrowheads="1"/>
          </p:cNvSpPr>
          <p:nvPr>
            <p:ph type="title"/>
          </p:nvPr>
        </p:nvSpPr>
        <p:spPr/>
        <p:txBody>
          <a:bodyPr/>
          <a:lstStyle/>
          <a:p>
            <a:r>
              <a:rPr lang="en-US" altLang="zh-CN" i="0">
                <a:solidFill>
                  <a:srgbClr val="FFFF66"/>
                </a:solidFill>
              </a:rPr>
              <a:t>5.3 </a:t>
            </a:r>
            <a:r>
              <a:rPr lang="zh-CN" altLang="en-US" i="0">
                <a:solidFill>
                  <a:srgbClr val="FFFF66"/>
                </a:solidFill>
              </a:rPr>
              <a:t>矩阵的压缩存储</a:t>
            </a:r>
          </a:p>
        </p:txBody>
      </p:sp>
      <p:sp>
        <p:nvSpPr>
          <p:cNvPr id="1431555" name="Rectangle 3"/>
          <p:cNvSpPr>
            <a:spLocks noGrp="1" noChangeArrowheads="1"/>
          </p:cNvSpPr>
          <p:nvPr>
            <p:ph type="body" idx="1"/>
          </p:nvPr>
        </p:nvSpPr>
        <p:spPr/>
        <p:txBody>
          <a:bodyPr/>
          <a:lstStyle/>
          <a:p>
            <a:pPr>
              <a:buFont typeface="Wingdings" pitchFamily="2" charset="2"/>
              <a:buNone/>
            </a:pPr>
            <a:r>
              <a:rPr lang="zh-CN" altLang="en-US">
                <a:latin typeface="宋体" charset="-122"/>
              </a:rPr>
              <a:t> </a:t>
            </a:r>
            <a:r>
              <a:rPr lang="en-US" altLang="zh-CN">
                <a:latin typeface="宋体" charset="-122"/>
              </a:rPr>
              <a:t>5.3.1 </a:t>
            </a:r>
            <a:r>
              <a:rPr lang="zh-CN" altLang="en-US"/>
              <a:t>特殊矩阵的压缩存储</a:t>
            </a:r>
          </a:p>
          <a:p>
            <a:pPr>
              <a:buFont typeface="Wingdings" pitchFamily="2" charset="2"/>
              <a:buNone/>
            </a:pPr>
            <a:r>
              <a:rPr lang="zh-CN" altLang="en-US">
                <a:latin typeface="宋体" charset="-122"/>
              </a:rPr>
              <a:t> </a:t>
            </a:r>
            <a:r>
              <a:rPr lang="en-US" altLang="zh-CN">
                <a:latin typeface="宋体" charset="-122"/>
              </a:rPr>
              <a:t>5.3.2 </a:t>
            </a:r>
            <a:r>
              <a:rPr lang="zh-CN" altLang="en-US"/>
              <a:t>稀疏矩阵的压缩存储</a:t>
            </a: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p:cNvSpPr>
            <a:spLocks noGrp="1"/>
          </p:cNvSpPr>
          <p:nvPr>
            <p:ph type="sldNum" sz="quarter" idx="11"/>
          </p:nvPr>
        </p:nvSpPr>
        <p:spPr/>
        <p:txBody>
          <a:bodyPr/>
          <a:lstStyle/>
          <a:p>
            <a:r>
              <a:rPr lang="zh-CN" altLang="en-US"/>
              <a:t>第 </a:t>
            </a:r>
            <a:fld id="{C52C3DDD-3CEF-4A50-BF4C-8AC5999478AD}" type="slidenum">
              <a:rPr lang="zh-CN" altLang="en-US" b="1">
                <a:solidFill>
                  <a:srgbClr val="66CCFF"/>
                </a:solidFill>
              </a:rPr>
              <a:pPr/>
              <a:t>37</a:t>
            </a:fld>
            <a:r>
              <a:rPr lang="en-US" altLang="zh-CN" b="1"/>
              <a:t> </a:t>
            </a:r>
            <a:r>
              <a:rPr lang="zh-CN" altLang="en-US"/>
              <a:t>页</a:t>
            </a:r>
            <a:endParaRPr lang="zh-CN" altLang="en-US" sz="1800">
              <a:latin typeface="Arial" charset="0"/>
            </a:endParaRPr>
          </a:p>
        </p:txBody>
      </p:sp>
      <p:sp>
        <p:nvSpPr>
          <p:cNvPr id="1432578" name="Rectangle 2"/>
          <p:cNvSpPr>
            <a:spLocks noGrp="1" noChangeArrowheads="1"/>
          </p:cNvSpPr>
          <p:nvPr>
            <p:ph type="title"/>
          </p:nvPr>
        </p:nvSpPr>
        <p:spPr/>
        <p:txBody>
          <a:bodyPr/>
          <a:lstStyle/>
          <a:p>
            <a:r>
              <a:rPr lang="en-US" altLang="zh-CN" i="0">
                <a:solidFill>
                  <a:srgbClr val="FFFF66"/>
                </a:solidFill>
              </a:rPr>
              <a:t>5.3.1 </a:t>
            </a:r>
            <a:r>
              <a:rPr lang="zh-CN" altLang="en-US" i="0">
                <a:solidFill>
                  <a:srgbClr val="FFFF66"/>
                </a:solidFill>
              </a:rPr>
              <a:t>特殊矩阵</a:t>
            </a:r>
          </a:p>
        </p:txBody>
      </p:sp>
      <p:sp>
        <p:nvSpPr>
          <p:cNvPr id="1432579" name="Rectangle 3"/>
          <p:cNvSpPr>
            <a:spLocks noGrp="1" noChangeArrowheads="1"/>
          </p:cNvSpPr>
          <p:nvPr>
            <p:ph type="body" idx="1"/>
          </p:nvPr>
        </p:nvSpPr>
        <p:spPr>
          <a:xfrm>
            <a:off x="228600" y="914400"/>
            <a:ext cx="8648700" cy="1928813"/>
          </a:xfrm>
        </p:spPr>
        <p:txBody>
          <a:bodyPr/>
          <a:lstStyle/>
          <a:p>
            <a:pPr>
              <a:lnSpc>
                <a:spcPct val="110000"/>
              </a:lnSpc>
              <a:buFont typeface="Wingdings" pitchFamily="2" charset="2"/>
              <a:buNone/>
            </a:pPr>
            <a:r>
              <a:rPr lang="zh-CN" altLang="en-US" sz="3200" dirty="0"/>
              <a:t>	    </a:t>
            </a:r>
            <a:r>
              <a:rPr lang="zh-CN" altLang="en-US" sz="3200" dirty="0" smtClean="0"/>
              <a:t>值不相同的元素</a:t>
            </a:r>
            <a:r>
              <a:rPr lang="zh-CN" altLang="en-US" sz="3200" dirty="0"/>
              <a:t>或者非</a:t>
            </a:r>
            <a:r>
              <a:rPr lang="zh-CN" altLang="en-US" sz="3200" dirty="0" smtClean="0"/>
              <a:t>零元素，其分布</a:t>
            </a:r>
            <a:r>
              <a:rPr lang="zh-CN" altLang="en-US" sz="3200" dirty="0"/>
              <a:t>有一定规律的矩阵，称为</a:t>
            </a:r>
            <a:r>
              <a:rPr lang="zh-CN" altLang="en-US" sz="3200" dirty="0">
                <a:solidFill>
                  <a:schemeClr val="tx1"/>
                </a:solidFill>
              </a:rPr>
              <a:t>特殊矩阵</a:t>
            </a:r>
            <a:r>
              <a:rPr lang="zh-CN" altLang="en-US" sz="3200" dirty="0"/>
              <a:t>。</a:t>
            </a:r>
          </a:p>
          <a:p>
            <a:pPr>
              <a:lnSpc>
                <a:spcPct val="110000"/>
              </a:lnSpc>
              <a:buFont typeface="Wingdings" pitchFamily="2" charset="2"/>
              <a:buNone/>
            </a:pPr>
            <a:r>
              <a:rPr lang="zh-CN" altLang="en-US" sz="3200" dirty="0"/>
              <a:t>       对称矩阵、 上（下）三角矩阵。</a:t>
            </a:r>
          </a:p>
        </p:txBody>
      </p:sp>
      <p:grpSp>
        <p:nvGrpSpPr>
          <p:cNvPr id="1432588" name="Group 12"/>
          <p:cNvGrpSpPr>
            <a:grpSpLocks/>
          </p:cNvGrpSpPr>
          <p:nvPr/>
        </p:nvGrpSpPr>
        <p:grpSpPr bwMode="auto">
          <a:xfrm>
            <a:off x="836613" y="2959100"/>
            <a:ext cx="3736975" cy="2719388"/>
            <a:chOff x="527" y="1864"/>
            <a:chExt cx="2354" cy="1713"/>
          </a:xfrm>
        </p:grpSpPr>
        <p:sp>
          <p:nvSpPr>
            <p:cNvPr id="1432581" name="Text Box 5"/>
            <p:cNvSpPr txBox="1">
              <a:spLocks noChangeArrowheads="1"/>
            </p:cNvSpPr>
            <p:nvPr/>
          </p:nvSpPr>
          <p:spPr bwMode="auto">
            <a:xfrm>
              <a:off x="669" y="1864"/>
              <a:ext cx="2152" cy="1713"/>
            </a:xfrm>
            <a:prstGeom prst="rect">
              <a:avLst/>
            </a:prstGeom>
            <a:noFill/>
            <a:ln w="12700" cap="rnd">
              <a:noFill/>
              <a:miter lim="800000"/>
              <a:headEnd/>
              <a:tailEnd/>
            </a:ln>
            <a:effectLst/>
          </p:spPr>
          <p:txBody>
            <a:bodyPr>
              <a:spAutoFit/>
            </a:bodyPr>
            <a:lstStyle/>
            <a:p>
              <a:pPr>
                <a:lnSpc>
                  <a:spcPct val="120000"/>
                </a:lnSpc>
                <a:buClrTx/>
                <a:buFontTx/>
                <a:buNone/>
              </a:pPr>
              <a:r>
                <a:rPr lang="en-US" altLang="zh-CN">
                  <a:solidFill>
                    <a:schemeClr val="tx1"/>
                  </a:solidFill>
                  <a:latin typeface="隶书" pitchFamily="49" charset="-122"/>
                </a:rPr>
                <a:t>a</a:t>
              </a:r>
              <a:r>
                <a:rPr lang="en-US" altLang="zh-CN" baseline="-30000">
                  <a:solidFill>
                    <a:schemeClr val="tx1"/>
                  </a:solidFill>
                  <a:latin typeface="隶书" pitchFamily="49" charset="-122"/>
                </a:rPr>
                <a:t>11  </a:t>
              </a:r>
              <a:r>
                <a:rPr lang="en-US" altLang="zh-CN">
                  <a:solidFill>
                    <a:schemeClr val="tx1"/>
                  </a:solidFill>
                  <a:latin typeface="隶书" pitchFamily="49" charset="-122"/>
                </a:rPr>
                <a:t>a</a:t>
              </a:r>
              <a:r>
                <a:rPr lang="en-US" altLang="zh-CN" baseline="-30000">
                  <a:solidFill>
                    <a:schemeClr val="tx1"/>
                  </a:solidFill>
                  <a:latin typeface="隶书" pitchFamily="49" charset="-122"/>
                </a:rPr>
                <a:t>12   </a:t>
              </a:r>
              <a:r>
                <a:rPr lang="en-US" altLang="zh-CN">
                  <a:solidFill>
                    <a:schemeClr val="tx1"/>
                  </a:solidFill>
                  <a:latin typeface="Times New Roman"/>
                </a:rPr>
                <a:t>…</a:t>
              </a:r>
              <a:r>
                <a:rPr lang="en-US" altLang="zh-CN" baseline="-30000">
                  <a:solidFill>
                    <a:schemeClr val="tx1"/>
                  </a:solidFill>
                  <a:latin typeface="隶书" pitchFamily="49" charset="-122"/>
                </a:rPr>
                <a:t>   </a:t>
              </a:r>
              <a:r>
                <a:rPr lang="en-US" altLang="zh-CN">
                  <a:solidFill>
                    <a:schemeClr val="tx1"/>
                  </a:solidFill>
                  <a:latin typeface="隶书" pitchFamily="49" charset="-122"/>
                </a:rPr>
                <a:t>a</a:t>
              </a:r>
              <a:r>
                <a:rPr lang="en-US" altLang="zh-CN" baseline="-30000">
                  <a:solidFill>
                    <a:schemeClr val="tx1"/>
                  </a:solidFill>
                  <a:latin typeface="隶书" pitchFamily="49" charset="-122"/>
                </a:rPr>
                <a:t>1n</a:t>
              </a:r>
              <a:endParaRPr lang="en-US" altLang="zh-CN" baseline="-30000">
                <a:solidFill>
                  <a:schemeClr val="tx1"/>
                </a:solidFill>
                <a:latin typeface="Times New Roman" pitchFamily="18" charset="0"/>
                <a:sym typeface="Symbol" pitchFamily="18" charset="2"/>
              </a:endParaRPr>
            </a:p>
            <a:p>
              <a:pPr>
                <a:lnSpc>
                  <a:spcPct val="120000"/>
                </a:lnSpc>
                <a:buClrTx/>
                <a:buFontTx/>
                <a:buNone/>
              </a:pPr>
              <a:r>
                <a:rPr lang="en-US" altLang="zh-CN">
                  <a:solidFill>
                    <a:schemeClr val="tx1"/>
                  </a:solidFill>
                  <a:latin typeface="隶书" pitchFamily="49" charset="-122"/>
                </a:rPr>
                <a:t>a</a:t>
              </a:r>
              <a:r>
                <a:rPr lang="en-US" altLang="zh-CN" baseline="-30000">
                  <a:solidFill>
                    <a:schemeClr val="tx1"/>
                  </a:solidFill>
                  <a:latin typeface="隶书" pitchFamily="49" charset="-122"/>
                </a:rPr>
                <a:t>21  </a:t>
              </a:r>
              <a:r>
                <a:rPr lang="en-US" altLang="zh-CN">
                  <a:solidFill>
                    <a:schemeClr val="tx1"/>
                  </a:solidFill>
                  <a:latin typeface="隶书" pitchFamily="49" charset="-122"/>
                </a:rPr>
                <a:t>a</a:t>
              </a:r>
              <a:r>
                <a:rPr lang="en-US" altLang="zh-CN" baseline="-30000">
                  <a:solidFill>
                    <a:schemeClr val="tx1"/>
                  </a:solidFill>
                  <a:latin typeface="隶书" pitchFamily="49" charset="-122"/>
                </a:rPr>
                <a:t>22   </a:t>
              </a:r>
              <a:r>
                <a:rPr lang="en-US" altLang="zh-CN">
                  <a:solidFill>
                    <a:schemeClr val="tx1"/>
                  </a:solidFill>
                  <a:latin typeface="Times New Roman"/>
                </a:rPr>
                <a:t>…</a:t>
              </a:r>
              <a:r>
                <a:rPr lang="en-US" altLang="zh-CN" baseline="-30000">
                  <a:solidFill>
                    <a:schemeClr val="tx1"/>
                  </a:solidFill>
                  <a:latin typeface="隶书" pitchFamily="49" charset="-122"/>
                </a:rPr>
                <a:t>    </a:t>
              </a:r>
              <a:r>
                <a:rPr lang="en-US" altLang="zh-CN">
                  <a:solidFill>
                    <a:schemeClr val="tx1"/>
                  </a:solidFill>
                  <a:latin typeface="隶书" pitchFamily="49" charset="-122"/>
                </a:rPr>
                <a:t>a</a:t>
              </a:r>
              <a:r>
                <a:rPr lang="en-US" altLang="zh-CN" baseline="-30000">
                  <a:solidFill>
                    <a:schemeClr val="tx1"/>
                  </a:solidFill>
                  <a:latin typeface="隶书" pitchFamily="49" charset="-122"/>
                </a:rPr>
                <a:t>2n</a:t>
              </a:r>
              <a:endParaRPr lang="en-US" altLang="zh-CN" baseline="-30000">
                <a:solidFill>
                  <a:schemeClr val="tx1"/>
                </a:solidFill>
                <a:latin typeface="Times New Roman" pitchFamily="18" charset="0"/>
                <a:sym typeface="Symbol" pitchFamily="18" charset="2"/>
              </a:endParaRPr>
            </a:p>
            <a:p>
              <a:pPr>
                <a:lnSpc>
                  <a:spcPct val="120000"/>
                </a:lnSpc>
                <a:buClrTx/>
                <a:buFontTx/>
                <a:buNone/>
              </a:pPr>
              <a:r>
                <a:rPr lang="en-US" altLang="zh-CN">
                  <a:solidFill>
                    <a:schemeClr val="tx1"/>
                  </a:solidFill>
                  <a:latin typeface="Times New Roman" pitchFamily="18" charset="0"/>
                  <a:sym typeface="Symbol" pitchFamily="18" charset="2"/>
                </a:rPr>
                <a:t>         …   …</a:t>
              </a:r>
            </a:p>
            <a:p>
              <a:pPr>
                <a:lnSpc>
                  <a:spcPct val="120000"/>
                </a:lnSpc>
                <a:buClrTx/>
                <a:buFontTx/>
                <a:buNone/>
              </a:pPr>
              <a:r>
                <a:rPr lang="en-US" altLang="zh-CN">
                  <a:solidFill>
                    <a:schemeClr val="tx1"/>
                  </a:solidFill>
                  <a:latin typeface="隶书" pitchFamily="49" charset="-122"/>
                </a:rPr>
                <a:t>a</a:t>
              </a:r>
              <a:r>
                <a:rPr lang="en-US" altLang="zh-CN" baseline="-30000">
                  <a:solidFill>
                    <a:schemeClr val="tx1"/>
                  </a:solidFill>
                  <a:latin typeface="隶书" pitchFamily="49" charset="-122"/>
                </a:rPr>
                <a:t>m1  </a:t>
              </a:r>
              <a:r>
                <a:rPr lang="en-US" altLang="zh-CN">
                  <a:solidFill>
                    <a:schemeClr val="tx1"/>
                  </a:solidFill>
                  <a:latin typeface="隶书" pitchFamily="49" charset="-122"/>
                </a:rPr>
                <a:t>a</a:t>
              </a:r>
              <a:r>
                <a:rPr lang="en-US" altLang="zh-CN" baseline="-30000">
                  <a:solidFill>
                    <a:schemeClr val="tx1"/>
                  </a:solidFill>
                  <a:latin typeface="隶书" pitchFamily="49" charset="-122"/>
                </a:rPr>
                <a:t>m2   </a:t>
              </a:r>
              <a:r>
                <a:rPr lang="en-US" altLang="zh-CN">
                  <a:solidFill>
                    <a:schemeClr val="tx1"/>
                  </a:solidFill>
                  <a:latin typeface="Times New Roman"/>
                </a:rPr>
                <a:t>…</a:t>
              </a:r>
              <a:r>
                <a:rPr lang="en-US" altLang="zh-CN" baseline="-30000">
                  <a:solidFill>
                    <a:schemeClr val="tx1"/>
                  </a:solidFill>
                  <a:latin typeface="隶书" pitchFamily="49" charset="-122"/>
                </a:rPr>
                <a:t>    </a:t>
              </a:r>
              <a:r>
                <a:rPr lang="en-US" altLang="zh-CN">
                  <a:solidFill>
                    <a:schemeClr val="tx1"/>
                  </a:solidFill>
                  <a:latin typeface="隶书" pitchFamily="49" charset="-122"/>
                </a:rPr>
                <a:t>a</a:t>
              </a:r>
              <a:r>
                <a:rPr lang="en-US" altLang="zh-CN" baseline="-30000">
                  <a:solidFill>
                    <a:schemeClr val="tx1"/>
                  </a:solidFill>
                  <a:latin typeface="隶书" pitchFamily="49" charset="-122"/>
                </a:rPr>
                <a:t>mn</a:t>
              </a:r>
              <a:endParaRPr lang="en-US" altLang="zh-CN" baseline="-30000">
                <a:solidFill>
                  <a:schemeClr val="tx1"/>
                </a:solidFill>
                <a:latin typeface="Times New Roman" pitchFamily="18" charset="0"/>
                <a:sym typeface="Symbol" pitchFamily="18" charset="2"/>
              </a:endParaRPr>
            </a:p>
          </p:txBody>
        </p:sp>
        <p:sp>
          <p:nvSpPr>
            <p:cNvPr id="1432582" name="AutoShape 6"/>
            <p:cNvSpPr>
              <a:spLocks/>
            </p:cNvSpPr>
            <p:nvPr/>
          </p:nvSpPr>
          <p:spPr bwMode="auto">
            <a:xfrm>
              <a:off x="527" y="2006"/>
              <a:ext cx="57" cy="1543"/>
            </a:xfrm>
            <a:prstGeom prst="leftBracket">
              <a:avLst>
                <a:gd name="adj" fmla="val 225585"/>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432583" name="AutoShape 7"/>
            <p:cNvSpPr>
              <a:spLocks/>
            </p:cNvSpPr>
            <p:nvPr/>
          </p:nvSpPr>
          <p:spPr bwMode="auto">
            <a:xfrm>
              <a:off x="2795" y="2018"/>
              <a:ext cx="86" cy="1549"/>
            </a:xfrm>
            <a:prstGeom prst="rightBracket">
              <a:avLst>
                <a:gd name="adj" fmla="val 150097"/>
              </a:avLst>
            </a:prstGeom>
            <a:noFill/>
            <a:ln w="12700" cap="rnd">
              <a:solidFill>
                <a:schemeClr val="tx1"/>
              </a:solidFill>
              <a:round/>
              <a:headEnd/>
              <a:tailEnd/>
            </a:ln>
            <a:effectLst/>
          </p:spPr>
          <p:txBody>
            <a:bodyPr wrap="none" anchor="ctr"/>
            <a:lstStyle/>
            <a:p>
              <a:pPr algn="ctr" eaLnBrk="1" hangingPunct="1">
                <a:lnSpc>
                  <a:spcPct val="100000"/>
                </a:lnSpc>
                <a:spcBef>
                  <a:spcPct val="50000"/>
                </a:spcBef>
                <a:buClrTx/>
                <a:buFontTx/>
                <a:buNone/>
              </a:pPr>
              <a:endParaRPr lang="zh-CN" altLang="en-US" sz="3600">
                <a:solidFill>
                  <a:schemeClr val="tx1"/>
                </a:solidFill>
                <a:latin typeface="Times New Roman" pitchFamily="18" charset="0"/>
              </a:endParaRPr>
            </a:p>
          </p:txBody>
        </p:sp>
      </p:grpSp>
      <p:grpSp>
        <p:nvGrpSpPr>
          <p:cNvPr id="1432589" name="Group 13"/>
          <p:cNvGrpSpPr>
            <a:grpSpLocks/>
          </p:cNvGrpSpPr>
          <p:nvPr/>
        </p:nvGrpSpPr>
        <p:grpSpPr bwMode="auto">
          <a:xfrm>
            <a:off x="4994275" y="2921000"/>
            <a:ext cx="3448050" cy="2803525"/>
            <a:chOff x="3146" y="1840"/>
            <a:chExt cx="2172" cy="1766"/>
          </a:xfrm>
        </p:grpSpPr>
        <p:sp>
          <p:nvSpPr>
            <p:cNvPr id="1432585" name="Text Box 9"/>
            <p:cNvSpPr txBox="1">
              <a:spLocks noChangeArrowheads="1"/>
            </p:cNvSpPr>
            <p:nvPr/>
          </p:nvSpPr>
          <p:spPr bwMode="auto">
            <a:xfrm>
              <a:off x="3279" y="1840"/>
              <a:ext cx="2039" cy="1766"/>
            </a:xfrm>
            <a:prstGeom prst="rect">
              <a:avLst/>
            </a:prstGeom>
            <a:noFill/>
            <a:ln w="12700" cap="rnd">
              <a:noFill/>
              <a:miter lim="800000"/>
              <a:headEnd/>
              <a:tailEnd/>
            </a:ln>
            <a:effectLst/>
          </p:spPr>
          <p:txBody>
            <a:bodyPr>
              <a:spAutoFit/>
            </a:bodyPr>
            <a:lstStyle/>
            <a:p>
              <a:pPr>
                <a:lnSpc>
                  <a:spcPct val="120000"/>
                </a:lnSpc>
                <a:buClrTx/>
                <a:buFontTx/>
                <a:buNone/>
              </a:pPr>
              <a:r>
                <a:rPr lang="en-US" altLang="zh-CN" sz="2800">
                  <a:solidFill>
                    <a:srgbClr val="FFFF66"/>
                  </a:solidFill>
                  <a:latin typeface="隶书" pitchFamily="49" charset="-122"/>
                </a:rPr>
                <a:t>a</a:t>
              </a:r>
              <a:r>
                <a:rPr lang="en-US" altLang="zh-CN" sz="2800" baseline="-30000">
                  <a:solidFill>
                    <a:srgbClr val="FFFF66"/>
                  </a:solidFill>
                  <a:latin typeface="隶书" pitchFamily="49" charset="-122"/>
                </a:rPr>
                <a:t>11  </a:t>
              </a:r>
              <a:r>
                <a:rPr lang="en-US" altLang="zh-CN" sz="2800">
                  <a:solidFill>
                    <a:srgbClr val="FFFF66"/>
                  </a:solidFill>
                  <a:latin typeface="隶书" pitchFamily="49" charset="-122"/>
                </a:rPr>
                <a:t>a</a:t>
              </a:r>
              <a:r>
                <a:rPr lang="en-US" altLang="zh-CN" sz="2800" baseline="-30000">
                  <a:solidFill>
                    <a:srgbClr val="FFFF66"/>
                  </a:solidFill>
                  <a:latin typeface="隶书" pitchFamily="49" charset="-122"/>
                </a:rPr>
                <a:t>12   </a:t>
              </a:r>
              <a:r>
                <a:rPr lang="en-US" altLang="zh-CN" sz="2800">
                  <a:solidFill>
                    <a:srgbClr val="FFFF66"/>
                  </a:solidFill>
                  <a:latin typeface="Times New Roman"/>
                </a:rPr>
                <a:t>…</a:t>
              </a:r>
              <a:r>
                <a:rPr lang="en-US" altLang="zh-CN" sz="2800" baseline="-30000">
                  <a:solidFill>
                    <a:srgbClr val="FFFF66"/>
                  </a:solidFill>
                  <a:latin typeface="隶书" pitchFamily="49" charset="-122"/>
                </a:rPr>
                <a:t>    </a:t>
              </a:r>
              <a:r>
                <a:rPr lang="en-US" altLang="zh-CN" sz="2800">
                  <a:solidFill>
                    <a:srgbClr val="FFFF66"/>
                  </a:solidFill>
                  <a:latin typeface="隶书" pitchFamily="49" charset="-122"/>
                </a:rPr>
                <a:t>a</a:t>
              </a:r>
              <a:r>
                <a:rPr lang="en-US" altLang="zh-CN" sz="2800" baseline="-30000">
                  <a:solidFill>
                    <a:srgbClr val="FFFF66"/>
                  </a:solidFill>
                  <a:latin typeface="隶书" pitchFamily="49" charset="-122"/>
                </a:rPr>
                <a:t>1n</a:t>
              </a:r>
              <a:endParaRPr lang="zh-CN" altLang="en-US" sz="2800" baseline="-30000">
                <a:solidFill>
                  <a:srgbClr val="FFFF66"/>
                </a:solidFill>
                <a:latin typeface="Times New Roman" pitchFamily="18" charset="0"/>
                <a:sym typeface="Symbol" pitchFamily="18" charset="2"/>
              </a:endParaRPr>
            </a:p>
            <a:p>
              <a:pPr>
                <a:lnSpc>
                  <a:spcPct val="120000"/>
                </a:lnSpc>
                <a:buClrTx/>
                <a:buFontTx/>
                <a:buNone/>
              </a:pPr>
              <a:r>
                <a:rPr lang="en-US" altLang="zh-CN" sz="2800">
                  <a:solidFill>
                    <a:srgbClr val="FFFF66"/>
                  </a:solidFill>
                  <a:latin typeface="隶书" pitchFamily="49" charset="-122"/>
                </a:rPr>
                <a:t>0  </a:t>
              </a:r>
              <a:r>
                <a:rPr lang="en-US" altLang="zh-CN" sz="2800" baseline="-30000">
                  <a:solidFill>
                    <a:srgbClr val="FFFF66"/>
                  </a:solidFill>
                  <a:latin typeface="隶书" pitchFamily="49" charset="-122"/>
                </a:rPr>
                <a:t> </a:t>
              </a:r>
              <a:r>
                <a:rPr lang="en-US" altLang="zh-CN" sz="2800">
                  <a:solidFill>
                    <a:srgbClr val="FFFF66"/>
                  </a:solidFill>
                  <a:latin typeface="隶书" pitchFamily="49" charset="-122"/>
                </a:rPr>
                <a:t>a</a:t>
              </a:r>
              <a:r>
                <a:rPr lang="en-US" altLang="zh-CN" sz="2800" baseline="-30000">
                  <a:solidFill>
                    <a:srgbClr val="FFFF66"/>
                  </a:solidFill>
                  <a:latin typeface="隶书" pitchFamily="49" charset="-122"/>
                </a:rPr>
                <a:t>22   </a:t>
              </a:r>
              <a:r>
                <a:rPr lang="en-US" altLang="zh-CN" sz="2800">
                  <a:solidFill>
                    <a:srgbClr val="FFFF66"/>
                  </a:solidFill>
                  <a:latin typeface="Times New Roman"/>
                </a:rPr>
                <a:t>…</a:t>
              </a:r>
              <a:r>
                <a:rPr lang="en-US" altLang="zh-CN" sz="2800" baseline="-30000">
                  <a:solidFill>
                    <a:srgbClr val="FFFF66"/>
                  </a:solidFill>
                  <a:latin typeface="隶书" pitchFamily="49" charset="-122"/>
                </a:rPr>
                <a:t>    </a:t>
              </a:r>
              <a:r>
                <a:rPr lang="en-US" altLang="zh-CN" sz="2800">
                  <a:solidFill>
                    <a:srgbClr val="FFFF66"/>
                  </a:solidFill>
                  <a:latin typeface="隶书" pitchFamily="49" charset="-122"/>
                </a:rPr>
                <a:t>a</a:t>
              </a:r>
              <a:r>
                <a:rPr lang="en-US" altLang="zh-CN" sz="2800" baseline="-30000">
                  <a:solidFill>
                    <a:srgbClr val="FFFF66"/>
                  </a:solidFill>
                  <a:latin typeface="隶书" pitchFamily="49" charset="-122"/>
                </a:rPr>
                <a:t>2n</a:t>
              </a:r>
              <a:endParaRPr lang="zh-CN" altLang="en-US" sz="2800" baseline="-30000">
                <a:solidFill>
                  <a:srgbClr val="FFFF66"/>
                </a:solidFill>
                <a:latin typeface="Times New Roman" pitchFamily="18" charset="0"/>
                <a:sym typeface="Symbol" pitchFamily="18" charset="2"/>
              </a:endParaRPr>
            </a:p>
            <a:p>
              <a:pPr>
                <a:lnSpc>
                  <a:spcPct val="120000"/>
                </a:lnSpc>
                <a:buClrTx/>
                <a:buFontTx/>
                <a:buNone/>
              </a:pPr>
              <a:endParaRPr lang="zh-CN" altLang="en-US" sz="2800" baseline="-30000">
                <a:solidFill>
                  <a:srgbClr val="FFFF66"/>
                </a:solidFill>
                <a:latin typeface="Times New Roman" pitchFamily="18" charset="0"/>
                <a:sym typeface="Symbol" pitchFamily="18" charset="2"/>
              </a:endParaRPr>
            </a:p>
            <a:p>
              <a:pPr>
                <a:lnSpc>
                  <a:spcPct val="120000"/>
                </a:lnSpc>
                <a:buClrTx/>
                <a:buFontTx/>
                <a:buNone/>
              </a:pPr>
              <a:r>
                <a:rPr lang="zh-CN" altLang="en-US" sz="2800" baseline="-30000">
                  <a:solidFill>
                    <a:srgbClr val="FFFF66"/>
                  </a:solidFill>
                  <a:latin typeface="Times New Roman" pitchFamily="18" charset="0"/>
                  <a:sym typeface="Symbol" pitchFamily="18" charset="2"/>
                </a:rPr>
                <a:t> </a:t>
              </a:r>
              <a:r>
                <a:rPr lang="zh-CN" altLang="en-US" sz="2800">
                  <a:solidFill>
                    <a:srgbClr val="FFFF66"/>
                  </a:solidFill>
                  <a:latin typeface="Times New Roman" pitchFamily="18" charset="0"/>
                  <a:sym typeface="Symbol" pitchFamily="18" charset="2"/>
                </a:rPr>
                <a:t>  </a:t>
              </a:r>
              <a:r>
                <a:rPr lang="en-US" altLang="zh-CN" sz="2800">
                  <a:solidFill>
                    <a:srgbClr val="FFFF66"/>
                  </a:solidFill>
                  <a:latin typeface="Times New Roman" pitchFamily="18" charset="0"/>
                  <a:sym typeface="Symbol" pitchFamily="18" charset="2"/>
                </a:rPr>
                <a:t>…          …</a:t>
              </a:r>
            </a:p>
            <a:p>
              <a:pPr>
                <a:lnSpc>
                  <a:spcPct val="120000"/>
                </a:lnSpc>
                <a:buClrTx/>
                <a:buFontTx/>
                <a:buNone/>
              </a:pPr>
              <a:r>
                <a:rPr lang="en-US" altLang="zh-CN" sz="2800">
                  <a:solidFill>
                    <a:srgbClr val="FFFF66"/>
                  </a:solidFill>
                  <a:latin typeface="隶书" pitchFamily="49" charset="-122"/>
                </a:rPr>
                <a:t>0   0   </a:t>
              </a:r>
              <a:r>
                <a:rPr lang="en-US" altLang="zh-CN" sz="2800">
                  <a:solidFill>
                    <a:srgbClr val="FFFF66"/>
                  </a:solidFill>
                  <a:latin typeface="Times New Roman"/>
                </a:rPr>
                <a:t>…</a:t>
              </a:r>
              <a:r>
                <a:rPr lang="en-US" altLang="zh-CN" sz="2800">
                  <a:solidFill>
                    <a:srgbClr val="FFFF66"/>
                  </a:solidFill>
                  <a:latin typeface="隶书" pitchFamily="49" charset="-122"/>
                </a:rPr>
                <a:t>  </a:t>
              </a:r>
              <a:r>
                <a:rPr lang="en-US" altLang="zh-CN" sz="2800" baseline="-30000">
                  <a:solidFill>
                    <a:srgbClr val="FFFF66"/>
                  </a:solidFill>
                  <a:latin typeface="隶书" pitchFamily="49" charset="-122"/>
                </a:rPr>
                <a:t> </a:t>
              </a:r>
              <a:r>
                <a:rPr lang="en-US" altLang="zh-CN" sz="2800">
                  <a:solidFill>
                    <a:srgbClr val="FFFF66"/>
                  </a:solidFill>
                  <a:latin typeface="隶书" pitchFamily="49" charset="-122"/>
                </a:rPr>
                <a:t>a</a:t>
              </a:r>
              <a:r>
                <a:rPr lang="en-US" altLang="zh-CN" sz="2800" baseline="-30000">
                  <a:solidFill>
                    <a:srgbClr val="FFFF66"/>
                  </a:solidFill>
                  <a:latin typeface="隶书" pitchFamily="49" charset="-122"/>
                </a:rPr>
                <a:t>mn</a:t>
              </a:r>
              <a:endParaRPr lang="zh-CN" altLang="en-US" sz="2800" baseline="-30000">
                <a:solidFill>
                  <a:srgbClr val="FFFF66"/>
                </a:solidFill>
                <a:latin typeface="隶书" pitchFamily="49" charset="-122"/>
              </a:endParaRPr>
            </a:p>
          </p:txBody>
        </p:sp>
        <p:sp>
          <p:nvSpPr>
            <p:cNvPr id="1432586" name="AutoShape 10"/>
            <p:cNvSpPr>
              <a:spLocks/>
            </p:cNvSpPr>
            <p:nvPr/>
          </p:nvSpPr>
          <p:spPr bwMode="auto">
            <a:xfrm>
              <a:off x="3146" y="1998"/>
              <a:ext cx="44" cy="1587"/>
            </a:xfrm>
            <a:prstGeom prst="leftBracket">
              <a:avLst>
                <a:gd name="adj" fmla="val 300568"/>
              </a:avLst>
            </a:prstGeom>
            <a:noFill/>
            <a:ln w="12700" cap="rnd">
              <a:solidFill>
                <a:srgbClr val="FFFF66"/>
              </a:solidFill>
              <a:round/>
              <a:headEnd/>
              <a:tailEnd/>
            </a:ln>
            <a:effectLst/>
          </p:spPr>
          <p:txBody>
            <a:bodyPr wrap="none" anchor="ctr"/>
            <a:lstStyle/>
            <a:p>
              <a:pPr algn="ctr">
                <a:lnSpc>
                  <a:spcPct val="100000"/>
                </a:lnSpc>
                <a:spcBef>
                  <a:spcPct val="0"/>
                </a:spcBef>
                <a:buClrTx/>
                <a:buFontTx/>
                <a:buNone/>
              </a:pPr>
              <a:endParaRPr lang="zh-CN" altLang="en-US" sz="3600">
                <a:solidFill>
                  <a:srgbClr val="FFFF66"/>
                </a:solidFill>
                <a:latin typeface="隶书" pitchFamily="49" charset="-122"/>
                <a:ea typeface="隶书" pitchFamily="49" charset="-122"/>
              </a:endParaRPr>
            </a:p>
          </p:txBody>
        </p:sp>
        <p:sp>
          <p:nvSpPr>
            <p:cNvPr id="1432587" name="AutoShape 11"/>
            <p:cNvSpPr>
              <a:spLocks/>
            </p:cNvSpPr>
            <p:nvPr/>
          </p:nvSpPr>
          <p:spPr bwMode="auto">
            <a:xfrm>
              <a:off x="5205" y="1952"/>
              <a:ext cx="45" cy="1633"/>
            </a:xfrm>
            <a:prstGeom prst="rightBracket">
              <a:avLst>
                <a:gd name="adj" fmla="val 302407"/>
              </a:avLst>
            </a:prstGeom>
            <a:noFill/>
            <a:ln w="12700" cap="rnd">
              <a:solidFill>
                <a:srgbClr val="FFFF66"/>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2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2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25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2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2579"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灯片编号占位符 4"/>
          <p:cNvSpPr>
            <a:spLocks noGrp="1"/>
          </p:cNvSpPr>
          <p:nvPr>
            <p:ph type="sldNum" sz="quarter" idx="11"/>
          </p:nvPr>
        </p:nvSpPr>
        <p:spPr/>
        <p:txBody>
          <a:bodyPr/>
          <a:lstStyle/>
          <a:p>
            <a:r>
              <a:rPr lang="zh-CN" altLang="en-US"/>
              <a:t>第 </a:t>
            </a:r>
            <a:fld id="{D65C22C4-3DAB-4F68-A5D2-117BDE7E3607}" type="slidenum">
              <a:rPr lang="zh-CN" altLang="en-US" b="1">
                <a:solidFill>
                  <a:srgbClr val="66CCFF"/>
                </a:solidFill>
              </a:rPr>
              <a:pPr/>
              <a:t>38</a:t>
            </a:fld>
            <a:r>
              <a:rPr lang="en-US" altLang="zh-CN" b="1"/>
              <a:t> </a:t>
            </a:r>
            <a:r>
              <a:rPr lang="zh-CN" altLang="en-US"/>
              <a:t>页</a:t>
            </a:r>
            <a:endParaRPr lang="zh-CN" altLang="en-US" sz="1800">
              <a:latin typeface="Arial" charset="0"/>
            </a:endParaRPr>
          </a:p>
        </p:txBody>
      </p:sp>
      <p:sp>
        <p:nvSpPr>
          <p:cNvPr id="1459202" name="Rectangle 2"/>
          <p:cNvSpPr>
            <a:spLocks noGrp="1" noChangeArrowheads="1"/>
          </p:cNvSpPr>
          <p:nvPr>
            <p:ph type="title"/>
          </p:nvPr>
        </p:nvSpPr>
        <p:spPr/>
        <p:txBody>
          <a:bodyPr/>
          <a:lstStyle/>
          <a:p>
            <a:r>
              <a:rPr lang="en-US" altLang="zh-CN" i="0">
                <a:solidFill>
                  <a:srgbClr val="FFFF66"/>
                </a:solidFill>
              </a:rPr>
              <a:t>5.3.1 </a:t>
            </a:r>
            <a:r>
              <a:rPr lang="zh-CN" altLang="en-US" i="0">
                <a:solidFill>
                  <a:srgbClr val="FFFF66"/>
                </a:solidFill>
              </a:rPr>
              <a:t>特殊矩阵</a:t>
            </a:r>
          </a:p>
        </p:txBody>
      </p:sp>
      <p:sp>
        <p:nvSpPr>
          <p:cNvPr id="1459203" name="Rectangle 3"/>
          <p:cNvSpPr>
            <a:spLocks noGrp="1" noChangeArrowheads="1"/>
          </p:cNvSpPr>
          <p:nvPr>
            <p:ph type="body" idx="1"/>
          </p:nvPr>
        </p:nvSpPr>
        <p:spPr>
          <a:xfrm>
            <a:off x="228600" y="728663"/>
            <a:ext cx="8648700" cy="1479550"/>
          </a:xfrm>
        </p:spPr>
        <p:txBody>
          <a:bodyPr/>
          <a:lstStyle/>
          <a:p>
            <a:pPr>
              <a:lnSpc>
                <a:spcPct val="110000"/>
              </a:lnSpc>
            </a:pPr>
            <a:r>
              <a:rPr lang="zh-CN" altLang="en-US" dirty="0"/>
              <a:t>对称矩阵</a:t>
            </a:r>
            <a:r>
              <a:rPr lang="en-US" altLang="zh-CN" dirty="0"/>
              <a:t>/</a:t>
            </a:r>
            <a:r>
              <a:rPr lang="zh-CN" altLang="en-US" dirty="0"/>
              <a:t>上（下）三角矩阵</a:t>
            </a:r>
          </a:p>
          <a:p>
            <a:pPr>
              <a:buFont typeface="Wingdings" pitchFamily="2" charset="2"/>
              <a:buNone/>
            </a:pPr>
            <a:r>
              <a:rPr lang="zh-CN" altLang="en-US" sz="3200" dirty="0">
                <a:solidFill>
                  <a:schemeClr val="tx1"/>
                </a:solidFill>
              </a:rPr>
              <a:t>	用一维数组，按</a:t>
            </a:r>
            <a:r>
              <a:rPr lang="zh-CN" altLang="en-US" sz="3200" dirty="0">
                <a:solidFill>
                  <a:srgbClr val="00FFFF"/>
                </a:solidFill>
              </a:rPr>
              <a:t>行优先</a:t>
            </a:r>
            <a:r>
              <a:rPr lang="zh-CN" altLang="en-US" sz="3200" dirty="0">
                <a:solidFill>
                  <a:schemeClr val="tx1"/>
                </a:solidFill>
              </a:rPr>
              <a:t>存储</a:t>
            </a:r>
            <a:r>
              <a:rPr lang="zh-CN" altLang="en-US" sz="3200" dirty="0">
                <a:solidFill>
                  <a:srgbClr val="00FFFF"/>
                </a:solidFill>
              </a:rPr>
              <a:t>下三角</a:t>
            </a:r>
            <a:r>
              <a:rPr lang="zh-CN" altLang="en-US" sz="3200" dirty="0">
                <a:solidFill>
                  <a:schemeClr val="tx1"/>
                </a:solidFill>
              </a:rPr>
              <a:t>元素。</a:t>
            </a:r>
          </a:p>
        </p:txBody>
      </p:sp>
      <p:grpSp>
        <p:nvGrpSpPr>
          <p:cNvPr id="1459204" name="Group 4"/>
          <p:cNvGrpSpPr>
            <a:grpSpLocks/>
          </p:cNvGrpSpPr>
          <p:nvPr/>
        </p:nvGrpSpPr>
        <p:grpSpPr bwMode="auto">
          <a:xfrm>
            <a:off x="539750" y="2068513"/>
            <a:ext cx="3552825" cy="2574925"/>
            <a:chOff x="340" y="1253"/>
            <a:chExt cx="2238" cy="1622"/>
          </a:xfrm>
        </p:grpSpPr>
        <p:sp>
          <p:nvSpPr>
            <p:cNvPr id="1459205" name="Text Box 5"/>
            <p:cNvSpPr txBox="1">
              <a:spLocks noChangeArrowheads="1"/>
            </p:cNvSpPr>
            <p:nvPr/>
          </p:nvSpPr>
          <p:spPr bwMode="auto">
            <a:xfrm>
              <a:off x="385" y="1253"/>
              <a:ext cx="2183" cy="1614"/>
            </a:xfrm>
            <a:prstGeom prst="rect">
              <a:avLst/>
            </a:prstGeom>
            <a:noFill/>
            <a:ln w="12700" cap="rnd">
              <a:noFill/>
              <a:miter lim="800000"/>
              <a:headEnd/>
              <a:tailEnd/>
            </a:ln>
            <a:effectLst/>
          </p:spPr>
          <p:txBody>
            <a:bodyPr>
              <a:spAutoFit/>
            </a:bodyPr>
            <a:lstStyle/>
            <a:p>
              <a:pPr>
                <a:lnSpc>
                  <a:spcPct val="100000"/>
                </a:lnSpc>
                <a:spcBef>
                  <a:spcPct val="30000"/>
                </a:spcBef>
                <a:buClrTx/>
                <a:buFontTx/>
                <a:buNone/>
              </a:pPr>
              <a:r>
                <a:rPr lang="en-US" altLang="zh-CN" sz="2800">
                  <a:latin typeface="隶书" pitchFamily="49" charset="-122"/>
                </a:rPr>
                <a:t>a</a:t>
              </a:r>
              <a:r>
                <a:rPr lang="en-US" altLang="zh-CN" sz="2800" baseline="-30000">
                  <a:latin typeface="隶书" pitchFamily="49" charset="-122"/>
                </a:rPr>
                <a:t>11</a:t>
              </a:r>
              <a:r>
                <a:rPr lang="en-US" altLang="zh-CN" sz="2800" baseline="-30000">
                  <a:solidFill>
                    <a:schemeClr val="tx1"/>
                  </a:solidFill>
                  <a:latin typeface="隶书" pitchFamily="49" charset="-122"/>
                </a:rPr>
                <a:t> </a:t>
              </a:r>
              <a:r>
                <a:rPr lang="en-US" altLang="zh-CN" sz="2800">
                  <a:solidFill>
                    <a:schemeClr val="tx1"/>
                  </a:solidFill>
                  <a:latin typeface="隶书" pitchFamily="49" charset="-122"/>
                </a:rPr>
                <a:t>a</a:t>
              </a:r>
              <a:r>
                <a:rPr lang="en-US" altLang="zh-CN" sz="2800" baseline="-30000">
                  <a:solidFill>
                    <a:schemeClr val="tx1"/>
                  </a:solidFill>
                  <a:latin typeface="隶书" pitchFamily="49" charset="-122"/>
                </a:rPr>
                <a:t>12 </a:t>
              </a:r>
              <a:r>
                <a:rPr lang="en-US" altLang="zh-CN" sz="2800">
                  <a:solidFill>
                    <a:schemeClr val="tx1"/>
                  </a:solidFill>
                  <a:latin typeface="隶书" pitchFamily="49" charset="-122"/>
                </a:rPr>
                <a:t>a</a:t>
              </a:r>
              <a:r>
                <a:rPr lang="en-US" altLang="zh-CN" sz="2800" baseline="-30000">
                  <a:solidFill>
                    <a:schemeClr val="tx1"/>
                  </a:solidFill>
                  <a:latin typeface="隶书" pitchFamily="49" charset="-122"/>
                </a:rPr>
                <a:t>13</a:t>
              </a:r>
              <a:r>
                <a:rPr lang="en-US" altLang="zh-CN" sz="2800">
                  <a:solidFill>
                    <a:schemeClr val="tx1"/>
                  </a:solidFill>
                  <a:latin typeface="隶书" pitchFamily="49" charset="-122"/>
                </a:rPr>
                <a:t> a</a:t>
              </a:r>
              <a:r>
                <a:rPr lang="en-US" altLang="zh-CN" sz="2800" baseline="-30000">
                  <a:solidFill>
                    <a:schemeClr val="tx1"/>
                  </a:solidFill>
                  <a:latin typeface="隶书" pitchFamily="49" charset="-122"/>
                </a:rPr>
                <a:t>14 </a:t>
              </a:r>
              <a:r>
                <a:rPr lang="en-US" altLang="zh-CN" sz="2400">
                  <a:solidFill>
                    <a:schemeClr val="tx1"/>
                  </a:solidFill>
                  <a:latin typeface="Arial"/>
                </a:rPr>
                <a:t>…</a:t>
              </a:r>
              <a:r>
                <a:rPr lang="en-US" altLang="zh-CN" sz="2800" baseline="-30000">
                  <a:solidFill>
                    <a:schemeClr val="tx1"/>
                  </a:solidFill>
                  <a:latin typeface="隶书" pitchFamily="49" charset="-122"/>
                </a:rPr>
                <a:t> </a:t>
              </a:r>
              <a:r>
                <a:rPr lang="en-US" altLang="zh-CN" sz="2800">
                  <a:solidFill>
                    <a:schemeClr val="tx1"/>
                  </a:solidFill>
                  <a:latin typeface="隶书" pitchFamily="49" charset="-122"/>
                </a:rPr>
                <a:t>a</a:t>
              </a:r>
              <a:r>
                <a:rPr lang="en-US" altLang="zh-CN" sz="2800" baseline="-30000">
                  <a:solidFill>
                    <a:schemeClr val="tx1"/>
                  </a:solidFill>
                  <a:latin typeface="隶书" pitchFamily="49" charset="-122"/>
                </a:rPr>
                <a:t>1n</a:t>
              </a:r>
              <a:endParaRPr lang="en-US" altLang="zh-CN" sz="2800" baseline="-30000">
                <a:solidFill>
                  <a:schemeClr val="tx1"/>
                </a:solidFill>
                <a:latin typeface="Times New Roman" pitchFamily="18" charset="0"/>
                <a:sym typeface="Symbol" pitchFamily="18" charset="2"/>
              </a:endParaRPr>
            </a:p>
            <a:p>
              <a:pPr>
                <a:lnSpc>
                  <a:spcPct val="100000"/>
                </a:lnSpc>
                <a:spcBef>
                  <a:spcPct val="30000"/>
                </a:spcBef>
                <a:buClrTx/>
                <a:buFontTx/>
                <a:buNone/>
              </a:pPr>
              <a:r>
                <a:rPr lang="en-US" altLang="zh-CN" sz="2800">
                  <a:latin typeface="隶书" pitchFamily="49" charset="-122"/>
                </a:rPr>
                <a:t>a</a:t>
              </a:r>
              <a:r>
                <a:rPr lang="en-US" altLang="zh-CN" sz="2800" baseline="-30000">
                  <a:latin typeface="隶书" pitchFamily="49" charset="-122"/>
                </a:rPr>
                <a:t>21 </a:t>
              </a:r>
              <a:r>
                <a:rPr lang="en-US" altLang="zh-CN" sz="2800">
                  <a:latin typeface="隶书" pitchFamily="49" charset="-122"/>
                </a:rPr>
                <a:t>a</a:t>
              </a:r>
              <a:r>
                <a:rPr lang="en-US" altLang="zh-CN" sz="2800" baseline="-30000">
                  <a:latin typeface="隶书" pitchFamily="49" charset="-122"/>
                </a:rPr>
                <a:t>22</a:t>
              </a:r>
              <a:r>
                <a:rPr lang="en-US" altLang="zh-CN" sz="2800" baseline="-30000">
                  <a:solidFill>
                    <a:schemeClr val="tx1"/>
                  </a:solidFill>
                  <a:latin typeface="隶书" pitchFamily="49" charset="-122"/>
                </a:rPr>
                <a:t> </a:t>
              </a:r>
              <a:r>
                <a:rPr lang="en-US" altLang="zh-CN" sz="2800">
                  <a:solidFill>
                    <a:schemeClr val="tx1"/>
                  </a:solidFill>
                  <a:latin typeface="隶书" pitchFamily="49" charset="-122"/>
                </a:rPr>
                <a:t>a</a:t>
              </a:r>
              <a:r>
                <a:rPr lang="en-US" altLang="zh-CN" sz="2800" baseline="-30000">
                  <a:solidFill>
                    <a:schemeClr val="tx1"/>
                  </a:solidFill>
                  <a:latin typeface="隶书" pitchFamily="49" charset="-122"/>
                </a:rPr>
                <a:t>23</a:t>
              </a:r>
              <a:r>
                <a:rPr lang="en-US" altLang="zh-CN" sz="2800">
                  <a:solidFill>
                    <a:schemeClr val="tx1"/>
                  </a:solidFill>
                  <a:latin typeface="隶书" pitchFamily="49" charset="-122"/>
                </a:rPr>
                <a:t> a</a:t>
              </a:r>
              <a:r>
                <a:rPr lang="en-US" altLang="zh-CN" sz="2800" baseline="-30000">
                  <a:solidFill>
                    <a:schemeClr val="tx1"/>
                  </a:solidFill>
                  <a:latin typeface="隶书" pitchFamily="49" charset="-122"/>
                </a:rPr>
                <a:t>24 </a:t>
              </a:r>
              <a:r>
                <a:rPr lang="en-US" altLang="zh-CN" sz="2400">
                  <a:solidFill>
                    <a:schemeClr val="tx1"/>
                  </a:solidFill>
                  <a:latin typeface="Arial"/>
                </a:rPr>
                <a:t>…</a:t>
              </a:r>
              <a:r>
                <a:rPr lang="en-US" altLang="zh-CN" sz="2800" baseline="-30000">
                  <a:solidFill>
                    <a:schemeClr val="tx1"/>
                  </a:solidFill>
                  <a:latin typeface="隶书" pitchFamily="49" charset="-122"/>
                </a:rPr>
                <a:t> </a:t>
              </a:r>
              <a:r>
                <a:rPr lang="en-US" altLang="zh-CN" sz="2800">
                  <a:solidFill>
                    <a:schemeClr val="tx1"/>
                  </a:solidFill>
                  <a:latin typeface="隶书" pitchFamily="49" charset="-122"/>
                </a:rPr>
                <a:t>a</a:t>
              </a:r>
              <a:r>
                <a:rPr lang="en-US" altLang="zh-CN" sz="2800" baseline="-30000">
                  <a:solidFill>
                    <a:schemeClr val="tx1"/>
                  </a:solidFill>
                  <a:latin typeface="隶书" pitchFamily="49" charset="-122"/>
                </a:rPr>
                <a:t>2n</a:t>
              </a:r>
              <a:endParaRPr lang="en-US" altLang="zh-CN" sz="2800" baseline="-30000">
                <a:solidFill>
                  <a:schemeClr val="tx1"/>
                </a:solidFill>
                <a:latin typeface="Times New Roman" pitchFamily="18" charset="0"/>
                <a:sym typeface="Symbol" pitchFamily="18" charset="2"/>
              </a:endParaRPr>
            </a:p>
            <a:p>
              <a:pPr>
                <a:lnSpc>
                  <a:spcPct val="100000"/>
                </a:lnSpc>
                <a:spcBef>
                  <a:spcPct val="30000"/>
                </a:spcBef>
                <a:buClrTx/>
                <a:buFontTx/>
                <a:buNone/>
              </a:pPr>
              <a:r>
                <a:rPr lang="en-US" altLang="zh-CN" sz="2800">
                  <a:latin typeface="Times New Roman" pitchFamily="18" charset="0"/>
                </a:rPr>
                <a:t>a</a:t>
              </a:r>
              <a:r>
                <a:rPr lang="en-US" altLang="zh-CN" sz="2800" baseline="-25000">
                  <a:latin typeface="Times New Roman" pitchFamily="18" charset="0"/>
                </a:rPr>
                <a:t>31 </a:t>
              </a:r>
              <a:r>
                <a:rPr lang="en-US" altLang="zh-CN" sz="2800">
                  <a:latin typeface="Times New Roman" pitchFamily="18" charset="0"/>
                </a:rPr>
                <a:t> a</a:t>
              </a:r>
              <a:r>
                <a:rPr lang="en-US" altLang="zh-CN" sz="2800" baseline="-25000">
                  <a:latin typeface="Times New Roman" pitchFamily="18" charset="0"/>
                </a:rPr>
                <a:t>32  </a:t>
              </a:r>
              <a:r>
                <a:rPr lang="en-US" altLang="zh-CN" sz="2800">
                  <a:latin typeface="Times New Roman" pitchFamily="18" charset="0"/>
                </a:rPr>
                <a:t>a</a:t>
              </a:r>
              <a:r>
                <a:rPr lang="en-US" altLang="zh-CN" sz="2800" baseline="-25000">
                  <a:latin typeface="Times New Roman" pitchFamily="18" charset="0"/>
                </a:rPr>
                <a:t>33 </a:t>
              </a:r>
              <a:r>
                <a:rPr lang="en-US" altLang="zh-CN" sz="2800">
                  <a:latin typeface="Times New Roman" pitchFamily="18" charset="0"/>
                </a:rPr>
                <a:t> </a:t>
              </a:r>
              <a:r>
                <a:rPr lang="en-US" altLang="zh-CN" sz="2800">
                  <a:solidFill>
                    <a:schemeClr val="tx1"/>
                  </a:solidFill>
                  <a:latin typeface="Times New Roman" pitchFamily="18" charset="0"/>
                </a:rPr>
                <a:t>a</a:t>
              </a:r>
              <a:r>
                <a:rPr lang="en-US" altLang="zh-CN" sz="2800" baseline="-25000">
                  <a:solidFill>
                    <a:schemeClr val="tx1"/>
                  </a:solidFill>
                  <a:latin typeface="Times New Roman" pitchFamily="18" charset="0"/>
                </a:rPr>
                <a:t>34</a:t>
              </a:r>
              <a:r>
                <a:rPr lang="en-US" altLang="zh-CN" sz="2800">
                  <a:solidFill>
                    <a:schemeClr val="tx1"/>
                  </a:solidFill>
                  <a:latin typeface="Times New Roman" pitchFamily="18" charset="0"/>
                </a:rPr>
                <a:t> </a:t>
              </a:r>
              <a:r>
                <a:rPr lang="en-US" altLang="zh-CN" sz="2800">
                  <a:solidFill>
                    <a:schemeClr val="tx1"/>
                  </a:solidFill>
                  <a:latin typeface="Arial"/>
                </a:rPr>
                <a:t>…</a:t>
              </a:r>
              <a:r>
                <a:rPr lang="en-US" altLang="zh-CN" sz="2800">
                  <a:solidFill>
                    <a:schemeClr val="tx1"/>
                  </a:solidFill>
                  <a:latin typeface="Times New Roman" pitchFamily="18" charset="0"/>
                </a:rPr>
                <a:t> a</a:t>
              </a:r>
              <a:r>
                <a:rPr lang="en-US" altLang="zh-CN" sz="2800" baseline="-25000">
                  <a:solidFill>
                    <a:schemeClr val="tx1"/>
                  </a:solidFill>
                  <a:latin typeface="Times New Roman" pitchFamily="18" charset="0"/>
                </a:rPr>
                <a:t>3n</a:t>
              </a:r>
              <a:endParaRPr lang="en-US" altLang="zh-CN" sz="2800" baseline="-25000">
                <a:solidFill>
                  <a:schemeClr val="tx1"/>
                </a:solidFill>
                <a:latin typeface="Times New Roman" pitchFamily="18" charset="0"/>
                <a:sym typeface="Symbol" pitchFamily="18" charset="2"/>
              </a:endParaRPr>
            </a:p>
            <a:p>
              <a:pPr>
                <a:lnSpc>
                  <a:spcPct val="100000"/>
                </a:lnSpc>
                <a:spcBef>
                  <a:spcPct val="30000"/>
                </a:spcBef>
                <a:buClrTx/>
                <a:buFontTx/>
                <a:buNone/>
              </a:pPr>
              <a:r>
                <a:rPr lang="en-US" altLang="zh-CN" sz="2800" baseline="-30000">
                  <a:solidFill>
                    <a:schemeClr val="tx1"/>
                  </a:solidFill>
                  <a:latin typeface="Times New Roman" pitchFamily="18" charset="0"/>
                  <a:sym typeface="Symbol" pitchFamily="18" charset="2"/>
                </a:rPr>
                <a:t>…</a:t>
              </a:r>
            </a:p>
            <a:p>
              <a:pPr>
                <a:lnSpc>
                  <a:spcPct val="100000"/>
                </a:lnSpc>
                <a:spcBef>
                  <a:spcPct val="30000"/>
                </a:spcBef>
                <a:buClrTx/>
                <a:buFontTx/>
                <a:buNone/>
              </a:pPr>
              <a:r>
                <a:rPr lang="en-US" altLang="zh-CN" sz="2800">
                  <a:latin typeface="隶书" pitchFamily="49" charset="-122"/>
                </a:rPr>
                <a:t>a</a:t>
              </a:r>
              <a:r>
                <a:rPr lang="en-US" altLang="zh-CN" sz="2800" baseline="-30000">
                  <a:latin typeface="隶书" pitchFamily="49" charset="-122"/>
                </a:rPr>
                <a:t>n1 </a:t>
              </a:r>
              <a:r>
                <a:rPr lang="en-US" altLang="zh-CN" sz="2800">
                  <a:latin typeface="隶书" pitchFamily="49" charset="-122"/>
                </a:rPr>
                <a:t>a</a:t>
              </a:r>
              <a:r>
                <a:rPr lang="en-US" altLang="zh-CN" sz="2800" baseline="-30000">
                  <a:latin typeface="隶书" pitchFamily="49" charset="-122"/>
                </a:rPr>
                <a:t>n2</a:t>
              </a:r>
              <a:r>
                <a:rPr lang="en-US" altLang="zh-CN" sz="2800">
                  <a:latin typeface="隶书" pitchFamily="49" charset="-122"/>
                </a:rPr>
                <a:t> a</a:t>
              </a:r>
              <a:r>
                <a:rPr lang="en-US" altLang="zh-CN" sz="2800" baseline="-30000">
                  <a:latin typeface="隶书" pitchFamily="49" charset="-122"/>
                </a:rPr>
                <a:t>n3</a:t>
              </a:r>
              <a:r>
                <a:rPr lang="en-US" altLang="zh-CN" sz="2800">
                  <a:latin typeface="隶书" pitchFamily="49" charset="-122"/>
                </a:rPr>
                <a:t> a</a:t>
              </a:r>
              <a:r>
                <a:rPr lang="en-US" altLang="zh-CN" sz="2800" baseline="-30000">
                  <a:latin typeface="隶书" pitchFamily="49" charset="-122"/>
                </a:rPr>
                <a:t>n4</a:t>
              </a:r>
              <a:r>
                <a:rPr lang="en-US" altLang="zh-CN" sz="2800" baseline="-30000">
                  <a:solidFill>
                    <a:schemeClr val="tx1"/>
                  </a:solidFill>
                  <a:latin typeface="隶书" pitchFamily="49" charset="-122"/>
                </a:rPr>
                <a:t> </a:t>
              </a:r>
              <a:r>
                <a:rPr lang="en-US" altLang="zh-CN" sz="2400">
                  <a:solidFill>
                    <a:schemeClr val="tx1"/>
                  </a:solidFill>
                  <a:latin typeface="Arial"/>
                </a:rPr>
                <a:t>…</a:t>
              </a:r>
              <a:r>
                <a:rPr lang="en-US" altLang="zh-CN" sz="2800" baseline="-30000">
                  <a:latin typeface="隶书" pitchFamily="49" charset="-122"/>
                </a:rPr>
                <a:t> </a:t>
              </a:r>
              <a:r>
                <a:rPr lang="en-US" altLang="zh-CN" sz="2800">
                  <a:latin typeface="隶书" pitchFamily="49" charset="-122"/>
                </a:rPr>
                <a:t>a</a:t>
              </a:r>
              <a:r>
                <a:rPr lang="en-US" altLang="zh-CN" sz="2800" baseline="-30000">
                  <a:latin typeface="隶书" pitchFamily="49" charset="-122"/>
                </a:rPr>
                <a:t>nn</a:t>
              </a:r>
            </a:p>
          </p:txBody>
        </p:sp>
        <p:sp>
          <p:nvSpPr>
            <p:cNvPr id="1459206" name="AutoShape 6"/>
            <p:cNvSpPr>
              <a:spLocks/>
            </p:cNvSpPr>
            <p:nvPr/>
          </p:nvSpPr>
          <p:spPr bwMode="auto">
            <a:xfrm>
              <a:off x="340" y="1399"/>
              <a:ext cx="48" cy="1476"/>
            </a:xfrm>
            <a:prstGeom prst="leftBracket">
              <a:avLst>
                <a:gd name="adj" fmla="val 256250"/>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459207" name="AutoShape 7"/>
            <p:cNvSpPr>
              <a:spLocks/>
            </p:cNvSpPr>
            <p:nvPr/>
          </p:nvSpPr>
          <p:spPr bwMode="auto">
            <a:xfrm>
              <a:off x="2511" y="1395"/>
              <a:ext cx="67" cy="1474"/>
            </a:xfrm>
            <a:prstGeom prst="rightBracket">
              <a:avLst>
                <a:gd name="adj" fmla="val 183333"/>
              </a:avLst>
            </a:prstGeom>
            <a:noFill/>
            <a:ln w="12700" cap="rnd">
              <a:solidFill>
                <a:schemeClr val="tx1"/>
              </a:solidFill>
              <a:round/>
              <a:headEnd/>
              <a:tailEnd/>
            </a:ln>
            <a:effectLst/>
          </p:spPr>
          <p:txBody>
            <a:bodyPr wrap="none" anchor="ctr"/>
            <a:lstStyle/>
            <a:p>
              <a:pPr algn="ctr" eaLnBrk="1" hangingPunct="1">
                <a:lnSpc>
                  <a:spcPct val="100000"/>
                </a:lnSpc>
                <a:spcBef>
                  <a:spcPct val="50000"/>
                </a:spcBef>
                <a:buClrTx/>
                <a:buFontTx/>
                <a:buNone/>
              </a:pPr>
              <a:endParaRPr lang="zh-CN" altLang="en-US" sz="3600">
                <a:solidFill>
                  <a:schemeClr val="tx1"/>
                </a:solidFill>
                <a:latin typeface="Times New Roman" pitchFamily="18" charset="0"/>
              </a:endParaRPr>
            </a:p>
          </p:txBody>
        </p:sp>
      </p:grpSp>
      <p:grpSp>
        <p:nvGrpSpPr>
          <p:cNvPr id="1459208" name="Group 8"/>
          <p:cNvGrpSpPr>
            <a:grpSpLocks/>
          </p:cNvGrpSpPr>
          <p:nvPr/>
        </p:nvGrpSpPr>
        <p:grpSpPr bwMode="auto">
          <a:xfrm>
            <a:off x="657225" y="5138738"/>
            <a:ext cx="8189913" cy="990600"/>
            <a:chOff x="414" y="3237"/>
            <a:chExt cx="5159" cy="624"/>
          </a:xfrm>
        </p:grpSpPr>
        <p:sp>
          <p:nvSpPr>
            <p:cNvPr id="1459209" name="Rectangle 9"/>
            <p:cNvSpPr>
              <a:spLocks noChangeArrowheads="1"/>
            </p:cNvSpPr>
            <p:nvPr/>
          </p:nvSpPr>
          <p:spPr bwMode="auto">
            <a:xfrm>
              <a:off x="463" y="3549"/>
              <a:ext cx="4571" cy="312"/>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59210" name="Line 10"/>
            <p:cNvSpPr>
              <a:spLocks noChangeShapeType="1"/>
            </p:cNvSpPr>
            <p:nvPr/>
          </p:nvSpPr>
          <p:spPr bwMode="auto">
            <a:xfrm>
              <a:off x="827" y="3549"/>
              <a:ext cx="0" cy="312"/>
            </a:xfrm>
            <a:prstGeom prst="line">
              <a:avLst/>
            </a:prstGeom>
            <a:noFill/>
            <a:ln w="12700" cap="rnd">
              <a:solidFill>
                <a:schemeClr val="tx1"/>
              </a:solidFill>
              <a:round/>
              <a:headEnd/>
              <a:tailEnd/>
            </a:ln>
            <a:effectLst/>
          </p:spPr>
          <p:txBody>
            <a:bodyPr/>
            <a:lstStyle/>
            <a:p>
              <a:endParaRPr lang="zh-CN" altLang="en-US"/>
            </a:p>
          </p:txBody>
        </p:sp>
        <p:sp>
          <p:nvSpPr>
            <p:cNvPr id="1459211" name="Line 11"/>
            <p:cNvSpPr>
              <a:spLocks noChangeShapeType="1"/>
            </p:cNvSpPr>
            <p:nvPr/>
          </p:nvSpPr>
          <p:spPr bwMode="auto">
            <a:xfrm>
              <a:off x="1192" y="3549"/>
              <a:ext cx="0" cy="312"/>
            </a:xfrm>
            <a:prstGeom prst="line">
              <a:avLst/>
            </a:prstGeom>
            <a:noFill/>
            <a:ln w="12700" cap="rnd">
              <a:solidFill>
                <a:schemeClr val="tx1"/>
              </a:solidFill>
              <a:round/>
              <a:headEnd/>
              <a:tailEnd/>
            </a:ln>
            <a:effectLst/>
          </p:spPr>
          <p:txBody>
            <a:bodyPr/>
            <a:lstStyle/>
            <a:p>
              <a:endParaRPr lang="zh-CN" altLang="en-US"/>
            </a:p>
          </p:txBody>
        </p:sp>
        <p:sp>
          <p:nvSpPr>
            <p:cNvPr id="1459212" name="Line 12"/>
            <p:cNvSpPr>
              <a:spLocks noChangeShapeType="1"/>
            </p:cNvSpPr>
            <p:nvPr/>
          </p:nvSpPr>
          <p:spPr bwMode="auto">
            <a:xfrm>
              <a:off x="1575" y="3549"/>
              <a:ext cx="0" cy="312"/>
            </a:xfrm>
            <a:prstGeom prst="line">
              <a:avLst/>
            </a:prstGeom>
            <a:noFill/>
            <a:ln w="12700" cap="rnd">
              <a:solidFill>
                <a:schemeClr val="tx1"/>
              </a:solidFill>
              <a:round/>
              <a:headEnd/>
              <a:tailEnd/>
            </a:ln>
            <a:effectLst/>
          </p:spPr>
          <p:txBody>
            <a:bodyPr/>
            <a:lstStyle/>
            <a:p>
              <a:endParaRPr lang="zh-CN" altLang="en-US"/>
            </a:p>
          </p:txBody>
        </p:sp>
        <p:sp>
          <p:nvSpPr>
            <p:cNvPr id="1459213" name="Line 13"/>
            <p:cNvSpPr>
              <a:spLocks noChangeShapeType="1"/>
            </p:cNvSpPr>
            <p:nvPr/>
          </p:nvSpPr>
          <p:spPr bwMode="auto">
            <a:xfrm>
              <a:off x="1945" y="3549"/>
              <a:ext cx="0" cy="312"/>
            </a:xfrm>
            <a:prstGeom prst="line">
              <a:avLst/>
            </a:prstGeom>
            <a:noFill/>
            <a:ln w="12700" cap="rnd">
              <a:solidFill>
                <a:schemeClr val="tx1"/>
              </a:solidFill>
              <a:round/>
              <a:headEnd/>
              <a:tailEnd/>
            </a:ln>
            <a:effectLst/>
          </p:spPr>
          <p:txBody>
            <a:bodyPr/>
            <a:lstStyle/>
            <a:p>
              <a:endParaRPr lang="zh-CN" altLang="en-US"/>
            </a:p>
          </p:txBody>
        </p:sp>
        <p:sp>
          <p:nvSpPr>
            <p:cNvPr id="1459214" name="Line 14"/>
            <p:cNvSpPr>
              <a:spLocks noChangeShapeType="1"/>
            </p:cNvSpPr>
            <p:nvPr/>
          </p:nvSpPr>
          <p:spPr bwMode="auto">
            <a:xfrm>
              <a:off x="2308" y="3549"/>
              <a:ext cx="0" cy="312"/>
            </a:xfrm>
            <a:prstGeom prst="line">
              <a:avLst/>
            </a:prstGeom>
            <a:noFill/>
            <a:ln w="12700" cap="rnd">
              <a:solidFill>
                <a:schemeClr val="tx1"/>
              </a:solidFill>
              <a:round/>
              <a:headEnd/>
              <a:tailEnd/>
            </a:ln>
            <a:effectLst/>
          </p:spPr>
          <p:txBody>
            <a:bodyPr/>
            <a:lstStyle/>
            <a:p>
              <a:endParaRPr lang="zh-CN" altLang="en-US"/>
            </a:p>
          </p:txBody>
        </p:sp>
        <p:sp>
          <p:nvSpPr>
            <p:cNvPr id="1459215" name="Line 15"/>
            <p:cNvSpPr>
              <a:spLocks noChangeShapeType="1"/>
            </p:cNvSpPr>
            <p:nvPr/>
          </p:nvSpPr>
          <p:spPr bwMode="auto">
            <a:xfrm>
              <a:off x="2673" y="3549"/>
              <a:ext cx="0" cy="312"/>
            </a:xfrm>
            <a:prstGeom prst="line">
              <a:avLst/>
            </a:prstGeom>
            <a:noFill/>
            <a:ln w="12700" cap="rnd">
              <a:solidFill>
                <a:schemeClr val="tx1"/>
              </a:solidFill>
              <a:round/>
              <a:headEnd/>
              <a:tailEnd/>
            </a:ln>
            <a:effectLst/>
          </p:spPr>
          <p:txBody>
            <a:bodyPr/>
            <a:lstStyle/>
            <a:p>
              <a:endParaRPr lang="zh-CN" altLang="en-US"/>
            </a:p>
          </p:txBody>
        </p:sp>
        <p:sp>
          <p:nvSpPr>
            <p:cNvPr id="1459216" name="Line 16"/>
            <p:cNvSpPr>
              <a:spLocks noChangeShapeType="1"/>
            </p:cNvSpPr>
            <p:nvPr/>
          </p:nvSpPr>
          <p:spPr bwMode="auto">
            <a:xfrm>
              <a:off x="3690" y="3549"/>
              <a:ext cx="0" cy="312"/>
            </a:xfrm>
            <a:prstGeom prst="line">
              <a:avLst/>
            </a:prstGeom>
            <a:noFill/>
            <a:ln w="12700" cap="rnd">
              <a:solidFill>
                <a:schemeClr val="tx1"/>
              </a:solidFill>
              <a:round/>
              <a:headEnd/>
              <a:tailEnd/>
            </a:ln>
            <a:effectLst/>
          </p:spPr>
          <p:txBody>
            <a:bodyPr/>
            <a:lstStyle/>
            <a:p>
              <a:endParaRPr lang="zh-CN" altLang="en-US"/>
            </a:p>
          </p:txBody>
        </p:sp>
        <p:sp>
          <p:nvSpPr>
            <p:cNvPr id="1459217" name="Line 17"/>
            <p:cNvSpPr>
              <a:spLocks noChangeShapeType="1"/>
            </p:cNvSpPr>
            <p:nvPr/>
          </p:nvSpPr>
          <p:spPr bwMode="auto">
            <a:xfrm>
              <a:off x="3325" y="3549"/>
              <a:ext cx="0" cy="312"/>
            </a:xfrm>
            <a:prstGeom prst="line">
              <a:avLst/>
            </a:prstGeom>
            <a:noFill/>
            <a:ln w="12700" cap="rnd">
              <a:solidFill>
                <a:schemeClr val="tx1"/>
              </a:solidFill>
              <a:round/>
              <a:headEnd/>
              <a:tailEnd/>
            </a:ln>
            <a:effectLst/>
          </p:spPr>
          <p:txBody>
            <a:bodyPr/>
            <a:lstStyle/>
            <a:p>
              <a:endParaRPr lang="zh-CN" altLang="en-US"/>
            </a:p>
          </p:txBody>
        </p:sp>
        <p:sp>
          <p:nvSpPr>
            <p:cNvPr id="1459218" name="Line 18"/>
            <p:cNvSpPr>
              <a:spLocks noChangeShapeType="1"/>
            </p:cNvSpPr>
            <p:nvPr/>
          </p:nvSpPr>
          <p:spPr bwMode="auto">
            <a:xfrm>
              <a:off x="4678" y="3549"/>
              <a:ext cx="0" cy="312"/>
            </a:xfrm>
            <a:prstGeom prst="line">
              <a:avLst/>
            </a:prstGeom>
            <a:noFill/>
            <a:ln w="12700" cap="rnd">
              <a:solidFill>
                <a:schemeClr val="tx1"/>
              </a:solidFill>
              <a:round/>
              <a:headEnd/>
              <a:tailEnd/>
            </a:ln>
            <a:effectLst/>
          </p:spPr>
          <p:txBody>
            <a:bodyPr/>
            <a:lstStyle/>
            <a:p>
              <a:endParaRPr lang="zh-CN" altLang="en-US"/>
            </a:p>
          </p:txBody>
        </p:sp>
        <p:sp>
          <p:nvSpPr>
            <p:cNvPr id="1459219" name="Line 19"/>
            <p:cNvSpPr>
              <a:spLocks noChangeShapeType="1"/>
            </p:cNvSpPr>
            <p:nvPr/>
          </p:nvSpPr>
          <p:spPr bwMode="auto">
            <a:xfrm>
              <a:off x="4078" y="3549"/>
              <a:ext cx="0" cy="312"/>
            </a:xfrm>
            <a:prstGeom prst="line">
              <a:avLst/>
            </a:prstGeom>
            <a:noFill/>
            <a:ln w="12700" cap="rnd">
              <a:solidFill>
                <a:schemeClr val="tx1"/>
              </a:solidFill>
              <a:round/>
              <a:headEnd/>
              <a:tailEnd/>
            </a:ln>
            <a:effectLst/>
          </p:spPr>
          <p:txBody>
            <a:bodyPr/>
            <a:lstStyle/>
            <a:p>
              <a:endParaRPr lang="zh-CN" altLang="en-US"/>
            </a:p>
          </p:txBody>
        </p:sp>
        <p:sp>
          <p:nvSpPr>
            <p:cNvPr id="1459220" name="Text Box 20"/>
            <p:cNvSpPr txBox="1">
              <a:spLocks noChangeArrowheads="1"/>
            </p:cNvSpPr>
            <p:nvPr/>
          </p:nvSpPr>
          <p:spPr bwMode="auto">
            <a:xfrm>
              <a:off x="467" y="3480"/>
              <a:ext cx="4595" cy="330"/>
            </a:xfrm>
            <a:prstGeom prst="rect">
              <a:avLst/>
            </a:prstGeom>
            <a:noFill/>
            <a:ln w="12700">
              <a:noFill/>
              <a:prstDash val="sysDot"/>
              <a:miter lim="800000"/>
              <a:headEnd/>
              <a:tailEnd/>
            </a:ln>
            <a:effectLst/>
          </p:spPr>
          <p:txBody>
            <a:bodyPr>
              <a:spAutoFit/>
            </a:bodyPr>
            <a:lstStyle/>
            <a:p>
              <a:pPr>
                <a:lnSpc>
                  <a:spcPct val="100000"/>
                </a:lnSpc>
                <a:spcBef>
                  <a:spcPct val="50000"/>
                </a:spcBef>
                <a:buClrTx/>
                <a:buFontTx/>
                <a:buNone/>
              </a:pPr>
              <a:r>
                <a:rPr lang="en-US" altLang="zh-CN" sz="2800" dirty="0">
                  <a:latin typeface="隶书" pitchFamily="49" charset="-122"/>
                </a:rPr>
                <a:t>a</a:t>
              </a:r>
              <a:r>
                <a:rPr lang="en-US" altLang="zh-CN" sz="2800" baseline="-30000" dirty="0">
                  <a:latin typeface="隶书" pitchFamily="49" charset="-122"/>
                </a:rPr>
                <a:t>11 </a:t>
              </a:r>
              <a:r>
                <a:rPr lang="en-US" altLang="zh-CN" sz="2800" dirty="0">
                  <a:solidFill>
                    <a:srgbClr val="00FFFF"/>
                  </a:solidFill>
                  <a:latin typeface="隶书" pitchFamily="49" charset="-122"/>
                </a:rPr>
                <a:t>a</a:t>
              </a:r>
              <a:r>
                <a:rPr lang="en-US" altLang="zh-CN" sz="2800" baseline="-30000" dirty="0">
                  <a:solidFill>
                    <a:srgbClr val="00FFFF"/>
                  </a:solidFill>
                  <a:latin typeface="隶书" pitchFamily="49" charset="-122"/>
                </a:rPr>
                <a:t>21 </a:t>
              </a:r>
              <a:r>
                <a:rPr lang="en-US" altLang="zh-CN" sz="2800" dirty="0">
                  <a:solidFill>
                    <a:srgbClr val="00FFFF"/>
                  </a:solidFill>
                  <a:latin typeface="隶书" pitchFamily="49" charset="-122"/>
                </a:rPr>
                <a:t>a</a:t>
              </a:r>
              <a:r>
                <a:rPr lang="en-US" altLang="zh-CN" sz="2800" baseline="-30000" dirty="0">
                  <a:solidFill>
                    <a:srgbClr val="00FFFF"/>
                  </a:solidFill>
                  <a:latin typeface="隶书" pitchFamily="49" charset="-122"/>
                </a:rPr>
                <a:t>22</a:t>
              </a:r>
              <a:r>
                <a:rPr lang="en-US" altLang="zh-CN" sz="2800" baseline="-30000" dirty="0">
                  <a:latin typeface="隶书" pitchFamily="49" charset="-122"/>
                </a:rPr>
                <a:t>  </a:t>
              </a:r>
              <a:r>
                <a:rPr lang="en-US" altLang="zh-CN" sz="2800" dirty="0" smtClean="0">
                  <a:solidFill>
                    <a:schemeClr val="tx1"/>
                  </a:solidFill>
                  <a:latin typeface="隶书" pitchFamily="49" charset="-122"/>
                </a:rPr>
                <a:t>a</a:t>
              </a:r>
              <a:r>
                <a:rPr lang="en-US" altLang="zh-CN" sz="2800" baseline="-30000" dirty="0" smtClean="0">
                  <a:solidFill>
                    <a:schemeClr val="tx1"/>
                  </a:solidFill>
                  <a:latin typeface="隶书" pitchFamily="49" charset="-122"/>
                </a:rPr>
                <a:t>31  </a:t>
              </a:r>
              <a:r>
                <a:rPr lang="en-US" altLang="zh-CN" sz="2800" dirty="0">
                  <a:solidFill>
                    <a:schemeClr val="tx1"/>
                  </a:solidFill>
                  <a:latin typeface="隶书" pitchFamily="49" charset="-122"/>
                </a:rPr>
                <a:t>a</a:t>
              </a:r>
              <a:r>
                <a:rPr lang="en-US" altLang="zh-CN" sz="2800" baseline="-30000" dirty="0">
                  <a:solidFill>
                    <a:schemeClr val="tx1"/>
                  </a:solidFill>
                  <a:latin typeface="隶书" pitchFamily="49" charset="-122"/>
                </a:rPr>
                <a:t>32 </a:t>
              </a:r>
              <a:r>
                <a:rPr lang="en-US" altLang="zh-CN" sz="2800" dirty="0">
                  <a:solidFill>
                    <a:schemeClr val="tx1"/>
                  </a:solidFill>
                  <a:latin typeface="隶书" pitchFamily="49" charset="-122"/>
                </a:rPr>
                <a:t>a</a:t>
              </a:r>
              <a:r>
                <a:rPr lang="en-US" altLang="zh-CN" sz="2800" baseline="-30000" dirty="0">
                  <a:solidFill>
                    <a:schemeClr val="tx1"/>
                  </a:solidFill>
                  <a:latin typeface="隶书" pitchFamily="49" charset="-122"/>
                </a:rPr>
                <a:t>33</a:t>
              </a:r>
              <a:r>
                <a:rPr lang="en-US" altLang="zh-CN" sz="2800" baseline="-30000" dirty="0">
                  <a:latin typeface="隶书" pitchFamily="49" charset="-122"/>
                </a:rPr>
                <a:t>     </a:t>
              </a:r>
              <a:r>
                <a:rPr lang="en-US" altLang="zh-CN" sz="2800" baseline="-30000" dirty="0">
                  <a:latin typeface="Times New Roman"/>
                </a:rPr>
                <a:t>…</a:t>
              </a:r>
              <a:r>
                <a:rPr lang="zh-CN" altLang="en-US" sz="2800" baseline="-30000" dirty="0">
                  <a:latin typeface="隶书" pitchFamily="49" charset="-122"/>
                </a:rPr>
                <a:t> </a:t>
              </a:r>
              <a:r>
                <a:rPr lang="zh-CN" altLang="en-US" sz="2800" baseline="-30000" dirty="0" smtClean="0">
                  <a:latin typeface="隶书" pitchFamily="49" charset="-122"/>
                </a:rPr>
                <a:t>  </a:t>
              </a:r>
              <a:r>
                <a:rPr lang="en-US" altLang="zh-CN" sz="2800" dirty="0">
                  <a:solidFill>
                    <a:srgbClr val="66FF33"/>
                  </a:solidFill>
                  <a:latin typeface="隶书" pitchFamily="49" charset="-122"/>
                </a:rPr>
                <a:t>a</a:t>
              </a:r>
              <a:r>
                <a:rPr lang="en-US" altLang="zh-CN" sz="2800" baseline="-30000" dirty="0">
                  <a:solidFill>
                    <a:srgbClr val="66FF33"/>
                  </a:solidFill>
                  <a:latin typeface="隶书" pitchFamily="49" charset="-122"/>
                </a:rPr>
                <a:t>n1 </a:t>
              </a:r>
              <a:r>
                <a:rPr lang="en-US" altLang="zh-CN" sz="2800" dirty="0">
                  <a:solidFill>
                    <a:srgbClr val="66FF33"/>
                  </a:solidFill>
                  <a:latin typeface="隶书" pitchFamily="49" charset="-122"/>
                </a:rPr>
                <a:t>a</a:t>
              </a:r>
              <a:r>
                <a:rPr lang="en-US" altLang="zh-CN" sz="2800" baseline="-30000" dirty="0">
                  <a:solidFill>
                    <a:srgbClr val="66FF33"/>
                  </a:solidFill>
                  <a:latin typeface="隶书" pitchFamily="49" charset="-122"/>
                </a:rPr>
                <a:t>n2    </a:t>
              </a:r>
              <a:r>
                <a:rPr lang="en-US" altLang="zh-CN" sz="2800" baseline="-30000" dirty="0">
                  <a:solidFill>
                    <a:srgbClr val="66FF33"/>
                  </a:solidFill>
                  <a:latin typeface="Times New Roman"/>
                </a:rPr>
                <a:t>…</a:t>
              </a:r>
              <a:r>
                <a:rPr lang="en-US" altLang="zh-CN" sz="2800" baseline="-30000" dirty="0">
                  <a:solidFill>
                    <a:srgbClr val="66FF33"/>
                  </a:solidFill>
                  <a:latin typeface="隶书" pitchFamily="49" charset="-122"/>
                </a:rPr>
                <a:t>    </a:t>
              </a:r>
              <a:r>
                <a:rPr lang="en-US" altLang="zh-CN" sz="2800" dirty="0" err="1">
                  <a:solidFill>
                    <a:srgbClr val="66FF33"/>
                  </a:solidFill>
                  <a:latin typeface="隶书" pitchFamily="49" charset="-122"/>
                </a:rPr>
                <a:t>a</a:t>
              </a:r>
              <a:r>
                <a:rPr lang="en-US" altLang="zh-CN" sz="2800" baseline="-30000" dirty="0" err="1">
                  <a:solidFill>
                    <a:srgbClr val="66FF33"/>
                  </a:solidFill>
                  <a:latin typeface="隶书" pitchFamily="49" charset="-122"/>
                </a:rPr>
                <a:t>nn</a:t>
              </a:r>
              <a:endParaRPr lang="en-US" altLang="zh-CN" sz="2800" baseline="-30000" dirty="0">
                <a:solidFill>
                  <a:srgbClr val="66FF33"/>
                </a:solidFill>
                <a:latin typeface="隶书" pitchFamily="49" charset="-122"/>
              </a:endParaRPr>
            </a:p>
          </p:txBody>
        </p:sp>
        <p:sp>
          <p:nvSpPr>
            <p:cNvPr id="1459221" name="Text Box 21"/>
            <p:cNvSpPr txBox="1">
              <a:spLocks noChangeArrowheads="1"/>
            </p:cNvSpPr>
            <p:nvPr/>
          </p:nvSpPr>
          <p:spPr bwMode="auto">
            <a:xfrm>
              <a:off x="414" y="3237"/>
              <a:ext cx="5159" cy="288"/>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sz="2400">
                  <a:solidFill>
                    <a:schemeClr val="tx1"/>
                  </a:solidFill>
                  <a:latin typeface="隶书" pitchFamily="49" charset="-122"/>
                  <a:ea typeface="隶书" pitchFamily="49" charset="-122"/>
                </a:rPr>
                <a:t> </a:t>
              </a:r>
              <a:r>
                <a:rPr lang="en-US" altLang="zh-CN" sz="2400">
                  <a:solidFill>
                    <a:schemeClr val="tx1"/>
                  </a:solidFill>
                  <a:latin typeface="隶书" pitchFamily="49" charset="-122"/>
                  <a:ea typeface="隶书" pitchFamily="49" charset="-122"/>
                </a:rPr>
                <a:t>0  1   2   3   4  5                    n(n+1)/2-1</a:t>
              </a:r>
            </a:p>
          </p:txBody>
        </p:sp>
      </p:grpSp>
      <p:sp>
        <p:nvSpPr>
          <p:cNvPr id="1459222" name="Text Box 22"/>
          <p:cNvSpPr txBox="1">
            <a:spLocks noChangeArrowheads="1"/>
          </p:cNvSpPr>
          <p:nvPr/>
        </p:nvSpPr>
        <p:spPr bwMode="auto">
          <a:xfrm>
            <a:off x="4167188" y="4113213"/>
            <a:ext cx="944562" cy="57943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a:solidFill>
                  <a:schemeClr val="tx1"/>
                </a:solidFill>
                <a:latin typeface="Times New Roman" pitchFamily="18" charset="0"/>
                <a:ea typeface="隶书" pitchFamily="49" charset="-122"/>
              </a:rPr>
              <a:t>k =</a:t>
            </a:r>
          </a:p>
        </p:txBody>
      </p:sp>
      <p:sp>
        <p:nvSpPr>
          <p:cNvPr id="1459223" name="Text Box 23"/>
          <p:cNvSpPr txBox="1">
            <a:spLocks noChangeArrowheads="1"/>
          </p:cNvSpPr>
          <p:nvPr/>
        </p:nvSpPr>
        <p:spPr bwMode="auto">
          <a:xfrm>
            <a:off x="5175250" y="3654425"/>
            <a:ext cx="3627438" cy="1260475"/>
          </a:xfrm>
          <a:prstGeom prst="rect">
            <a:avLst/>
          </a:prstGeom>
          <a:noFill/>
          <a:ln w="12700" cap="rnd">
            <a:noFill/>
            <a:miter lim="800000"/>
            <a:headEnd/>
            <a:tailEnd/>
          </a:ln>
          <a:effectLst/>
        </p:spPr>
        <p:txBody>
          <a:bodyPr>
            <a:spAutoFit/>
          </a:bodyPr>
          <a:lstStyle/>
          <a:p>
            <a:pPr>
              <a:lnSpc>
                <a:spcPct val="120000"/>
              </a:lnSpc>
              <a:spcBef>
                <a:spcPct val="0"/>
              </a:spcBef>
              <a:buClrTx/>
              <a:buFontTx/>
              <a:buNone/>
            </a:pPr>
            <a:r>
              <a:rPr lang="en-US" altLang="zh-CN" dirty="0" err="1">
                <a:solidFill>
                  <a:schemeClr val="tx1"/>
                </a:solidFill>
                <a:latin typeface="Times New Roman" pitchFamily="18" charset="0"/>
                <a:ea typeface="幼圆" pitchFamily="49" charset="-122"/>
              </a:rPr>
              <a:t>i</a:t>
            </a:r>
            <a:r>
              <a:rPr lang="en-US" altLang="zh-CN" dirty="0">
                <a:solidFill>
                  <a:schemeClr val="tx1"/>
                </a:solidFill>
                <a:latin typeface="Times New Roman" pitchFamily="18" charset="0"/>
                <a:ea typeface="幼圆" pitchFamily="49" charset="-122"/>
              </a:rPr>
              <a:t>(i-1)/2+j-1  </a:t>
            </a:r>
            <a:r>
              <a:rPr lang="zh-CN" altLang="en-US" dirty="0">
                <a:solidFill>
                  <a:schemeClr val="tx1"/>
                </a:solidFill>
                <a:latin typeface="Times New Roman" pitchFamily="18" charset="0"/>
                <a:ea typeface="幼圆" pitchFamily="49" charset="-122"/>
              </a:rPr>
              <a:t>当 </a:t>
            </a:r>
            <a:r>
              <a:rPr lang="en-US" altLang="zh-CN" dirty="0" err="1">
                <a:solidFill>
                  <a:schemeClr val="tx1"/>
                </a:solidFill>
                <a:latin typeface="Times New Roman" pitchFamily="18" charset="0"/>
                <a:ea typeface="幼圆" pitchFamily="49" charset="-122"/>
              </a:rPr>
              <a:t>i</a:t>
            </a:r>
            <a:r>
              <a:rPr lang="en-US" altLang="zh-CN" dirty="0">
                <a:solidFill>
                  <a:schemeClr val="tx1"/>
                </a:solidFill>
                <a:latin typeface="Times New Roman" pitchFamily="18" charset="0"/>
                <a:ea typeface="幼圆" pitchFamily="49" charset="-122"/>
              </a:rPr>
              <a:t> </a:t>
            </a:r>
            <a:r>
              <a:rPr lang="en-US" altLang="zh-CN" dirty="0">
                <a:solidFill>
                  <a:schemeClr val="tx1"/>
                </a:solidFill>
                <a:latin typeface="Times New Roman" pitchFamily="18" charset="0"/>
                <a:ea typeface="幼圆" pitchFamily="49" charset="-122"/>
                <a:sym typeface="Symbol" pitchFamily="18" charset="2"/>
              </a:rPr>
              <a:t></a:t>
            </a:r>
            <a:r>
              <a:rPr lang="en-US" altLang="zh-CN" dirty="0">
                <a:solidFill>
                  <a:schemeClr val="tx1"/>
                </a:solidFill>
                <a:latin typeface="Times New Roman" pitchFamily="18" charset="0"/>
                <a:ea typeface="幼圆" pitchFamily="49" charset="-122"/>
              </a:rPr>
              <a:t> j</a:t>
            </a:r>
          </a:p>
          <a:p>
            <a:pPr>
              <a:lnSpc>
                <a:spcPct val="120000"/>
              </a:lnSpc>
              <a:spcBef>
                <a:spcPct val="0"/>
              </a:spcBef>
              <a:buClrTx/>
              <a:buFontTx/>
              <a:buNone/>
            </a:pPr>
            <a:r>
              <a:rPr lang="en-US" altLang="zh-CN" dirty="0">
                <a:solidFill>
                  <a:schemeClr val="tx1"/>
                </a:solidFill>
                <a:latin typeface="Times New Roman" pitchFamily="18" charset="0"/>
                <a:ea typeface="幼圆" pitchFamily="49" charset="-122"/>
              </a:rPr>
              <a:t>j(j-1)/2+i-1  </a:t>
            </a:r>
            <a:r>
              <a:rPr lang="zh-CN" altLang="en-US" dirty="0">
                <a:solidFill>
                  <a:schemeClr val="tx1"/>
                </a:solidFill>
                <a:latin typeface="Times New Roman" pitchFamily="18" charset="0"/>
                <a:ea typeface="幼圆" pitchFamily="49" charset="-122"/>
              </a:rPr>
              <a:t>当 </a:t>
            </a:r>
            <a:r>
              <a:rPr lang="en-US" altLang="zh-CN" dirty="0" err="1">
                <a:solidFill>
                  <a:schemeClr val="tx1"/>
                </a:solidFill>
                <a:latin typeface="Times New Roman" pitchFamily="18" charset="0"/>
                <a:ea typeface="幼圆" pitchFamily="49" charset="-122"/>
              </a:rPr>
              <a:t>i</a:t>
            </a:r>
            <a:r>
              <a:rPr lang="en-US" altLang="zh-CN" dirty="0">
                <a:solidFill>
                  <a:schemeClr val="tx1"/>
                </a:solidFill>
                <a:latin typeface="Times New Roman" pitchFamily="18" charset="0"/>
                <a:ea typeface="幼圆" pitchFamily="49" charset="-122"/>
              </a:rPr>
              <a:t> </a:t>
            </a:r>
            <a:r>
              <a:rPr lang="en-US" altLang="zh-CN" dirty="0">
                <a:solidFill>
                  <a:schemeClr val="tx1"/>
                </a:solidFill>
                <a:latin typeface="Times New Roman" pitchFamily="18" charset="0"/>
                <a:ea typeface="幼圆" pitchFamily="49" charset="-122"/>
                <a:sym typeface="Symbol" pitchFamily="18" charset="2"/>
              </a:rPr>
              <a:t></a:t>
            </a:r>
            <a:r>
              <a:rPr lang="en-US" altLang="zh-CN" dirty="0">
                <a:solidFill>
                  <a:schemeClr val="tx1"/>
                </a:solidFill>
                <a:latin typeface="Times New Roman" pitchFamily="18" charset="0"/>
                <a:ea typeface="幼圆" pitchFamily="49" charset="-122"/>
              </a:rPr>
              <a:t> j</a:t>
            </a:r>
          </a:p>
        </p:txBody>
      </p:sp>
      <p:sp>
        <p:nvSpPr>
          <p:cNvPr id="1459224" name="AutoShape 24"/>
          <p:cNvSpPr>
            <a:spLocks/>
          </p:cNvSpPr>
          <p:nvPr/>
        </p:nvSpPr>
        <p:spPr bwMode="auto">
          <a:xfrm>
            <a:off x="4976813" y="4002088"/>
            <a:ext cx="147637" cy="787400"/>
          </a:xfrm>
          <a:prstGeom prst="leftBrace">
            <a:avLst>
              <a:gd name="adj1" fmla="val 44445"/>
              <a:gd name="adj2" fmla="val 50000"/>
            </a:avLst>
          </a:prstGeom>
          <a:noFill/>
          <a:ln w="28575" cap="rnd">
            <a:solidFill>
              <a:schemeClr val="tx1"/>
            </a:solidFill>
            <a:round/>
            <a:headEnd/>
            <a:tailEnd/>
          </a:ln>
          <a:effectLst/>
        </p:spPr>
        <p:txBody>
          <a:bodyPr wrap="none" anchor="ctr"/>
          <a:lstStyle/>
          <a:p>
            <a:pPr algn="ctr" eaLnBrk="1" hangingPunct="1">
              <a:lnSpc>
                <a:spcPct val="100000"/>
              </a:lnSpc>
              <a:spcBef>
                <a:spcPct val="50000"/>
              </a:spcBef>
              <a:buClrTx/>
              <a:buFontTx/>
              <a:buNone/>
            </a:pPr>
            <a:endParaRPr lang="zh-CN" altLang="en-US">
              <a:solidFill>
                <a:schemeClr val="tx1"/>
              </a:solidFill>
              <a:latin typeface="Times New Roman" pitchFamily="18" charset="0"/>
            </a:endParaRPr>
          </a:p>
        </p:txBody>
      </p:sp>
      <p:sp>
        <p:nvSpPr>
          <p:cNvPr id="1459225" name="Text Box 25"/>
          <p:cNvSpPr txBox="1">
            <a:spLocks noChangeArrowheads="1"/>
          </p:cNvSpPr>
          <p:nvPr/>
        </p:nvSpPr>
        <p:spPr bwMode="auto">
          <a:xfrm>
            <a:off x="4302125" y="2214563"/>
            <a:ext cx="4500563" cy="57943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a:solidFill>
                  <a:schemeClr val="tx1"/>
                </a:solidFill>
                <a:latin typeface="Times New Roman" pitchFamily="18" charset="0"/>
                <a:ea typeface="隶书" pitchFamily="49" charset="-122"/>
              </a:rPr>
              <a:t>性质：</a:t>
            </a:r>
            <a:r>
              <a:rPr lang="en-US" altLang="zh-CN">
                <a:solidFill>
                  <a:schemeClr val="tx1"/>
                </a:solidFill>
                <a:latin typeface="Times New Roman" pitchFamily="18" charset="0"/>
                <a:ea typeface="隶书" pitchFamily="49" charset="-122"/>
              </a:rPr>
              <a:t>a</a:t>
            </a:r>
            <a:r>
              <a:rPr lang="en-US" altLang="zh-CN" baseline="-25000">
                <a:solidFill>
                  <a:schemeClr val="tx1"/>
                </a:solidFill>
                <a:latin typeface="Times New Roman" pitchFamily="18" charset="0"/>
                <a:ea typeface="隶书" pitchFamily="49" charset="-122"/>
              </a:rPr>
              <a:t>ij</a:t>
            </a:r>
            <a:r>
              <a:rPr lang="en-US" altLang="zh-CN">
                <a:solidFill>
                  <a:schemeClr val="tx1"/>
                </a:solidFill>
                <a:latin typeface="Times New Roman" pitchFamily="18" charset="0"/>
                <a:ea typeface="隶书" pitchFamily="49" charset="-122"/>
              </a:rPr>
              <a:t> = a</a:t>
            </a:r>
            <a:r>
              <a:rPr lang="en-US" altLang="zh-CN" baseline="-25000">
                <a:solidFill>
                  <a:schemeClr val="tx1"/>
                </a:solidFill>
                <a:latin typeface="Times New Roman" pitchFamily="18" charset="0"/>
                <a:ea typeface="隶书" pitchFamily="49" charset="-122"/>
              </a:rPr>
              <a:t>ji</a:t>
            </a:r>
            <a:r>
              <a:rPr lang="en-US" altLang="zh-CN">
                <a:solidFill>
                  <a:schemeClr val="tx1"/>
                </a:solidFill>
                <a:latin typeface="Times New Roman" pitchFamily="18" charset="0"/>
                <a:ea typeface="隶书" pitchFamily="49" charset="-122"/>
              </a:rPr>
              <a:t> 1</a:t>
            </a:r>
            <a:r>
              <a:rPr lang="en-US" altLang="zh-CN">
                <a:solidFill>
                  <a:schemeClr val="tx1"/>
                </a:solidFill>
                <a:latin typeface="Times New Roman" pitchFamily="18" charset="0"/>
              </a:rPr>
              <a:t>≤i, j≤n</a:t>
            </a:r>
          </a:p>
        </p:txBody>
      </p:sp>
      <p:sp>
        <p:nvSpPr>
          <p:cNvPr id="1459226" name="Text Box 26"/>
          <p:cNvSpPr txBox="1">
            <a:spLocks noChangeArrowheads="1"/>
          </p:cNvSpPr>
          <p:nvPr/>
        </p:nvSpPr>
        <p:spPr bwMode="auto">
          <a:xfrm>
            <a:off x="4302125" y="2984500"/>
            <a:ext cx="4500563" cy="579438"/>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a:solidFill>
                  <a:schemeClr val="tx1"/>
                </a:solidFill>
                <a:latin typeface="Times New Roman" pitchFamily="18" charset="0"/>
              </a:rPr>
              <a:t>对于下标</a:t>
            </a:r>
            <a:r>
              <a:rPr lang="en-US" altLang="zh-CN">
                <a:solidFill>
                  <a:srgbClr val="00FFFF"/>
                </a:solidFill>
                <a:latin typeface="Times New Roman" pitchFamily="18" charset="0"/>
              </a:rPr>
              <a:t>i, j</a:t>
            </a:r>
            <a:r>
              <a:rPr lang="zh-CN" altLang="en-US">
                <a:solidFill>
                  <a:schemeClr val="tx1"/>
                </a:solidFill>
                <a:latin typeface="Times New Roman" pitchFamily="18" charset="0"/>
              </a:rPr>
              <a:t>，线性地址</a:t>
            </a:r>
            <a:endParaRPr lang="en-US" altLang="zh-CN">
              <a:solidFill>
                <a:schemeClr val="tx1"/>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9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92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92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92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592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592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592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5922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592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3" grpId="0" build="p"/>
      <p:bldP spid="1459222" grpId="0"/>
      <p:bldP spid="1459223" grpId="0" build="p"/>
      <p:bldP spid="1459224" grpId="0" animBg="1"/>
      <p:bldP spid="1459225" grpId="0"/>
      <p:bldP spid="145922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3A92E7C3-2075-415C-86DF-049EFBA69E89}"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39</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55299" name="Rectangle 2"/>
          <p:cNvSpPr>
            <a:spLocks noGrp="1" noChangeArrowheads="1"/>
          </p:cNvSpPr>
          <p:nvPr>
            <p:ph type="title"/>
          </p:nvPr>
        </p:nvSpPr>
        <p:spPr/>
        <p:txBody>
          <a:bodyPr/>
          <a:lstStyle/>
          <a:p>
            <a:pPr eaLnBrk="1" hangingPunct="1"/>
            <a:r>
              <a:rPr lang="en-US" altLang="zh-CN" i="0" smtClean="0">
                <a:solidFill>
                  <a:srgbClr val="FFFF66"/>
                </a:solidFill>
              </a:rPr>
              <a:t>5.3.1 </a:t>
            </a:r>
            <a:r>
              <a:rPr lang="zh-CN" altLang="en-US" i="0" smtClean="0">
                <a:solidFill>
                  <a:srgbClr val="FFFF66"/>
                </a:solidFill>
              </a:rPr>
              <a:t>特殊矩阵</a:t>
            </a:r>
          </a:p>
        </p:txBody>
      </p:sp>
      <p:sp>
        <p:nvSpPr>
          <p:cNvPr id="55300" name="Rectangle 3"/>
          <p:cNvSpPr>
            <a:spLocks noGrp="1" noChangeArrowheads="1"/>
          </p:cNvSpPr>
          <p:nvPr>
            <p:ph type="body" idx="1"/>
          </p:nvPr>
        </p:nvSpPr>
        <p:spPr>
          <a:xfrm>
            <a:off x="228600" y="728663"/>
            <a:ext cx="8648700" cy="1985962"/>
          </a:xfrm>
        </p:spPr>
        <p:txBody>
          <a:bodyPr/>
          <a:lstStyle/>
          <a:p>
            <a:pPr eaLnBrk="1" hangingPunct="1">
              <a:lnSpc>
                <a:spcPct val="110000"/>
              </a:lnSpc>
            </a:pPr>
            <a:r>
              <a:rPr lang="zh-CN" altLang="en-US" smtClean="0"/>
              <a:t>对称矩阵</a:t>
            </a:r>
            <a:r>
              <a:rPr lang="en-US" altLang="zh-CN" smtClean="0"/>
              <a:t>/</a:t>
            </a:r>
            <a:r>
              <a:rPr lang="zh-CN" altLang="en-US" smtClean="0"/>
              <a:t>上（下）三角矩阵</a:t>
            </a:r>
          </a:p>
          <a:p>
            <a:pPr eaLnBrk="1" hangingPunct="1">
              <a:buFont typeface="Wingdings" panose="05000000000000000000" pitchFamily="2" charset="2"/>
              <a:buNone/>
            </a:pPr>
            <a:r>
              <a:rPr lang="zh-CN" altLang="en-US" sz="3200" smtClean="0">
                <a:solidFill>
                  <a:schemeClr val="tx1"/>
                </a:solidFill>
              </a:rPr>
              <a:t>	关键：用一维数组，按</a:t>
            </a:r>
            <a:r>
              <a:rPr lang="zh-CN" altLang="en-US" sz="3200" smtClean="0">
                <a:solidFill>
                  <a:srgbClr val="00FFFF"/>
                </a:solidFill>
              </a:rPr>
              <a:t>行优先</a:t>
            </a:r>
            <a:r>
              <a:rPr lang="zh-CN" altLang="en-US" sz="3200" smtClean="0">
                <a:solidFill>
                  <a:schemeClr val="tx1"/>
                </a:solidFill>
              </a:rPr>
              <a:t>存储</a:t>
            </a:r>
            <a:r>
              <a:rPr lang="zh-CN" altLang="en-US" sz="3200" smtClean="0">
                <a:solidFill>
                  <a:srgbClr val="00FFFF"/>
                </a:solidFill>
              </a:rPr>
              <a:t>下三角</a:t>
            </a:r>
            <a:r>
              <a:rPr lang="zh-CN" altLang="en-US" sz="3200" smtClean="0">
                <a:solidFill>
                  <a:schemeClr val="tx1"/>
                </a:solidFill>
              </a:rPr>
              <a:t>元素。</a:t>
            </a:r>
          </a:p>
        </p:txBody>
      </p:sp>
      <p:grpSp>
        <p:nvGrpSpPr>
          <p:cNvPr id="2" name="Group 4"/>
          <p:cNvGrpSpPr>
            <a:grpSpLocks/>
          </p:cNvGrpSpPr>
          <p:nvPr/>
        </p:nvGrpSpPr>
        <p:grpSpPr bwMode="auto">
          <a:xfrm>
            <a:off x="446088" y="2557463"/>
            <a:ext cx="3771900" cy="2576512"/>
            <a:chOff x="340" y="1253"/>
            <a:chExt cx="2195" cy="1623"/>
          </a:xfrm>
        </p:grpSpPr>
        <p:sp>
          <p:nvSpPr>
            <p:cNvPr id="55358" name="Text Box 5"/>
            <p:cNvSpPr txBox="1">
              <a:spLocks noChangeArrowheads="1"/>
            </p:cNvSpPr>
            <p:nvPr/>
          </p:nvSpPr>
          <p:spPr bwMode="auto">
            <a:xfrm>
              <a:off x="373" y="1253"/>
              <a:ext cx="2162" cy="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隶书" panose="02010509060101010101" pitchFamily="49" charset="-122"/>
                  <a:ea typeface="宋体" panose="02010600030101010101" pitchFamily="2" charset="-122"/>
                  <a:cs typeface="+mn-cs"/>
                </a:rPr>
                <a:t>a</a:t>
              </a:r>
              <a:r>
                <a:rPr kumimoji="1" lang="en-US" altLang="zh-CN" sz="2800" b="1" i="0" u="none" strike="noStrike" kern="1200" cap="none" spc="0" normalizeH="0" baseline="-30000" noProof="0">
                  <a:ln>
                    <a:noFill/>
                  </a:ln>
                  <a:solidFill>
                    <a:srgbClr val="FFFF00"/>
                  </a:solidFill>
                  <a:effectLst/>
                  <a:uLnTx/>
                  <a:uFillTx/>
                  <a:latin typeface="隶书" panose="02010509060101010101" pitchFamily="49" charset="-122"/>
                  <a:ea typeface="宋体" panose="02010600030101010101" pitchFamily="2" charset="-122"/>
                  <a:cs typeface="+mn-cs"/>
                </a:rPr>
                <a:t>00</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宋体" panose="02010600030101010101" pitchFamily="2" charset="-122"/>
                  <a:cs typeface="+mn-cs"/>
                </a:rPr>
                <a:t>a</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01  </a:t>
              </a: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宋体" panose="02010600030101010101" pitchFamily="2" charset="-122"/>
                  <a:cs typeface="+mn-cs"/>
                </a:rPr>
                <a:t>a</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02</a:t>
              </a: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宋体" panose="02010600030101010101" pitchFamily="2" charset="-122"/>
                  <a:cs typeface="+mn-cs"/>
                </a:rPr>
                <a:t> </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  </a:t>
              </a:r>
              <a:r>
                <a:rPr kumimoji="1"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宋体" panose="02010600030101010101" pitchFamily="2" charset="-122"/>
                  <a:cs typeface="+mn-cs"/>
                </a:rPr>
                <a:t>a</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0n-1</a:t>
              </a:r>
              <a:endParaRPr kumimoji="1" lang="en-US" altLang="zh-CN" sz="2800" b="1" i="0" u="none" strike="noStrike" kern="1200" cap="none" spc="0" normalizeH="0" baseline="-3000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隶书" panose="02010509060101010101" pitchFamily="49" charset="-122"/>
                  <a:ea typeface="宋体" panose="02010600030101010101" pitchFamily="2" charset="-122"/>
                  <a:cs typeface="+mn-cs"/>
                </a:rPr>
                <a:t>a</a:t>
              </a:r>
              <a:r>
                <a:rPr kumimoji="1" lang="en-US" altLang="zh-CN" sz="2800" b="1" i="0" u="none" strike="noStrike" kern="1200" cap="none" spc="0" normalizeH="0" baseline="-30000" noProof="0">
                  <a:ln>
                    <a:noFill/>
                  </a:ln>
                  <a:solidFill>
                    <a:srgbClr val="FFFF00"/>
                  </a:solidFill>
                  <a:effectLst/>
                  <a:uLnTx/>
                  <a:uFillTx/>
                  <a:latin typeface="隶书" panose="02010509060101010101" pitchFamily="49" charset="-122"/>
                  <a:ea typeface="宋体" panose="02010600030101010101" pitchFamily="2" charset="-122"/>
                  <a:cs typeface="+mn-cs"/>
                </a:rPr>
                <a:t>10  </a:t>
              </a:r>
              <a:r>
                <a:rPr kumimoji="1" lang="en-US" altLang="zh-CN" sz="2800" b="1" i="0" u="none" strike="noStrike" kern="1200" cap="none" spc="0" normalizeH="0" baseline="0" noProof="0">
                  <a:ln>
                    <a:noFill/>
                  </a:ln>
                  <a:solidFill>
                    <a:srgbClr val="FFFF00"/>
                  </a:solidFill>
                  <a:effectLst/>
                  <a:uLnTx/>
                  <a:uFillTx/>
                  <a:latin typeface="隶书" panose="02010509060101010101" pitchFamily="49" charset="-122"/>
                  <a:ea typeface="宋体" panose="02010600030101010101" pitchFamily="2" charset="-122"/>
                  <a:cs typeface="+mn-cs"/>
                </a:rPr>
                <a:t>a</a:t>
              </a:r>
              <a:r>
                <a:rPr kumimoji="1" lang="en-US" altLang="zh-CN" sz="2800" b="1" i="0" u="none" strike="noStrike" kern="1200" cap="none" spc="0" normalizeH="0" baseline="-30000" noProof="0">
                  <a:ln>
                    <a:noFill/>
                  </a:ln>
                  <a:solidFill>
                    <a:srgbClr val="FFFF00"/>
                  </a:solidFill>
                  <a:effectLst/>
                  <a:uLnTx/>
                  <a:uFillTx/>
                  <a:latin typeface="隶书" panose="02010509060101010101" pitchFamily="49" charset="-122"/>
                  <a:ea typeface="宋体" panose="02010600030101010101" pitchFamily="2" charset="-122"/>
                  <a:cs typeface="+mn-cs"/>
                </a:rPr>
                <a:t>11</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宋体" panose="02010600030101010101" pitchFamily="2" charset="-122"/>
                  <a:cs typeface="+mn-cs"/>
                </a:rPr>
                <a:t>a</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23</a:t>
              </a: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宋体" panose="02010600030101010101" pitchFamily="2" charset="-122"/>
                  <a:cs typeface="+mn-cs"/>
                </a:rPr>
                <a:t> </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  </a:t>
              </a:r>
              <a:r>
                <a:rPr kumimoji="1"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隶书" panose="02010509060101010101" pitchFamily="49" charset="-122"/>
                  <a:ea typeface="宋体" panose="02010600030101010101" pitchFamily="2" charset="-122"/>
                  <a:cs typeface="+mn-cs"/>
                </a:rPr>
                <a:t>a</a:t>
              </a:r>
              <a:r>
                <a:rPr kumimoji="1" lang="en-US" altLang="zh-CN" sz="28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1n-1</a:t>
              </a:r>
              <a:endParaRPr kumimoji="1" lang="en-US" altLang="zh-CN" sz="2800" b="1" i="0" u="none" strike="noStrike" kern="1200" cap="none" spc="0" normalizeH="0" baseline="-3000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FFFF00"/>
                  </a:solidFill>
                  <a:effectLst/>
                  <a:uLnTx/>
                  <a:uFillTx/>
                  <a:latin typeface="Times New Roman" panose="02020603050405020304" pitchFamily="18" charset="0"/>
                  <a:ea typeface="宋体" panose="02010600030101010101" pitchFamily="2" charset="-122"/>
                  <a:cs typeface="+mn-cs"/>
                </a:rPr>
                <a:t>20 </a:t>
              </a: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a:t>
              </a:r>
              <a:r>
                <a:rPr kumimoji="1" lang="en-US" altLang="zh-CN" sz="2800" b="1" i="0" u="none" strike="noStrike" kern="1200" cap="none" spc="0" normalizeH="0" baseline="-25000" noProof="0">
                  <a:ln>
                    <a:noFill/>
                  </a:ln>
                  <a:solidFill>
                    <a:srgbClr val="FFFF00"/>
                  </a:solidFill>
                  <a:effectLst/>
                  <a:uLnTx/>
                  <a:uFillTx/>
                  <a:latin typeface="Times New Roman" panose="02020603050405020304" pitchFamily="18" charset="0"/>
                  <a:ea typeface="宋体" panose="02010600030101010101" pitchFamily="2" charset="-122"/>
                  <a:cs typeface="+mn-cs"/>
                </a:rPr>
                <a:t>21    </a:t>
              </a: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a</a:t>
              </a:r>
              <a:r>
                <a:rPr kumimoji="1" lang="en-US" altLang="zh-CN" sz="2800" b="1" i="0" u="none" strike="noStrike" kern="1200" cap="none" spc="0" normalizeH="0" baseline="-25000" noProof="0">
                  <a:ln>
                    <a:noFill/>
                  </a:ln>
                  <a:solidFill>
                    <a:srgbClr val="FFFF00"/>
                  </a:solidFill>
                  <a:effectLst/>
                  <a:uLnTx/>
                  <a:uFillTx/>
                  <a:latin typeface="Times New Roman" panose="02020603050405020304" pitchFamily="18" charset="0"/>
                  <a:ea typeface="宋体" panose="02010600030101010101" pitchFamily="2" charset="-122"/>
                  <a:cs typeface="+mn-cs"/>
                </a:rPr>
                <a:t>22  </a:t>
              </a: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a:t>
              </a:r>
              <a:r>
                <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2n-1</a:t>
              </a:r>
              <a:endParaRPr kumimoji="1" lang="en-US" altLang="zh-CN" sz="28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2800" b="1" i="0" u="none" strike="noStrike" kern="1200" cap="none" spc="0" normalizeH="0" baseline="-3000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sz="2400" b="1" i="0" u="none" strike="noStrike" kern="1200" cap="none" spc="0" normalizeH="0" baseline="0" noProof="0">
                  <a:ln>
                    <a:noFill/>
                  </a:ln>
                  <a:solidFill>
                    <a:srgbClr val="FFFF00"/>
                  </a:solidFill>
                  <a:effectLst/>
                  <a:uLnTx/>
                  <a:uFillTx/>
                  <a:latin typeface="隶书" panose="02010509060101010101" pitchFamily="49" charset="-122"/>
                  <a:ea typeface="宋体" panose="02010600030101010101" pitchFamily="2" charset="-122"/>
                  <a:cs typeface="+mn-cs"/>
                </a:rPr>
                <a:t>a</a:t>
              </a:r>
              <a:r>
                <a:rPr kumimoji="1" lang="en-US" altLang="zh-CN" sz="2400" b="1" i="0" u="none" strike="noStrike" kern="1200" cap="none" spc="0" normalizeH="0" baseline="-30000" noProof="0">
                  <a:ln>
                    <a:noFill/>
                  </a:ln>
                  <a:solidFill>
                    <a:srgbClr val="FFFF00"/>
                  </a:solidFill>
                  <a:effectLst/>
                  <a:uLnTx/>
                  <a:uFillTx/>
                  <a:latin typeface="隶书" panose="02010509060101010101" pitchFamily="49" charset="-122"/>
                  <a:ea typeface="宋体" panose="02010600030101010101" pitchFamily="2" charset="-122"/>
                  <a:cs typeface="+mn-cs"/>
                </a:rPr>
                <a:t>n-10 </a:t>
              </a:r>
              <a:r>
                <a:rPr kumimoji="1" lang="en-US" altLang="zh-CN" sz="2400" b="1" i="0" u="none" strike="noStrike" kern="1200" cap="none" spc="0" normalizeH="0" baseline="0" noProof="0">
                  <a:ln>
                    <a:noFill/>
                  </a:ln>
                  <a:solidFill>
                    <a:srgbClr val="FFFF00"/>
                  </a:solidFill>
                  <a:effectLst/>
                  <a:uLnTx/>
                  <a:uFillTx/>
                  <a:latin typeface="隶书" panose="02010509060101010101" pitchFamily="49" charset="-122"/>
                  <a:ea typeface="宋体" panose="02010600030101010101" pitchFamily="2" charset="-122"/>
                  <a:cs typeface="+mn-cs"/>
                </a:rPr>
                <a:t>a</a:t>
              </a:r>
              <a:r>
                <a:rPr kumimoji="1" lang="en-US" altLang="zh-CN" sz="2400" b="1" i="0" u="none" strike="noStrike" kern="1200" cap="none" spc="0" normalizeH="0" baseline="-30000" noProof="0">
                  <a:ln>
                    <a:noFill/>
                  </a:ln>
                  <a:solidFill>
                    <a:srgbClr val="FFFF00"/>
                  </a:solidFill>
                  <a:effectLst/>
                  <a:uLnTx/>
                  <a:uFillTx/>
                  <a:latin typeface="隶书" panose="02010509060101010101" pitchFamily="49" charset="-122"/>
                  <a:ea typeface="宋体" panose="02010600030101010101" pitchFamily="2" charset="-122"/>
                  <a:cs typeface="+mn-cs"/>
                </a:rPr>
                <a:t>n-11</a:t>
              </a:r>
              <a:r>
                <a:rPr kumimoji="1" lang="en-US" altLang="zh-CN" sz="2400" b="1" i="0" u="none" strike="noStrike" kern="1200" cap="none" spc="0" normalizeH="0" baseline="0" noProof="0">
                  <a:ln>
                    <a:noFill/>
                  </a:ln>
                  <a:solidFill>
                    <a:srgbClr val="FFFF00"/>
                  </a:solidFill>
                  <a:effectLst/>
                  <a:uLnTx/>
                  <a:uFillTx/>
                  <a:latin typeface="隶书" panose="02010509060101010101" pitchFamily="49" charset="-122"/>
                  <a:ea typeface="宋体" panose="02010600030101010101" pitchFamily="2" charset="-122"/>
                  <a:cs typeface="+mn-cs"/>
                </a:rPr>
                <a:t>     </a:t>
              </a:r>
              <a:r>
                <a:rPr kumimoji="1" lang="en-US" altLang="zh-CN" sz="2400" b="1" i="0" u="none" strike="noStrike" kern="1200" cap="none" spc="0" normalizeH="0" baseline="-30000" noProof="0">
                  <a:ln>
                    <a:noFill/>
                  </a:ln>
                  <a:solidFill>
                    <a:srgbClr val="FFFFFF"/>
                  </a:solidFill>
                  <a:effectLst/>
                  <a:uLnTx/>
                  <a:uFillTx/>
                  <a:latin typeface="隶书" panose="02010509060101010101" pitchFamily="49" charset="-122"/>
                  <a:ea typeface="宋体" panose="02010600030101010101" pitchFamily="2" charset="-122"/>
                  <a:cs typeface="+mn-cs"/>
                </a:rPr>
                <a:t> </a:t>
              </a:r>
              <a:r>
                <a:rPr kumimoji="1" lang="en-US" altLang="zh-CN"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1" lang="en-US" altLang="zh-CN"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a:ln>
                    <a:noFill/>
                  </a:ln>
                  <a:solidFill>
                    <a:srgbClr val="FFFF00"/>
                  </a:solidFill>
                  <a:effectLst/>
                  <a:uLnTx/>
                  <a:uFillTx/>
                  <a:latin typeface="隶书" panose="02010509060101010101" pitchFamily="49" charset="-122"/>
                  <a:ea typeface="宋体" panose="02010600030101010101" pitchFamily="2" charset="-122"/>
                  <a:cs typeface="+mn-cs"/>
                </a:rPr>
                <a:t>a</a:t>
              </a:r>
              <a:r>
                <a:rPr kumimoji="1" lang="en-US" altLang="zh-CN" sz="2400" b="1" i="0" u="none" strike="noStrike" kern="1200" cap="none" spc="0" normalizeH="0" baseline="-30000" noProof="0">
                  <a:ln>
                    <a:noFill/>
                  </a:ln>
                  <a:solidFill>
                    <a:srgbClr val="FFFF00"/>
                  </a:solidFill>
                  <a:effectLst/>
                  <a:uLnTx/>
                  <a:uFillTx/>
                  <a:latin typeface="隶书" panose="02010509060101010101" pitchFamily="49" charset="-122"/>
                  <a:ea typeface="宋体" panose="02010600030101010101" pitchFamily="2" charset="-122"/>
                  <a:cs typeface="+mn-cs"/>
                </a:rPr>
                <a:t>n-1n-1</a:t>
              </a:r>
            </a:p>
          </p:txBody>
        </p:sp>
        <p:sp>
          <p:nvSpPr>
            <p:cNvPr id="55359" name="AutoShape 6"/>
            <p:cNvSpPr>
              <a:spLocks/>
            </p:cNvSpPr>
            <p:nvPr/>
          </p:nvSpPr>
          <p:spPr bwMode="auto">
            <a:xfrm>
              <a:off x="340" y="1399"/>
              <a:ext cx="48" cy="1476"/>
            </a:xfrm>
            <a:prstGeom prst="leftBracket">
              <a:avLst>
                <a:gd name="adj" fmla="val 256250"/>
              </a:avLst>
            </a:pr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en-US" sz="3600" b="0" i="0" u="none" strike="noStrike" kern="1200" cap="none" spc="0" normalizeH="0" baseline="0" noProof="0">
                <a:ln>
                  <a:noFill/>
                </a:ln>
                <a:solidFill>
                  <a:srgbClr val="FFFF66"/>
                </a:solidFill>
                <a:effectLst/>
                <a:uLnTx/>
                <a:uFillTx/>
                <a:latin typeface="隶书" panose="02010509060101010101" pitchFamily="49" charset="-122"/>
                <a:ea typeface="隶书" panose="02010509060101010101" pitchFamily="49" charset="-122"/>
                <a:cs typeface="+mn-cs"/>
              </a:endParaRPr>
            </a:p>
          </p:txBody>
        </p:sp>
        <p:sp>
          <p:nvSpPr>
            <p:cNvPr id="55360" name="AutoShape 7"/>
            <p:cNvSpPr>
              <a:spLocks/>
            </p:cNvSpPr>
            <p:nvPr/>
          </p:nvSpPr>
          <p:spPr bwMode="auto">
            <a:xfrm>
              <a:off x="2405" y="1395"/>
              <a:ext cx="67" cy="1474"/>
            </a:xfrm>
            <a:prstGeom prst="rightBracket">
              <a:avLst>
                <a:gd name="adj" fmla="val 183333"/>
              </a:avLst>
            </a:pr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8"/>
          <p:cNvGrpSpPr>
            <a:grpSpLocks/>
          </p:cNvGrpSpPr>
          <p:nvPr/>
        </p:nvGrpSpPr>
        <p:grpSpPr bwMode="auto">
          <a:xfrm>
            <a:off x="657225" y="5327650"/>
            <a:ext cx="8189913" cy="990600"/>
            <a:chOff x="414" y="3237"/>
            <a:chExt cx="5159" cy="624"/>
          </a:xfrm>
        </p:grpSpPr>
        <p:sp>
          <p:nvSpPr>
            <p:cNvPr id="55345" name="Rectangle 9"/>
            <p:cNvSpPr>
              <a:spLocks noChangeArrowheads="1"/>
            </p:cNvSpPr>
            <p:nvPr/>
          </p:nvSpPr>
          <p:spPr bwMode="auto">
            <a:xfrm>
              <a:off x="463" y="3549"/>
              <a:ext cx="4973" cy="312"/>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46" name="Line 10"/>
            <p:cNvSpPr>
              <a:spLocks noChangeShapeType="1"/>
            </p:cNvSpPr>
            <p:nvPr/>
          </p:nvSpPr>
          <p:spPr bwMode="auto">
            <a:xfrm>
              <a:off x="869"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47" name="Line 11"/>
            <p:cNvSpPr>
              <a:spLocks noChangeShapeType="1"/>
            </p:cNvSpPr>
            <p:nvPr/>
          </p:nvSpPr>
          <p:spPr bwMode="auto">
            <a:xfrm>
              <a:off x="1252"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48" name="Line 12"/>
            <p:cNvSpPr>
              <a:spLocks noChangeShapeType="1"/>
            </p:cNvSpPr>
            <p:nvPr/>
          </p:nvSpPr>
          <p:spPr bwMode="auto">
            <a:xfrm>
              <a:off x="1623"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49" name="Line 13"/>
            <p:cNvSpPr>
              <a:spLocks noChangeShapeType="1"/>
            </p:cNvSpPr>
            <p:nvPr/>
          </p:nvSpPr>
          <p:spPr bwMode="auto">
            <a:xfrm>
              <a:off x="1997"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50" name="Line 14"/>
            <p:cNvSpPr>
              <a:spLocks noChangeShapeType="1"/>
            </p:cNvSpPr>
            <p:nvPr/>
          </p:nvSpPr>
          <p:spPr bwMode="auto">
            <a:xfrm>
              <a:off x="2363"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51" name="Line 15"/>
            <p:cNvSpPr>
              <a:spLocks noChangeShapeType="1"/>
            </p:cNvSpPr>
            <p:nvPr/>
          </p:nvSpPr>
          <p:spPr bwMode="auto">
            <a:xfrm>
              <a:off x="2767"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52" name="Line 16"/>
            <p:cNvSpPr>
              <a:spLocks noChangeShapeType="1"/>
            </p:cNvSpPr>
            <p:nvPr/>
          </p:nvSpPr>
          <p:spPr bwMode="auto">
            <a:xfrm>
              <a:off x="3828"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53" name="Line 17"/>
            <p:cNvSpPr>
              <a:spLocks noChangeShapeType="1"/>
            </p:cNvSpPr>
            <p:nvPr/>
          </p:nvSpPr>
          <p:spPr bwMode="auto">
            <a:xfrm>
              <a:off x="3301"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54" name="Line 18"/>
            <p:cNvSpPr>
              <a:spLocks noChangeShapeType="1"/>
            </p:cNvSpPr>
            <p:nvPr/>
          </p:nvSpPr>
          <p:spPr bwMode="auto">
            <a:xfrm>
              <a:off x="4778"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5355" name="Line 19"/>
            <p:cNvSpPr>
              <a:spLocks noChangeShapeType="1"/>
            </p:cNvSpPr>
            <p:nvPr/>
          </p:nvSpPr>
          <p:spPr bwMode="auto">
            <a:xfrm>
              <a:off x="4382"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3268" name="Text Box 20"/>
            <p:cNvSpPr txBox="1">
              <a:spLocks noChangeArrowheads="1"/>
            </p:cNvSpPr>
            <p:nvPr/>
          </p:nvSpPr>
          <p:spPr bwMode="auto">
            <a:xfrm>
              <a:off x="485" y="3480"/>
              <a:ext cx="50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smtClean="0">
                  <a:ln>
                    <a:noFill/>
                  </a:ln>
                  <a:solidFill>
                    <a:srgbClr val="FFFF00"/>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FFFF00"/>
                  </a:solidFill>
                  <a:effectLst/>
                  <a:uLnTx/>
                  <a:uFillTx/>
                  <a:latin typeface="Arial"/>
                  <a:ea typeface="宋体" panose="02010600030101010101" pitchFamily="2" charset="-122"/>
                  <a:cs typeface="+mn-cs"/>
                </a:rPr>
                <a:t>00  </a:t>
              </a:r>
              <a:r>
                <a:rPr kumimoji="1" lang="en-US" altLang="zh-CN" sz="2800" b="1" i="0" u="none" strike="noStrike" kern="1200" cap="none" spc="0" normalizeH="0" baseline="0" noProof="0" dirty="0" smtClean="0">
                  <a:ln>
                    <a:noFill/>
                  </a:ln>
                  <a:solidFill>
                    <a:srgbClr val="00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00FFFF"/>
                  </a:solidFill>
                  <a:effectLst/>
                  <a:uLnTx/>
                  <a:uFillTx/>
                  <a:latin typeface="Arial"/>
                  <a:ea typeface="宋体" panose="02010600030101010101" pitchFamily="2" charset="-122"/>
                  <a:cs typeface="+mn-cs"/>
                </a:rPr>
                <a:t>10  </a:t>
              </a:r>
              <a:r>
                <a:rPr kumimoji="1" lang="en-US" altLang="zh-CN" sz="2800" b="1" i="0" u="none" strike="noStrike" kern="1200" cap="none" spc="0" normalizeH="0" baseline="0" noProof="0" dirty="0" smtClean="0">
                  <a:ln>
                    <a:noFill/>
                  </a:ln>
                  <a:solidFill>
                    <a:srgbClr val="00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00FFFF"/>
                  </a:solidFill>
                  <a:effectLst/>
                  <a:uLnTx/>
                  <a:uFillTx/>
                  <a:latin typeface="Arial"/>
                  <a:ea typeface="宋体" panose="02010600030101010101" pitchFamily="2" charset="-122"/>
                  <a:cs typeface="+mn-cs"/>
                </a:rPr>
                <a:t>11</a:t>
              </a:r>
              <a:r>
                <a:rPr kumimoji="1" lang="en-US" altLang="zh-CN" sz="2800" b="1" i="0" u="none" strike="noStrike" kern="1200" cap="none" spc="0" normalizeH="0" baseline="-30000" noProof="0" dirty="0" smtClean="0">
                  <a:ln>
                    <a:noFill/>
                  </a:ln>
                  <a:solidFill>
                    <a:srgbClr val="FFFF00"/>
                  </a:solidFill>
                  <a:effectLst/>
                  <a:uLnTx/>
                  <a:uFillTx/>
                  <a:latin typeface="Arial"/>
                  <a:ea typeface="宋体" panose="02010600030101010101" pitchFamily="2" charset="-122"/>
                  <a:cs typeface="+mn-cs"/>
                </a:rPr>
                <a:t>  </a:t>
              </a:r>
              <a:r>
                <a:rPr kumimoji="1" lang="en-US" altLang="zh-CN" sz="2800" b="1" i="0" u="none" strike="noStrike" kern="1200" cap="none" spc="0" normalizeH="0" baseline="0" noProof="0" dirty="0" smtClean="0">
                  <a:ln>
                    <a:noFill/>
                  </a:ln>
                  <a:solidFill>
                    <a:srgbClr val="FF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FFFFFF"/>
                  </a:solidFill>
                  <a:effectLst/>
                  <a:uLnTx/>
                  <a:uFillTx/>
                  <a:latin typeface="Arial"/>
                  <a:ea typeface="宋体" panose="02010600030101010101" pitchFamily="2" charset="-122"/>
                  <a:cs typeface="+mn-cs"/>
                </a:rPr>
                <a:t>20  </a:t>
              </a:r>
              <a:r>
                <a:rPr kumimoji="1" lang="en-US" altLang="zh-CN" sz="2800" b="1" i="0" u="none" strike="noStrike" kern="1200" cap="none" spc="0" normalizeH="0" baseline="0" noProof="0" dirty="0" smtClean="0">
                  <a:ln>
                    <a:noFill/>
                  </a:ln>
                  <a:solidFill>
                    <a:srgbClr val="FF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FFFFFF"/>
                  </a:solidFill>
                  <a:effectLst/>
                  <a:uLnTx/>
                  <a:uFillTx/>
                  <a:latin typeface="Arial"/>
                  <a:ea typeface="宋体" panose="02010600030101010101" pitchFamily="2" charset="-122"/>
                  <a:cs typeface="+mn-cs"/>
                </a:rPr>
                <a:t>21  </a:t>
              </a:r>
              <a:r>
                <a:rPr kumimoji="1" lang="en-US" altLang="zh-CN" sz="2800" b="1" i="0" u="none" strike="noStrike" kern="1200" cap="none" spc="0" normalizeH="0" baseline="0" noProof="0" dirty="0" smtClean="0">
                  <a:ln>
                    <a:noFill/>
                  </a:ln>
                  <a:solidFill>
                    <a:srgbClr val="FF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FFFFFF"/>
                  </a:solidFill>
                  <a:effectLst/>
                  <a:uLnTx/>
                  <a:uFillTx/>
                  <a:latin typeface="Arial"/>
                  <a:ea typeface="宋体" panose="02010600030101010101" pitchFamily="2" charset="-122"/>
                  <a:cs typeface="+mn-cs"/>
                </a:rPr>
                <a:t>22</a:t>
              </a:r>
              <a:r>
                <a:rPr kumimoji="1" lang="en-US" altLang="zh-CN" sz="2800" b="1" i="0" u="none" strike="noStrike" kern="1200" cap="none" spc="0" normalizeH="0" baseline="-30000" noProof="0" dirty="0" smtClean="0">
                  <a:ln>
                    <a:noFill/>
                  </a:ln>
                  <a:solidFill>
                    <a:srgbClr val="FFFF00"/>
                  </a:solidFill>
                  <a:effectLst/>
                  <a:uLnTx/>
                  <a:uFillTx/>
                  <a:latin typeface="Arial"/>
                  <a:ea typeface="宋体" panose="02010600030101010101" pitchFamily="2" charset="-122"/>
                  <a:cs typeface="+mn-cs"/>
                </a:rPr>
                <a:t>       …</a:t>
              </a:r>
              <a:r>
                <a:rPr kumimoji="1" lang="zh-CN" altLang="en-US" sz="2800" b="1" i="0" u="none" strike="noStrike" kern="1200" cap="none" spc="0" normalizeH="0" baseline="-30000" noProof="0" dirty="0" smtClean="0">
                  <a:ln>
                    <a:noFill/>
                  </a:ln>
                  <a:solidFill>
                    <a:srgbClr val="FFFF00"/>
                  </a:solidFill>
                  <a:effectLst/>
                  <a:uLnTx/>
                  <a:uFillTx/>
                  <a:latin typeface="Arial"/>
                  <a:ea typeface="宋体" panose="02010600030101010101" pitchFamily="2" charset="-122"/>
                  <a:cs typeface="+mn-cs"/>
                </a:rPr>
                <a:t>     </a:t>
              </a:r>
              <a:r>
                <a:rPr kumimoji="1" lang="en-US" altLang="zh-CN" sz="2800" b="1" i="0" u="none" strike="noStrike" kern="1200" cap="none" spc="0" normalizeH="0" baseline="0" noProof="0" dirty="0" smtClean="0">
                  <a:ln>
                    <a:noFill/>
                  </a:ln>
                  <a:solidFill>
                    <a:srgbClr val="66FF33"/>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66FF33"/>
                  </a:solidFill>
                  <a:effectLst/>
                  <a:uLnTx/>
                  <a:uFillTx/>
                  <a:latin typeface="Arial"/>
                  <a:ea typeface="宋体" panose="02010600030101010101" pitchFamily="2" charset="-122"/>
                  <a:cs typeface="+mn-cs"/>
                </a:rPr>
                <a:t>n-1 0  </a:t>
              </a:r>
              <a:r>
                <a:rPr kumimoji="1" lang="en-US" altLang="zh-CN" sz="2800" b="1" i="0" u="none" strike="noStrike" kern="1200" cap="none" spc="0" normalizeH="0" baseline="0" noProof="0" dirty="0" smtClean="0">
                  <a:ln>
                    <a:noFill/>
                  </a:ln>
                  <a:solidFill>
                    <a:srgbClr val="66FF33"/>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66FF33"/>
                  </a:solidFill>
                  <a:effectLst/>
                  <a:uLnTx/>
                  <a:uFillTx/>
                  <a:latin typeface="Arial"/>
                  <a:ea typeface="宋体" panose="02010600030101010101" pitchFamily="2" charset="-122"/>
                  <a:cs typeface="+mn-cs"/>
                </a:rPr>
                <a:t>n-1 1    …   </a:t>
              </a:r>
              <a:r>
                <a:rPr kumimoji="1" lang="en-US" altLang="zh-CN" sz="2800" b="1" i="0" u="none" strike="noStrike" kern="1200" cap="none" spc="0" normalizeH="0" baseline="0" noProof="0" dirty="0" smtClean="0">
                  <a:ln>
                    <a:noFill/>
                  </a:ln>
                  <a:solidFill>
                    <a:srgbClr val="66FF33"/>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66FF33"/>
                  </a:solidFill>
                  <a:effectLst/>
                  <a:uLnTx/>
                  <a:uFillTx/>
                  <a:latin typeface="Arial"/>
                  <a:ea typeface="宋体" panose="02010600030101010101" pitchFamily="2" charset="-122"/>
                  <a:cs typeface="+mn-cs"/>
                </a:rPr>
                <a:t>n-1 n-1</a:t>
              </a:r>
            </a:p>
          </p:txBody>
        </p:sp>
        <p:sp>
          <p:nvSpPr>
            <p:cNvPr id="55357" name="Text Box 21"/>
            <p:cNvSpPr txBox="1">
              <a:spLocks noChangeArrowheads="1"/>
            </p:cNvSpPr>
            <p:nvPr/>
          </p:nvSpPr>
          <p:spPr bwMode="auto">
            <a:xfrm>
              <a:off x="414" y="3237"/>
              <a:ext cx="51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 </a:t>
              </a:r>
              <a:r>
                <a:rPr kumimoji="1" lang="en-US" altLang="zh-CN" sz="24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0   1   2   3   4   5                   n(n+1)/2-1</a:t>
              </a:r>
            </a:p>
          </p:txBody>
        </p:sp>
      </p:grpSp>
      <p:sp>
        <p:nvSpPr>
          <p:cNvPr id="1459225" name="Text Box 25"/>
          <p:cNvSpPr txBox="1">
            <a:spLocks noChangeArrowheads="1"/>
          </p:cNvSpPr>
          <p:nvPr/>
        </p:nvSpPr>
        <p:spPr bwMode="auto">
          <a:xfrm>
            <a:off x="4171950" y="2084388"/>
            <a:ext cx="4695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t>性质：</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t>a</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隶书" panose="02010509060101010101" pitchFamily="49" charset="-122"/>
                <a:cs typeface="+mn-cs"/>
              </a:rPr>
              <a:t>i j</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t> = a</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隶书" panose="02010509060101010101" pitchFamily="49" charset="-122"/>
                <a:cs typeface="+mn-cs"/>
              </a:rPr>
              <a:t>j i</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t>  1</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i, j ≤n</a:t>
            </a:r>
          </a:p>
        </p:txBody>
      </p:sp>
      <p:sp>
        <p:nvSpPr>
          <p:cNvPr id="24" name="AutoShape 7"/>
          <p:cNvSpPr>
            <a:spLocks noChangeArrowheads="1"/>
          </p:cNvSpPr>
          <p:nvPr/>
        </p:nvSpPr>
        <p:spPr bwMode="auto">
          <a:xfrm rot="2171147">
            <a:off x="239713" y="3903663"/>
            <a:ext cx="3984625" cy="195262"/>
          </a:xfrm>
          <a:prstGeom prst="roundRect">
            <a:avLst>
              <a:gd name="adj" fmla="val 16667"/>
            </a:avLst>
          </a:prstGeom>
          <a:solidFill>
            <a:srgbClr val="FFCCCC">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5" name="AutoShape 6"/>
          <p:cNvSpPr>
            <a:spLocks/>
          </p:cNvSpPr>
          <p:nvPr/>
        </p:nvSpPr>
        <p:spPr bwMode="auto">
          <a:xfrm>
            <a:off x="4403725" y="2924175"/>
            <a:ext cx="142875" cy="2232025"/>
          </a:xfrm>
          <a:prstGeom prst="leftBracket">
            <a:avLst>
              <a:gd name="adj" fmla="val 130185"/>
            </a:avLst>
          </a:pr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600" b="0" i="0" u="none" strike="noStrike" kern="1200" cap="none" spc="0" normalizeH="0" baseline="0" noProof="0">
              <a:ln>
                <a:noFill/>
              </a:ln>
              <a:solidFill>
                <a:srgbClr val="FFFF66"/>
              </a:solidFill>
              <a:effectLst/>
              <a:uLnTx/>
              <a:uFillTx/>
              <a:latin typeface="隶书" panose="02010509060101010101" pitchFamily="49" charset="-122"/>
              <a:ea typeface="隶书" panose="02010509060101010101" pitchFamily="49" charset="-122"/>
              <a:cs typeface="+mn-cs"/>
            </a:endParaRPr>
          </a:p>
        </p:txBody>
      </p:sp>
      <p:sp>
        <p:nvSpPr>
          <p:cNvPr id="26" name="AutoShape 7"/>
          <p:cNvSpPr>
            <a:spLocks/>
          </p:cNvSpPr>
          <p:nvPr/>
        </p:nvSpPr>
        <p:spPr bwMode="auto">
          <a:xfrm>
            <a:off x="8702675" y="2924175"/>
            <a:ext cx="169863" cy="2316163"/>
          </a:xfrm>
          <a:prstGeom prst="rightBracket">
            <a:avLst>
              <a:gd name="adj" fmla="val 113629"/>
            </a:avLst>
          </a:pr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aphicFrame>
        <p:nvGraphicFramePr>
          <p:cNvPr id="28" name="Group 208"/>
          <p:cNvGraphicFramePr>
            <a:graphicFrameLocks noGrp="1"/>
          </p:cNvGraphicFramePr>
          <p:nvPr/>
        </p:nvGraphicFramePr>
        <p:xfrm>
          <a:off x="4633913" y="2781300"/>
          <a:ext cx="3995737" cy="2608264"/>
        </p:xfrm>
        <a:graphic>
          <a:graphicData uri="http://schemas.openxmlformats.org/drawingml/2006/table">
            <a:tbl>
              <a:tblPr/>
              <a:tblGrid>
                <a:gridCol w="799147">
                  <a:extLst>
                    <a:ext uri="{9D8B030D-6E8A-4147-A177-3AD203B41FA5}">
                      <a16:colId xmlns:a16="http://schemas.microsoft.com/office/drawing/2014/main" val="20000"/>
                    </a:ext>
                  </a:extLst>
                </a:gridCol>
                <a:gridCol w="799148">
                  <a:extLst>
                    <a:ext uri="{9D8B030D-6E8A-4147-A177-3AD203B41FA5}">
                      <a16:colId xmlns:a16="http://schemas.microsoft.com/office/drawing/2014/main" val="20001"/>
                    </a:ext>
                  </a:extLst>
                </a:gridCol>
                <a:gridCol w="799147">
                  <a:extLst>
                    <a:ext uri="{9D8B030D-6E8A-4147-A177-3AD203B41FA5}">
                      <a16:colId xmlns:a16="http://schemas.microsoft.com/office/drawing/2014/main" val="20002"/>
                    </a:ext>
                  </a:extLst>
                </a:gridCol>
                <a:gridCol w="799148">
                  <a:extLst>
                    <a:ext uri="{9D8B030D-6E8A-4147-A177-3AD203B41FA5}">
                      <a16:colId xmlns:a16="http://schemas.microsoft.com/office/drawing/2014/main" val="20003"/>
                    </a:ext>
                  </a:extLst>
                </a:gridCol>
                <a:gridCol w="799147">
                  <a:extLst>
                    <a:ext uri="{9D8B030D-6E8A-4147-A177-3AD203B41FA5}">
                      <a16:colId xmlns:a16="http://schemas.microsoft.com/office/drawing/2014/main" val="20004"/>
                    </a:ext>
                  </a:extLst>
                </a:gridCol>
              </a:tblGrid>
              <a:tr h="522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00</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FFFF00"/>
                          </a:solidFill>
                          <a:effectLst/>
                          <a:latin typeface="Times New Roman" pitchFamily="18" charset="0"/>
                          <a:ea typeface="楷体_GB2312" pitchFamily="49" charset="-122"/>
                        </a:rPr>
                        <a:t>01</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FFFF00"/>
                          </a:solidFill>
                          <a:effectLst/>
                          <a:latin typeface="Times New Roman" pitchFamily="18" charset="0"/>
                          <a:ea typeface="楷体_GB2312" pitchFamily="49" charset="-122"/>
                        </a:rPr>
                        <a:t>0 n-1</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10</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10</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FFFF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FFFF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FFFF00"/>
                          </a:solidFill>
                          <a:effectLst/>
                          <a:latin typeface="Times New Roman" pitchFamily="18" charset="0"/>
                          <a:ea typeface="楷体_GB2312" pitchFamily="49" charset="-122"/>
                        </a:rPr>
                        <a:t>1 n-1</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n-1 0</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n-1 1</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1800" b="1" i="0" u="none" strike="noStrike" cap="none" normalizeH="0" baseline="-25000" dirty="0" smtClean="0">
                          <a:ln>
                            <a:noFill/>
                          </a:ln>
                          <a:solidFill>
                            <a:srgbClr val="000000"/>
                          </a:solidFill>
                          <a:effectLst/>
                          <a:latin typeface="Times New Roman" pitchFamily="18" charset="0"/>
                          <a:ea typeface="楷体_GB2312" pitchFamily="49" charset="-122"/>
                        </a:rPr>
                        <a:t>n-1 n-1</a:t>
                      </a:r>
                      <a:endParaRPr kumimoji="1" lang="en-US" altLang="zh-CN" sz="2000" b="1" i="0" u="none" strike="noStrike" cap="none" normalizeH="0" baseline="-25000" dirty="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402114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92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25" grpId="0"/>
      <p:bldP spid="24" grpId="0" animBg="1"/>
      <p:bldP spid="25"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r>
              <a:rPr lang="zh-CN" altLang="en-US"/>
              <a:t>第 </a:t>
            </a:r>
            <a:fld id="{702BC925-FED9-4AA2-A643-06851EC0B293}" type="slidenum">
              <a:rPr lang="zh-CN" altLang="en-US" b="1">
                <a:solidFill>
                  <a:srgbClr val="66CCFF"/>
                </a:solidFill>
              </a:rPr>
              <a:pPr/>
              <a:t>4</a:t>
            </a:fld>
            <a:r>
              <a:rPr lang="en-US" altLang="zh-CN" b="1"/>
              <a:t> </a:t>
            </a:r>
            <a:r>
              <a:rPr lang="zh-CN" altLang="en-US"/>
              <a:t>页</a:t>
            </a:r>
            <a:endParaRPr lang="zh-CN" altLang="en-US" sz="1800">
              <a:latin typeface="Arial" charset="0"/>
            </a:endParaRPr>
          </a:p>
        </p:txBody>
      </p:sp>
      <p:sp>
        <p:nvSpPr>
          <p:cNvPr id="887810" name="Rectangle 2"/>
          <p:cNvSpPr>
            <a:spLocks noGrp="1" noChangeArrowheads="1"/>
          </p:cNvSpPr>
          <p:nvPr>
            <p:ph type="title"/>
          </p:nvPr>
        </p:nvSpPr>
        <p:spPr/>
        <p:txBody>
          <a:bodyPr/>
          <a:lstStyle/>
          <a:p>
            <a:r>
              <a:rPr lang="en-US" altLang="zh-CN" i="0">
                <a:solidFill>
                  <a:srgbClr val="FFFF66"/>
                </a:solidFill>
              </a:rPr>
              <a:t>5.1 </a:t>
            </a:r>
            <a:r>
              <a:rPr lang="zh-CN" altLang="en-US" i="0">
                <a:solidFill>
                  <a:srgbClr val="FFFF66"/>
                </a:solidFill>
              </a:rPr>
              <a:t>数组的概念</a:t>
            </a:r>
            <a:endParaRPr lang="en-US" altLang="zh-CN" i="0">
              <a:solidFill>
                <a:srgbClr val="FFFF66"/>
              </a:solidFill>
            </a:endParaRPr>
          </a:p>
        </p:txBody>
      </p:sp>
      <p:sp>
        <p:nvSpPr>
          <p:cNvPr id="887811" name="Rectangle 3"/>
          <p:cNvSpPr>
            <a:spLocks noGrp="1" noChangeArrowheads="1"/>
          </p:cNvSpPr>
          <p:nvPr>
            <p:ph type="body" idx="1"/>
          </p:nvPr>
        </p:nvSpPr>
        <p:spPr>
          <a:xfrm>
            <a:off x="250825" y="863600"/>
            <a:ext cx="8596313" cy="3644900"/>
          </a:xfrm>
        </p:spPr>
        <p:txBody>
          <a:bodyPr/>
          <a:lstStyle/>
          <a:p>
            <a:pPr>
              <a:lnSpc>
                <a:spcPct val="110000"/>
              </a:lnSpc>
            </a:pPr>
            <a:r>
              <a:rPr lang="zh-CN" altLang="en-US" sz="3200" dirty="0">
                <a:latin typeface="宋体" charset="-122"/>
              </a:rPr>
              <a:t>数量固定，数据类型相同的（变量）元素组合在一起。使用一个名称代表它。这个名称就是</a:t>
            </a:r>
            <a:r>
              <a:rPr lang="zh-CN" altLang="en-US" sz="3200" dirty="0">
                <a:solidFill>
                  <a:schemeClr val="tx1"/>
                </a:solidFill>
                <a:latin typeface="宋体" charset="-122"/>
              </a:rPr>
              <a:t>数组名</a:t>
            </a:r>
            <a:r>
              <a:rPr lang="zh-CN" altLang="en-US" sz="3200" dirty="0">
                <a:latin typeface="宋体" charset="-122"/>
              </a:rPr>
              <a:t>。</a:t>
            </a:r>
          </a:p>
          <a:p>
            <a:pPr>
              <a:lnSpc>
                <a:spcPct val="110000"/>
              </a:lnSpc>
            </a:pPr>
            <a:r>
              <a:rPr lang="zh-CN" altLang="en-US" sz="3200" dirty="0">
                <a:latin typeface="宋体" charset="-122"/>
              </a:rPr>
              <a:t>如果要访问其中某个元素</a:t>
            </a:r>
            <a:r>
              <a:rPr lang="en-US" altLang="zh-CN" sz="3200" dirty="0">
                <a:latin typeface="宋体" charset="-122"/>
              </a:rPr>
              <a:t>(</a:t>
            </a:r>
            <a:r>
              <a:rPr lang="zh-CN" altLang="en-US" sz="3200" dirty="0">
                <a:latin typeface="宋体" charset="-122"/>
              </a:rPr>
              <a:t>变量</a:t>
            </a:r>
            <a:r>
              <a:rPr lang="en-US" altLang="zh-CN" sz="3200" dirty="0">
                <a:latin typeface="宋体" charset="-122"/>
              </a:rPr>
              <a:t>)</a:t>
            </a:r>
            <a:r>
              <a:rPr lang="zh-CN" altLang="en-US" sz="3200" dirty="0">
                <a:latin typeface="宋体" charset="-122"/>
              </a:rPr>
              <a:t>，可以使用元素</a:t>
            </a:r>
            <a:r>
              <a:rPr lang="zh-CN" altLang="en-US" sz="3200" dirty="0" smtClean="0">
                <a:latin typeface="宋体" charset="-122"/>
              </a:rPr>
              <a:t>的</a:t>
            </a:r>
            <a:r>
              <a:rPr lang="zh-CN" altLang="en-US" sz="3200" dirty="0" smtClean="0">
                <a:solidFill>
                  <a:schemeClr val="tx1"/>
                </a:solidFill>
                <a:latin typeface="宋体" charset="-122"/>
              </a:rPr>
              <a:t>下标</a:t>
            </a:r>
            <a:r>
              <a:rPr lang="zh-CN" altLang="en-US" sz="3200" dirty="0" smtClean="0">
                <a:latin typeface="宋体" charset="-122"/>
              </a:rPr>
              <a:t>来</a:t>
            </a:r>
            <a:r>
              <a:rPr lang="zh-CN" altLang="en-US" sz="3200" dirty="0">
                <a:latin typeface="宋体" charset="-122"/>
              </a:rPr>
              <a:t>访问它。</a:t>
            </a:r>
          </a:p>
          <a:p>
            <a:pPr>
              <a:lnSpc>
                <a:spcPct val="110000"/>
              </a:lnSpc>
            </a:pPr>
            <a:r>
              <a:rPr lang="zh-CN" altLang="en-US" sz="3200" dirty="0">
                <a:latin typeface="宋体" charset="-122"/>
              </a:rPr>
              <a:t>在</a:t>
            </a:r>
            <a:r>
              <a:rPr lang="en-US" altLang="zh-CN" sz="3200" dirty="0">
                <a:latin typeface="宋体" charset="-122"/>
              </a:rPr>
              <a:t>C</a:t>
            </a:r>
            <a:r>
              <a:rPr lang="zh-CN" altLang="en-US" sz="3200" dirty="0">
                <a:latin typeface="宋体" charset="-122"/>
              </a:rPr>
              <a:t>语言中，数组元素</a:t>
            </a:r>
            <a:r>
              <a:rPr lang="zh-CN" altLang="en-US" sz="3200" dirty="0" smtClean="0">
                <a:latin typeface="宋体" charset="-122"/>
              </a:rPr>
              <a:t>的</a:t>
            </a:r>
            <a:r>
              <a:rPr lang="zh-CN" altLang="en-US" sz="3200" dirty="0" smtClean="0">
                <a:solidFill>
                  <a:schemeClr val="tx1"/>
                </a:solidFill>
                <a:latin typeface="宋体" charset="-122"/>
              </a:rPr>
              <a:t>下标</a:t>
            </a:r>
            <a:r>
              <a:rPr lang="zh-CN" altLang="en-US" sz="3200" dirty="0" smtClean="0">
                <a:latin typeface="宋体" charset="-122"/>
              </a:rPr>
              <a:t>从</a:t>
            </a:r>
            <a:r>
              <a:rPr lang="en-US" altLang="zh-CN" sz="3200" dirty="0">
                <a:latin typeface="宋体" charset="-122"/>
              </a:rPr>
              <a:t>0</a:t>
            </a:r>
            <a:r>
              <a:rPr lang="zh-CN" altLang="en-US" sz="3200" dirty="0">
                <a:latin typeface="宋体" charset="-122"/>
              </a:rPr>
              <a:t>开始。</a:t>
            </a:r>
          </a:p>
        </p:txBody>
      </p:sp>
      <p:sp>
        <p:nvSpPr>
          <p:cNvPr id="887878" name="Rectangle 70"/>
          <p:cNvSpPr>
            <a:spLocks noChangeArrowheads="1"/>
          </p:cNvSpPr>
          <p:nvPr/>
        </p:nvSpPr>
        <p:spPr bwMode="auto">
          <a:xfrm>
            <a:off x="179388" y="4533900"/>
            <a:ext cx="8802687" cy="579438"/>
          </a:xfrm>
          <a:prstGeom prst="rect">
            <a:avLst/>
          </a:prstGeom>
          <a:noFill/>
          <a:ln w="9525" cap="rnd">
            <a:noFill/>
            <a:miter lim="800000"/>
            <a:headEnd/>
            <a:tailEnd/>
          </a:ln>
          <a:effectLst/>
        </p:spPr>
        <p:txBody>
          <a:bodyPr>
            <a:spAutoFit/>
          </a:bodyPr>
          <a:lstStyle/>
          <a:p>
            <a:pPr eaLnBrk="1" hangingPunct="1">
              <a:lnSpc>
                <a:spcPct val="100000"/>
              </a:lnSpc>
              <a:buClr>
                <a:srgbClr val="CC6600"/>
              </a:buClr>
              <a:buFont typeface="Wingdings 2" pitchFamily="18" charset="2"/>
              <a:buNone/>
            </a:pPr>
            <a:r>
              <a:rPr lang="zh-CN" altLang="en-US">
                <a:solidFill>
                  <a:schemeClr val="tx1"/>
                </a:solidFill>
                <a:latin typeface="Times New Roman" pitchFamily="18" charset="0"/>
              </a:rPr>
              <a:t>       </a:t>
            </a:r>
            <a:r>
              <a:rPr lang="en-US" altLang="zh-CN">
                <a:solidFill>
                  <a:schemeClr val="tx1"/>
                </a:solidFill>
                <a:latin typeface="Times New Roman" pitchFamily="18" charset="0"/>
              </a:rPr>
              <a:t>int A[30][10];          </a:t>
            </a:r>
            <a:r>
              <a:rPr lang="en-US" altLang="zh-CN">
                <a:latin typeface="Times New Roman" pitchFamily="18" charset="0"/>
              </a:rPr>
              <a:t>e = </a:t>
            </a:r>
            <a:r>
              <a:rPr lang="en-US" altLang="zh-CN">
                <a:solidFill>
                  <a:srgbClr val="00FFFF"/>
                </a:solidFill>
                <a:latin typeface="Times New Roman" pitchFamily="18" charset="0"/>
              </a:rPr>
              <a:t>A[i][j]</a:t>
            </a:r>
            <a:r>
              <a:rPr lang="en-US" altLang="zh-CN">
                <a:latin typeface="Times New Roman" pitchFamily="18" charset="0"/>
              </a:rPr>
              <a:t>;</a:t>
            </a:r>
            <a:r>
              <a:rPr lang="en-US" altLang="zh-CN" b="0">
                <a:solidFill>
                  <a:srgbClr val="000000"/>
                </a:solidFill>
                <a:latin typeface="宋体" charset="-122"/>
              </a:rPr>
              <a:t> </a:t>
            </a:r>
          </a:p>
        </p:txBody>
      </p:sp>
      <p:sp>
        <p:nvSpPr>
          <p:cNvPr id="887879" name="Rectangle 71"/>
          <p:cNvSpPr>
            <a:spLocks noChangeArrowheads="1"/>
          </p:cNvSpPr>
          <p:nvPr/>
        </p:nvSpPr>
        <p:spPr bwMode="auto">
          <a:xfrm>
            <a:off x="179388" y="5189538"/>
            <a:ext cx="8802687" cy="579437"/>
          </a:xfrm>
          <a:prstGeom prst="rect">
            <a:avLst/>
          </a:prstGeom>
          <a:noFill/>
          <a:ln w="9525" cap="rnd">
            <a:noFill/>
            <a:miter lim="800000"/>
            <a:headEnd/>
            <a:tailEnd/>
          </a:ln>
          <a:effectLst/>
        </p:spPr>
        <p:txBody>
          <a:bodyPr>
            <a:spAutoFit/>
          </a:bodyPr>
          <a:lstStyle/>
          <a:p>
            <a:pPr eaLnBrk="1" hangingPunct="1">
              <a:lnSpc>
                <a:spcPct val="100000"/>
              </a:lnSpc>
              <a:buClr>
                <a:srgbClr val="CC6600"/>
              </a:buClr>
              <a:buFont typeface="Wingdings 2" pitchFamily="18" charset="2"/>
              <a:buNone/>
            </a:pPr>
            <a:r>
              <a:rPr lang="zh-CN" altLang="en-US" dirty="0">
                <a:solidFill>
                  <a:srgbClr val="00FFFF"/>
                </a:solidFill>
                <a:latin typeface="Times New Roman" pitchFamily="18" charset="0"/>
              </a:rPr>
              <a:t>       </a:t>
            </a:r>
            <a:r>
              <a:rPr lang="en-US" altLang="zh-CN" dirty="0" err="1" smtClean="0">
                <a:solidFill>
                  <a:srgbClr val="00FFFF"/>
                </a:solidFill>
                <a:latin typeface="Times New Roman" pitchFamily="18" charset="0"/>
              </a:rPr>
              <a:t>var</a:t>
            </a:r>
            <a:r>
              <a:rPr lang="en-US" altLang="zh-CN" dirty="0" smtClean="0">
                <a:solidFill>
                  <a:srgbClr val="00FFFF"/>
                </a:solidFill>
                <a:latin typeface="Times New Roman" pitchFamily="18" charset="0"/>
              </a:rPr>
              <a:t> A: array[c1</a:t>
            </a:r>
            <a:r>
              <a:rPr lang="en-US" altLang="zh-CN" dirty="0">
                <a:solidFill>
                  <a:srgbClr val="00FFFF"/>
                </a:solidFill>
                <a:latin typeface="Times New Roman" pitchFamily="18" charset="0"/>
              </a:rPr>
              <a:t>..d1, c2..d2</a:t>
            </a:r>
            <a:r>
              <a:rPr lang="en-US" altLang="zh-CN" dirty="0" smtClean="0">
                <a:solidFill>
                  <a:srgbClr val="00FFFF"/>
                </a:solidFill>
                <a:latin typeface="Times New Roman" pitchFamily="18" charset="0"/>
              </a:rPr>
              <a:t>] of integer //</a:t>
            </a:r>
            <a:r>
              <a:rPr lang="zh-CN" altLang="en-US" dirty="0" smtClean="0">
                <a:solidFill>
                  <a:srgbClr val="00FFFF"/>
                </a:solidFill>
                <a:latin typeface="Times New Roman" pitchFamily="18" charset="0"/>
              </a:rPr>
              <a:t>子界</a:t>
            </a:r>
            <a:endParaRPr lang="zh-CN" altLang="en-US" dirty="0">
              <a:solidFill>
                <a:schemeClr val="tx1"/>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7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7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78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7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p:bldP spid="887878" grpId="0"/>
      <p:bldP spid="88787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5B4A7B4D-E252-4676-9C7D-F300D070B5FC}"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40</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56323" name="Rectangle 2"/>
          <p:cNvSpPr>
            <a:spLocks noGrp="1" noChangeArrowheads="1"/>
          </p:cNvSpPr>
          <p:nvPr>
            <p:ph type="title"/>
          </p:nvPr>
        </p:nvSpPr>
        <p:spPr/>
        <p:txBody>
          <a:bodyPr/>
          <a:lstStyle/>
          <a:p>
            <a:pPr eaLnBrk="1" hangingPunct="1"/>
            <a:r>
              <a:rPr lang="en-US" altLang="zh-CN" i="0" smtClean="0">
                <a:solidFill>
                  <a:srgbClr val="FFFF66"/>
                </a:solidFill>
              </a:rPr>
              <a:t>5.3.1 </a:t>
            </a:r>
            <a:r>
              <a:rPr lang="zh-CN" altLang="en-US" i="0" smtClean="0">
                <a:solidFill>
                  <a:srgbClr val="FFFF66"/>
                </a:solidFill>
              </a:rPr>
              <a:t>特殊矩阵</a:t>
            </a:r>
          </a:p>
        </p:txBody>
      </p:sp>
      <p:sp>
        <p:nvSpPr>
          <p:cNvPr id="56324" name="Rectangle 3"/>
          <p:cNvSpPr>
            <a:spLocks noGrp="1" noChangeArrowheads="1"/>
          </p:cNvSpPr>
          <p:nvPr>
            <p:ph type="body" idx="1"/>
          </p:nvPr>
        </p:nvSpPr>
        <p:spPr>
          <a:xfrm>
            <a:off x="228600" y="728663"/>
            <a:ext cx="8648700" cy="1985962"/>
          </a:xfrm>
        </p:spPr>
        <p:txBody>
          <a:bodyPr/>
          <a:lstStyle/>
          <a:p>
            <a:pPr eaLnBrk="1" hangingPunct="1">
              <a:lnSpc>
                <a:spcPct val="110000"/>
              </a:lnSpc>
            </a:pPr>
            <a:r>
              <a:rPr lang="zh-CN" altLang="en-US" smtClean="0"/>
              <a:t>对称矩阵</a:t>
            </a:r>
            <a:r>
              <a:rPr lang="en-US" altLang="zh-CN" smtClean="0"/>
              <a:t>/</a:t>
            </a:r>
            <a:r>
              <a:rPr lang="zh-CN" altLang="en-US" smtClean="0"/>
              <a:t>上（下）三角矩阵</a:t>
            </a:r>
          </a:p>
          <a:p>
            <a:pPr eaLnBrk="1" hangingPunct="1">
              <a:buFont typeface="Wingdings" panose="05000000000000000000" pitchFamily="2" charset="2"/>
              <a:buNone/>
            </a:pPr>
            <a:r>
              <a:rPr lang="en-US" altLang="zh-CN" sz="3200" smtClean="0">
                <a:solidFill>
                  <a:schemeClr val="tx1"/>
                </a:solidFill>
              </a:rPr>
              <a:t>	</a:t>
            </a:r>
            <a:r>
              <a:rPr lang="zh-CN" altLang="en-US" sz="3200" smtClean="0">
                <a:solidFill>
                  <a:schemeClr val="tx1"/>
                </a:solidFill>
              </a:rPr>
              <a:t>核心问题：确定矩阵元素 </a:t>
            </a:r>
            <a:r>
              <a:rPr lang="en-US" altLang="zh-CN" sz="3200" smtClean="0"/>
              <a:t>a</a:t>
            </a:r>
            <a:r>
              <a:rPr lang="en-US" altLang="zh-CN" sz="3200" baseline="-25000" smtClean="0"/>
              <a:t>ij</a:t>
            </a:r>
            <a:r>
              <a:rPr lang="zh-CN" altLang="en-US" sz="3200" smtClean="0"/>
              <a:t> </a:t>
            </a:r>
            <a:r>
              <a:rPr lang="zh-CN" altLang="en-US" sz="3200" smtClean="0">
                <a:solidFill>
                  <a:schemeClr val="tx1"/>
                </a:solidFill>
              </a:rPr>
              <a:t>在一维数组中的存储位置</a:t>
            </a:r>
            <a:r>
              <a:rPr lang="zh-CN" altLang="en-US" sz="3200" smtClean="0"/>
              <a:t> </a:t>
            </a:r>
            <a:r>
              <a:rPr lang="en-US" altLang="zh-CN" sz="3200" smtClean="0"/>
              <a:t>k</a:t>
            </a:r>
            <a:r>
              <a:rPr lang="zh-CN" altLang="en-US" sz="3200" smtClean="0">
                <a:solidFill>
                  <a:schemeClr val="tx1"/>
                </a:solidFill>
              </a:rPr>
              <a:t>：</a:t>
            </a:r>
            <a:endParaRPr lang="en-US" altLang="zh-CN" sz="3200" smtClean="0">
              <a:solidFill>
                <a:schemeClr val="tx1"/>
              </a:solidFill>
            </a:endParaRPr>
          </a:p>
        </p:txBody>
      </p:sp>
      <p:grpSp>
        <p:nvGrpSpPr>
          <p:cNvPr id="56325" name="Group 8"/>
          <p:cNvGrpSpPr>
            <a:grpSpLocks/>
          </p:cNvGrpSpPr>
          <p:nvPr/>
        </p:nvGrpSpPr>
        <p:grpSpPr bwMode="auto">
          <a:xfrm>
            <a:off x="657225" y="5327650"/>
            <a:ext cx="8189913" cy="990600"/>
            <a:chOff x="414" y="3237"/>
            <a:chExt cx="5159" cy="624"/>
          </a:xfrm>
        </p:grpSpPr>
        <p:sp>
          <p:nvSpPr>
            <p:cNvPr id="56371" name="Rectangle 9"/>
            <p:cNvSpPr>
              <a:spLocks noChangeArrowheads="1"/>
            </p:cNvSpPr>
            <p:nvPr/>
          </p:nvSpPr>
          <p:spPr bwMode="auto">
            <a:xfrm>
              <a:off x="463" y="3549"/>
              <a:ext cx="4973" cy="312"/>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72" name="Line 10"/>
            <p:cNvSpPr>
              <a:spLocks noChangeShapeType="1"/>
            </p:cNvSpPr>
            <p:nvPr/>
          </p:nvSpPr>
          <p:spPr bwMode="auto">
            <a:xfrm>
              <a:off x="869"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73" name="Line 11"/>
            <p:cNvSpPr>
              <a:spLocks noChangeShapeType="1"/>
            </p:cNvSpPr>
            <p:nvPr/>
          </p:nvSpPr>
          <p:spPr bwMode="auto">
            <a:xfrm>
              <a:off x="1252"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74" name="Line 12"/>
            <p:cNvSpPr>
              <a:spLocks noChangeShapeType="1"/>
            </p:cNvSpPr>
            <p:nvPr/>
          </p:nvSpPr>
          <p:spPr bwMode="auto">
            <a:xfrm>
              <a:off x="1623"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75" name="Line 13"/>
            <p:cNvSpPr>
              <a:spLocks noChangeShapeType="1"/>
            </p:cNvSpPr>
            <p:nvPr/>
          </p:nvSpPr>
          <p:spPr bwMode="auto">
            <a:xfrm>
              <a:off x="1997"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76" name="Line 14"/>
            <p:cNvSpPr>
              <a:spLocks noChangeShapeType="1"/>
            </p:cNvSpPr>
            <p:nvPr/>
          </p:nvSpPr>
          <p:spPr bwMode="auto">
            <a:xfrm>
              <a:off x="2363"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77" name="Line 15"/>
            <p:cNvSpPr>
              <a:spLocks noChangeShapeType="1"/>
            </p:cNvSpPr>
            <p:nvPr/>
          </p:nvSpPr>
          <p:spPr bwMode="auto">
            <a:xfrm>
              <a:off x="2767"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78" name="Line 16"/>
            <p:cNvSpPr>
              <a:spLocks noChangeShapeType="1"/>
            </p:cNvSpPr>
            <p:nvPr/>
          </p:nvSpPr>
          <p:spPr bwMode="auto">
            <a:xfrm>
              <a:off x="3828"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79" name="Line 17"/>
            <p:cNvSpPr>
              <a:spLocks noChangeShapeType="1"/>
            </p:cNvSpPr>
            <p:nvPr/>
          </p:nvSpPr>
          <p:spPr bwMode="auto">
            <a:xfrm>
              <a:off x="3301"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80" name="Line 18"/>
            <p:cNvSpPr>
              <a:spLocks noChangeShapeType="1"/>
            </p:cNvSpPr>
            <p:nvPr/>
          </p:nvSpPr>
          <p:spPr bwMode="auto">
            <a:xfrm>
              <a:off x="4778"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6381" name="Line 19"/>
            <p:cNvSpPr>
              <a:spLocks noChangeShapeType="1"/>
            </p:cNvSpPr>
            <p:nvPr/>
          </p:nvSpPr>
          <p:spPr bwMode="auto">
            <a:xfrm>
              <a:off x="4382" y="3549"/>
              <a:ext cx="0" cy="312"/>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3268" name="Text Box 20"/>
            <p:cNvSpPr txBox="1">
              <a:spLocks noChangeArrowheads="1"/>
            </p:cNvSpPr>
            <p:nvPr/>
          </p:nvSpPr>
          <p:spPr bwMode="auto">
            <a:xfrm>
              <a:off x="485" y="3480"/>
              <a:ext cx="50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ysDot"/>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smtClean="0">
                  <a:ln>
                    <a:noFill/>
                  </a:ln>
                  <a:solidFill>
                    <a:srgbClr val="FFFF00"/>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FFFF00"/>
                  </a:solidFill>
                  <a:effectLst/>
                  <a:uLnTx/>
                  <a:uFillTx/>
                  <a:latin typeface="Arial"/>
                  <a:ea typeface="宋体" panose="02010600030101010101" pitchFamily="2" charset="-122"/>
                  <a:cs typeface="+mn-cs"/>
                </a:rPr>
                <a:t>00  </a:t>
              </a:r>
              <a:r>
                <a:rPr kumimoji="1" lang="en-US" altLang="zh-CN" sz="2800" b="1" i="0" u="none" strike="noStrike" kern="1200" cap="none" spc="0" normalizeH="0" baseline="0" noProof="0" dirty="0" smtClean="0">
                  <a:ln>
                    <a:noFill/>
                  </a:ln>
                  <a:solidFill>
                    <a:srgbClr val="00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00FFFF"/>
                  </a:solidFill>
                  <a:effectLst/>
                  <a:uLnTx/>
                  <a:uFillTx/>
                  <a:latin typeface="Arial"/>
                  <a:ea typeface="宋体" panose="02010600030101010101" pitchFamily="2" charset="-122"/>
                  <a:cs typeface="+mn-cs"/>
                </a:rPr>
                <a:t>10  </a:t>
              </a:r>
              <a:r>
                <a:rPr kumimoji="1" lang="en-US" altLang="zh-CN" sz="2800" b="1" i="0" u="none" strike="noStrike" kern="1200" cap="none" spc="0" normalizeH="0" baseline="0" noProof="0" dirty="0" smtClean="0">
                  <a:ln>
                    <a:noFill/>
                  </a:ln>
                  <a:solidFill>
                    <a:srgbClr val="00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00FFFF"/>
                  </a:solidFill>
                  <a:effectLst/>
                  <a:uLnTx/>
                  <a:uFillTx/>
                  <a:latin typeface="Arial"/>
                  <a:ea typeface="宋体" panose="02010600030101010101" pitchFamily="2" charset="-122"/>
                  <a:cs typeface="+mn-cs"/>
                </a:rPr>
                <a:t>11</a:t>
              </a:r>
              <a:r>
                <a:rPr kumimoji="1" lang="en-US" altLang="zh-CN" sz="2800" b="1" i="0" u="none" strike="noStrike" kern="1200" cap="none" spc="0" normalizeH="0" baseline="-30000" noProof="0" dirty="0" smtClean="0">
                  <a:ln>
                    <a:noFill/>
                  </a:ln>
                  <a:solidFill>
                    <a:srgbClr val="FFFF00"/>
                  </a:solidFill>
                  <a:effectLst/>
                  <a:uLnTx/>
                  <a:uFillTx/>
                  <a:latin typeface="Arial"/>
                  <a:ea typeface="宋体" panose="02010600030101010101" pitchFamily="2" charset="-122"/>
                  <a:cs typeface="+mn-cs"/>
                </a:rPr>
                <a:t>  </a:t>
              </a:r>
              <a:r>
                <a:rPr kumimoji="1" lang="en-US" altLang="zh-CN" sz="2800" b="1" i="0" u="none" strike="noStrike" kern="1200" cap="none" spc="0" normalizeH="0" baseline="0" noProof="0" dirty="0" smtClean="0">
                  <a:ln>
                    <a:noFill/>
                  </a:ln>
                  <a:solidFill>
                    <a:srgbClr val="FF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FFFFFF"/>
                  </a:solidFill>
                  <a:effectLst/>
                  <a:uLnTx/>
                  <a:uFillTx/>
                  <a:latin typeface="Arial"/>
                  <a:ea typeface="宋体" panose="02010600030101010101" pitchFamily="2" charset="-122"/>
                  <a:cs typeface="+mn-cs"/>
                </a:rPr>
                <a:t>20  </a:t>
              </a:r>
              <a:r>
                <a:rPr kumimoji="1" lang="en-US" altLang="zh-CN" sz="2800" b="1" i="0" u="none" strike="noStrike" kern="1200" cap="none" spc="0" normalizeH="0" baseline="0" noProof="0" dirty="0" smtClean="0">
                  <a:ln>
                    <a:noFill/>
                  </a:ln>
                  <a:solidFill>
                    <a:srgbClr val="FF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FFFFFF"/>
                  </a:solidFill>
                  <a:effectLst/>
                  <a:uLnTx/>
                  <a:uFillTx/>
                  <a:latin typeface="Arial"/>
                  <a:ea typeface="宋体" panose="02010600030101010101" pitchFamily="2" charset="-122"/>
                  <a:cs typeface="+mn-cs"/>
                </a:rPr>
                <a:t>21  </a:t>
              </a:r>
              <a:r>
                <a:rPr kumimoji="1" lang="en-US" altLang="zh-CN" sz="2800" b="1" i="0" u="none" strike="noStrike" kern="1200" cap="none" spc="0" normalizeH="0" baseline="0" noProof="0" dirty="0" smtClean="0">
                  <a:ln>
                    <a:noFill/>
                  </a:ln>
                  <a:solidFill>
                    <a:srgbClr val="FFFFFF"/>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FFFFFF"/>
                  </a:solidFill>
                  <a:effectLst/>
                  <a:uLnTx/>
                  <a:uFillTx/>
                  <a:latin typeface="Arial"/>
                  <a:ea typeface="宋体" panose="02010600030101010101" pitchFamily="2" charset="-122"/>
                  <a:cs typeface="+mn-cs"/>
                </a:rPr>
                <a:t>22</a:t>
              </a:r>
              <a:r>
                <a:rPr kumimoji="1" lang="en-US" altLang="zh-CN" sz="2800" b="1" i="0" u="none" strike="noStrike" kern="1200" cap="none" spc="0" normalizeH="0" baseline="-30000" noProof="0" dirty="0" smtClean="0">
                  <a:ln>
                    <a:noFill/>
                  </a:ln>
                  <a:solidFill>
                    <a:srgbClr val="FFFF00"/>
                  </a:solidFill>
                  <a:effectLst/>
                  <a:uLnTx/>
                  <a:uFillTx/>
                  <a:latin typeface="Arial"/>
                  <a:ea typeface="宋体" panose="02010600030101010101" pitchFamily="2" charset="-122"/>
                  <a:cs typeface="+mn-cs"/>
                </a:rPr>
                <a:t>       …</a:t>
              </a:r>
              <a:r>
                <a:rPr kumimoji="1" lang="zh-CN" altLang="en-US" sz="2800" b="1" i="0" u="none" strike="noStrike" kern="1200" cap="none" spc="0" normalizeH="0" baseline="-30000" noProof="0" dirty="0" smtClean="0">
                  <a:ln>
                    <a:noFill/>
                  </a:ln>
                  <a:solidFill>
                    <a:srgbClr val="FFFF00"/>
                  </a:solidFill>
                  <a:effectLst/>
                  <a:uLnTx/>
                  <a:uFillTx/>
                  <a:latin typeface="Arial"/>
                  <a:ea typeface="宋体" panose="02010600030101010101" pitchFamily="2" charset="-122"/>
                  <a:cs typeface="+mn-cs"/>
                </a:rPr>
                <a:t>     </a:t>
              </a:r>
              <a:r>
                <a:rPr kumimoji="1" lang="en-US" altLang="zh-CN" sz="2800" b="1" i="0" u="none" strike="noStrike" kern="1200" cap="none" spc="0" normalizeH="0" baseline="0" noProof="0" dirty="0" smtClean="0">
                  <a:ln>
                    <a:noFill/>
                  </a:ln>
                  <a:solidFill>
                    <a:srgbClr val="66FF33"/>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66FF33"/>
                  </a:solidFill>
                  <a:effectLst/>
                  <a:uLnTx/>
                  <a:uFillTx/>
                  <a:latin typeface="Arial"/>
                  <a:ea typeface="宋体" panose="02010600030101010101" pitchFamily="2" charset="-122"/>
                  <a:cs typeface="+mn-cs"/>
                </a:rPr>
                <a:t>n-1 0  </a:t>
              </a:r>
              <a:r>
                <a:rPr kumimoji="1" lang="en-US" altLang="zh-CN" sz="2800" b="1" i="0" u="none" strike="noStrike" kern="1200" cap="none" spc="0" normalizeH="0" baseline="0" noProof="0" dirty="0" smtClean="0">
                  <a:ln>
                    <a:noFill/>
                  </a:ln>
                  <a:solidFill>
                    <a:srgbClr val="66FF33"/>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66FF33"/>
                  </a:solidFill>
                  <a:effectLst/>
                  <a:uLnTx/>
                  <a:uFillTx/>
                  <a:latin typeface="Arial"/>
                  <a:ea typeface="宋体" panose="02010600030101010101" pitchFamily="2" charset="-122"/>
                  <a:cs typeface="+mn-cs"/>
                </a:rPr>
                <a:t>n-1 1    …   </a:t>
              </a:r>
              <a:r>
                <a:rPr kumimoji="1" lang="en-US" altLang="zh-CN" sz="2800" b="1" i="0" u="none" strike="noStrike" kern="1200" cap="none" spc="0" normalizeH="0" baseline="0" noProof="0" dirty="0" smtClean="0">
                  <a:ln>
                    <a:noFill/>
                  </a:ln>
                  <a:solidFill>
                    <a:srgbClr val="66FF33"/>
                  </a:solidFill>
                  <a:effectLst/>
                  <a:uLnTx/>
                  <a:uFillTx/>
                  <a:latin typeface="Arial"/>
                  <a:ea typeface="宋体" panose="02010600030101010101" pitchFamily="2" charset="-122"/>
                  <a:cs typeface="+mn-cs"/>
                </a:rPr>
                <a:t>a</a:t>
              </a:r>
              <a:r>
                <a:rPr kumimoji="1" lang="en-US" altLang="zh-CN" sz="2800" b="1" i="0" u="none" strike="noStrike" kern="1200" cap="none" spc="0" normalizeH="0" baseline="-30000" noProof="0" dirty="0" smtClean="0">
                  <a:ln>
                    <a:noFill/>
                  </a:ln>
                  <a:solidFill>
                    <a:srgbClr val="66FF33"/>
                  </a:solidFill>
                  <a:effectLst/>
                  <a:uLnTx/>
                  <a:uFillTx/>
                  <a:latin typeface="Arial"/>
                  <a:ea typeface="宋体" panose="02010600030101010101" pitchFamily="2" charset="-122"/>
                  <a:cs typeface="+mn-cs"/>
                </a:rPr>
                <a:t>n-1 n-1</a:t>
              </a:r>
            </a:p>
          </p:txBody>
        </p:sp>
        <p:sp>
          <p:nvSpPr>
            <p:cNvPr id="56383" name="Text Box 21"/>
            <p:cNvSpPr txBox="1">
              <a:spLocks noChangeArrowheads="1"/>
            </p:cNvSpPr>
            <p:nvPr/>
          </p:nvSpPr>
          <p:spPr bwMode="auto">
            <a:xfrm>
              <a:off x="414" y="3237"/>
              <a:ext cx="51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 </a:t>
              </a:r>
              <a:r>
                <a:rPr kumimoji="1" lang="en-US" altLang="zh-CN" sz="2400" b="1" i="0" u="none" strike="noStrike" kern="1200" cap="none" spc="0" normalizeH="0" baseline="0" noProof="0">
                  <a:ln>
                    <a:noFill/>
                  </a:ln>
                  <a:solidFill>
                    <a:srgbClr val="FFFFFF"/>
                  </a:solidFill>
                  <a:effectLst/>
                  <a:uLnTx/>
                  <a:uFillTx/>
                  <a:latin typeface="隶书" panose="02010509060101010101" pitchFamily="49" charset="-122"/>
                  <a:ea typeface="隶书" panose="02010509060101010101" pitchFamily="49" charset="-122"/>
                  <a:cs typeface="+mn-cs"/>
                </a:rPr>
                <a:t>0   1   2   3   4   5                   n(n+1)/2-1</a:t>
              </a:r>
            </a:p>
          </p:txBody>
        </p:sp>
      </p:grpSp>
      <p:sp>
        <p:nvSpPr>
          <p:cNvPr id="56326" name="Text Box 25"/>
          <p:cNvSpPr txBox="1">
            <a:spLocks noChangeArrowheads="1"/>
          </p:cNvSpPr>
          <p:nvPr/>
        </p:nvSpPr>
        <p:spPr bwMode="auto">
          <a:xfrm>
            <a:off x="4171950" y="2084388"/>
            <a:ext cx="4695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t>性质：</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t>a</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隶书" panose="02010509060101010101" pitchFamily="49" charset="-122"/>
                <a:cs typeface="+mn-cs"/>
              </a:rPr>
              <a:t>i j</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t> = a</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隶书" panose="02010509060101010101" pitchFamily="49" charset="-122"/>
                <a:cs typeface="+mn-cs"/>
              </a:rPr>
              <a:t>j i</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t>  1</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i, j ≤n</a:t>
            </a:r>
          </a:p>
        </p:txBody>
      </p:sp>
      <p:sp>
        <p:nvSpPr>
          <p:cNvPr id="56327" name="AutoShape 6"/>
          <p:cNvSpPr>
            <a:spLocks/>
          </p:cNvSpPr>
          <p:nvPr/>
        </p:nvSpPr>
        <p:spPr bwMode="auto">
          <a:xfrm>
            <a:off x="254000" y="2882900"/>
            <a:ext cx="142875" cy="2232025"/>
          </a:xfrm>
          <a:prstGeom prst="leftBracket">
            <a:avLst>
              <a:gd name="adj" fmla="val 130185"/>
            </a:avLst>
          </a:pr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1" lang="zh-CN" altLang="zh-CN" sz="3600" b="0" i="0" u="none" strike="noStrike" kern="1200" cap="none" spc="0" normalizeH="0" baseline="0" noProof="0">
              <a:ln>
                <a:noFill/>
              </a:ln>
              <a:solidFill>
                <a:srgbClr val="FFFF66"/>
              </a:solidFill>
              <a:effectLst/>
              <a:uLnTx/>
              <a:uFillTx/>
              <a:latin typeface="隶书" panose="02010509060101010101" pitchFamily="49" charset="-122"/>
              <a:ea typeface="隶书" panose="02010509060101010101" pitchFamily="49" charset="-122"/>
              <a:cs typeface="+mn-cs"/>
            </a:endParaRPr>
          </a:p>
        </p:txBody>
      </p:sp>
      <p:sp>
        <p:nvSpPr>
          <p:cNvPr id="56328" name="AutoShape 7"/>
          <p:cNvSpPr>
            <a:spLocks/>
          </p:cNvSpPr>
          <p:nvPr/>
        </p:nvSpPr>
        <p:spPr bwMode="auto">
          <a:xfrm>
            <a:off x="4551363" y="2882900"/>
            <a:ext cx="169862" cy="2316163"/>
          </a:xfrm>
          <a:prstGeom prst="rightBracket">
            <a:avLst>
              <a:gd name="adj" fmla="val 113630"/>
            </a:avLst>
          </a:pr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aphicFrame>
        <p:nvGraphicFramePr>
          <p:cNvPr id="28" name="Group 208"/>
          <p:cNvGraphicFramePr>
            <a:graphicFrameLocks noGrp="1"/>
          </p:cNvGraphicFramePr>
          <p:nvPr/>
        </p:nvGraphicFramePr>
        <p:xfrm>
          <a:off x="484188" y="2740025"/>
          <a:ext cx="3995737" cy="2608264"/>
        </p:xfrm>
        <a:graphic>
          <a:graphicData uri="http://schemas.openxmlformats.org/drawingml/2006/table">
            <a:tbl>
              <a:tblPr/>
              <a:tblGrid>
                <a:gridCol w="799147">
                  <a:extLst>
                    <a:ext uri="{9D8B030D-6E8A-4147-A177-3AD203B41FA5}">
                      <a16:colId xmlns:a16="http://schemas.microsoft.com/office/drawing/2014/main" val="20000"/>
                    </a:ext>
                  </a:extLst>
                </a:gridCol>
                <a:gridCol w="799148">
                  <a:extLst>
                    <a:ext uri="{9D8B030D-6E8A-4147-A177-3AD203B41FA5}">
                      <a16:colId xmlns:a16="http://schemas.microsoft.com/office/drawing/2014/main" val="20001"/>
                    </a:ext>
                  </a:extLst>
                </a:gridCol>
                <a:gridCol w="799147">
                  <a:extLst>
                    <a:ext uri="{9D8B030D-6E8A-4147-A177-3AD203B41FA5}">
                      <a16:colId xmlns:a16="http://schemas.microsoft.com/office/drawing/2014/main" val="20002"/>
                    </a:ext>
                  </a:extLst>
                </a:gridCol>
                <a:gridCol w="799148">
                  <a:extLst>
                    <a:ext uri="{9D8B030D-6E8A-4147-A177-3AD203B41FA5}">
                      <a16:colId xmlns:a16="http://schemas.microsoft.com/office/drawing/2014/main" val="20003"/>
                    </a:ext>
                  </a:extLst>
                </a:gridCol>
                <a:gridCol w="799147">
                  <a:extLst>
                    <a:ext uri="{9D8B030D-6E8A-4147-A177-3AD203B41FA5}">
                      <a16:colId xmlns:a16="http://schemas.microsoft.com/office/drawing/2014/main" val="20004"/>
                    </a:ext>
                  </a:extLst>
                </a:gridCol>
              </a:tblGrid>
              <a:tr h="522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00</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FFFF00"/>
                          </a:solidFill>
                          <a:effectLst/>
                          <a:latin typeface="Times New Roman" pitchFamily="18" charset="0"/>
                          <a:ea typeface="楷体_GB2312" pitchFamily="49" charset="-122"/>
                        </a:rPr>
                        <a:t>01</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FFFF00"/>
                          </a:solidFill>
                          <a:effectLst/>
                          <a:latin typeface="Times New Roman" pitchFamily="18" charset="0"/>
                          <a:ea typeface="楷体_GB2312" pitchFamily="49" charset="-122"/>
                        </a:rPr>
                        <a:t>0 n-1</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10</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10</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FFFF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FFFF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FFFF00"/>
                          </a:solidFill>
                          <a:effectLst/>
                          <a:latin typeface="Times New Roman" pitchFamily="18" charset="0"/>
                          <a:ea typeface="楷体_GB2312" pitchFamily="49" charset="-122"/>
                        </a:rPr>
                        <a:t>1 n-1</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5207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dirty="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endParaRPr kumimoji="1" lang="zh-CN" altLang="zh-CN" sz="2400" b="1" i="0" u="none" strike="noStrike" cap="none" normalizeH="0" baseline="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n-1 0</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2400" b="1" i="0" u="none" strike="noStrike" cap="none" normalizeH="0" baseline="-25000" dirty="0" smtClean="0">
                          <a:ln>
                            <a:noFill/>
                          </a:ln>
                          <a:solidFill>
                            <a:srgbClr val="000000"/>
                          </a:solidFill>
                          <a:effectLst/>
                          <a:latin typeface="Times New Roman" pitchFamily="18" charset="0"/>
                          <a:ea typeface="楷体_GB2312" pitchFamily="49" charset="-122"/>
                        </a:rPr>
                        <a:t>n-1 1</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00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rgbClr val="000000"/>
                          </a:solidFill>
                          <a:effectLst/>
                          <a:latin typeface="Times New Roman" pitchFamily="18" charset="0"/>
                          <a:ea typeface="楷体_GB2312" pitchFamily="49" charset="-122"/>
                        </a:rPr>
                        <a:t>…</a:t>
                      </a: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000" b="1" i="0" u="none" strike="noStrike" cap="none" normalizeH="0" baseline="0" dirty="0" smtClean="0">
                          <a:ln>
                            <a:noFill/>
                          </a:ln>
                          <a:solidFill>
                            <a:srgbClr val="000000"/>
                          </a:solidFill>
                          <a:effectLst/>
                          <a:latin typeface="Times New Roman" pitchFamily="18" charset="0"/>
                          <a:ea typeface="楷体_GB2312" pitchFamily="49" charset="-122"/>
                        </a:rPr>
                        <a:t>a</a:t>
                      </a:r>
                      <a:r>
                        <a:rPr kumimoji="1" lang="en-US" altLang="zh-CN" sz="1800" b="1" i="0" u="none" strike="noStrike" cap="none" normalizeH="0" baseline="-25000" dirty="0" smtClean="0">
                          <a:ln>
                            <a:noFill/>
                          </a:ln>
                          <a:solidFill>
                            <a:srgbClr val="000000"/>
                          </a:solidFill>
                          <a:effectLst/>
                          <a:latin typeface="Times New Roman" pitchFamily="18" charset="0"/>
                          <a:ea typeface="楷体_GB2312" pitchFamily="49" charset="-122"/>
                        </a:rPr>
                        <a:t>n-1 n-1</a:t>
                      </a:r>
                      <a:endParaRPr kumimoji="1" lang="en-US" altLang="zh-CN" sz="2000" b="1" i="0" u="none" strike="noStrike" cap="none" normalizeH="0" baseline="-25000" dirty="0" smtClean="0">
                        <a:ln>
                          <a:noFill/>
                        </a:ln>
                        <a:solidFill>
                          <a:srgbClr val="000000"/>
                        </a:solidFill>
                        <a:effectLst/>
                        <a:latin typeface="Times New Roman" pitchFamily="18" charset="0"/>
                        <a:ea typeface="楷体_GB2312" pitchFamily="49" charset="-122"/>
                      </a:endParaRPr>
                    </a:p>
                  </a:txBody>
                  <a:tcPr marL="91442" marR="914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BE8B3"/>
                    </a:solidFill>
                  </a:tcPr>
                </a:tc>
                <a:extLst>
                  <a:ext uri="{0D108BD9-81ED-4DB2-BD59-A6C34878D82A}">
                    <a16:rowId xmlns:a16="http://schemas.microsoft.com/office/drawing/2014/main" val="10004"/>
                  </a:ext>
                </a:extLst>
              </a:tr>
            </a:tbl>
          </a:graphicData>
        </a:graphic>
      </p:graphicFrame>
      <p:sp>
        <p:nvSpPr>
          <p:cNvPr id="29" name="Text Box 22"/>
          <p:cNvSpPr txBox="1">
            <a:spLocks noChangeArrowheads="1"/>
          </p:cNvSpPr>
          <p:nvPr/>
        </p:nvSpPr>
        <p:spPr bwMode="auto">
          <a:xfrm>
            <a:off x="4775200" y="4194175"/>
            <a:ext cx="944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隶书" panose="02010509060101010101" pitchFamily="49" charset="-122"/>
                <a:cs typeface="+mn-cs"/>
              </a:rPr>
              <a:t>k</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隶书" panose="02010509060101010101" pitchFamily="49" charset="-122"/>
                <a:cs typeface="+mn-cs"/>
              </a:rPr>
              <a:t>=</a:t>
            </a:r>
          </a:p>
        </p:txBody>
      </p:sp>
      <p:sp>
        <p:nvSpPr>
          <p:cNvPr id="30" name="Text Box 23"/>
          <p:cNvSpPr txBox="1">
            <a:spLocks noChangeArrowheads="1"/>
          </p:cNvSpPr>
          <p:nvPr/>
        </p:nvSpPr>
        <p:spPr bwMode="auto">
          <a:xfrm>
            <a:off x="5545138" y="3968750"/>
            <a:ext cx="347503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i(i+1)/2 + j    </a:t>
            </a: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当 </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i </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sym typeface="Symbol" panose="05050102010706020507" pitchFamily="18" charset="2"/>
              </a:rPr>
              <a:t></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 j</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j(j+1)/2 + i    </a:t>
            </a: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当 </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i </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sym typeface="Symbol" panose="05050102010706020507" pitchFamily="18" charset="2"/>
              </a:rPr>
              <a:t></a:t>
            </a: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幼圆" panose="02010509060101010101" pitchFamily="49" charset="-122"/>
                <a:cs typeface="+mn-cs"/>
              </a:rPr>
              <a:t> j</a:t>
            </a:r>
          </a:p>
        </p:txBody>
      </p:sp>
      <p:sp>
        <p:nvSpPr>
          <p:cNvPr id="31" name="AutoShape 24"/>
          <p:cNvSpPr>
            <a:spLocks/>
          </p:cNvSpPr>
          <p:nvPr/>
        </p:nvSpPr>
        <p:spPr bwMode="auto">
          <a:xfrm>
            <a:off x="5391150" y="4133850"/>
            <a:ext cx="147638" cy="787400"/>
          </a:xfrm>
          <a:prstGeom prst="leftBrace">
            <a:avLst>
              <a:gd name="adj1" fmla="val 44444"/>
              <a:gd name="adj2" fmla="val 50000"/>
            </a:avLst>
          </a:pr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32" name="Text Box 26"/>
          <p:cNvSpPr txBox="1">
            <a:spLocks noChangeArrowheads="1"/>
          </p:cNvSpPr>
          <p:nvPr/>
        </p:nvSpPr>
        <p:spPr bwMode="auto">
          <a:xfrm>
            <a:off x="4916488" y="2811463"/>
            <a:ext cx="3395662"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对于下标 </a:t>
            </a:r>
            <a:r>
              <a:rPr kumimoji="1" lang="en-US" altLang="zh-CN"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i, j</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，线性地址</a:t>
            </a:r>
            <a:endPar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4464135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build="p"/>
      <p:bldP spid="31" grpId="0" animBg="1"/>
      <p:bldP spid="3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4"/>
          <p:cNvSpPr>
            <a:spLocks noGrp="1"/>
          </p:cNvSpPr>
          <p:nvPr>
            <p:ph type="sldNum" sz="quarter" idx="11"/>
          </p:nvPr>
        </p:nvSpPr>
        <p:spPr/>
        <p:txBody>
          <a:bodyPr/>
          <a:lstStyle/>
          <a:p>
            <a:pPr>
              <a:defRPr/>
            </a:pPr>
            <a:r>
              <a:rPr lang="zh-CN" altLang="en-US"/>
              <a:t>第 </a:t>
            </a:r>
            <a:fld id="{B97CFB9D-9CD8-4606-A9B4-DCD4025661BC}" type="slidenum">
              <a:rPr lang="zh-CN" altLang="en-US" b="1">
                <a:solidFill>
                  <a:srgbClr val="66CCFF"/>
                </a:solidFill>
              </a:rPr>
              <a:pPr>
                <a:defRPr/>
              </a:pPr>
              <a:t>41</a:t>
            </a:fld>
            <a:r>
              <a:rPr lang="en-US" altLang="zh-CN" b="1"/>
              <a:t> </a:t>
            </a:r>
            <a:r>
              <a:rPr lang="zh-CN" altLang="en-US"/>
              <a:t>页</a:t>
            </a:r>
            <a:endParaRPr lang="zh-CN" altLang="en-US" sz="1800">
              <a:latin typeface="Arial" charset="0"/>
            </a:endParaRPr>
          </a:p>
        </p:txBody>
      </p:sp>
      <p:sp>
        <p:nvSpPr>
          <p:cNvPr id="39939" name="Rectangle 2"/>
          <p:cNvSpPr>
            <a:spLocks noGrp="1" noChangeArrowheads="1"/>
          </p:cNvSpPr>
          <p:nvPr>
            <p:ph type="title"/>
          </p:nvPr>
        </p:nvSpPr>
        <p:spPr/>
        <p:txBody>
          <a:bodyPr/>
          <a:lstStyle/>
          <a:p>
            <a:pPr eaLnBrk="1" hangingPunct="1"/>
            <a:r>
              <a:rPr lang="en-US" altLang="zh-CN" i="0" smtClean="0">
                <a:solidFill>
                  <a:srgbClr val="FFFF66"/>
                </a:solidFill>
              </a:rPr>
              <a:t>5.3.1 </a:t>
            </a:r>
            <a:r>
              <a:rPr lang="zh-CN" altLang="en-US" i="0" smtClean="0">
                <a:solidFill>
                  <a:srgbClr val="FFFF66"/>
                </a:solidFill>
              </a:rPr>
              <a:t>特殊矩阵</a:t>
            </a:r>
          </a:p>
        </p:txBody>
      </p:sp>
      <p:sp>
        <p:nvSpPr>
          <p:cNvPr id="39940" name="Rectangle 3"/>
          <p:cNvSpPr>
            <a:spLocks noGrp="1" noChangeArrowheads="1"/>
          </p:cNvSpPr>
          <p:nvPr>
            <p:ph type="body" idx="1"/>
          </p:nvPr>
        </p:nvSpPr>
        <p:spPr>
          <a:xfrm>
            <a:off x="228600" y="728663"/>
            <a:ext cx="8648700" cy="630237"/>
          </a:xfrm>
        </p:spPr>
        <p:txBody>
          <a:bodyPr/>
          <a:lstStyle/>
          <a:p>
            <a:pPr eaLnBrk="1" hangingPunct="1">
              <a:lnSpc>
                <a:spcPct val="110000"/>
              </a:lnSpc>
            </a:pPr>
            <a:r>
              <a:rPr lang="zh-CN" altLang="en-US" smtClean="0"/>
              <a:t>对称矩阵</a:t>
            </a:r>
            <a:r>
              <a:rPr lang="en-US" altLang="zh-CN" smtClean="0"/>
              <a:t>/</a:t>
            </a:r>
            <a:r>
              <a:rPr lang="zh-CN" altLang="en-US" smtClean="0"/>
              <a:t>上（下）三角矩阵</a:t>
            </a:r>
            <a:endParaRPr lang="zh-CN" altLang="en-US" smtClean="0">
              <a:solidFill>
                <a:schemeClr val="tx1"/>
              </a:solidFill>
            </a:endParaRPr>
          </a:p>
        </p:txBody>
      </p:sp>
      <p:sp>
        <p:nvSpPr>
          <p:cNvPr id="1457180" name="Text Box 28"/>
          <p:cNvSpPr txBox="1">
            <a:spLocks noChangeArrowheads="1"/>
          </p:cNvSpPr>
          <p:nvPr/>
        </p:nvSpPr>
        <p:spPr bwMode="auto">
          <a:xfrm>
            <a:off x="276225" y="4806950"/>
            <a:ext cx="8678863" cy="1890713"/>
          </a:xfrm>
          <a:prstGeom prst="rect">
            <a:avLst/>
          </a:prstGeom>
          <a:noFill/>
          <a:ln w="9525">
            <a:noFill/>
            <a:prstDash val="dashDot"/>
            <a:miter lim="800000"/>
            <a:headEnd/>
            <a:tailEnd/>
          </a:ln>
        </p:spPr>
        <p:txBody>
          <a:bodyPr lIns="36000" tIns="10800" rIns="0" bIns="10800"/>
          <a:lstStyle/>
          <a:p>
            <a:pPr algn="just">
              <a:lnSpc>
                <a:spcPct val="100000"/>
              </a:lnSpc>
              <a:spcBef>
                <a:spcPct val="0"/>
              </a:spcBef>
              <a:buClrTx/>
              <a:buFontTx/>
              <a:buNone/>
            </a:pPr>
            <a:r>
              <a:rPr kumimoji="0" lang="en-US" altLang="zh-CN" sz="2800" i="1">
                <a:solidFill>
                  <a:schemeClr val="tx1"/>
                </a:solidFill>
                <a:latin typeface="Times New Roman" pitchFamily="18" charset="0"/>
              </a:rPr>
              <a:t>a</a:t>
            </a:r>
            <a:r>
              <a:rPr kumimoji="0" lang="en-US" altLang="zh-CN" sz="2800" i="1" baseline="-25000">
                <a:solidFill>
                  <a:schemeClr val="tx1"/>
                </a:solidFill>
                <a:latin typeface="Times New Roman" pitchFamily="18" charset="0"/>
              </a:rPr>
              <a:t>ij</a:t>
            </a:r>
            <a:r>
              <a:rPr kumimoji="0" lang="en-US" altLang="zh-CN" sz="2800" i="1">
                <a:solidFill>
                  <a:schemeClr val="tx1"/>
                </a:solidFill>
                <a:latin typeface="Times New Roman" pitchFamily="18" charset="0"/>
              </a:rPr>
              <a:t> </a:t>
            </a:r>
            <a:r>
              <a:rPr kumimoji="0" lang="zh-CN" altLang="en-US" sz="2800">
                <a:solidFill>
                  <a:schemeClr val="tx1"/>
                </a:solidFill>
                <a:latin typeface="Times New Roman" pitchFamily="18" charset="0"/>
              </a:rPr>
              <a:t>在一维数组中的序号 = 阴影部分的面积</a:t>
            </a:r>
          </a:p>
          <a:p>
            <a:pPr algn="just">
              <a:lnSpc>
                <a:spcPct val="100000"/>
              </a:lnSpc>
              <a:spcBef>
                <a:spcPct val="0"/>
              </a:spcBef>
              <a:buClrTx/>
              <a:buFontTx/>
              <a:buNone/>
            </a:pPr>
            <a:r>
              <a:rPr kumimoji="0" lang="zh-CN" altLang="en-US" sz="2800">
                <a:solidFill>
                  <a:schemeClr val="tx1"/>
                </a:solidFill>
                <a:latin typeface="Times New Roman" pitchFamily="18" charset="0"/>
              </a:rPr>
              <a:t>                                         =</a:t>
            </a:r>
            <a:r>
              <a:rPr kumimoji="0" lang="zh-CN" altLang="en-US" sz="2800" i="1">
                <a:solidFill>
                  <a:schemeClr val="tx1"/>
                </a:solidFill>
                <a:latin typeface="Times New Roman" pitchFamily="18" charset="0"/>
              </a:rPr>
              <a:t> </a:t>
            </a:r>
            <a:r>
              <a:rPr kumimoji="0" lang="en-US" altLang="zh-CN" sz="2800" i="1">
                <a:solidFill>
                  <a:schemeClr val="tx1"/>
                </a:solidFill>
                <a:latin typeface="Times New Roman" pitchFamily="18" charset="0"/>
              </a:rPr>
              <a:t>i</a:t>
            </a:r>
            <a:r>
              <a:rPr kumimoji="0" lang="en-US" altLang="zh-CN" sz="2800">
                <a:solidFill>
                  <a:schemeClr val="tx1"/>
                </a:solidFill>
                <a:latin typeface="Times New Roman" pitchFamily="18" charset="0"/>
              </a:rPr>
              <a:t>×</a:t>
            </a:r>
            <a:r>
              <a:rPr kumimoji="0" lang="en-US" altLang="zh-CN" sz="2800">
                <a:solidFill>
                  <a:schemeClr val="tx1"/>
                </a:solidFill>
                <a:latin typeface="宋体" pitchFamily="2" charset="-122"/>
              </a:rPr>
              <a:t>(</a:t>
            </a:r>
            <a:r>
              <a:rPr kumimoji="0" lang="en-US" altLang="zh-CN" sz="2800" i="1">
                <a:solidFill>
                  <a:schemeClr val="tx1"/>
                </a:solidFill>
                <a:latin typeface="Times New Roman" pitchFamily="18" charset="0"/>
              </a:rPr>
              <a:t>i</a:t>
            </a:r>
            <a:r>
              <a:rPr kumimoji="0" lang="en-US" altLang="zh-CN" sz="2800">
                <a:solidFill>
                  <a:schemeClr val="tx1"/>
                </a:solidFill>
                <a:latin typeface="Times New Roman" pitchFamily="18" charset="0"/>
              </a:rPr>
              <a:t>+1</a:t>
            </a:r>
            <a:r>
              <a:rPr kumimoji="0" lang="en-US" altLang="zh-CN" sz="2800">
                <a:solidFill>
                  <a:schemeClr val="tx1"/>
                </a:solidFill>
                <a:latin typeface="宋体" pitchFamily="2" charset="-122"/>
              </a:rPr>
              <a:t>)</a:t>
            </a:r>
            <a:r>
              <a:rPr kumimoji="0" lang="en-US" altLang="zh-CN" sz="2800">
                <a:solidFill>
                  <a:schemeClr val="tx1"/>
                </a:solidFill>
                <a:latin typeface="Times New Roman" pitchFamily="18" charset="0"/>
              </a:rPr>
              <a:t>/2+ </a:t>
            </a:r>
            <a:r>
              <a:rPr kumimoji="0" lang="en-US" altLang="zh-CN" sz="2800" i="1">
                <a:solidFill>
                  <a:schemeClr val="tx1"/>
                </a:solidFill>
                <a:latin typeface="Times New Roman" pitchFamily="18" charset="0"/>
              </a:rPr>
              <a:t>j</a:t>
            </a:r>
            <a:r>
              <a:rPr kumimoji="0" lang="en-US" altLang="zh-CN" sz="2800">
                <a:solidFill>
                  <a:schemeClr val="tx1"/>
                </a:solidFill>
                <a:latin typeface="Times New Roman" pitchFamily="18" charset="0"/>
              </a:rPr>
              <a:t>+1</a:t>
            </a:r>
          </a:p>
          <a:p>
            <a:pPr algn="just">
              <a:lnSpc>
                <a:spcPct val="100000"/>
              </a:lnSpc>
              <a:spcBef>
                <a:spcPct val="0"/>
              </a:spcBef>
              <a:buClrTx/>
              <a:buFontTx/>
              <a:buNone/>
            </a:pPr>
            <a:r>
              <a:rPr kumimoji="0" lang="en-US" altLang="zh-CN" sz="2800">
                <a:solidFill>
                  <a:schemeClr val="tx1"/>
                </a:solidFill>
                <a:latin typeface="Times New Roman" pitchFamily="18" charset="0"/>
              </a:rPr>
              <a:t>∵</a:t>
            </a:r>
            <a:r>
              <a:rPr kumimoji="0" lang="zh-CN" altLang="en-US" sz="2800">
                <a:solidFill>
                  <a:schemeClr val="tx1"/>
                </a:solidFill>
                <a:latin typeface="Times New Roman" pitchFamily="18" charset="0"/>
              </a:rPr>
              <a:t>一维数组下标从0开始    ∴ </a:t>
            </a:r>
            <a:r>
              <a:rPr kumimoji="0" lang="en-US" altLang="zh-CN" sz="2800" i="1">
                <a:solidFill>
                  <a:schemeClr val="tx1"/>
                </a:solidFill>
                <a:latin typeface="Times New Roman" pitchFamily="18" charset="0"/>
              </a:rPr>
              <a:t>a</a:t>
            </a:r>
            <a:r>
              <a:rPr kumimoji="0" lang="en-US" altLang="zh-CN" sz="2800" i="1" baseline="-25000">
                <a:solidFill>
                  <a:schemeClr val="tx1"/>
                </a:solidFill>
                <a:latin typeface="Times New Roman" pitchFamily="18" charset="0"/>
              </a:rPr>
              <a:t>ij</a:t>
            </a:r>
            <a:r>
              <a:rPr kumimoji="0" lang="en-US" altLang="zh-CN" sz="2800" i="1">
                <a:solidFill>
                  <a:schemeClr val="tx1"/>
                </a:solidFill>
                <a:latin typeface="Times New Roman" pitchFamily="18" charset="0"/>
              </a:rPr>
              <a:t> </a:t>
            </a:r>
            <a:r>
              <a:rPr kumimoji="0" lang="zh-CN" altLang="en-US" sz="2800">
                <a:solidFill>
                  <a:schemeClr val="tx1"/>
                </a:solidFill>
                <a:latin typeface="Times New Roman" pitchFamily="18" charset="0"/>
              </a:rPr>
              <a:t>在一维数组中的下标</a:t>
            </a:r>
          </a:p>
          <a:p>
            <a:pPr algn="just">
              <a:lnSpc>
                <a:spcPct val="100000"/>
              </a:lnSpc>
              <a:spcBef>
                <a:spcPct val="0"/>
              </a:spcBef>
              <a:buClrTx/>
              <a:buFontTx/>
              <a:buNone/>
            </a:pPr>
            <a:r>
              <a:rPr kumimoji="0" lang="en-US" altLang="zh-CN" sz="2800" i="1">
                <a:solidFill>
                  <a:schemeClr val="tx1"/>
                </a:solidFill>
                <a:latin typeface="Times New Roman" pitchFamily="18" charset="0"/>
              </a:rPr>
              <a:t>                                                    k </a:t>
            </a:r>
            <a:r>
              <a:rPr kumimoji="0" lang="en-US" altLang="zh-CN" sz="2800">
                <a:solidFill>
                  <a:schemeClr val="tx1"/>
                </a:solidFill>
                <a:latin typeface="Times New Roman" pitchFamily="18" charset="0"/>
              </a:rPr>
              <a:t>=</a:t>
            </a:r>
            <a:r>
              <a:rPr kumimoji="0" lang="en-US" altLang="zh-CN" sz="2800" i="1">
                <a:solidFill>
                  <a:schemeClr val="tx1"/>
                </a:solidFill>
                <a:latin typeface="Times New Roman" pitchFamily="18" charset="0"/>
              </a:rPr>
              <a:t> i</a:t>
            </a:r>
            <a:r>
              <a:rPr kumimoji="0" lang="en-US" altLang="zh-CN" sz="2800">
                <a:solidFill>
                  <a:schemeClr val="tx1"/>
                </a:solidFill>
                <a:latin typeface="Times New Roman" pitchFamily="18" charset="0"/>
              </a:rPr>
              <a:t>×</a:t>
            </a:r>
            <a:r>
              <a:rPr kumimoji="0" lang="en-US" altLang="zh-CN" sz="2800">
                <a:solidFill>
                  <a:schemeClr val="tx1"/>
                </a:solidFill>
                <a:latin typeface="宋体" pitchFamily="2" charset="-122"/>
              </a:rPr>
              <a:t>(</a:t>
            </a:r>
            <a:r>
              <a:rPr kumimoji="0" lang="en-US" altLang="zh-CN" sz="2800" i="1">
                <a:solidFill>
                  <a:schemeClr val="tx1"/>
                </a:solidFill>
                <a:latin typeface="Times New Roman" pitchFamily="18" charset="0"/>
              </a:rPr>
              <a:t>i</a:t>
            </a:r>
            <a:r>
              <a:rPr kumimoji="0" lang="en-US" altLang="zh-CN" sz="2800">
                <a:solidFill>
                  <a:schemeClr val="tx1"/>
                </a:solidFill>
                <a:latin typeface="Times New Roman" pitchFamily="18" charset="0"/>
              </a:rPr>
              <a:t>+1</a:t>
            </a:r>
            <a:r>
              <a:rPr kumimoji="0" lang="en-US" altLang="zh-CN" sz="2800">
                <a:solidFill>
                  <a:schemeClr val="tx1"/>
                </a:solidFill>
                <a:latin typeface="宋体" pitchFamily="2" charset="-122"/>
              </a:rPr>
              <a:t>)</a:t>
            </a:r>
            <a:r>
              <a:rPr kumimoji="0" lang="en-US" altLang="zh-CN" sz="2800">
                <a:solidFill>
                  <a:schemeClr val="tx1"/>
                </a:solidFill>
                <a:latin typeface="Times New Roman" pitchFamily="18" charset="0"/>
              </a:rPr>
              <a:t>/2+ </a:t>
            </a:r>
            <a:r>
              <a:rPr kumimoji="0" lang="en-US" altLang="zh-CN" sz="2800" i="1">
                <a:solidFill>
                  <a:schemeClr val="tx1"/>
                </a:solidFill>
                <a:latin typeface="Times New Roman" pitchFamily="18" charset="0"/>
              </a:rPr>
              <a:t>j</a:t>
            </a:r>
            <a:endParaRPr kumimoji="0" lang="en-US" altLang="zh-CN" sz="2800">
              <a:solidFill>
                <a:schemeClr val="tx1"/>
              </a:solidFill>
              <a:latin typeface="Times New Roman" pitchFamily="18" charset="0"/>
            </a:endParaRPr>
          </a:p>
        </p:txBody>
      </p:sp>
      <p:sp>
        <p:nvSpPr>
          <p:cNvPr id="39942" name="Text Box 29"/>
          <p:cNvSpPr txBox="1">
            <a:spLocks noChangeArrowheads="1"/>
          </p:cNvSpPr>
          <p:nvPr/>
        </p:nvSpPr>
        <p:spPr bwMode="auto">
          <a:xfrm>
            <a:off x="1089025" y="1790700"/>
            <a:ext cx="554038" cy="2879725"/>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zh-CN" altLang="en-US" sz="2400">
                <a:solidFill>
                  <a:schemeClr val="tx1"/>
                </a:solidFill>
                <a:latin typeface="Times New Roman" pitchFamily="18" charset="0"/>
              </a:rPr>
              <a:t>  0</a:t>
            </a:r>
          </a:p>
          <a:p>
            <a:pPr algn="just">
              <a:lnSpc>
                <a:spcPct val="100000"/>
              </a:lnSpc>
              <a:spcBef>
                <a:spcPct val="0"/>
              </a:spcBef>
              <a:buClrTx/>
              <a:buFontTx/>
              <a:buNone/>
            </a:pPr>
            <a:endParaRPr kumimoji="0" lang="zh-CN" altLang="en-US" sz="2400">
              <a:solidFill>
                <a:schemeClr val="tx1"/>
              </a:solidFill>
              <a:latin typeface="Times New Roman" pitchFamily="18" charset="0"/>
            </a:endParaRPr>
          </a:p>
          <a:p>
            <a:pPr algn="just">
              <a:lnSpc>
                <a:spcPct val="100000"/>
              </a:lnSpc>
              <a:spcBef>
                <a:spcPct val="0"/>
              </a:spcBef>
              <a:buClrTx/>
              <a:buFontTx/>
              <a:buNone/>
            </a:pPr>
            <a:r>
              <a:rPr kumimoji="0" lang="zh-CN" altLang="en-US" sz="2400">
                <a:solidFill>
                  <a:schemeClr val="tx1"/>
                </a:solidFill>
                <a:latin typeface="Times New Roman" pitchFamily="18" charset="0"/>
              </a:rPr>
              <a:t> …</a:t>
            </a:r>
          </a:p>
          <a:p>
            <a:pPr algn="just">
              <a:lnSpc>
                <a:spcPct val="100000"/>
              </a:lnSpc>
              <a:spcBef>
                <a:spcPct val="0"/>
              </a:spcBef>
              <a:buClrTx/>
              <a:buFontTx/>
              <a:buNone/>
            </a:pPr>
            <a:endParaRPr kumimoji="0" lang="zh-CN" altLang="en-US" sz="2400">
              <a:solidFill>
                <a:schemeClr val="tx1"/>
              </a:solidFill>
              <a:latin typeface="Times New Roman" pitchFamily="18" charset="0"/>
            </a:endParaRPr>
          </a:p>
          <a:p>
            <a:pPr algn="just">
              <a:lnSpc>
                <a:spcPct val="100000"/>
              </a:lnSpc>
              <a:spcBef>
                <a:spcPct val="0"/>
              </a:spcBef>
              <a:buClrTx/>
              <a:buFontTx/>
              <a:buNone/>
            </a:pPr>
            <a:endParaRPr kumimoji="0" lang="zh-CN" altLang="en-US" sz="1800" i="1">
              <a:solidFill>
                <a:schemeClr val="tx1"/>
              </a:solidFill>
              <a:latin typeface="Times New Roman" pitchFamily="18" charset="0"/>
            </a:endParaRPr>
          </a:p>
          <a:p>
            <a:pPr algn="just">
              <a:lnSpc>
                <a:spcPct val="100000"/>
              </a:lnSpc>
              <a:spcBef>
                <a:spcPct val="0"/>
              </a:spcBef>
              <a:buClrTx/>
              <a:buFontTx/>
              <a:buNone/>
            </a:pPr>
            <a:endParaRPr kumimoji="0" lang="en-US" altLang="zh-CN" sz="2400" i="1">
              <a:solidFill>
                <a:schemeClr val="tx1"/>
              </a:solidFill>
              <a:latin typeface="Times New Roman" pitchFamily="18" charset="0"/>
            </a:endParaRPr>
          </a:p>
          <a:p>
            <a:pPr algn="just">
              <a:lnSpc>
                <a:spcPct val="100000"/>
              </a:lnSpc>
              <a:spcBef>
                <a:spcPct val="0"/>
              </a:spcBef>
              <a:buClrTx/>
              <a:buFontTx/>
              <a:buNone/>
            </a:pPr>
            <a:r>
              <a:rPr kumimoji="0" lang="en-US" altLang="zh-CN" sz="2400" i="1">
                <a:solidFill>
                  <a:schemeClr val="tx1"/>
                </a:solidFill>
                <a:latin typeface="Times New Roman" pitchFamily="18" charset="0"/>
              </a:rPr>
              <a:t>  i</a:t>
            </a:r>
          </a:p>
          <a:p>
            <a:pPr algn="just">
              <a:lnSpc>
                <a:spcPct val="100000"/>
              </a:lnSpc>
              <a:spcBef>
                <a:spcPct val="0"/>
              </a:spcBef>
              <a:buClrTx/>
              <a:buFontTx/>
              <a:buNone/>
            </a:pPr>
            <a:r>
              <a:rPr kumimoji="0" lang="en-US" altLang="zh-CN" sz="2400" i="1">
                <a:solidFill>
                  <a:schemeClr val="tx1"/>
                </a:solidFill>
                <a:latin typeface="Times New Roman" pitchFamily="18" charset="0"/>
              </a:rPr>
              <a:t>n</a:t>
            </a:r>
            <a:r>
              <a:rPr kumimoji="0" lang="en-US" altLang="zh-CN" sz="2400">
                <a:solidFill>
                  <a:schemeClr val="tx1"/>
                </a:solidFill>
                <a:latin typeface="宋体" pitchFamily="2" charset="-122"/>
              </a:rPr>
              <a:t>-</a:t>
            </a:r>
            <a:r>
              <a:rPr kumimoji="0" lang="en-US" altLang="zh-CN" sz="2400">
                <a:solidFill>
                  <a:schemeClr val="tx1"/>
                </a:solidFill>
                <a:latin typeface="Times New Roman" pitchFamily="18" charset="0"/>
              </a:rPr>
              <a:t>1</a:t>
            </a:r>
          </a:p>
        </p:txBody>
      </p:sp>
      <p:sp>
        <p:nvSpPr>
          <p:cNvPr id="39943" name="Text Box 30"/>
          <p:cNvSpPr txBox="1">
            <a:spLocks noChangeArrowheads="1"/>
          </p:cNvSpPr>
          <p:nvPr/>
        </p:nvSpPr>
        <p:spPr bwMode="auto">
          <a:xfrm>
            <a:off x="1746250" y="1382713"/>
            <a:ext cx="2593975" cy="433387"/>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zh-CN" altLang="en-US" sz="2000">
                <a:solidFill>
                  <a:schemeClr val="tx1"/>
                </a:solidFill>
                <a:latin typeface="Times New Roman" pitchFamily="18" charset="0"/>
              </a:rPr>
              <a:t>0  …     </a:t>
            </a:r>
            <a:r>
              <a:rPr kumimoji="0" lang="en-US" altLang="zh-CN" sz="2000" i="1">
                <a:solidFill>
                  <a:schemeClr val="tx1"/>
                </a:solidFill>
                <a:latin typeface="Times New Roman" pitchFamily="18" charset="0"/>
              </a:rPr>
              <a:t>j    </a:t>
            </a:r>
            <a:r>
              <a:rPr kumimoji="0" lang="en-US" altLang="zh-CN" sz="2000">
                <a:solidFill>
                  <a:schemeClr val="tx1"/>
                </a:solidFill>
                <a:latin typeface="Times New Roman" pitchFamily="18" charset="0"/>
              </a:rPr>
              <a:t>…          </a:t>
            </a:r>
            <a:r>
              <a:rPr kumimoji="0" lang="en-US" altLang="zh-CN" sz="2000" i="1">
                <a:solidFill>
                  <a:schemeClr val="tx1"/>
                </a:solidFill>
                <a:latin typeface="Times New Roman" pitchFamily="18" charset="0"/>
              </a:rPr>
              <a:t>n</a:t>
            </a:r>
            <a:r>
              <a:rPr kumimoji="0" lang="en-US" altLang="zh-CN" sz="2000">
                <a:solidFill>
                  <a:schemeClr val="tx1"/>
                </a:solidFill>
                <a:latin typeface="宋体" pitchFamily="2" charset="-122"/>
              </a:rPr>
              <a:t>-</a:t>
            </a:r>
            <a:r>
              <a:rPr kumimoji="0" lang="en-US" altLang="zh-CN" sz="2000">
                <a:solidFill>
                  <a:schemeClr val="tx1"/>
                </a:solidFill>
                <a:latin typeface="Times New Roman" pitchFamily="18" charset="0"/>
              </a:rPr>
              <a:t>1</a:t>
            </a:r>
          </a:p>
        </p:txBody>
      </p:sp>
      <p:sp>
        <p:nvSpPr>
          <p:cNvPr id="39944" name="Text Box 31"/>
          <p:cNvSpPr txBox="1">
            <a:spLocks noChangeArrowheads="1"/>
          </p:cNvSpPr>
          <p:nvPr/>
        </p:nvSpPr>
        <p:spPr bwMode="auto">
          <a:xfrm>
            <a:off x="1679575" y="1768475"/>
            <a:ext cx="2514600" cy="2921000"/>
          </a:xfrm>
          <a:prstGeom prst="rect">
            <a:avLst/>
          </a:prstGeom>
          <a:noFill/>
          <a:ln w="9525">
            <a:solidFill>
              <a:schemeClr val="tx1"/>
            </a:solidFill>
            <a:miter lim="800000"/>
            <a:headEnd/>
            <a:tailEnd/>
          </a:ln>
        </p:spPr>
        <p:txBody>
          <a:bodyPr/>
          <a:lstStyle/>
          <a:p>
            <a:pPr algn="just">
              <a:lnSpc>
                <a:spcPct val="112000"/>
              </a:lnSpc>
              <a:spcBef>
                <a:spcPct val="0"/>
              </a:spcBef>
              <a:buClrTx/>
              <a:buFontTx/>
              <a:buNone/>
            </a:pPr>
            <a:endParaRPr kumimoji="0" lang="zh-CN" altLang="en-US" sz="2000" b="0">
              <a:solidFill>
                <a:schemeClr val="tx1"/>
              </a:solidFill>
              <a:latin typeface="Times New Roman" pitchFamily="18" charset="0"/>
            </a:endParaRPr>
          </a:p>
          <a:p>
            <a:pPr algn="just">
              <a:lnSpc>
                <a:spcPct val="112000"/>
              </a:lnSpc>
              <a:spcBef>
                <a:spcPct val="0"/>
              </a:spcBef>
              <a:buClrTx/>
              <a:buFontTx/>
              <a:buNone/>
            </a:pPr>
            <a:endParaRPr kumimoji="0" lang="zh-CN" altLang="en-US" sz="2000" b="0">
              <a:solidFill>
                <a:schemeClr val="tx1"/>
              </a:solidFill>
              <a:latin typeface="Times New Roman" pitchFamily="18" charset="0"/>
            </a:endParaRPr>
          </a:p>
          <a:p>
            <a:pPr algn="just">
              <a:lnSpc>
                <a:spcPct val="112000"/>
              </a:lnSpc>
              <a:spcBef>
                <a:spcPct val="0"/>
              </a:spcBef>
              <a:buClrTx/>
              <a:buFontTx/>
              <a:buNone/>
            </a:pPr>
            <a:endParaRPr kumimoji="0" lang="zh-CN" altLang="en-US" sz="2000" b="0">
              <a:solidFill>
                <a:schemeClr val="tx1"/>
              </a:solidFill>
              <a:latin typeface="Times New Roman" pitchFamily="18" charset="0"/>
            </a:endParaRPr>
          </a:p>
          <a:p>
            <a:pPr algn="just">
              <a:lnSpc>
                <a:spcPct val="112000"/>
              </a:lnSpc>
              <a:spcBef>
                <a:spcPct val="0"/>
              </a:spcBef>
              <a:buClrTx/>
              <a:buFontTx/>
              <a:buNone/>
            </a:pPr>
            <a:r>
              <a:rPr kumimoji="0" lang="zh-CN" altLang="en-US" sz="2000" b="0">
                <a:solidFill>
                  <a:schemeClr val="tx1"/>
                </a:solidFill>
                <a:latin typeface="Times New Roman" pitchFamily="18" charset="0"/>
              </a:rPr>
              <a:t>               </a:t>
            </a:r>
          </a:p>
        </p:txBody>
      </p:sp>
      <p:grpSp>
        <p:nvGrpSpPr>
          <p:cNvPr id="2" name="Group 32"/>
          <p:cNvGrpSpPr>
            <a:grpSpLocks/>
          </p:cNvGrpSpPr>
          <p:nvPr/>
        </p:nvGrpSpPr>
        <p:grpSpPr bwMode="auto">
          <a:xfrm>
            <a:off x="1679575" y="2178050"/>
            <a:ext cx="2497138" cy="2065338"/>
            <a:chOff x="1724" y="11133"/>
            <a:chExt cx="3150" cy="1545"/>
          </a:xfrm>
        </p:grpSpPr>
        <p:sp>
          <p:nvSpPr>
            <p:cNvPr id="40000" name="Line 33"/>
            <p:cNvSpPr>
              <a:spLocks noChangeShapeType="1"/>
            </p:cNvSpPr>
            <p:nvPr/>
          </p:nvSpPr>
          <p:spPr bwMode="auto">
            <a:xfrm>
              <a:off x="1724" y="11133"/>
              <a:ext cx="3150" cy="0"/>
            </a:xfrm>
            <a:prstGeom prst="line">
              <a:avLst/>
            </a:prstGeom>
            <a:noFill/>
            <a:ln w="9525">
              <a:solidFill>
                <a:schemeClr val="tx1"/>
              </a:solidFill>
              <a:round/>
              <a:headEnd/>
              <a:tailEnd/>
            </a:ln>
          </p:spPr>
          <p:txBody>
            <a:bodyPr/>
            <a:lstStyle/>
            <a:p>
              <a:endParaRPr lang="zh-CN" altLang="en-US"/>
            </a:p>
          </p:txBody>
        </p:sp>
        <p:sp>
          <p:nvSpPr>
            <p:cNvPr id="40001" name="Line 34"/>
            <p:cNvSpPr>
              <a:spLocks noChangeShapeType="1"/>
            </p:cNvSpPr>
            <p:nvPr/>
          </p:nvSpPr>
          <p:spPr bwMode="auto">
            <a:xfrm>
              <a:off x="1724" y="11430"/>
              <a:ext cx="3150" cy="0"/>
            </a:xfrm>
            <a:prstGeom prst="line">
              <a:avLst/>
            </a:prstGeom>
            <a:noFill/>
            <a:ln w="9525">
              <a:solidFill>
                <a:schemeClr val="tx1"/>
              </a:solidFill>
              <a:round/>
              <a:headEnd/>
              <a:tailEnd/>
            </a:ln>
          </p:spPr>
          <p:txBody>
            <a:bodyPr/>
            <a:lstStyle/>
            <a:p>
              <a:endParaRPr lang="zh-CN" altLang="en-US"/>
            </a:p>
          </p:txBody>
        </p:sp>
        <p:sp>
          <p:nvSpPr>
            <p:cNvPr id="40002" name="Line 35"/>
            <p:cNvSpPr>
              <a:spLocks noChangeShapeType="1"/>
            </p:cNvSpPr>
            <p:nvPr/>
          </p:nvSpPr>
          <p:spPr bwMode="auto">
            <a:xfrm>
              <a:off x="1724" y="11742"/>
              <a:ext cx="3150" cy="0"/>
            </a:xfrm>
            <a:prstGeom prst="line">
              <a:avLst/>
            </a:prstGeom>
            <a:noFill/>
            <a:ln w="9525">
              <a:solidFill>
                <a:schemeClr val="tx1"/>
              </a:solidFill>
              <a:round/>
              <a:headEnd/>
              <a:tailEnd/>
            </a:ln>
          </p:spPr>
          <p:txBody>
            <a:bodyPr/>
            <a:lstStyle/>
            <a:p>
              <a:endParaRPr lang="zh-CN" altLang="en-US"/>
            </a:p>
          </p:txBody>
        </p:sp>
        <p:sp>
          <p:nvSpPr>
            <p:cNvPr id="40003" name="Line 36"/>
            <p:cNvSpPr>
              <a:spLocks noChangeShapeType="1"/>
            </p:cNvSpPr>
            <p:nvPr/>
          </p:nvSpPr>
          <p:spPr bwMode="auto">
            <a:xfrm>
              <a:off x="1724" y="12054"/>
              <a:ext cx="3150" cy="0"/>
            </a:xfrm>
            <a:prstGeom prst="line">
              <a:avLst/>
            </a:prstGeom>
            <a:noFill/>
            <a:ln w="9525">
              <a:solidFill>
                <a:schemeClr val="tx1"/>
              </a:solidFill>
              <a:round/>
              <a:headEnd/>
              <a:tailEnd/>
            </a:ln>
          </p:spPr>
          <p:txBody>
            <a:bodyPr/>
            <a:lstStyle/>
            <a:p>
              <a:endParaRPr lang="zh-CN" altLang="en-US"/>
            </a:p>
          </p:txBody>
        </p:sp>
        <p:sp>
          <p:nvSpPr>
            <p:cNvPr id="40004" name="Line 37"/>
            <p:cNvSpPr>
              <a:spLocks noChangeShapeType="1"/>
            </p:cNvSpPr>
            <p:nvPr/>
          </p:nvSpPr>
          <p:spPr bwMode="auto">
            <a:xfrm>
              <a:off x="1724" y="12366"/>
              <a:ext cx="3150" cy="0"/>
            </a:xfrm>
            <a:prstGeom prst="line">
              <a:avLst/>
            </a:prstGeom>
            <a:noFill/>
            <a:ln w="9525">
              <a:solidFill>
                <a:schemeClr val="tx1"/>
              </a:solidFill>
              <a:round/>
              <a:headEnd/>
              <a:tailEnd/>
            </a:ln>
          </p:spPr>
          <p:txBody>
            <a:bodyPr/>
            <a:lstStyle/>
            <a:p>
              <a:endParaRPr lang="zh-CN" altLang="en-US"/>
            </a:p>
          </p:txBody>
        </p:sp>
        <p:sp>
          <p:nvSpPr>
            <p:cNvPr id="40005" name="Line 38"/>
            <p:cNvSpPr>
              <a:spLocks noChangeShapeType="1"/>
            </p:cNvSpPr>
            <p:nvPr/>
          </p:nvSpPr>
          <p:spPr bwMode="auto">
            <a:xfrm>
              <a:off x="1724" y="12678"/>
              <a:ext cx="3150" cy="0"/>
            </a:xfrm>
            <a:prstGeom prst="line">
              <a:avLst/>
            </a:prstGeom>
            <a:noFill/>
            <a:ln w="9525">
              <a:solidFill>
                <a:schemeClr val="tx1"/>
              </a:solidFill>
              <a:round/>
              <a:headEnd/>
              <a:tailEnd/>
            </a:ln>
          </p:spPr>
          <p:txBody>
            <a:bodyPr/>
            <a:lstStyle/>
            <a:p>
              <a:endParaRPr lang="zh-CN" altLang="en-US"/>
            </a:p>
          </p:txBody>
        </p:sp>
      </p:grpSp>
      <p:sp>
        <p:nvSpPr>
          <p:cNvPr id="39946" name="Line 39"/>
          <p:cNvSpPr>
            <a:spLocks noChangeShapeType="1"/>
          </p:cNvSpPr>
          <p:nvPr/>
        </p:nvSpPr>
        <p:spPr bwMode="auto">
          <a:xfrm>
            <a:off x="2390775" y="1781175"/>
            <a:ext cx="0" cy="2879725"/>
          </a:xfrm>
          <a:prstGeom prst="line">
            <a:avLst/>
          </a:prstGeom>
          <a:noFill/>
          <a:ln w="9525">
            <a:solidFill>
              <a:schemeClr val="tx1"/>
            </a:solidFill>
            <a:round/>
            <a:headEnd/>
            <a:tailEnd/>
          </a:ln>
        </p:spPr>
        <p:txBody>
          <a:bodyPr/>
          <a:lstStyle/>
          <a:p>
            <a:endParaRPr lang="zh-CN" altLang="en-US"/>
          </a:p>
        </p:txBody>
      </p:sp>
      <p:sp>
        <p:nvSpPr>
          <p:cNvPr id="39947" name="Line 40"/>
          <p:cNvSpPr>
            <a:spLocks noChangeShapeType="1"/>
          </p:cNvSpPr>
          <p:nvPr/>
        </p:nvSpPr>
        <p:spPr bwMode="auto">
          <a:xfrm>
            <a:off x="3103563" y="1781175"/>
            <a:ext cx="0" cy="2879725"/>
          </a:xfrm>
          <a:prstGeom prst="line">
            <a:avLst/>
          </a:prstGeom>
          <a:noFill/>
          <a:ln w="9525">
            <a:solidFill>
              <a:schemeClr val="tx1"/>
            </a:solidFill>
            <a:round/>
            <a:headEnd/>
            <a:tailEnd/>
          </a:ln>
        </p:spPr>
        <p:txBody>
          <a:bodyPr/>
          <a:lstStyle/>
          <a:p>
            <a:endParaRPr lang="zh-CN" altLang="en-US"/>
          </a:p>
        </p:txBody>
      </p:sp>
      <p:sp>
        <p:nvSpPr>
          <p:cNvPr id="39948" name="Line 41"/>
          <p:cNvSpPr>
            <a:spLocks noChangeShapeType="1"/>
          </p:cNvSpPr>
          <p:nvPr/>
        </p:nvSpPr>
        <p:spPr bwMode="auto">
          <a:xfrm>
            <a:off x="2754313" y="1781175"/>
            <a:ext cx="0" cy="2879725"/>
          </a:xfrm>
          <a:prstGeom prst="line">
            <a:avLst/>
          </a:prstGeom>
          <a:noFill/>
          <a:ln w="9525">
            <a:solidFill>
              <a:schemeClr val="tx1"/>
            </a:solidFill>
            <a:round/>
            <a:headEnd/>
            <a:tailEnd/>
          </a:ln>
        </p:spPr>
        <p:txBody>
          <a:bodyPr/>
          <a:lstStyle/>
          <a:p>
            <a:endParaRPr lang="zh-CN" altLang="en-US"/>
          </a:p>
        </p:txBody>
      </p:sp>
      <p:sp>
        <p:nvSpPr>
          <p:cNvPr id="39949" name="Line 42"/>
          <p:cNvSpPr>
            <a:spLocks noChangeShapeType="1"/>
          </p:cNvSpPr>
          <p:nvPr/>
        </p:nvSpPr>
        <p:spPr bwMode="auto">
          <a:xfrm>
            <a:off x="3451225" y="1781175"/>
            <a:ext cx="0" cy="2879725"/>
          </a:xfrm>
          <a:prstGeom prst="line">
            <a:avLst/>
          </a:prstGeom>
          <a:noFill/>
          <a:ln w="9525">
            <a:solidFill>
              <a:schemeClr val="tx1"/>
            </a:solidFill>
            <a:round/>
            <a:headEnd/>
            <a:tailEnd/>
          </a:ln>
        </p:spPr>
        <p:txBody>
          <a:bodyPr/>
          <a:lstStyle/>
          <a:p>
            <a:endParaRPr lang="zh-CN" altLang="en-US"/>
          </a:p>
        </p:txBody>
      </p:sp>
      <p:sp>
        <p:nvSpPr>
          <p:cNvPr id="39950" name="Line 43"/>
          <p:cNvSpPr>
            <a:spLocks noChangeShapeType="1"/>
          </p:cNvSpPr>
          <p:nvPr/>
        </p:nvSpPr>
        <p:spPr bwMode="auto">
          <a:xfrm>
            <a:off x="2027238" y="1781175"/>
            <a:ext cx="0" cy="2879725"/>
          </a:xfrm>
          <a:prstGeom prst="line">
            <a:avLst/>
          </a:prstGeom>
          <a:noFill/>
          <a:ln w="9525">
            <a:solidFill>
              <a:schemeClr val="tx1"/>
            </a:solidFill>
            <a:round/>
            <a:headEnd/>
            <a:tailEnd/>
          </a:ln>
        </p:spPr>
        <p:txBody>
          <a:bodyPr/>
          <a:lstStyle/>
          <a:p>
            <a:endParaRPr lang="zh-CN" altLang="en-US"/>
          </a:p>
        </p:txBody>
      </p:sp>
      <p:sp>
        <p:nvSpPr>
          <p:cNvPr id="39951" name="Line 44"/>
          <p:cNvSpPr>
            <a:spLocks noChangeShapeType="1"/>
          </p:cNvSpPr>
          <p:nvPr/>
        </p:nvSpPr>
        <p:spPr bwMode="auto">
          <a:xfrm>
            <a:off x="3798888" y="1781175"/>
            <a:ext cx="0" cy="2879725"/>
          </a:xfrm>
          <a:prstGeom prst="line">
            <a:avLst/>
          </a:prstGeom>
          <a:noFill/>
          <a:ln w="9525">
            <a:solidFill>
              <a:schemeClr val="tx1"/>
            </a:solidFill>
            <a:round/>
            <a:headEnd/>
            <a:tailEnd/>
          </a:ln>
        </p:spPr>
        <p:txBody>
          <a:bodyPr/>
          <a:lstStyle/>
          <a:p>
            <a:endParaRPr lang="zh-CN" altLang="en-US"/>
          </a:p>
        </p:txBody>
      </p:sp>
      <p:sp>
        <p:nvSpPr>
          <p:cNvPr id="1457197" name="Rectangle 45"/>
          <p:cNvSpPr>
            <a:spLocks noChangeArrowheads="1"/>
          </p:cNvSpPr>
          <p:nvPr/>
        </p:nvSpPr>
        <p:spPr bwMode="auto">
          <a:xfrm>
            <a:off x="1720850" y="1817688"/>
            <a:ext cx="287338" cy="287337"/>
          </a:xfrm>
          <a:prstGeom prst="rect">
            <a:avLst/>
          </a:prstGeom>
          <a:solidFill>
            <a:schemeClr val="accent1"/>
          </a:solidFill>
          <a:ln w="9525">
            <a:noFill/>
            <a:miter lim="800000"/>
            <a:headEnd/>
            <a:tailEnd/>
          </a:ln>
        </p:spPr>
        <p:txBody>
          <a:bodyPr/>
          <a:lstStyle/>
          <a:p>
            <a:pPr>
              <a:lnSpc>
                <a:spcPct val="100000"/>
              </a:lnSpc>
              <a:spcBef>
                <a:spcPct val="0"/>
              </a:spcBef>
              <a:buClrTx/>
              <a:buFontTx/>
              <a:buNone/>
            </a:pPr>
            <a:endParaRPr kumimoji="0" lang="zh-CN" altLang="en-US" sz="2400" b="0">
              <a:solidFill>
                <a:schemeClr val="tx1"/>
              </a:solidFill>
              <a:latin typeface="Times New Roman" pitchFamily="18" charset="0"/>
            </a:endParaRPr>
          </a:p>
        </p:txBody>
      </p:sp>
      <p:grpSp>
        <p:nvGrpSpPr>
          <p:cNvPr id="3" name="Group 46"/>
          <p:cNvGrpSpPr>
            <a:grpSpLocks/>
          </p:cNvGrpSpPr>
          <p:nvPr/>
        </p:nvGrpSpPr>
        <p:grpSpPr bwMode="auto">
          <a:xfrm>
            <a:off x="1716088" y="2228850"/>
            <a:ext cx="635000" cy="287338"/>
            <a:chOff x="430" y="1717"/>
            <a:chExt cx="400" cy="181"/>
          </a:xfrm>
        </p:grpSpPr>
        <p:sp>
          <p:nvSpPr>
            <p:cNvPr id="39998" name="Rectangle 47"/>
            <p:cNvSpPr>
              <a:spLocks noChangeArrowheads="1"/>
            </p:cNvSpPr>
            <p:nvPr/>
          </p:nvSpPr>
          <p:spPr bwMode="auto">
            <a:xfrm>
              <a:off x="430" y="1717"/>
              <a:ext cx="181" cy="181"/>
            </a:xfrm>
            <a:prstGeom prst="rect">
              <a:avLst/>
            </a:prstGeom>
            <a:solidFill>
              <a:schemeClr val="accent1"/>
            </a:solidFill>
            <a:ln w="9525">
              <a:noFill/>
              <a:miter lim="800000"/>
              <a:headEnd/>
              <a:tailEnd/>
            </a:ln>
          </p:spPr>
          <p:txBody>
            <a:bodyPr/>
            <a:lstStyle/>
            <a:p>
              <a:endParaRPr lang="zh-CN" altLang="en-US"/>
            </a:p>
          </p:txBody>
        </p:sp>
        <p:sp>
          <p:nvSpPr>
            <p:cNvPr id="39999" name="Rectangle 48"/>
            <p:cNvSpPr>
              <a:spLocks noChangeArrowheads="1"/>
            </p:cNvSpPr>
            <p:nvPr/>
          </p:nvSpPr>
          <p:spPr bwMode="auto">
            <a:xfrm>
              <a:off x="649" y="1717"/>
              <a:ext cx="181" cy="181"/>
            </a:xfrm>
            <a:prstGeom prst="rect">
              <a:avLst/>
            </a:prstGeom>
            <a:solidFill>
              <a:schemeClr val="accent1"/>
            </a:solidFill>
            <a:ln w="9525">
              <a:noFill/>
              <a:miter lim="800000"/>
              <a:headEnd/>
              <a:tailEnd/>
            </a:ln>
          </p:spPr>
          <p:txBody>
            <a:bodyPr/>
            <a:lstStyle/>
            <a:p>
              <a:endParaRPr lang="zh-CN" altLang="en-US"/>
            </a:p>
          </p:txBody>
        </p:sp>
      </p:grpSp>
      <p:grpSp>
        <p:nvGrpSpPr>
          <p:cNvPr id="4" name="Group 49"/>
          <p:cNvGrpSpPr>
            <a:grpSpLocks/>
          </p:cNvGrpSpPr>
          <p:nvPr/>
        </p:nvGrpSpPr>
        <p:grpSpPr bwMode="auto">
          <a:xfrm>
            <a:off x="1716088" y="2649538"/>
            <a:ext cx="998537" cy="287337"/>
            <a:chOff x="430" y="1982"/>
            <a:chExt cx="629" cy="181"/>
          </a:xfrm>
        </p:grpSpPr>
        <p:sp>
          <p:nvSpPr>
            <p:cNvPr id="39995" name="Rectangle 50"/>
            <p:cNvSpPr>
              <a:spLocks noChangeArrowheads="1"/>
            </p:cNvSpPr>
            <p:nvPr/>
          </p:nvSpPr>
          <p:spPr bwMode="auto">
            <a:xfrm>
              <a:off x="878" y="1982"/>
              <a:ext cx="181" cy="181"/>
            </a:xfrm>
            <a:prstGeom prst="rect">
              <a:avLst/>
            </a:prstGeom>
            <a:solidFill>
              <a:schemeClr val="accent1"/>
            </a:solidFill>
            <a:ln w="9525">
              <a:noFill/>
              <a:miter lim="800000"/>
              <a:headEnd/>
              <a:tailEnd/>
            </a:ln>
          </p:spPr>
          <p:txBody>
            <a:bodyPr/>
            <a:lstStyle/>
            <a:p>
              <a:endParaRPr lang="zh-CN" altLang="en-US"/>
            </a:p>
          </p:txBody>
        </p:sp>
        <p:sp>
          <p:nvSpPr>
            <p:cNvPr id="39996" name="Rectangle 51"/>
            <p:cNvSpPr>
              <a:spLocks noChangeArrowheads="1"/>
            </p:cNvSpPr>
            <p:nvPr/>
          </p:nvSpPr>
          <p:spPr bwMode="auto">
            <a:xfrm>
              <a:off x="649" y="1982"/>
              <a:ext cx="181" cy="181"/>
            </a:xfrm>
            <a:prstGeom prst="rect">
              <a:avLst/>
            </a:prstGeom>
            <a:solidFill>
              <a:schemeClr val="accent1"/>
            </a:solidFill>
            <a:ln w="9525">
              <a:noFill/>
              <a:miter lim="800000"/>
              <a:headEnd/>
              <a:tailEnd/>
            </a:ln>
          </p:spPr>
          <p:txBody>
            <a:bodyPr/>
            <a:lstStyle/>
            <a:p>
              <a:endParaRPr lang="zh-CN" altLang="en-US"/>
            </a:p>
          </p:txBody>
        </p:sp>
        <p:sp>
          <p:nvSpPr>
            <p:cNvPr id="39997" name="Rectangle 52"/>
            <p:cNvSpPr>
              <a:spLocks noChangeArrowheads="1"/>
            </p:cNvSpPr>
            <p:nvPr/>
          </p:nvSpPr>
          <p:spPr bwMode="auto">
            <a:xfrm>
              <a:off x="430" y="1982"/>
              <a:ext cx="181" cy="181"/>
            </a:xfrm>
            <a:prstGeom prst="rect">
              <a:avLst/>
            </a:prstGeom>
            <a:solidFill>
              <a:schemeClr val="accent1"/>
            </a:solidFill>
            <a:ln w="9525">
              <a:noFill/>
              <a:miter lim="800000"/>
              <a:headEnd/>
              <a:tailEnd/>
            </a:ln>
          </p:spPr>
          <p:txBody>
            <a:bodyPr/>
            <a:lstStyle/>
            <a:p>
              <a:endParaRPr lang="zh-CN" altLang="en-US"/>
            </a:p>
          </p:txBody>
        </p:sp>
      </p:grpSp>
      <p:grpSp>
        <p:nvGrpSpPr>
          <p:cNvPr id="5" name="Group 53"/>
          <p:cNvGrpSpPr>
            <a:grpSpLocks/>
          </p:cNvGrpSpPr>
          <p:nvPr/>
        </p:nvGrpSpPr>
        <p:grpSpPr bwMode="auto">
          <a:xfrm>
            <a:off x="1716088" y="3902075"/>
            <a:ext cx="635000" cy="287338"/>
            <a:chOff x="430" y="2771"/>
            <a:chExt cx="400" cy="181"/>
          </a:xfrm>
        </p:grpSpPr>
        <p:sp>
          <p:nvSpPr>
            <p:cNvPr id="39993" name="Rectangle 54"/>
            <p:cNvSpPr>
              <a:spLocks noChangeArrowheads="1"/>
            </p:cNvSpPr>
            <p:nvPr/>
          </p:nvSpPr>
          <p:spPr bwMode="auto">
            <a:xfrm>
              <a:off x="430" y="2771"/>
              <a:ext cx="181" cy="181"/>
            </a:xfrm>
            <a:prstGeom prst="rect">
              <a:avLst/>
            </a:prstGeom>
            <a:solidFill>
              <a:schemeClr val="accent1"/>
            </a:solidFill>
            <a:ln w="9525">
              <a:noFill/>
              <a:miter lim="800000"/>
              <a:headEnd/>
              <a:tailEnd/>
            </a:ln>
          </p:spPr>
          <p:txBody>
            <a:bodyPr/>
            <a:lstStyle/>
            <a:p>
              <a:endParaRPr lang="zh-CN" altLang="en-US"/>
            </a:p>
          </p:txBody>
        </p:sp>
        <p:sp>
          <p:nvSpPr>
            <p:cNvPr id="39994" name="Rectangle 55"/>
            <p:cNvSpPr>
              <a:spLocks noChangeArrowheads="1"/>
            </p:cNvSpPr>
            <p:nvPr/>
          </p:nvSpPr>
          <p:spPr bwMode="auto">
            <a:xfrm>
              <a:off x="649" y="2771"/>
              <a:ext cx="181" cy="181"/>
            </a:xfrm>
            <a:prstGeom prst="rect">
              <a:avLst/>
            </a:prstGeom>
            <a:solidFill>
              <a:schemeClr val="accent1"/>
            </a:solidFill>
            <a:ln w="9525">
              <a:noFill/>
              <a:miter lim="800000"/>
              <a:headEnd/>
              <a:tailEnd/>
            </a:ln>
          </p:spPr>
          <p:txBody>
            <a:bodyPr/>
            <a:lstStyle/>
            <a:p>
              <a:endParaRPr lang="zh-CN" altLang="en-US"/>
            </a:p>
          </p:txBody>
        </p:sp>
      </p:grpSp>
      <p:grpSp>
        <p:nvGrpSpPr>
          <p:cNvPr id="6" name="Group 56"/>
          <p:cNvGrpSpPr>
            <a:grpSpLocks/>
          </p:cNvGrpSpPr>
          <p:nvPr/>
        </p:nvGrpSpPr>
        <p:grpSpPr bwMode="auto">
          <a:xfrm>
            <a:off x="1716088" y="3070225"/>
            <a:ext cx="1343025" cy="295275"/>
            <a:chOff x="430" y="2247"/>
            <a:chExt cx="846" cy="186"/>
          </a:xfrm>
        </p:grpSpPr>
        <p:sp>
          <p:nvSpPr>
            <p:cNvPr id="39989" name="Rectangle 57"/>
            <p:cNvSpPr>
              <a:spLocks noChangeArrowheads="1"/>
            </p:cNvSpPr>
            <p:nvPr/>
          </p:nvSpPr>
          <p:spPr bwMode="auto">
            <a:xfrm>
              <a:off x="430" y="2247"/>
              <a:ext cx="181" cy="181"/>
            </a:xfrm>
            <a:prstGeom prst="rect">
              <a:avLst/>
            </a:prstGeom>
            <a:solidFill>
              <a:schemeClr val="accent1"/>
            </a:solidFill>
            <a:ln w="9525">
              <a:noFill/>
              <a:miter lim="800000"/>
              <a:headEnd/>
              <a:tailEnd/>
            </a:ln>
          </p:spPr>
          <p:txBody>
            <a:bodyPr/>
            <a:lstStyle/>
            <a:p>
              <a:endParaRPr lang="zh-CN" altLang="en-US"/>
            </a:p>
          </p:txBody>
        </p:sp>
        <p:sp>
          <p:nvSpPr>
            <p:cNvPr id="39990" name="Rectangle 58"/>
            <p:cNvSpPr>
              <a:spLocks noChangeArrowheads="1"/>
            </p:cNvSpPr>
            <p:nvPr/>
          </p:nvSpPr>
          <p:spPr bwMode="auto">
            <a:xfrm>
              <a:off x="649" y="2247"/>
              <a:ext cx="181" cy="181"/>
            </a:xfrm>
            <a:prstGeom prst="rect">
              <a:avLst/>
            </a:prstGeom>
            <a:solidFill>
              <a:schemeClr val="accent1"/>
            </a:solidFill>
            <a:ln w="9525">
              <a:noFill/>
              <a:miter lim="800000"/>
              <a:headEnd/>
              <a:tailEnd/>
            </a:ln>
          </p:spPr>
          <p:txBody>
            <a:bodyPr/>
            <a:lstStyle/>
            <a:p>
              <a:endParaRPr lang="zh-CN" altLang="en-US"/>
            </a:p>
          </p:txBody>
        </p:sp>
        <p:sp>
          <p:nvSpPr>
            <p:cNvPr id="39991" name="Rectangle 59"/>
            <p:cNvSpPr>
              <a:spLocks noChangeArrowheads="1"/>
            </p:cNvSpPr>
            <p:nvPr/>
          </p:nvSpPr>
          <p:spPr bwMode="auto">
            <a:xfrm>
              <a:off x="879" y="2247"/>
              <a:ext cx="181" cy="181"/>
            </a:xfrm>
            <a:prstGeom prst="rect">
              <a:avLst/>
            </a:prstGeom>
            <a:solidFill>
              <a:schemeClr val="accent1"/>
            </a:solidFill>
            <a:ln w="9525">
              <a:noFill/>
              <a:miter lim="800000"/>
              <a:headEnd/>
              <a:tailEnd/>
            </a:ln>
          </p:spPr>
          <p:txBody>
            <a:bodyPr/>
            <a:lstStyle/>
            <a:p>
              <a:endParaRPr lang="zh-CN" altLang="en-US"/>
            </a:p>
          </p:txBody>
        </p:sp>
        <p:sp>
          <p:nvSpPr>
            <p:cNvPr id="39992" name="Rectangle 60"/>
            <p:cNvSpPr>
              <a:spLocks noChangeArrowheads="1"/>
            </p:cNvSpPr>
            <p:nvPr/>
          </p:nvSpPr>
          <p:spPr bwMode="auto">
            <a:xfrm>
              <a:off x="1095" y="2252"/>
              <a:ext cx="181" cy="181"/>
            </a:xfrm>
            <a:prstGeom prst="rect">
              <a:avLst/>
            </a:prstGeom>
            <a:solidFill>
              <a:schemeClr val="accent1"/>
            </a:solidFill>
            <a:ln w="9525">
              <a:noFill/>
              <a:miter lim="800000"/>
              <a:headEnd/>
              <a:tailEnd/>
            </a:ln>
          </p:spPr>
          <p:txBody>
            <a:bodyPr/>
            <a:lstStyle/>
            <a:p>
              <a:pPr>
                <a:lnSpc>
                  <a:spcPct val="100000"/>
                </a:lnSpc>
                <a:spcBef>
                  <a:spcPct val="0"/>
                </a:spcBef>
                <a:buClrTx/>
                <a:buFontTx/>
                <a:buNone/>
              </a:pPr>
              <a:endParaRPr kumimoji="0" lang="zh-CN" altLang="en-US" sz="2400" b="0">
                <a:solidFill>
                  <a:schemeClr val="tx1"/>
                </a:solidFill>
                <a:latin typeface="Times New Roman" pitchFamily="18" charset="0"/>
              </a:endParaRPr>
            </a:p>
          </p:txBody>
        </p:sp>
      </p:grpSp>
      <p:grpSp>
        <p:nvGrpSpPr>
          <p:cNvPr id="7" name="Group 61"/>
          <p:cNvGrpSpPr>
            <a:grpSpLocks/>
          </p:cNvGrpSpPr>
          <p:nvPr/>
        </p:nvGrpSpPr>
        <p:grpSpPr bwMode="auto">
          <a:xfrm>
            <a:off x="1716088" y="3486150"/>
            <a:ext cx="1693862" cy="287338"/>
            <a:chOff x="430" y="2509"/>
            <a:chExt cx="1067" cy="181"/>
          </a:xfrm>
        </p:grpSpPr>
        <p:sp>
          <p:nvSpPr>
            <p:cNvPr id="39984" name="Rectangle 62"/>
            <p:cNvSpPr>
              <a:spLocks noChangeArrowheads="1"/>
            </p:cNvSpPr>
            <p:nvPr/>
          </p:nvSpPr>
          <p:spPr bwMode="auto">
            <a:xfrm>
              <a:off x="1098" y="2509"/>
              <a:ext cx="181" cy="181"/>
            </a:xfrm>
            <a:prstGeom prst="rect">
              <a:avLst/>
            </a:prstGeom>
            <a:solidFill>
              <a:schemeClr val="accent1"/>
            </a:solidFill>
            <a:ln w="9525">
              <a:noFill/>
              <a:miter lim="800000"/>
              <a:headEnd/>
              <a:tailEnd/>
            </a:ln>
          </p:spPr>
          <p:txBody>
            <a:bodyPr/>
            <a:lstStyle/>
            <a:p>
              <a:endParaRPr lang="zh-CN" altLang="en-US"/>
            </a:p>
          </p:txBody>
        </p:sp>
        <p:sp>
          <p:nvSpPr>
            <p:cNvPr id="39985" name="Rectangle 63"/>
            <p:cNvSpPr>
              <a:spLocks noChangeArrowheads="1"/>
            </p:cNvSpPr>
            <p:nvPr/>
          </p:nvSpPr>
          <p:spPr bwMode="auto">
            <a:xfrm>
              <a:off x="877" y="2509"/>
              <a:ext cx="181" cy="181"/>
            </a:xfrm>
            <a:prstGeom prst="rect">
              <a:avLst/>
            </a:prstGeom>
            <a:solidFill>
              <a:schemeClr val="accent1"/>
            </a:solidFill>
            <a:ln w="9525">
              <a:noFill/>
              <a:miter lim="800000"/>
              <a:headEnd/>
              <a:tailEnd/>
            </a:ln>
          </p:spPr>
          <p:txBody>
            <a:bodyPr/>
            <a:lstStyle/>
            <a:p>
              <a:endParaRPr lang="zh-CN" altLang="en-US"/>
            </a:p>
          </p:txBody>
        </p:sp>
        <p:sp>
          <p:nvSpPr>
            <p:cNvPr id="39986" name="Rectangle 64"/>
            <p:cNvSpPr>
              <a:spLocks noChangeArrowheads="1"/>
            </p:cNvSpPr>
            <p:nvPr/>
          </p:nvSpPr>
          <p:spPr bwMode="auto">
            <a:xfrm>
              <a:off x="649" y="2509"/>
              <a:ext cx="181" cy="181"/>
            </a:xfrm>
            <a:prstGeom prst="rect">
              <a:avLst/>
            </a:prstGeom>
            <a:solidFill>
              <a:schemeClr val="accent1"/>
            </a:solidFill>
            <a:ln w="9525">
              <a:noFill/>
              <a:miter lim="800000"/>
              <a:headEnd/>
              <a:tailEnd/>
            </a:ln>
          </p:spPr>
          <p:txBody>
            <a:bodyPr/>
            <a:lstStyle/>
            <a:p>
              <a:endParaRPr lang="zh-CN" altLang="en-US"/>
            </a:p>
          </p:txBody>
        </p:sp>
        <p:sp>
          <p:nvSpPr>
            <p:cNvPr id="39987" name="Rectangle 65"/>
            <p:cNvSpPr>
              <a:spLocks noChangeArrowheads="1"/>
            </p:cNvSpPr>
            <p:nvPr/>
          </p:nvSpPr>
          <p:spPr bwMode="auto">
            <a:xfrm>
              <a:off x="430" y="2509"/>
              <a:ext cx="181" cy="181"/>
            </a:xfrm>
            <a:prstGeom prst="rect">
              <a:avLst/>
            </a:prstGeom>
            <a:solidFill>
              <a:schemeClr val="accent1"/>
            </a:solidFill>
            <a:ln w="9525">
              <a:noFill/>
              <a:miter lim="800000"/>
              <a:headEnd/>
              <a:tailEnd/>
            </a:ln>
          </p:spPr>
          <p:txBody>
            <a:bodyPr/>
            <a:lstStyle/>
            <a:p>
              <a:endParaRPr lang="zh-CN" altLang="en-US"/>
            </a:p>
          </p:txBody>
        </p:sp>
        <p:sp>
          <p:nvSpPr>
            <p:cNvPr id="39988" name="Rectangle 66"/>
            <p:cNvSpPr>
              <a:spLocks noChangeArrowheads="1"/>
            </p:cNvSpPr>
            <p:nvPr/>
          </p:nvSpPr>
          <p:spPr bwMode="auto">
            <a:xfrm>
              <a:off x="1316" y="2509"/>
              <a:ext cx="181" cy="181"/>
            </a:xfrm>
            <a:prstGeom prst="rect">
              <a:avLst/>
            </a:prstGeom>
            <a:solidFill>
              <a:schemeClr val="accent1"/>
            </a:solidFill>
            <a:ln w="9525">
              <a:noFill/>
              <a:miter lim="800000"/>
              <a:headEnd/>
              <a:tailEnd/>
            </a:ln>
          </p:spPr>
          <p:txBody>
            <a:bodyPr/>
            <a:lstStyle/>
            <a:p>
              <a:endParaRPr lang="zh-CN" altLang="en-US"/>
            </a:p>
          </p:txBody>
        </p:sp>
      </p:grpSp>
      <p:sp>
        <p:nvSpPr>
          <p:cNvPr id="1457219" name="Rectangle 67"/>
          <p:cNvSpPr>
            <a:spLocks noChangeArrowheads="1"/>
          </p:cNvSpPr>
          <p:nvPr/>
        </p:nvSpPr>
        <p:spPr bwMode="auto">
          <a:xfrm>
            <a:off x="2424113" y="3898900"/>
            <a:ext cx="287337" cy="287338"/>
          </a:xfrm>
          <a:prstGeom prst="rect">
            <a:avLst/>
          </a:prstGeom>
          <a:noFill/>
          <a:ln w="9525">
            <a:noFill/>
            <a:miter lim="800000"/>
            <a:headEnd/>
            <a:tailEnd/>
          </a:ln>
        </p:spPr>
        <p:txBody>
          <a:bodyPr lIns="0" tIns="0" rIns="0" bIns="0"/>
          <a:lstStyle/>
          <a:p>
            <a:pPr algn="just">
              <a:lnSpc>
                <a:spcPct val="64000"/>
              </a:lnSpc>
              <a:spcBef>
                <a:spcPct val="0"/>
              </a:spcBef>
              <a:buClrTx/>
              <a:buFontTx/>
              <a:buNone/>
            </a:pPr>
            <a:r>
              <a:rPr kumimoji="0" lang="en-US" altLang="zh-CN" sz="2400" i="1">
                <a:solidFill>
                  <a:schemeClr val="tx1"/>
                </a:solidFill>
                <a:latin typeface="Times New Roman" pitchFamily="18" charset="0"/>
              </a:rPr>
              <a:t>a</a:t>
            </a:r>
            <a:r>
              <a:rPr kumimoji="0" lang="en-US" altLang="zh-CN" sz="2400" i="1" baseline="-25000">
                <a:solidFill>
                  <a:schemeClr val="tx1"/>
                </a:solidFill>
                <a:latin typeface="Times New Roman" pitchFamily="18" charset="0"/>
              </a:rPr>
              <a:t>ij</a:t>
            </a:r>
            <a:endParaRPr kumimoji="0" lang="en-US" altLang="zh-CN" sz="2400">
              <a:solidFill>
                <a:schemeClr val="tx1"/>
              </a:solidFill>
              <a:latin typeface="Times New Roman" pitchFamily="18" charset="0"/>
            </a:endParaRPr>
          </a:p>
        </p:txBody>
      </p:sp>
      <p:grpSp>
        <p:nvGrpSpPr>
          <p:cNvPr id="8" name="Group 68"/>
          <p:cNvGrpSpPr>
            <a:grpSpLocks/>
          </p:cNvGrpSpPr>
          <p:nvPr/>
        </p:nvGrpSpPr>
        <p:grpSpPr bwMode="auto">
          <a:xfrm>
            <a:off x="6299200" y="1547813"/>
            <a:ext cx="2017713" cy="2173287"/>
            <a:chOff x="3134" y="1288"/>
            <a:chExt cx="846" cy="1369"/>
          </a:xfrm>
        </p:grpSpPr>
        <p:sp>
          <p:nvSpPr>
            <p:cNvPr id="39982" name="Text Box 69"/>
            <p:cNvSpPr txBox="1">
              <a:spLocks noChangeArrowheads="1"/>
            </p:cNvSpPr>
            <p:nvPr/>
          </p:nvSpPr>
          <p:spPr bwMode="auto">
            <a:xfrm>
              <a:off x="3134" y="1288"/>
              <a:ext cx="846" cy="277"/>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zh-CN" altLang="en-US" sz="2400">
                  <a:solidFill>
                    <a:schemeClr val="tx1"/>
                  </a:solidFill>
                  <a:latin typeface="Times New Roman" pitchFamily="18" charset="0"/>
                </a:rPr>
                <a:t>每行元素个数</a:t>
              </a:r>
            </a:p>
          </p:txBody>
        </p:sp>
        <p:sp>
          <p:nvSpPr>
            <p:cNvPr id="39983" name="Text Box 70"/>
            <p:cNvSpPr txBox="1">
              <a:spLocks noChangeArrowheads="1"/>
            </p:cNvSpPr>
            <p:nvPr/>
          </p:nvSpPr>
          <p:spPr bwMode="auto">
            <a:xfrm>
              <a:off x="3682" y="1576"/>
              <a:ext cx="154" cy="1081"/>
            </a:xfrm>
            <a:prstGeom prst="rect">
              <a:avLst/>
            </a:prstGeom>
            <a:noFill/>
            <a:ln w="9525">
              <a:noFill/>
              <a:miter lim="800000"/>
              <a:headEnd/>
              <a:tailEnd/>
            </a:ln>
          </p:spPr>
          <p:txBody>
            <a:bodyPr lIns="0" tIns="0" rIns="0" bIns="0"/>
            <a:lstStyle/>
            <a:p>
              <a:pPr algn="just">
                <a:lnSpc>
                  <a:spcPct val="96000"/>
                </a:lnSpc>
                <a:spcBef>
                  <a:spcPct val="10000"/>
                </a:spcBef>
                <a:buClrTx/>
                <a:buFontTx/>
                <a:buNone/>
              </a:pPr>
              <a:r>
                <a:rPr kumimoji="0" lang="zh-CN" altLang="en-US" sz="2000">
                  <a:solidFill>
                    <a:schemeClr val="tx1"/>
                  </a:solidFill>
                  <a:latin typeface="Times New Roman" pitchFamily="18" charset="0"/>
                </a:rPr>
                <a:t>1</a:t>
              </a:r>
            </a:p>
            <a:p>
              <a:pPr algn="just">
                <a:lnSpc>
                  <a:spcPct val="96000"/>
                </a:lnSpc>
                <a:spcBef>
                  <a:spcPct val="10000"/>
                </a:spcBef>
                <a:buClrTx/>
                <a:buFontTx/>
                <a:buNone/>
              </a:pPr>
              <a:r>
                <a:rPr kumimoji="0" lang="zh-CN" altLang="en-US" sz="2000">
                  <a:solidFill>
                    <a:schemeClr val="tx1"/>
                  </a:solidFill>
                  <a:latin typeface="Times New Roman" pitchFamily="18" charset="0"/>
                </a:rPr>
                <a:t>2</a:t>
              </a:r>
            </a:p>
            <a:p>
              <a:pPr algn="just">
                <a:lnSpc>
                  <a:spcPct val="96000"/>
                </a:lnSpc>
                <a:spcBef>
                  <a:spcPct val="10000"/>
                </a:spcBef>
                <a:buClrTx/>
                <a:buFontTx/>
                <a:buNone/>
              </a:pPr>
              <a:r>
                <a:rPr kumimoji="0" lang="zh-CN" altLang="en-US" sz="2000">
                  <a:solidFill>
                    <a:schemeClr val="tx1"/>
                  </a:solidFill>
                  <a:latin typeface="Times New Roman" pitchFamily="18" charset="0"/>
                </a:rPr>
                <a:t>…</a:t>
              </a:r>
            </a:p>
            <a:p>
              <a:pPr algn="just">
                <a:lnSpc>
                  <a:spcPct val="96000"/>
                </a:lnSpc>
                <a:spcBef>
                  <a:spcPct val="10000"/>
                </a:spcBef>
                <a:buClrTx/>
                <a:buFontTx/>
                <a:buNone/>
              </a:pPr>
              <a:endParaRPr kumimoji="0" lang="zh-CN" altLang="en-US" sz="2000">
                <a:solidFill>
                  <a:schemeClr val="tx1"/>
                </a:solidFill>
                <a:latin typeface="Times New Roman" pitchFamily="18" charset="0"/>
              </a:endParaRPr>
            </a:p>
            <a:p>
              <a:pPr algn="just">
                <a:lnSpc>
                  <a:spcPct val="96000"/>
                </a:lnSpc>
                <a:spcBef>
                  <a:spcPct val="10000"/>
                </a:spcBef>
                <a:buClrTx/>
                <a:buFontTx/>
                <a:buNone/>
              </a:pPr>
              <a:r>
                <a:rPr kumimoji="0" lang="en-US" altLang="zh-CN" sz="2000" i="1">
                  <a:solidFill>
                    <a:schemeClr val="tx1"/>
                  </a:solidFill>
                  <a:latin typeface="Times New Roman" pitchFamily="18" charset="0"/>
                </a:rPr>
                <a:t>i</a:t>
              </a:r>
            </a:p>
          </p:txBody>
        </p:sp>
      </p:grpSp>
      <p:grpSp>
        <p:nvGrpSpPr>
          <p:cNvPr id="9" name="Group 71"/>
          <p:cNvGrpSpPr>
            <a:grpSpLocks/>
          </p:cNvGrpSpPr>
          <p:nvPr/>
        </p:nvGrpSpPr>
        <p:grpSpPr bwMode="auto">
          <a:xfrm>
            <a:off x="4732338" y="2055813"/>
            <a:ext cx="3351212" cy="2579687"/>
            <a:chOff x="2093" y="1608"/>
            <a:chExt cx="1867" cy="1625"/>
          </a:xfrm>
        </p:grpSpPr>
        <p:sp>
          <p:nvSpPr>
            <p:cNvPr id="39961" name="AutoShape 72"/>
            <p:cNvSpPr>
              <a:spLocks/>
            </p:cNvSpPr>
            <p:nvPr/>
          </p:nvSpPr>
          <p:spPr bwMode="auto">
            <a:xfrm rot="-5373145">
              <a:off x="2831" y="2605"/>
              <a:ext cx="110" cy="549"/>
            </a:xfrm>
            <a:prstGeom prst="leftBrace">
              <a:avLst>
                <a:gd name="adj1" fmla="val 41591"/>
                <a:gd name="adj2" fmla="val 48940"/>
              </a:avLst>
            </a:prstGeom>
            <a:noFill/>
            <a:ln w="28575">
              <a:solidFill>
                <a:schemeClr val="tx1"/>
              </a:solidFill>
              <a:round/>
              <a:headEnd/>
              <a:tailEnd/>
            </a:ln>
          </p:spPr>
          <p:txBody>
            <a:bodyPr/>
            <a:lstStyle/>
            <a:p>
              <a:endParaRPr lang="zh-CN" altLang="en-US"/>
            </a:p>
          </p:txBody>
        </p:sp>
        <p:sp>
          <p:nvSpPr>
            <p:cNvPr id="39962" name="Text Box 73"/>
            <p:cNvSpPr txBox="1">
              <a:spLocks noChangeArrowheads="1"/>
            </p:cNvSpPr>
            <p:nvPr/>
          </p:nvSpPr>
          <p:spPr bwMode="auto">
            <a:xfrm>
              <a:off x="2225" y="2972"/>
              <a:ext cx="1735" cy="261"/>
            </a:xfrm>
            <a:prstGeom prst="rect">
              <a:avLst/>
            </a:prstGeom>
            <a:noFill/>
            <a:ln w="9525">
              <a:noFill/>
              <a:miter lim="800000"/>
              <a:headEnd/>
              <a:tailEnd/>
            </a:ln>
          </p:spPr>
          <p:txBody>
            <a:bodyPr lIns="0" tIns="0" rIns="0" bIns="0"/>
            <a:lstStyle/>
            <a:p>
              <a:pPr algn="just">
                <a:lnSpc>
                  <a:spcPct val="100000"/>
                </a:lnSpc>
                <a:spcBef>
                  <a:spcPct val="0"/>
                </a:spcBef>
                <a:buClrTx/>
                <a:buFontTx/>
                <a:buNone/>
              </a:pPr>
              <a:r>
                <a:rPr kumimoji="0" lang="en-US" altLang="zh-CN" sz="2800" i="1">
                  <a:solidFill>
                    <a:schemeClr val="tx1"/>
                  </a:solidFill>
                  <a:latin typeface="Times New Roman" pitchFamily="18" charset="0"/>
                </a:rPr>
                <a:t>a</a:t>
              </a:r>
              <a:r>
                <a:rPr kumimoji="0" lang="en-US" altLang="zh-CN" sz="2800" i="1" baseline="-25000">
                  <a:solidFill>
                    <a:schemeClr val="tx1"/>
                  </a:solidFill>
                  <a:latin typeface="Times New Roman" pitchFamily="18" charset="0"/>
                </a:rPr>
                <a:t>ij </a:t>
              </a:r>
              <a:r>
                <a:rPr kumimoji="0" lang="zh-CN" altLang="en-US" sz="2800">
                  <a:solidFill>
                    <a:schemeClr val="tx1"/>
                  </a:solidFill>
                  <a:latin typeface="Times New Roman" pitchFamily="18" charset="0"/>
                </a:rPr>
                <a:t>在本行中的序号</a:t>
              </a:r>
            </a:p>
          </p:txBody>
        </p:sp>
        <p:sp>
          <p:nvSpPr>
            <p:cNvPr id="39963" name="Rectangle 74"/>
            <p:cNvSpPr>
              <a:spLocks noChangeArrowheads="1"/>
            </p:cNvSpPr>
            <p:nvPr/>
          </p:nvSpPr>
          <p:spPr bwMode="auto">
            <a:xfrm>
              <a:off x="2607" y="1608"/>
              <a:ext cx="139" cy="164"/>
            </a:xfrm>
            <a:prstGeom prst="rect">
              <a:avLst/>
            </a:prstGeom>
            <a:solidFill>
              <a:schemeClr val="accent1"/>
            </a:solidFill>
            <a:ln w="9525">
              <a:noFill/>
              <a:miter lim="800000"/>
              <a:headEnd/>
              <a:tailEnd/>
            </a:ln>
          </p:spPr>
          <p:txBody>
            <a:bodyPr/>
            <a:lstStyle/>
            <a:p>
              <a:endParaRPr lang="zh-CN" altLang="en-US"/>
            </a:p>
          </p:txBody>
        </p:sp>
        <p:sp>
          <p:nvSpPr>
            <p:cNvPr id="39964" name="Rectangle 75"/>
            <p:cNvSpPr>
              <a:spLocks noChangeArrowheads="1"/>
            </p:cNvSpPr>
            <p:nvPr/>
          </p:nvSpPr>
          <p:spPr bwMode="auto">
            <a:xfrm>
              <a:off x="2607" y="1810"/>
              <a:ext cx="139" cy="164"/>
            </a:xfrm>
            <a:prstGeom prst="rect">
              <a:avLst/>
            </a:prstGeom>
            <a:solidFill>
              <a:schemeClr val="accent1"/>
            </a:solidFill>
            <a:ln w="9525">
              <a:noFill/>
              <a:miter lim="800000"/>
              <a:headEnd/>
              <a:tailEnd/>
            </a:ln>
          </p:spPr>
          <p:txBody>
            <a:bodyPr/>
            <a:lstStyle/>
            <a:p>
              <a:endParaRPr lang="zh-CN" altLang="en-US"/>
            </a:p>
          </p:txBody>
        </p:sp>
        <p:sp>
          <p:nvSpPr>
            <p:cNvPr id="39965" name="Rectangle 76"/>
            <p:cNvSpPr>
              <a:spLocks noChangeArrowheads="1"/>
            </p:cNvSpPr>
            <p:nvPr/>
          </p:nvSpPr>
          <p:spPr bwMode="auto">
            <a:xfrm>
              <a:off x="2826" y="1810"/>
              <a:ext cx="139" cy="164"/>
            </a:xfrm>
            <a:prstGeom prst="rect">
              <a:avLst/>
            </a:prstGeom>
            <a:solidFill>
              <a:schemeClr val="accent1"/>
            </a:solidFill>
            <a:ln w="9525">
              <a:noFill/>
              <a:miter lim="800000"/>
              <a:headEnd/>
              <a:tailEnd/>
            </a:ln>
          </p:spPr>
          <p:txBody>
            <a:bodyPr/>
            <a:lstStyle/>
            <a:p>
              <a:endParaRPr lang="zh-CN" altLang="en-US"/>
            </a:p>
          </p:txBody>
        </p:sp>
        <p:sp>
          <p:nvSpPr>
            <p:cNvPr id="39966" name="Rectangle 77"/>
            <p:cNvSpPr>
              <a:spLocks noChangeArrowheads="1"/>
            </p:cNvSpPr>
            <p:nvPr/>
          </p:nvSpPr>
          <p:spPr bwMode="auto">
            <a:xfrm>
              <a:off x="3046" y="2012"/>
              <a:ext cx="139" cy="164"/>
            </a:xfrm>
            <a:prstGeom prst="rect">
              <a:avLst/>
            </a:prstGeom>
            <a:solidFill>
              <a:schemeClr val="accent1"/>
            </a:solidFill>
            <a:ln w="9525">
              <a:noFill/>
              <a:miter lim="800000"/>
              <a:headEnd/>
              <a:tailEnd/>
            </a:ln>
          </p:spPr>
          <p:txBody>
            <a:bodyPr/>
            <a:lstStyle/>
            <a:p>
              <a:endParaRPr lang="zh-CN" altLang="en-US"/>
            </a:p>
          </p:txBody>
        </p:sp>
        <p:sp>
          <p:nvSpPr>
            <p:cNvPr id="39967" name="Rectangle 78"/>
            <p:cNvSpPr>
              <a:spLocks noChangeArrowheads="1"/>
            </p:cNvSpPr>
            <p:nvPr/>
          </p:nvSpPr>
          <p:spPr bwMode="auto">
            <a:xfrm>
              <a:off x="2826" y="2012"/>
              <a:ext cx="139" cy="164"/>
            </a:xfrm>
            <a:prstGeom prst="rect">
              <a:avLst/>
            </a:prstGeom>
            <a:solidFill>
              <a:schemeClr val="accent1"/>
            </a:solidFill>
            <a:ln w="9525">
              <a:noFill/>
              <a:miter lim="800000"/>
              <a:headEnd/>
              <a:tailEnd/>
            </a:ln>
          </p:spPr>
          <p:txBody>
            <a:bodyPr/>
            <a:lstStyle/>
            <a:p>
              <a:endParaRPr lang="zh-CN" altLang="en-US"/>
            </a:p>
          </p:txBody>
        </p:sp>
        <p:sp>
          <p:nvSpPr>
            <p:cNvPr id="39968" name="Rectangle 79"/>
            <p:cNvSpPr>
              <a:spLocks noChangeArrowheads="1"/>
            </p:cNvSpPr>
            <p:nvPr/>
          </p:nvSpPr>
          <p:spPr bwMode="auto">
            <a:xfrm>
              <a:off x="2607" y="2012"/>
              <a:ext cx="139" cy="164"/>
            </a:xfrm>
            <a:prstGeom prst="rect">
              <a:avLst/>
            </a:prstGeom>
            <a:solidFill>
              <a:schemeClr val="accent1"/>
            </a:solidFill>
            <a:ln w="9525">
              <a:noFill/>
              <a:miter lim="800000"/>
              <a:headEnd/>
              <a:tailEnd/>
            </a:ln>
          </p:spPr>
          <p:txBody>
            <a:bodyPr/>
            <a:lstStyle/>
            <a:p>
              <a:endParaRPr lang="zh-CN" altLang="en-US"/>
            </a:p>
          </p:txBody>
        </p:sp>
        <p:sp>
          <p:nvSpPr>
            <p:cNvPr id="39969" name="Rectangle 80"/>
            <p:cNvSpPr>
              <a:spLocks noChangeArrowheads="1"/>
            </p:cNvSpPr>
            <p:nvPr/>
          </p:nvSpPr>
          <p:spPr bwMode="auto">
            <a:xfrm>
              <a:off x="2607" y="2214"/>
              <a:ext cx="139" cy="164"/>
            </a:xfrm>
            <a:prstGeom prst="rect">
              <a:avLst/>
            </a:prstGeom>
            <a:solidFill>
              <a:schemeClr val="accent1"/>
            </a:solidFill>
            <a:ln w="9525">
              <a:noFill/>
              <a:miter lim="800000"/>
              <a:headEnd/>
              <a:tailEnd/>
            </a:ln>
          </p:spPr>
          <p:txBody>
            <a:bodyPr/>
            <a:lstStyle/>
            <a:p>
              <a:endParaRPr lang="zh-CN" altLang="en-US"/>
            </a:p>
          </p:txBody>
        </p:sp>
        <p:sp>
          <p:nvSpPr>
            <p:cNvPr id="39970" name="Rectangle 81"/>
            <p:cNvSpPr>
              <a:spLocks noChangeArrowheads="1"/>
            </p:cNvSpPr>
            <p:nvPr/>
          </p:nvSpPr>
          <p:spPr bwMode="auto">
            <a:xfrm>
              <a:off x="2826" y="2214"/>
              <a:ext cx="139" cy="164"/>
            </a:xfrm>
            <a:prstGeom prst="rect">
              <a:avLst/>
            </a:prstGeom>
            <a:solidFill>
              <a:schemeClr val="accent1"/>
            </a:solidFill>
            <a:ln w="9525">
              <a:noFill/>
              <a:miter lim="800000"/>
              <a:headEnd/>
              <a:tailEnd/>
            </a:ln>
          </p:spPr>
          <p:txBody>
            <a:bodyPr/>
            <a:lstStyle/>
            <a:p>
              <a:endParaRPr lang="zh-CN" altLang="en-US"/>
            </a:p>
          </p:txBody>
        </p:sp>
        <p:sp>
          <p:nvSpPr>
            <p:cNvPr id="39971" name="Rectangle 82"/>
            <p:cNvSpPr>
              <a:spLocks noChangeArrowheads="1"/>
            </p:cNvSpPr>
            <p:nvPr/>
          </p:nvSpPr>
          <p:spPr bwMode="auto">
            <a:xfrm>
              <a:off x="3244" y="2416"/>
              <a:ext cx="140" cy="164"/>
            </a:xfrm>
            <a:prstGeom prst="rect">
              <a:avLst/>
            </a:prstGeom>
            <a:solidFill>
              <a:schemeClr val="accent1"/>
            </a:solidFill>
            <a:ln w="9525">
              <a:noFill/>
              <a:miter lim="800000"/>
              <a:headEnd/>
              <a:tailEnd/>
            </a:ln>
          </p:spPr>
          <p:txBody>
            <a:bodyPr/>
            <a:lstStyle/>
            <a:p>
              <a:endParaRPr lang="zh-CN" altLang="en-US"/>
            </a:p>
          </p:txBody>
        </p:sp>
        <p:sp>
          <p:nvSpPr>
            <p:cNvPr id="39972" name="Rectangle 83"/>
            <p:cNvSpPr>
              <a:spLocks noChangeArrowheads="1"/>
            </p:cNvSpPr>
            <p:nvPr/>
          </p:nvSpPr>
          <p:spPr bwMode="auto">
            <a:xfrm>
              <a:off x="3045" y="2214"/>
              <a:ext cx="140" cy="164"/>
            </a:xfrm>
            <a:prstGeom prst="rect">
              <a:avLst/>
            </a:prstGeom>
            <a:solidFill>
              <a:schemeClr val="accent1"/>
            </a:solidFill>
            <a:ln w="9525">
              <a:noFill/>
              <a:miter lim="800000"/>
              <a:headEnd/>
              <a:tailEnd/>
            </a:ln>
          </p:spPr>
          <p:txBody>
            <a:bodyPr/>
            <a:lstStyle/>
            <a:p>
              <a:endParaRPr lang="zh-CN" altLang="en-US"/>
            </a:p>
          </p:txBody>
        </p:sp>
        <p:sp>
          <p:nvSpPr>
            <p:cNvPr id="39973" name="Rectangle 84"/>
            <p:cNvSpPr>
              <a:spLocks noChangeArrowheads="1"/>
            </p:cNvSpPr>
            <p:nvPr/>
          </p:nvSpPr>
          <p:spPr bwMode="auto">
            <a:xfrm>
              <a:off x="3045" y="2416"/>
              <a:ext cx="140" cy="164"/>
            </a:xfrm>
            <a:prstGeom prst="rect">
              <a:avLst/>
            </a:prstGeom>
            <a:solidFill>
              <a:schemeClr val="accent1"/>
            </a:solidFill>
            <a:ln w="9525">
              <a:noFill/>
              <a:miter lim="800000"/>
              <a:headEnd/>
              <a:tailEnd/>
            </a:ln>
          </p:spPr>
          <p:txBody>
            <a:bodyPr/>
            <a:lstStyle/>
            <a:p>
              <a:endParaRPr lang="zh-CN" altLang="en-US"/>
            </a:p>
          </p:txBody>
        </p:sp>
        <p:sp>
          <p:nvSpPr>
            <p:cNvPr id="39974" name="Rectangle 85"/>
            <p:cNvSpPr>
              <a:spLocks noChangeArrowheads="1"/>
            </p:cNvSpPr>
            <p:nvPr/>
          </p:nvSpPr>
          <p:spPr bwMode="auto">
            <a:xfrm>
              <a:off x="2827" y="2416"/>
              <a:ext cx="139" cy="164"/>
            </a:xfrm>
            <a:prstGeom prst="rect">
              <a:avLst/>
            </a:prstGeom>
            <a:solidFill>
              <a:schemeClr val="accent1"/>
            </a:solidFill>
            <a:ln w="9525">
              <a:noFill/>
              <a:miter lim="800000"/>
              <a:headEnd/>
              <a:tailEnd/>
            </a:ln>
          </p:spPr>
          <p:txBody>
            <a:bodyPr/>
            <a:lstStyle/>
            <a:p>
              <a:endParaRPr lang="zh-CN" altLang="en-US"/>
            </a:p>
          </p:txBody>
        </p:sp>
        <p:sp>
          <p:nvSpPr>
            <p:cNvPr id="39975" name="Rectangle 86"/>
            <p:cNvSpPr>
              <a:spLocks noChangeArrowheads="1"/>
            </p:cNvSpPr>
            <p:nvPr/>
          </p:nvSpPr>
          <p:spPr bwMode="auto">
            <a:xfrm>
              <a:off x="2608" y="2416"/>
              <a:ext cx="139" cy="164"/>
            </a:xfrm>
            <a:prstGeom prst="rect">
              <a:avLst/>
            </a:prstGeom>
            <a:solidFill>
              <a:schemeClr val="accent1"/>
            </a:solidFill>
            <a:ln w="9525">
              <a:noFill/>
              <a:miter lim="800000"/>
              <a:headEnd/>
              <a:tailEnd/>
            </a:ln>
          </p:spPr>
          <p:txBody>
            <a:bodyPr/>
            <a:lstStyle/>
            <a:p>
              <a:endParaRPr lang="zh-CN" altLang="en-US"/>
            </a:p>
          </p:txBody>
        </p:sp>
        <p:sp>
          <p:nvSpPr>
            <p:cNvPr id="39976" name="Rectangle 87"/>
            <p:cNvSpPr>
              <a:spLocks noChangeArrowheads="1"/>
            </p:cNvSpPr>
            <p:nvPr/>
          </p:nvSpPr>
          <p:spPr bwMode="auto">
            <a:xfrm>
              <a:off x="2608" y="2656"/>
              <a:ext cx="139" cy="164"/>
            </a:xfrm>
            <a:prstGeom prst="rect">
              <a:avLst/>
            </a:prstGeom>
            <a:solidFill>
              <a:schemeClr val="accent1"/>
            </a:solidFill>
            <a:ln w="9525">
              <a:noFill/>
              <a:miter lim="800000"/>
              <a:headEnd/>
              <a:tailEnd/>
            </a:ln>
          </p:spPr>
          <p:txBody>
            <a:bodyPr/>
            <a:lstStyle/>
            <a:p>
              <a:endParaRPr lang="zh-CN" altLang="en-US"/>
            </a:p>
          </p:txBody>
        </p:sp>
        <p:sp>
          <p:nvSpPr>
            <p:cNvPr id="39977" name="Rectangle 88"/>
            <p:cNvSpPr>
              <a:spLocks noChangeArrowheads="1"/>
            </p:cNvSpPr>
            <p:nvPr/>
          </p:nvSpPr>
          <p:spPr bwMode="auto">
            <a:xfrm>
              <a:off x="2827" y="2656"/>
              <a:ext cx="139" cy="164"/>
            </a:xfrm>
            <a:prstGeom prst="rect">
              <a:avLst/>
            </a:prstGeom>
            <a:solidFill>
              <a:schemeClr val="accent1"/>
            </a:solidFill>
            <a:ln w="9525">
              <a:noFill/>
              <a:miter lim="800000"/>
              <a:headEnd/>
              <a:tailEnd/>
            </a:ln>
          </p:spPr>
          <p:txBody>
            <a:bodyPr/>
            <a:lstStyle/>
            <a:p>
              <a:endParaRPr lang="zh-CN" altLang="en-US"/>
            </a:p>
          </p:txBody>
        </p:sp>
        <p:sp>
          <p:nvSpPr>
            <p:cNvPr id="39978" name="Rectangle 89"/>
            <p:cNvSpPr>
              <a:spLocks noChangeArrowheads="1"/>
            </p:cNvSpPr>
            <p:nvPr/>
          </p:nvSpPr>
          <p:spPr bwMode="auto">
            <a:xfrm>
              <a:off x="3244" y="2201"/>
              <a:ext cx="140" cy="165"/>
            </a:xfrm>
            <a:prstGeom prst="rect">
              <a:avLst/>
            </a:prstGeom>
            <a:solidFill>
              <a:schemeClr val="accent1"/>
            </a:solidFill>
            <a:ln w="9525">
              <a:noFill/>
              <a:miter lim="800000"/>
              <a:headEnd/>
              <a:tailEnd/>
            </a:ln>
          </p:spPr>
          <p:txBody>
            <a:bodyPr/>
            <a:lstStyle/>
            <a:p>
              <a:endParaRPr lang="zh-CN" altLang="en-US"/>
            </a:p>
          </p:txBody>
        </p:sp>
        <p:sp>
          <p:nvSpPr>
            <p:cNvPr id="39979" name="Rectangle 90"/>
            <p:cNvSpPr>
              <a:spLocks noChangeArrowheads="1"/>
            </p:cNvSpPr>
            <p:nvPr/>
          </p:nvSpPr>
          <p:spPr bwMode="auto">
            <a:xfrm>
              <a:off x="3444" y="2416"/>
              <a:ext cx="139" cy="164"/>
            </a:xfrm>
            <a:prstGeom prst="rect">
              <a:avLst/>
            </a:prstGeom>
            <a:solidFill>
              <a:schemeClr val="accent1"/>
            </a:solidFill>
            <a:ln w="9525">
              <a:noFill/>
              <a:miter lim="800000"/>
              <a:headEnd/>
              <a:tailEnd/>
            </a:ln>
          </p:spPr>
          <p:txBody>
            <a:bodyPr/>
            <a:lstStyle/>
            <a:p>
              <a:endParaRPr lang="zh-CN" altLang="en-US"/>
            </a:p>
          </p:txBody>
        </p:sp>
        <p:sp>
          <p:nvSpPr>
            <p:cNvPr id="39980" name="Rectangle 91"/>
            <p:cNvSpPr>
              <a:spLocks noChangeArrowheads="1"/>
            </p:cNvSpPr>
            <p:nvPr/>
          </p:nvSpPr>
          <p:spPr bwMode="auto">
            <a:xfrm>
              <a:off x="3020" y="2663"/>
              <a:ext cx="197" cy="155"/>
            </a:xfrm>
            <a:prstGeom prst="rect">
              <a:avLst/>
            </a:prstGeom>
            <a:noFill/>
            <a:ln w="9525">
              <a:noFill/>
              <a:miter lim="800000"/>
              <a:headEnd/>
              <a:tailEnd/>
            </a:ln>
          </p:spPr>
          <p:txBody>
            <a:bodyPr lIns="0" tIns="0" rIns="0" bIns="0"/>
            <a:lstStyle/>
            <a:p>
              <a:pPr algn="just">
                <a:lnSpc>
                  <a:spcPct val="64000"/>
                </a:lnSpc>
                <a:spcBef>
                  <a:spcPct val="0"/>
                </a:spcBef>
                <a:buClrTx/>
                <a:buFontTx/>
                <a:buNone/>
              </a:pPr>
              <a:r>
                <a:rPr kumimoji="0" lang="en-US" altLang="zh-CN" sz="2400" i="1">
                  <a:solidFill>
                    <a:schemeClr val="tx1"/>
                  </a:solidFill>
                  <a:latin typeface="Times New Roman" pitchFamily="18" charset="0"/>
                </a:rPr>
                <a:t>a</a:t>
              </a:r>
              <a:r>
                <a:rPr kumimoji="0" lang="en-US" altLang="zh-CN" sz="2400" i="1" baseline="-25000">
                  <a:solidFill>
                    <a:schemeClr val="tx1"/>
                  </a:solidFill>
                  <a:latin typeface="Times New Roman" pitchFamily="18" charset="0"/>
                </a:rPr>
                <a:t>ij</a:t>
              </a:r>
              <a:endParaRPr kumimoji="0" lang="en-US" altLang="zh-CN" sz="2400">
                <a:solidFill>
                  <a:schemeClr val="tx1"/>
                </a:solidFill>
                <a:latin typeface="Times New Roman" pitchFamily="18" charset="0"/>
              </a:endParaRPr>
            </a:p>
          </p:txBody>
        </p:sp>
        <p:sp>
          <p:nvSpPr>
            <p:cNvPr id="39981" name="Text Box 92"/>
            <p:cNvSpPr txBox="1">
              <a:spLocks noChangeArrowheads="1"/>
            </p:cNvSpPr>
            <p:nvPr/>
          </p:nvSpPr>
          <p:spPr bwMode="auto">
            <a:xfrm>
              <a:off x="2093" y="1611"/>
              <a:ext cx="500" cy="1081"/>
            </a:xfrm>
            <a:prstGeom prst="rect">
              <a:avLst/>
            </a:prstGeom>
            <a:noFill/>
            <a:ln w="9525">
              <a:noFill/>
              <a:miter lim="800000"/>
              <a:headEnd/>
              <a:tailEnd/>
            </a:ln>
          </p:spPr>
          <p:txBody>
            <a:bodyPr lIns="0" tIns="0" rIns="0" bIns="0"/>
            <a:lstStyle/>
            <a:p>
              <a:pPr algn="just">
                <a:lnSpc>
                  <a:spcPct val="96000"/>
                </a:lnSpc>
                <a:spcBef>
                  <a:spcPct val="10000"/>
                </a:spcBef>
                <a:buClrTx/>
                <a:buFontTx/>
                <a:buNone/>
              </a:pPr>
              <a:r>
                <a:rPr kumimoji="0" lang="zh-CN" altLang="en-US" sz="1800">
                  <a:solidFill>
                    <a:schemeClr val="tx1"/>
                  </a:solidFill>
                  <a:latin typeface="Times New Roman" pitchFamily="18" charset="0"/>
                </a:rPr>
                <a:t>第</a:t>
              </a:r>
              <a:r>
                <a:rPr kumimoji="0" lang="zh-CN" altLang="en-US" sz="2000">
                  <a:solidFill>
                    <a:schemeClr val="tx1"/>
                  </a:solidFill>
                  <a:latin typeface="Times New Roman" pitchFamily="18" charset="0"/>
                </a:rPr>
                <a:t>0</a:t>
              </a:r>
              <a:r>
                <a:rPr kumimoji="0" lang="zh-CN" altLang="en-US" sz="1800">
                  <a:solidFill>
                    <a:schemeClr val="tx1"/>
                  </a:solidFill>
                  <a:latin typeface="Times New Roman" pitchFamily="18" charset="0"/>
                </a:rPr>
                <a:t>行</a:t>
              </a:r>
              <a:endParaRPr kumimoji="0" lang="zh-CN" altLang="en-US" sz="2000">
                <a:solidFill>
                  <a:schemeClr val="tx1"/>
                </a:solidFill>
                <a:latin typeface="Times New Roman" pitchFamily="18" charset="0"/>
              </a:endParaRPr>
            </a:p>
            <a:p>
              <a:pPr algn="just">
                <a:lnSpc>
                  <a:spcPct val="96000"/>
                </a:lnSpc>
                <a:spcBef>
                  <a:spcPct val="10000"/>
                </a:spcBef>
                <a:buClrTx/>
                <a:buFontTx/>
                <a:buNone/>
              </a:pPr>
              <a:r>
                <a:rPr kumimoji="0" lang="zh-CN" altLang="en-US" sz="1800">
                  <a:solidFill>
                    <a:schemeClr val="tx1"/>
                  </a:solidFill>
                  <a:latin typeface="Times New Roman" pitchFamily="18" charset="0"/>
                </a:rPr>
                <a:t>第1行</a:t>
              </a:r>
              <a:endParaRPr kumimoji="0" lang="zh-CN" altLang="en-US" sz="2000">
                <a:solidFill>
                  <a:schemeClr val="tx1"/>
                </a:solidFill>
                <a:latin typeface="Times New Roman" pitchFamily="18" charset="0"/>
              </a:endParaRPr>
            </a:p>
            <a:p>
              <a:pPr algn="just">
                <a:lnSpc>
                  <a:spcPct val="96000"/>
                </a:lnSpc>
                <a:spcBef>
                  <a:spcPct val="10000"/>
                </a:spcBef>
                <a:buClrTx/>
                <a:buFontTx/>
                <a:buNone/>
              </a:pPr>
              <a:endParaRPr kumimoji="0" lang="zh-CN" altLang="en-US" sz="2000">
                <a:solidFill>
                  <a:schemeClr val="tx1"/>
                </a:solidFill>
                <a:latin typeface="Times New Roman" pitchFamily="18" charset="0"/>
              </a:endParaRPr>
            </a:p>
            <a:p>
              <a:pPr algn="just">
                <a:lnSpc>
                  <a:spcPct val="96000"/>
                </a:lnSpc>
                <a:spcBef>
                  <a:spcPct val="10000"/>
                </a:spcBef>
                <a:buClrTx/>
                <a:buFontTx/>
                <a:buNone/>
              </a:pPr>
              <a:r>
                <a:rPr kumimoji="0" lang="zh-CN" altLang="en-US" sz="2000">
                  <a:solidFill>
                    <a:schemeClr val="tx1"/>
                  </a:solidFill>
                  <a:latin typeface="Times New Roman" pitchFamily="18" charset="0"/>
                </a:rPr>
                <a:t>…</a:t>
              </a:r>
              <a:endParaRPr kumimoji="0" lang="zh-CN" altLang="en-US" sz="1800">
                <a:solidFill>
                  <a:schemeClr val="tx1"/>
                </a:solidFill>
                <a:latin typeface="Times New Roman" pitchFamily="18" charset="0"/>
              </a:endParaRPr>
            </a:p>
            <a:p>
              <a:pPr algn="just">
                <a:lnSpc>
                  <a:spcPct val="96000"/>
                </a:lnSpc>
                <a:spcBef>
                  <a:spcPct val="10000"/>
                </a:spcBef>
                <a:buClrTx/>
                <a:buFontTx/>
                <a:buNone/>
              </a:pPr>
              <a:r>
                <a:rPr kumimoji="0" lang="zh-CN" altLang="en-US" sz="1800">
                  <a:solidFill>
                    <a:schemeClr val="tx1"/>
                  </a:solidFill>
                  <a:latin typeface="Times New Roman" pitchFamily="18" charset="0"/>
                </a:rPr>
                <a:t>第</a:t>
              </a:r>
              <a:r>
                <a:rPr kumimoji="0" lang="en-US" altLang="zh-CN" sz="2000" i="1">
                  <a:solidFill>
                    <a:schemeClr val="tx1"/>
                  </a:solidFill>
                  <a:latin typeface="Times New Roman" pitchFamily="18" charset="0"/>
                </a:rPr>
                <a:t>i</a:t>
              </a:r>
              <a:r>
                <a:rPr kumimoji="0" lang="en-US" altLang="zh-CN" sz="2000">
                  <a:solidFill>
                    <a:schemeClr val="tx1"/>
                  </a:solidFill>
                  <a:latin typeface="Times New Roman" pitchFamily="18" charset="0"/>
                </a:rPr>
                <a:t>-1</a:t>
              </a:r>
              <a:r>
                <a:rPr kumimoji="0" lang="zh-CN" altLang="en-US" sz="1800">
                  <a:solidFill>
                    <a:schemeClr val="tx1"/>
                  </a:solidFill>
                  <a:latin typeface="Times New Roman" pitchFamily="18" charset="0"/>
                </a:rPr>
                <a:t>行</a:t>
              </a:r>
              <a:endParaRPr kumimoji="0" lang="zh-CN" altLang="en-US" sz="2000" i="1">
                <a:solidFill>
                  <a:schemeClr val="tx1"/>
                </a:solidFill>
                <a:latin typeface="Times New Roman"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7197"/>
                                        </p:tgtEl>
                                        <p:attrNameLst>
                                          <p:attrName>style.visibility</p:attrName>
                                        </p:attrNameLst>
                                      </p:cBhvr>
                                      <p:to>
                                        <p:strVal val="visible"/>
                                      </p:to>
                                    </p:set>
                                    <p:animEffect transition="in" filter="wipe(left)">
                                      <p:cBhvr>
                                        <p:cTn id="7" dur="500"/>
                                        <p:tgtEl>
                                          <p:spTgt spid="1457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572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up)">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457180">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57180">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457180">
                                            <p:txEl>
                                              <p:pRg st="2" end="2"/>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4571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180" grpId="0" build="p"/>
      <p:bldP spid="1457197" grpId="0" animBg="1"/>
      <p:bldP spid="145721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4"/>
          <p:cNvSpPr>
            <a:spLocks noGrp="1"/>
          </p:cNvSpPr>
          <p:nvPr>
            <p:ph type="sldNum" sz="quarter" idx="11"/>
          </p:nvPr>
        </p:nvSpPr>
        <p:spPr/>
        <p:txBody>
          <a:bodyPr/>
          <a:lstStyle/>
          <a:p>
            <a:r>
              <a:rPr lang="zh-CN" altLang="en-US"/>
              <a:t>第 </a:t>
            </a:r>
            <a:fld id="{E8D12227-5A9F-4043-AC1C-2CB7F72FBBA1}" type="slidenum">
              <a:rPr lang="zh-CN" altLang="en-US" b="1">
                <a:solidFill>
                  <a:srgbClr val="66CCFF"/>
                </a:solidFill>
              </a:rPr>
              <a:pPr/>
              <a:t>42</a:t>
            </a:fld>
            <a:r>
              <a:rPr lang="en-US" altLang="zh-CN" b="1"/>
              <a:t> </a:t>
            </a:r>
            <a:r>
              <a:rPr lang="zh-CN" altLang="en-US"/>
              <a:t>页</a:t>
            </a:r>
            <a:endParaRPr lang="zh-CN" altLang="en-US" sz="1800">
              <a:latin typeface="Arial" charset="0"/>
            </a:endParaRPr>
          </a:p>
        </p:txBody>
      </p:sp>
      <p:sp>
        <p:nvSpPr>
          <p:cNvPr id="1434626" name="Rectangle 2"/>
          <p:cNvSpPr>
            <a:spLocks noGrp="1" noChangeArrowheads="1"/>
          </p:cNvSpPr>
          <p:nvPr>
            <p:ph type="title"/>
          </p:nvPr>
        </p:nvSpPr>
        <p:spPr/>
        <p:txBody>
          <a:bodyPr/>
          <a:lstStyle/>
          <a:p>
            <a:r>
              <a:rPr lang="en-US" altLang="zh-CN" i="0" dirty="0">
                <a:solidFill>
                  <a:srgbClr val="FFFF66"/>
                </a:solidFill>
              </a:rPr>
              <a:t>5.3.2 </a:t>
            </a:r>
            <a:r>
              <a:rPr lang="zh-CN" altLang="en-US" i="0" dirty="0">
                <a:solidFill>
                  <a:srgbClr val="FFFF66"/>
                </a:solidFill>
              </a:rPr>
              <a:t>稀疏矩阵</a:t>
            </a:r>
          </a:p>
        </p:txBody>
      </p:sp>
      <p:sp>
        <p:nvSpPr>
          <p:cNvPr id="1434627" name="Rectangle 3"/>
          <p:cNvSpPr>
            <a:spLocks noGrp="1" noChangeArrowheads="1"/>
          </p:cNvSpPr>
          <p:nvPr>
            <p:ph type="body" idx="1"/>
          </p:nvPr>
        </p:nvSpPr>
        <p:spPr>
          <a:xfrm>
            <a:off x="157163" y="773113"/>
            <a:ext cx="8915400" cy="2154237"/>
          </a:xfrm>
        </p:spPr>
        <p:txBody>
          <a:bodyPr/>
          <a:lstStyle/>
          <a:p>
            <a:pPr marL="0" indent="0">
              <a:lnSpc>
                <a:spcPct val="110000"/>
              </a:lnSpc>
              <a:buNone/>
            </a:pPr>
            <a:r>
              <a:rPr lang="zh-CN" altLang="en-US" sz="3200" dirty="0" smtClean="0"/>
              <a:t>值相同的元素或</a:t>
            </a:r>
            <a:r>
              <a:rPr lang="zh-CN" altLang="en-US" sz="3200" dirty="0" smtClean="0">
                <a:solidFill>
                  <a:schemeClr val="tx1"/>
                </a:solidFill>
              </a:rPr>
              <a:t>零</a:t>
            </a:r>
            <a:r>
              <a:rPr lang="zh-CN" altLang="en-US" sz="3200" dirty="0" smtClean="0"/>
              <a:t>元素在矩阵元素总数所占比例非常高，且其分布</a:t>
            </a:r>
            <a:r>
              <a:rPr lang="zh-CN" altLang="en-US" sz="3200" dirty="0"/>
              <a:t>没有一定规律的矩阵称为</a:t>
            </a:r>
            <a:r>
              <a:rPr lang="zh-CN" altLang="en-US" sz="3200" dirty="0">
                <a:solidFill>
                  <a:schemeClr val="tx1"/>
                </a:solidFill>
              </a:rPr>
              <a:t>稀疏矩阵</a:t>
            </a:r>
            <a:r>
              <a:rPr lang="zh-CN" altLang="en-US" sz="3200" dirty="0"/>
              <a:t>。</a:t>
            </a:r>
          </a:p>
          <a:p>
            <a:pPr marL="0" indent="0">
              <a:lnSpc>
                <a:spcPct val="105000"/>
              </a:lnSpc>
              <a:spcBef>
                <a:spcPct val="10000"/>
              </a:spcBef>
              <a:buFont typeface="Wingdings" pitchFamily="2" charset="2"/>
              <a:buNone/>
            </a:pPr>
            <a:r>
              <a:rPr lang="zh-CN" altLang="en-US" sz="3200" dirty="0">
                <a:solidFill>
                  <a:schemeClr val="tx1"/>
                </a:solidFill>
                <a:sym typeface="Wingdings" pitchFamily="2" charset="2"/>
              </a:rPr>
              <a:t>    讨论</a:t>
            </a:r>
            <a:r>
              <a:rPr lang="zh-CN" altLang="en-US" sz="3200" dirty="0">
                <a:solidFill>
                  <a:schemeClr val="tx1"/>
                </a:solidFill>
              </a:rPr>
              <a:t>含有较多零元素的稀疏矩阵的压缩存储。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62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2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zh-CN" i="0" dirty="0" smtClean="0">
                <a:solidFill>
                  <a:srgbClr val="FFFF66"/>
                </a:solidFill>
              </a:rPr>
              <a:t>5.3.2</a:t>
            </a:r>
            <a:r>
              <a:rPr lang="zh-CN" altLang="en-US" dirty="0" smtClean="0"/>
              <a:t>稀疏矩阵</a:t>
            </a:r>
            <a:endParaRPr lang="zh-CN" altLang="en-US" dirty="0"/>
          </a:p>
        </p:txBody>
      </p:sp>
      <p:sp>
        <p:nvSpPr>
          <p:cNvPr id="188419" name="Rectangle 3"/>
          <p:cNvSpPr>
            <a:spLocks noGrp="1" noChangeArrowheads="1"/>
          </p:cNvSpPr>
          <p:nvPr>
            <p:ph type="body" idx="1"/>
          </p:nvPr>
        </p:nvSpPr>
        <p:spPr/>
        <p:txBody>
          <a:bodyPr/>
          <a:lstStyle/>
          <a:p>
            <a:r>
              <a:rPr lang="zh-CN" altLang="en-US" sz="2800" dirty="0" smtClean="0">
                <a:solidFill>
                  <a:schemeClr val="tx1"/>
                </a:solidFill>
              </a:rPr>
              <a:t>假设 </a:t>
            </a:r>
            <a:r>
              <a:rPr lang="en-US" altLang="zh-CN" sz="2800" dirty="0">
                <a:solidFill>
                  <a:schemeClr val="tx1"/>
                </a:solidFill>
              </a:rPr>
              <a:t>m </a:t>
            </a:r>
            <a:r>
              <a:rPr lang="zh-CN" altLang="en-US" sz="2800" dirty="0">
                <a:solidFill>
                  <a:schemeClr val="tx1"/>
                </a:solidFill>
              </a:rPr>
              <a:t>行 </a:t>
            </a:r>
            <a:r>
              <a:rPr lang="en-US" altLang="zh-CN" sz="2800" dirty="0">
                <a:solidFill>
                  <a:schemeClr val="tx1"/>
                </a:solidFill>
              </a:rPr>
              <a:t>n </a:t>
            </a:r>
            <a:r>
              <a:rPr lang="zh-CN" altLang="en-US" sz="2800" dirty="0">
                <a:solidFill>
                  <a:schemeClr val="tx1"/>
                </a:solidFill>
              </a:rPr>
              <a:t>列的矩阵，其中</a:t>
            </a:r>
            <a:r>
              <a:rPr lang="zh-CN" altLang="en-US" sz="2800" dirty="0"/>
              <a:t>非零元素（</a:t>
            </a:r>
            <a:r>
              <a:rPr lang="en-US" altLang="zh-CN" sz="2800" dirty="0"/>
              <a:t>t </a:t>
            </a:r>
            <a:r>
              <a:rPr lang="zh-CN" altLang="en-US" sz="2800" dirty="0"/>
              <a:t>个</a:t>
            </a:r>
            <a:r>
              <a:rPr lang="zh-CN" altLang="en-US" sz="2800" dirty="0" smtClean="0"/>
              <a:t>）比例</a:t>
            </a:r>
            <a:r>
              <a:rPr lang="zh-CN" altLang="en-US" sz="2800" dirty="0"/>
              <a:t>小于</a:t>
            </a:r>
            <a:r>
              <a:rPr lang="en-US" altLang="zh-CN" sz="2800" dirty="0"/>
              <a:t>5</a:t>
            </a:r>
            <a:r>
              <a:rPr lang="zh-CN" altLang="en-US" sz="2800" dirty="0"/>
              <a:t>％</a:t>
            </a:r>
            <a:r>
              <a:rPr lang="zh-CN" altLang="en-US" sz="2800" dirty="0">
                <a:solidFill>
                  <a:schemeClr val="tx1"/>
                </a:solidFill>
              </a:rPr>
              <a:t>的矩阵为</a:t>
            </a:r>
            <a:r>
              <a:rPr lang="zh-CN" altLang="en-US" sz="2800" dirty="0"/>
              <a:t>稀疏矩阵。</a:t>
            </a:r>
          </a:p>
          <a:p>
            <a:r>
              <a:rPr lang="zh-CN" altLang="en-US" sz="2800" dirty="0"/>
              <a:t>即，稀疏因子 </a:t>
            </a:r>
            <a:r>
              <a:rPr lang="zh-CN" altLang="en-US" sz="2800" dirty="0">
                <a:sym typeface="Symbol" pitchFamily="18" charset="2"/>
              </a:rPr>
              <a:t></a:t>
            </a:r>
            <a:r>
              <a:rPr lang="zh-CN" altLang="en-US" sz="2800" dirty="0"/>
              <a:t> </a:t>
            </a:r>
            <a:r>
              <a:rPr lang="zh-CN" altLang="en-US" sz="2800" dirty="0">
                <a:sym typeface="Symbol" pitchFamily="18" charset="2"/>
              </a:rPr>
              <a:t></a:t>
            </a:r>
            <a:r>
              <a:rPr lang="zh-CN" altLang="en-US" sz="2800" dirty="0"/>
              <a:t> </a:t>
            </a:r>
            <a:r>
              <a:rPr lang="en-US" altLang="zh-CN" sz="2800" dirty="0"/>
              <a:t>0.05 </a:t>
            </a:r>
            <a:r>
              <a:rPr lang="zh-CN" altLang="en-US" sz="2800" dirty="0"/>
              <a:t>的矩阵为稀疏矩阵。</a:t>
            </a:r>
          </a:p>
          <a:p>
            <a:r>
              <a:rPr lang="zh-CN" altLang="en-US" sz="2800" dirty="0"/>
              <a:t>稀疏因子为：</a:t>
            </a:r>
          </a:p>
        </p:txBody>
      </p:sp>
      <p:graphicFrame>
        <p:nvGraphicFramePr>
          <p:cNvPr id="188420" name="Object 4"/>
          <p:cNvGraphicFramePr>
            <a:graphicFrameLocks noChangeAspect="1"/>
          </p:cNvGraphicFramePr>
          <p:nvPr/>
        </p:nvGraphicFramePr>
        <p:xfrm>
          <a:off x="2705100" y="2419174"/>
          <a:ext cx="1377950" cy="609776"/>
        </p:xfrm>
        <a:graphic>
          <a:graphicData uri="http://schemas.openxmlformats.org/presentationml/2006/ole">
            <mc:AlternateContent xmlns:mc="http://schemas.openxmlformats.org/markup-compatibility/2006">
              <mc:Choice xmlns:v="urn:schemas-microsoft-com:vml" Requires="v">
                <p:oleObj spid="_x0000_s1463390" name="Equation" r:id="rId3" imgW="1002960" imgH="444240" progId="Equation.DSMT4">
                  <p:embed/>
                </p:oleObj>
              </mc:Choice>
              <mc:Fallback>
                <p:oleObj name="Equation" r:id="rId3" imgW="1002960" imgH="4442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2419174"/>
                        <a:ext cx="1377950" cy="609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3" name="Object 7"/>
          <p:cNvGraphicFramePr>
            <a:graphicFrameLocks noChangeAspect="1"/>
          </p:cNvGraphicFramePr>
          <p:nvPr/>
        </p:nvGraphicFramePr>
        <p:xfrm>
          <a:off x="482600" y="3073400"/>
          <a:ext cx="4933950" cy="3533911"/>
        </p:xfrm>
        <a:graphic>
          <a:graphicData uri="http://schemas.openxmlformats.org/presentationml/2006/ole">
            <mc:AlternateContent xmlns:mc="http://schemas.openxmlformats.org/markup-compatibility/2006">
              <mc:Choice xmlns:v="urn:schemas-microsoft-com:vml" Requires="v">
                <p:oleObj spid="_x0000_s1463391" name="Equation" r:id="rId5" imgW="1612800" imgH="1155600" progId="Equation.DSMT4">
                  <p:embed/>
                </p:oleObj>
              </mc:Choice>
              <mc:Fallback>
                <p:oleObj name="Equation" r:id="rId5" imgW="1612800" imgH="1155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 y="3073400"/>
                        <a:ext cx="4933950" cy="35339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4"/>
          <p:cNvSpPr txBox="1">
            <a:spLocks noChangeArrowheads="1"/>
          </p:cNvSpPr>
          <p:nvPr/>
        </p:nvSpPr>
        <p:spPr bwMode="auto">
          <a:xfrm>
            <a:off x="5643563" y="3162300"/>
            <a:ext cx="3195637" cy="156966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dirty="0">
                <a:solidFill>
                  <a:srgbClr val="FFFF66"/>
                </a:solidFill>
                <a:latin typeface="宋体" charset="-122"/>
              </a:rPr>
              <a:t>M</a:t>
            </a:r>
            <a:r>
              <a:rPr lang="zh-CN" altLang="en-US" dirty="0">
                <a:solidFill>
                  <a:srgbClr val="FFFF66"/>
                </a:solidFill>
                <a:latin typeface="宋体" charset="-122"/>
              </a:rPr>
              <a:t>有42（6</a:t>
            </a:r>
            <a:r>
              <a:rPr lang="zh-CN" altLang="en-US" dirty="0">
                <a:solidFill>
                  <a:srgbClr val="FFFF66"/>
                </a:solidFill>
                <a:latin typeface="Times New Roman" pitchFamily="18" charset="0"/>
                <a:sym typeface="Symbol" pitchFamily="18" charset="2"/>
              </a:rPr>
              <a:t></a:t>
            </a:r>
            <a:r>
              <a:rPr lang="zh-CN" altLang="en-US" dirty="0">
                <a:solidFill>
                  <a:srgbClr val="FFFF66"/>
                </a:solidFill>
                <a:latin typeface="宋体" charset="-122"/>
              </a:rPr>
              <a:t>7）个元素，有8个非</a:t>
            </a:r>
            <a:r>
              <a:rPr lang="zh-CN" altLang="en-US" dirty="0" smtClean="0">
                <a:solidFill>
                  <a:srgbClr val="FFFF66"/>
                </a:solidFill>
                <a:latin typeface="宋体" charset="-122"/>
              </a:rPr>
              <a:t>零元素</a:t>
            </a:r>
            <a:r>
              <a:rPr lang="en-US" altLang="zh-CN" dirty="0" smtClean="0">
                <a:solidFill>
                  <a:srgbClr val="FFFF66"/>
                </a:solidFill>
                <a:latin typeface="宋体" charset="-122"/>
              </a:rPr>
              <a:t>,</a:t>
            </a:r>
            <a:r>
              <a:rPr lang="zh-CN" altLang="en-US" dirty="0" smtClean="0">
                <a:sym typeface="Symbol" pitchFamily="18" charset="2"/>
              </a:rPr>
              <a:t>  </a:t>
            </a:r>
            <a:r>
              <a:rPr lang="en-US" altLang="zh-CN" dirty="0" smtClean="0">
                <a:sym typeface="Symbol" pitchFamily="18" charset="2"/>
              </a:rPr>
              <a:t>=0.19 </a:t>
            </a:r>
            <a:endParaRPr lang="en-US" altLang="zh-CN" dirty="0">
              <a:solidFill>
                <a:srgbClr val="FFFF66"/>
              </a:solidFill>
              <a:latin typeface="宋体" charset="-122"/>
            </a:endParaRPr>
          </a:p>
        </p:txBody>
      </p:sp>
      <p:grpSp>
        <p:nvGrpSpPr>
          <p:cNvPr id="7" name="Group 20"/>
          <p:cNvGrpSpPr>
            <a:grpSpLocks/>
          </p:cNvGrpSpPr>
          <p:nvPr/>
        </p:nvGrpSpPr>
        <p:grpSpPr bwMode="auto">
          <a:xfrm>
            <a:off x="3074987" y="4464050"/>
            <a:ext cx="5986463" cy="1935163"/>
            <a:chOff x="1916" y="2812"/>
            <a:chExt cx="3771" cy="1219"/>
          </a:xfrm>
        </p:grpSpPr>
        <p:sp>
          <p:nvSpPr>
            <p:cNvPr id="8" name="AutoShape 17"/>
            <p:cNvSpPr>
              <a:spLocks noChangeArrowheads="1"/>
            </p:cNvSpPr>
            <p:nvPr/>
          </p:nvSpPr>
          <p:spPr bwMode="auto">
            <a:xfrm>
              <a:off x="3411" y="3039"/>
              <a:ext cx="2276" cy="992"/>
            </a:xfrm>
            <a:prstGeom prst="cloudCallout">
              <a:avLst>
                <a:gd name="adj1" fmla="val -96352"/>
                <a:gd name="adj2" fmla="val -51917"/>
              </a:avLst>
            </a:prstGeom>
            <a:noFill/>
            <a:ln w="12700" cap="rnd">
              <a:solidFill>
                <a:schemeClr val="tx1"/>
              </a:solidFill>
              <a:round/>
              <a:headEnd/>
              <a:tailEnd/>
            </a:ln>
            <a:effectLst/>
          </p:spPr>
          <p:txBody>
            <a:bodyPr wrap="none" anchor="ctr"/>
            <a:lstStyle/>
            <a:p>
              <a:pPr algn="ctr">
                <a:buFont typeface="Wingdings" pitchFamily="2" charset="2"/>
                <a:buNone/>
              </a:pPr>
              <a:r>
                <a:rPr lang="zh-CN" altLang="en-US" sz="2800">
                  <a:solidFill>
                    <a:schemeClr val="tx1"/>
                  </a:solidFill>
                </a:rPr>
                <a:t>如何进行稀疏矩阵</a:t>
              </a:r>
            </a:p>
            <a:p>
              <a:pPr algn="ctr">
                <a:buFont typeface="Wingdings" pitchFamily="2" charset="2"/>
                <a:buNone/>
              </a:pPr>
              <a:r>
                <a:rPr lang="zh-CN" altLang="en-US" sz="2800">
                  <a:solidFill>
                    <a:schemeClr val="tx1"/>
                  </a:solidFill>
                </a:rPr>
                <a:t>的压缩存储？</a:t>
              </a:r>
            </a:p>
          </p:txBody>
        </p:sp>
        <p:sp>
          <p:nvSpPr>
            <p:cNvPr id="9" name="WordArt 19"/>
            <p:cNvSpPr>
              <a:spLocks noChangeArrowheads="1" noChangeShapeType="1"/>
            </p:cNvSpPr>
            <p:nvPr/>
          </p:nvSpPr>
          <p:spPr bwMode="auto">
            <a:xfrm>
              <a:off x="1916" y="2812"/>
              <a:ext cx="655" cy="309"/>
            </a:xfrm>
            <a:prstGeom prst="rect">
              <a:avLst/>
            </a:prstGeom>
          </p:spPr>
          <p:txBody>
            <a:bodyPr wrap="none" fromWordArt="1">
              <a:prstTxWarp prst="textPlain">
                <a:avLst>
                  <a:gd name="adj" fmla="val 30690"/>
                </a:avLst>
              </a:prstTxWarp>
            </a:bodyPr>
            <a:lstStyle/>
            <a:p>
              <a:pPr algn="ctr"/>
              <a:r>
                <a:rPr lang="zh-CN" altLang="en-US" sz="3600" kern="10" dirty="0">
                  <a:ln w="12700">
                    <a:solidFill>
                      <a:srgbClr val="FFFF66"/>
                    </a:solidFill>
                    <a:round/>
                    <a:headEnd/>
                    <a:tailEnd/>
                  </a:ln>
                  <a:solidFill>
                    <a:srgbClr val="00FF00">
                      <a:alpha val="50000"/>
                    </a:srgbClr>
                  </a:solidFill>
                  <a:effectLst>
                    <a:outerShdw dist="45791" dir="2021404" algn="ctr" rotWithShape="0">
                      <a:srgbClr val="9999FF"/>
                    </a:outerShdw>
                  </a:effectLst>
                  <a:latin typeface="宋体"/>
                  <a:ea typeface="宋体"/>
                </a:rPr>
                <a:t>？</a:t>
              </a:r>
            </a:p>
          </p:txBody>
        </p:sp>
      </p:grpSp>
      <p:sp>
        <p:nvSpPr>
          <p:cNvPr id="10" name="矩形 9"/>
          <p:cNvSpPr/>
          <p:nvPr/>
        </p:nvSpPr>
        <p:spPr>
          <a:xfrm>
            <a:off x="0" y="4451350"/>
            <a:ext cx="598241" cy="535531"/>
          </a:xfrm>
          <a:prstGeom prst="rect">
            <a:avLst/>
          </a:prstGeom>
        </p:spPr>
        <p:txBody>
          <a:bodyPr wrap="none">
            <a:spAutoFit/>
          </a:bodyPr>
          <a:lstStyle/>
          <a:p>
            <a:pPr>
              <a:buNone/>
            </a:pPr>
            <a:r>
              <a:rPr lang="en-US" altLang="zh-CN" dirty="0" smtClean="0">
                <a:solidFill>
                  <a:srgbClr val="FFFF66"/>
                </a:solidFill>
                <a:latin typeface="宋体" charset="-122"/>
              </a:rPr>
              <a:t>M=</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Grp="1" noChangeArrowheads="1"/>
          </p:cNvSpPr>
          <p:nvPr>
            <p:ph type="title"/>
          </p:nvPr>
        </p:nvSpPr>
        <p:spPr/>
        <p:txBody>
          <a:bodyPr/>
          <a:lstStyle/>
          <a:p>
            <a:r>
              <a:rPr lang="zh-CN" altLang="en-US"/>
              <a:t>稀疏矩阵的存储</a:t>
            </a:r>
          </a:p>
        </p:txBody>
      </p:sp>
      <p:sp>
        <p:nvSpPr>
          <p:cNvPr id="189445" name="Rectangle 5"/>
          <p:cNvSpPr>
            <a:spLocks noGrp="1" noChangeArrowheads="1"/>
          </p:cNvSpPr>
          <p:nvPr>
            <p:ph type="body" idx="1"/>
          </p:nvPr>
        </p:nvSpPr>
        <p:spPr>
          <a:xfrm>
            <a:off x="215900" y="717550"/>
            <a:ext cx="8648700" cy="5010150"/>
          </a:xfrm>
        </p:spPr>
        <p:txBody>
          <a:bodyPr/>
          <a:lstStyle/>
          <a:p>
            <a:pPr marL="533400" indent="-533400">
              <a:lnSpc>
                <a:spcPct val="90000"/>
              </a:lnSpc>
            </a:pPr>
            <a:r>
              <a:rPr lang="zh-CN" altLang="en-US" sz="2800" dirty="0"/>
              <a:t>以二维数组表示高阶的稀疏矩阵，产生的问题</a:t>
            </a:r>
            <a:r>
              <a:rPr lang="en-US" altLang="zh-CN" sz="2800" dirty="0"/>
              <a:t>:</a:t>
            </a:r>
          </a:p>
          <a:p>
            <a:pPr marL="990600" lvl="1" indent="-533400">
              <a:lnSpc>
                <a:spcPct val="90000"/>
              </a:lnSpc>
              <a:buFontTx/>
              <a:buAutoNum type="arabicPeriod"/>
            </a:pPr>
            <a:r>
              <a:rPr lang="zh-CN" altLang="en-US" dirty="0"/>
              <a:t>零值元素占了很大空间</a:t>
            </a:r>
            <a:r>
              <a:rPr lang="en-US" altLang="zh-CN" dirty="0"/>
              <a:t>;</a:t>
            </a:r>
          </a:p>
          <a:p>
            <a:pPr marL="990600" lvl="1" indent="-533400">
              <a:lnSpc>
                <a:spcPct val="90000"/>
              </a:lnSpc>
              <a:buFontTx/>
              <a:buAutoNum type="arabicPeriod"/>
            </a:pPr>
            <a:r>
              <a:rPr lang="zh-CN" altLang="en-US" dirty="0"/>
              <a:t>计算中进行了很多和零值的运算，遇除法，还需判别除数是否为零。</a:t>
            </a:r>
          </a:p>
          <a:p>
            <a:pPr marL="533400" indent="-533400">
              <a:lnSpc>
                <a:spcPct val="90000"/>
              </a:lnSpc>
            </a:pPr>
            <a:r>
              <a:rPr lang="zh-CN" altLang="en-US" sz="2800" dirty="0"/>
              <a:t>解决问题的原则</a:t>
            </a:r>
            <a:r>
              <a:rPr lang="en-US" altLang="zh-CN" sz="2800" dirty="0"/>
              <a:t>:</a:t>
            </a:r>
          </a:p>
          <a:p>
            <a:pPr marL="990600" lvl="1" indent="-533400">
              <a:lnSpc>
                <a:spcPct val="90000"/>
              </a:lnSpc>
              <a:buFontTx/>
              <a:buAutoNum type="arabicPeriod"/>
            </a:pPr>
            <a:r>
              <a:rPr lang="zh-CN" altLang="en-US" dirty="0"/>
              <a:t>尽可能少存或不存零值元素；</a:t>
            </a:r>
          </a:p>
          <a:p>
            <a:pPr marL="990600" lvl="1" indent="-533400">
              <a:lnSpc>
                <a:spcPct val="90000"/>
              </a:lnSpc>
              <a:buFontTx/>
              <a:buAutoNum type="arabicPeriod"/>
            </a:pPr>
            <a:r>
              <a:rPr lang="zh-CN" altLang="en-US" dirty="0"/>
              <a:t>尽可能减少没有实际意义的运算；</a:t>
            </a:r>
          </a:p>
          <a:p>
            <a:pPr marL="990600" lvl="1" indent="-533400">
              <a:lnSpc>
                <a:spcPct val="90000"/>
              </a:lnSpc>
              <a:buFontTx/>
              <a:buAutoNum type="arabicPeriod"/>
            </a:pPr>
            <a:r>
              <a:rPr lang="zh-CN" altLang="en-US" dirty="0" smtClean="0"/>
              <a:t>快速访问数据元素：</a:t>
            </a:r>
            <a:endParaRPr lang="en-US" altLang="zh-CN" dirty="0" smtClean="0"/>
          </a:p>
          <a:p>
            <a:pPr marL="1390650" lvl="2" indent="-533400">
              <a:lnSpc>
                <a:spcPct val="90000"/>
              </a:lnSpc>
              <a:buFontTx/>
              <a:buAutoNum type="arabicPeriod"/>
            </a:pPr>
            <a:r>
              <a:rPr lang="zh-CN" altLang="en-US" dirty="0" smtClean="0"/>
              <a:t>快速定位与</a:t>
            </a:r>
            <a:r>
              <a:rPr lang="zh-CN" altLang="en-US" dirty="0"/>
              <a:t>下标值</a:t>
            </a:r>
            <a:r>
              <a:rPr lang="en-US" altLang="zh-CN" dirty="0"/>
              <a:t>(</a:t>
            </a:r>
            <a:r>
              <a:rPr lang="en-US" altLang="zh-CN" dirty="0" err="1"/>
              <a:t>i</a:t>
            </a:r>
            <a:r>
              <a:rPr lang="zh-CN" altLang="en-US" dirty="0"/>
              <a:t>，</a:t>
            </a:r>
            <a:r>
              <a:rPr lang="en-US" altLang="zh-CN" dirty="0"/>
              <a:t>j)</a:t>
            </a:r>
            <a:r>
              <a:rPr lang="zh-CN" altLang="en-US" dirty="0"/>
              <a:t>对应的</a:t>
            </a:r>
            <a:r>
              <a:rPr lang="zh-CN" altLang="en-US" dirty="0" smtClean="0"/>
              <a:t>元素</a:t>
            </a:r>
            <a:r>
              <a:rPr lang="en-US" altLang="zh-CN" dirty="0" smtClean="0"/>
              <a:t>; </a:t>
            </a:r>
          </a:p>
          <a:p>
            <a:pPr marL="1390650" lvl="2" indent="-533400">
              <a:lnSpc>
                <a:spcPct val="90000"/>
              </a:lnSpc>
              <a:buFontTx/>
              <a:buAutoNum type="arabicPeriod"/>
            </a:pPr>
            <a:r>
              <a:rPr lang="zh-CN" altLang="en-US" dirty="0" smtClean="0"/>
              <a:t>快速定位同</a:t>
            </a:r>
            <a:r>
              <a:rPr lang="zh-CN" altLang="en-US" dirty="0"/>
              <a:t>一行或同一列的非零值元。</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44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44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44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44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944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94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6" name="Rectangle 10"/>
          <p:cNvSpPr>
            <a:spLocks noGrp="1" noChangeArrowheads="1"/>
          </p:cNvSpPr>
          <p:nvPr>
            <p:ph type="title"/>
          </p:nvPr>
        </p:nvSpPr>
        <p:spPr/>
        <p:txBody>
          <a:bodyPr/>
          <a:lstStyle/>
          <a:p>
            <a:r>
              <a:rPr lang="en-US" altLang="zh-CN"/>
              <a:t>5.3.2 </a:t>
            </a:r>
            <a:r>
              <a:rPr lang="zh-CN" altLang="en-US"/>
              <a:t>随机稀疏矩阵的压缩存储方法</a:t>
            </a:r>
          </a:p>
        </p:txBody>
      </p:sp>
      <p:sp>
        <p:nvSpPr>
          <p:cNvPr id="91147" name="Rectangle 11"/>
          <p:cNvSpPr>
            <a:spLocks noGrp="1" noChangeArrowheads="1"/>
          </p:cNvSpPr>
          <p:nvPr>
            <p:ph type="body" idx="1"/>
          </p:nvPr>
        </p:nvSpPr>
        <p:spPr/>
        <p:txBody>
          <a:bodyPr/>
          <a:lstStyle/>
          <a:p>
            <a:r>
              <a:rPr lang="zh-CN" altLang="en-US" dirty="0" smtClean="0"/>
              <a:t>三元组</a:t>
            </a:r>
            <a:r>
              <a:rPr lang="zh-CN" altLang="en-US" dirty="0"/>
              <a:t>顺序表</a:t>
            </a:r>
          </a:p>
          <a:p>
            <a:r>
              <a:rPr lang="zh-CN" altLang="en-US" dirty="0" smtClean="0"/>
              <a:t>行</a:t>
            </a:r>
            <a:r>
              <a:rPr lang="zh-CN" altLang="en-US" dirty="0"/>
              <a:t>逻辑链接顺序表</a:t>
            </a:r>
          </a:p>
          <a:p>
            <a:r>
              <a:rPr lang="zh-CN" altLang="en-US" dirty="0" smtClean="0"/>
              <a:t>十字</a:t>
            </a:r>
            <a:r>
              <a:rPr lang="zh-CN" altLang="en-US" dirty="0"/>
              <a:t>链表</a:t>
            </a:r>
          </a:p>
          <a:p>
            <a:endParaRPr lang="en-US" altLang="zh-CN" dirty="0"/>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r>
              <a:rPr lang="zh-CN" altLang="en-US"/>
              <a:t>第 </a:t>
            </a:r>
            <a:fld id="{96A343C1-EAA3-4365-895F-670C50E50BA6}" type="slidenum">
              <a:rPr lang="zh-CN" altLang="en-US" b="1">
                <a:solidFill>
                  <a:srgbClr val="66CCFF"/>
                </a:solidFill>
              </a:rPr>
              <a:pPr/>
              <a:t>46</a:t>
            </a:fld>
            <a:r>
              <a:rPr lang="en-US" altLang="zh-CN" b="1"/>
              <a:t> </a:t>
            </a:r>
            <a:r>
              <a:rPr lang="zh-CN" altLang="en-US"/>
              <a:t>页</a:t>
            </a:r>
            <a:endParaRPr lang="zh-CN" altLang="en-US" sz="1800">
              <a:latin typeface="Arial" charset="0"/>
            </a:endParaRPr>
          </a:p>
        </p:txBody>
      </p:sp>
      <p:sp>
        <p:nvSpPr>
          <p:cNvPr id="1435650"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35651" name="Rectangle 3"/>
          <p:cNvSpPr>
            <a:spLocks noGrp="1" noChangeArrowheads="1"/>
          </p:cNvSpPr>
          <p:nvPr>
            <p:ph type="body" idx="1"/>
          </p:nvPr>
        </p:nvSpPr>
        <p:spPr>
          <a:xfrm>
            <a:off x="201613" y="773113"/>
            <a:ext cx="8691562" cy="2154237"/>
          </a:xfrm>
        </p:spPr>
        <p:txBody>
          <a:bodyPr/>
          <a:lstStyle/>
          <a:p>
            <a:pPr marL="0" indent="0" eaLnBrk="0" hangingPunct="0">
              <a:lnSpc>
                <a:spcPct val="90000"/>
              </a:lnSpc>
              <a:buSzTx/>
            </a:pPr>
            <a:r>
              <a:rPr lang="zh-CN" altLang="en-US" sz="3200"/>
              <a:t>三元组顺序表</a:t>
            </a:r>
          </a:p>
        </p:txBody>
      </p:sp>
      <p:grpSp>
        <p:nvGrpSpPr>
          <p:cNvPr id="1435652" name="Group 4"/>
          <p:cNvGrpSpPr>
            <a:grpSpLocks/>
          </p:cNvGrpSpPr>
          <p:nvPr/>
        </p:nvGrpSpPr>
        <p:grpSpPr bwMode="auto">
          <a:xfrm>
            <a:off x="611188" y="3024188"/>
            <a:ext cx="4705350" cy="3529012"/>
            <a:chOff x="45" y="1207"/>
            <a:chExt cx="2964" cy="2223"/>
          </a:xfrm>
        </p:grpSpPr>
        <p:sp>
          <p:nvSpPr>
            <p:cNvPr id="1435653" name="Text Box 5"/>
            <p:cNvSpPr txBox="1">
              <a:spLocks noChangeArrowheads="1"/>
            </p:cNvSpPr>
            <p:nvPr/>
          </p:nvSpPr>
          <p:spPr bwMode="auto">
            <a:xfrm>
              <a:off x="45" y="1879"/>
              <a:ext cx="748" cy="404"/>
            </a:xfrm>
            <a:prstGeom prst="rect">
              <a:avLst/>
            </a:prstGeom>
            <a:noFill/>
            <a:ln w="12700" cap="rnd">
              <a:noFill/>
              <a:miter lim="800000"/>
              <a:headEnd/>
              <a:tailEnd/>
            </a:ln>
            <a:effectLst/>
          </p:spPr>
          <p:txBody>
            <a:bodyPr>
              <a:spAutoFit/>
            </a:bodyPr>
            <a:lstStyle/>
            <a:p>
              <a:pPr algn="just">
                <a:lnSpc>
                  <a:spcPct val="100000"/>
                </a:lnSpc>
                <a:spcBef>
                  <a:spcPct val="50000"/>
                </a:spcBef>
                <a:buClrTx/>
                <a:buFontTx/>
                <a:buNone/>
              </a:pPr>
              <a:r>
                <a:rPr lang="en-US" altLang="zh-CN" sz="3600" b="0">
                  <a:solidFill>
                    <a:schemeClr val="tx1"/>
                  </a:solidFill>
                  <a:latin typeface="隶书" pitchFamily="49" charset="-122"/>
                </a:rPr>
                <a:t>M</a:t>
              </a:r>
              <a:r>
                <a:rPr lang="en-US" altLang="zh-CN" sz="3600" b="0" baseline="-30000">
                  <a:solidFill>
                    <a:schemeClr val="tx1"/>
                  </a:solidFill>
                  <a:latin typeface="Times New Roman" pitchFamily="18" charset="0"/>
                  <a:sym typeface="Symbol" pitchFamily="18" charset="2"/>
                </a:rPr>
                <a:t> </a:t>
              </a:r>
              <a:r>
                <a:rPr lang="en-US" altLang="zh-CN" sz="3600" b="0">
                  <a:solidFill>
                    <a:schemeClr val="tx1"/>
                  </a:solidFill>
                  <a:latin typeface="隶书" pitchFamily="49" charset="-122"/>
                </a:rPr>
                <a:t>=</a:t>
              </a:r>
              <a:endParaRPr lang="en-US" altLang="zh-CN" sz="3600" b="0">
                <a:solidFill>
                  <a:schemeClr val="tx1"/>
                </a:solidFill>
                <a:latin typeface="隶书" pitchFamily="49" charset="-122"/>
                <a:ea typeface="隶书" pitchFamily="49" charset="-122"/>
              </a:endParaRPr>
            </a:p>
          </p:txBody>
        </p:sp>
        <p:sp>
          <p:nvSpPr>
            <p:cNvPr id="1435654" name="Text Box 6"/>
            <p:cNvSpPr txBox="1">
              <a:spLocks noChangeArrowheads="1"/>
            </p:cNvSpPr>
            <p:nvPr/>
          </p:nvSpPr>
          <p:spPr bwMode="auto">
            <a:xfrm>
              <a:off x="476" y="1207"/>
              <a:ext cx="2533" cy="2212"/>
            </a:xfrm>
            <a:prstGeom prst="rect">
              <a:avLst/>
            </a:prstGeom>
            <a:noFill/>
            <a:ln w="12700" cap="rnd">
              <a:noFill/>
              <a:miter lim="800000"/>
              <a:headEnd/>
              <a:tailEnd/>
            </a:ln>
            <a:effectLst/>
          </p:spPr>
          <p:txBody>
            <a:bodyPr>
              <a:spAutoFit/>
            </a:bodyPr>
            <a:lstStyle/>
            <a:p>
              <a:pPr>
                <a:lnSpc>
                  <a:spcPct val="100000"/>
                </a:lnSpc>
                <a:spcBef>
                  <a:spcPct val="40000"/>
                </a:spcBef>
                <a:buClrTx/>
                <a:buFontTx/>
                <a:buNone/>
              </a:pPr>
              <a:r>
                <a:rPr lang="zh-CN" altLang="en-US" sz="2800" b="0">
                  <a:solidFill>
                    <a:schemeClr val="tx1"/>
                  </a:solidFill>
                  <a:latin typeface="隶书" pitchFamily="49" charset="-122"/>
                </a:rPr>
                <a:t> </a:t>
              </a:r>
              <a:r>
                <a:rPr lang="en-US" altLang="zh-CN" sz="2800">
                  <a:solidFill>
                    <a:schemeClr val="tx1"/>
                  </a:solidFill>
                  <a:latin typeface="隶书" pitchFamily="49" charset="-122"/>
                </a:rPr>
                <a:t>0 </a:t>
              </a:r>
              <a:r>
                <a:rPr lang="en-US" altLang="zh-CN" sz="2800">
                  <a:latin typeface="隶书" pitchFamily="49" charset="-122"/>
                </a:rPr>
                <a:t>12  9</a:t>
              </a:r>
              <a:r>
                <a:rPr lang="en-US" altLang="zh-CN" sz="2800">
                  <a:solidFill>
                    <a:schemeClr val="tx1"/>
                  </a:solidFill>
                  <a:latin typeface="隶书" pitchFamily="49" charset="-122"/>
                </a:rPr>
                <a:t>  0  0  0  0</a:t>
              </a:r>
              <a:endParaRPr lang="en-US" altLang="zh-CN" sz="2800" baseline="-30000">
                <a:solidFill>
                  <a:schemeClr val="tx1"/>
                </a:solidFill>
                <a:latin typeface="Times New Roman" pitchFamily="18" charset="0"/>
                <a:sym typeface="Symbol" pitchFamily="18" charset="2"/>
              </a:endParaRPr>
            </a:p>
            <a:p>
              <a:pPr>
                <a:lnSpc>
                  <a:spcPct val="100000"/>
                </a:lnSpc>
                <a:spcBef>
                  <a:spcPct val="40000"/>
                </a:spcBef>
                <a:buClrTx/>
                <a:buFontTx/>
                <a:buNone/>
              </a:pPr>
              <a:r>
                <a:rPr lang="en-US" altLang="zh-CN" sz="2800">
                  <a:solidFill>
                    <a:schemeClr val="tx1"/>
                  </a:solidFill>
                  <a:latin typeface="隶书" pitchFamily="49" charset="-122"/>
                </a:rPr>
                <a:t> 0  0  0  0  0  0  0</a:t>
              </a:r>
            </a:p>
            <a:p>
              <a:pPr>
                <a:lnSpc>
                  <a:spcPct val="100000"/>
                </a:lnSpc>
                <a:spcBef>
                  <a:spcPct val="40000"/>
                </a:spcBef>
                <a:buClrTx/>
                <a:buFontTx/>
                <a:buNone/>
              </a:pPr>
              <a:r>
                <a:rPr lang="en-US" altLang="zh-CN" sz="2800">
                  <a:latin typeface="隶书" pitchFamily="49" charset="-122"/>
                </a:rPr>
                <a:t>-3</a:t>
              </a:r>
              <a:r>
                <a:rPr lang="en-US" altLang="zh-CN" sz="2800">
                  <a:solidFill>
                    <a:schemeClr val="tx1"/>
                  </a:solidFill>
                  <a:latin typeface="隶书" pitchFamily="49" charset="-122"/>
                </a:rPr>
                <a:t>  0  0  0  0 </a:t>
              </a:r>
              <a:r>
                <a:rPr lang="en-US" altLang="zh-CN" sz="2800">
                  <a:latin typeface="隶书" pitchFamily="49" charset="-122"/>
                </a:rPr>
                <a:t>14 </a:t>
              </a:r>
              <a:r>
                <a:rPr lang="en-US" altLang="zh-CN" sz="2800">
                  <a:solidFill>
                    <a:schemeClr val="tx1"/>
                  </a:solidFill>
                  <a:latin typeface="隶书" pitchFamily="49" charset="-122"/>
                </a:rPr>
                <a:t> 0</a:t>
              </a:r>
            </a:p>
            <a:p>
              <a:pPr>
                <a:lnSpc>
                  <a:spcPct val="100000"/>
                </a:lnSpc>
                <a:spcBef>
                  <a:spcPct val="40000"/>
                </a:spcBef>
                <a:buClrTx/>
                <a:buFontTx/>
                <a:buNone/>
              </a:pPr>
              <a:r>
                <a:rPr lang="en-US" altLang="zh-CN" sz="2800">
                  <a:solidFill>
                    <a:schemeClr val="tx1"/>
                  </a:solidFill>
                  <a:latin typeface="隶书" pitchFamily="49" charset="-122"/>
                </a:rPr>
                <a:t> 0  0 </a:t>
              </a:r>
              <a:r>
                <a:rPr lang="en-US" altLang="zh-CN" sz="2800">
                  <a:latin typeface="隶书" pitchFamily="49" charset="-122"/>
                </a:rPr>
                <a:t>24</a:t>
              </a:r>
              <a:r>
                <a:rPr lang="en-US" altLang="zh-CN" sz="2800">
                  <a:solidFill>
                    <a:schemeClr val="tx1"/>
                  </a:solidFill>
                  <a:latin typeface="隶书" pitchFamily="49" charset="-122"/>
                </a:rPr>
                <a:t>  0  0  0  0</a:t>
              </a:r>
            </a:p>
            <a:p>
              <a:pPr>
                <a:lnSpc>
                  <a:spcPct val="100000"/>
                </a:lnSpc>
                <a:spcBef>
                  <a:spcPct val="40000"/>
                </a:spcBef>
                <a:buClrTx/>
                <a:buFontTx/>
                <a:buNone/>
              </a:pPr>
              <a:r>
                <a:rPr lang="en-US" altLang="zh-CN" sz="2800">
                  <a:solidFill>
                    <a:schemeClr val="tx1"/>
                  </a:solidFill>
                  <a:latin typeface="隶书" pitchFamily="49" charset="-122"/>
                </a:rPr>
                <a:t> 0 </a:t>
              </a:r>
              <a:r>
                <a:rPr lang="en-US" altLang="zh-CN" sz="2800">
                  <a:latin typeface="隶书" pitchFamily="49" charset="-122"/>
                </a:rPr>
                <a:t>18</a:t>
              </a:r>
              <a:r>
                <a:rPr lang="en-US" altLang="zh-CN" sz="2800">
                  <a:solidFill>
                    <a:schemeClr val="tx1"/>
                  </a:solidFill>
                  <a:latin typeface="隶书" pitchFamily="49" charset="-122"/>
                </a:rPr>
                <a:t>  0  0  0  0  0</a:t>
              </a:r>
            </a:p>
            <a:p>
              <a:pPr>
                <a:lnSpc>
                  <a:spcPct val="100000"/>
                </a:lnSpc>
                <a:spcBef>
                  <a:spcPct val="40000"/>
                </a:spcBef>
                <a:buClrTx/>
                <a:buFontTx/>
                <a:buNone/>
              </a:pPr>
              <a:r>
                <a:rPr lang="en-US" altLang="zh-CN" sz="2800">
                  <a:latin typeface="隶书" pitchFamily="49" charset="-122"/>
                </a:rPr>
                <a:t>15</a:t>
              </a:r>
              <a:r>
                <a:rPr lang="en-US" altLang="zh-CN" sz="2800">
                  <a:solidFill>
                    <a:schemeClr val="tx1"/>
                  </a:solidFill>
                  <a:latin typeface="隶书" pitchFamily="49" charset="-122"/>
                </a:rPr>
                <a:t>  0  0 </a:t>
              </a:r>
              <a:r>
                <a:rPr lang="en-US" altLang="zh-CN" sz="2800">
                  <a:latin typeface="隶书" pitchFamily="49" charset="-122"/>
                </a:rPr>
                <a:t>-7</a:t>
              </a:r>
              <a:r>
                <a:rPr lang="en-US" altLang="zh-CN" sz="2800">
                  <a:solidFill>
                    <a:schemeClr val="tx1"/>
                  </a:solidFill>
                  <a:latin typeface="隶书" pitchFamily="49" charset="-122"/>
                </a:rPr>
                <a:t>  0  0  0</a:t>
              </a:r>
              <a:endParaRPr lang="en-US" altLang="zh-CN" sz="2800" baseline="-30000">
                <a:solidFill>
                  <a:schemeClr val="tx1"/>
                </a:solidFill>
                <a:latin typeface="Times New Roman" pitchFamily="18" charset="0"/>
                <a:sym typeface="Symbol" pitchFamily="18" charset="2"/>
              </a:endParaRPr>
            </a:p>
          </p:txBody>
        </p:sp>
        <p:sp>
          <p:nvSpPr>
            <p:cNvPr id="1435655" name="AutoShape 7"/>
            <p:cNvSpPr>
              <a:spLocks/>
            </p:cNvSpPr>
            <p:nvPr/>
          </p:nvSpPr>
          <p:spPr bwMode="auto">
            <a:xfrm>
              <a:off x="478" y="1303"/>
              <a:ext cx="65" cy="2127"/>
            </a:xfrm>
            <a:prstGeom prst="leftBracket">
              <a:avLst>
                <a:gd name="adj" fmla="val 272692"/>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chemeClr val="tx1"/>
                </a:solidFill>
                <a:latin typeface="隶书" pitchFamily="49" charset="-122"/>
                <a:ea typeface="隶书" pitchFamily="49" charset="-122"/>
              </a:endParaRPr>
            </a:p>
          </p:txBody>
        </p:sp>
        <p:sp>
          <p:nvSpPr>
            <p:cNvPr id="1435656" name="AutoShape 8"/>
            <p:cNvSpPr>
              <a:spLocks/>
            </p:cNvSpPr>
            <p:nvPr/>
          </p:nvSpPr>
          <p:spPr bwMode="auto">
            <a:xfrm>
              <a:off x="2835" y="1303"/>
              <a:ext cx="101" cy="2082"/>
            </a:xfrm>
            <a:prstGeom prst="rightBracket">
              <a:avLst>
                <a:gd name="adj" fmla="val 171782"/>
              </a:avLst>
            </a:prstGeom>
            <a:noFill/>
            <a:ln w="12700" cap="rnd">
              <a:solidFill>
                <a:schemeClr val="tx1"/>
              </a:solidFill>
              <a:round/>
              <a:headEnd/>
              <a:tailEnd/>
            </a:ln>
            <a:effectLst/>
          </p:spPr>
          <p:txBody>
            <a:bodyPr wrap="none" anchor="ctr"/>
            <a:lstStyle/>
            <a:p>
              <a:endParaRPr lang="zh-CN" altLang="en-US"/>
            </a:p>
          </p:txBody>
        </p:sp>
      </p:grpSp>
      <p:sp>
        <p:nvSpPr>
          <p:cNvPr id="1435657" name="Text Box 9"/>
          <p:cNvSpPr txBox="1">
            <a:spLocks noChangeArrowheads="1"/>
          </p:cNvSpPr>
          <p:nvPr/>
        </p:nvSpPr>
        <p:spPr bwMode="auto">
          <a:xfrm>
            <a:off x="657225" y="1403350"/>
            <a:ext cx="3536950" cy="1311275"/>
          </a:xfrm>
          <a:prstGeom prst="rect">
            <a:avLst/>
          </a:prstGeom>
          <a:noFill/>
          <a:ln w="9525" cap="rnd" algn="ctr">
            <a:noFill/>
            <a:miter lim="800000"/>
            <a:headEnd/>
            <a:tailEnd/>
          </a:ln>
          <a:effectLst/>
        </p:spPr>
        <p:txBody>
          <a:bodyPr>
            <a:spAutoFit/>
          </a:bodyPr>
          <a:lstStyle/>
          <a:p>
            <a:pPr eaLnBrk="1" hangingPunct="1">
              <a:lnSpc>
                <a:spcPct val="100000"/>
              </a:lnSpc>
              <a:spcBef>
                <a:spcPct val="50000"/>
              </a:spcBef>
              <a:buClrTx/>
              <a:buFontTx/>
              <a:buNone/>
            </a:pPr>
            <a:r>
              <a:rPr lang="zh-CN" altLang="en-US">
                <a:solidFill>
                  <a:schemeClr val="tx1"/>
                </a:solidFill>
                <a:latin typeface="Times New Roman" pitchFamily="18" charset="0"/>
              </a:rPr>
              <a:t>采用三元组存储：</a:t>
            </a:r>
          </a:p>
          <a:p>
            <a:pPr algn="ctr" eaLnBrk="1" hangingPunct="1">
              <a:lnSpc>
                <a:spcPct val="100000"/>
              </a:lnSpc>
              <a:spcBef>
                <a:spcPct val="50000"/>
              </a:spcBef>
              <a:buClrTx/>
              <a:buFontTx/>
              <a:buNone/>
            </a:pPr>
            <a:r>
              <a:rPr lang="en-US" altLang="zh-CN">
                <a:solidFill>
                  <a:schemeClr val="tx1"/>
                </a:solidFill>
                <a:latin typeface="Times New Roman" pitchFamily="18" charset="0"/>
              </a:rPr>
              <a:t>(</a:t>
            </a:r>
            <a:r>
              <a:rPr lang="zh-CN" altLang="en-US">
                <a:solidFill>
                  <a:schemeClr val="tx1"/>
                </a:solidFill>
                <a:latin typeface="Times New Roman" pitchFamily="18" charset="0"/>
              </a:rPr>
              <a:t>行</a:t>
            </a:r>
            <a:r>
              <a:rPr lang="en-US" altLang="zh-CN">
                <a:solidFill>
                  <a:schemeClr val="tx1"/>
                </a:solidFill>
                <a:latin typeface="Times New Roman" pitchFamily="18" charset="0"/>
              </a:rPr>
              <a:t>, </a:t>
            </a:r>
            <a:r>
              <a:rPr lang="zh-CN" altLang="en-US">
                <a:solidFill>
                  <a:schemeClr val="tx1"/>
                </a:solidFill>
                <a:latin typeface="Times New Roman" pitchFamily="18" charset="0"/>
              </a:rPr>
              <a:t>列</a:t>
            </a:r>
            <a:r>
              <a:rPr lang="en-US" altLang="zh-CN">
                <a:solidFill>
                  <a:schemeClr val="tx1"/>
                </a:solidFill>
                <a:latin typeface="Times New Roman" pitchFamily="18" charset="0"/>
              </a:rPr>
              <a:t>, </a:t>
            </a:r>
            <a:r>
              <a:rPr lang="zh-CN" altLang="en-US">
                <a:solidFill>
                  <a:schemeClr val="tx1"/>
                </a:solidFill>
                <a:latin typeface="Times New Roman" pitchFamily="18" charset="0"/>
              </a:rPr>
              <a:t>值</a:t>
            </a:r>
            <a:r>
              <a:rPr lang="en-US" altLang="zh-CN">
                <a:solidFill>
                  <a:schemeClr val="tx1"/>
                </a:solidFill>
                <a:latin typeface="Times New Roman" pitchFamily="18" charset="0"/>
              </a:rPr>
              <a:t>)</a:t>
            </a:r>
          </a:p>
        </p:txBody>
      </p:sp>
      <p:sp>
        <p:nvSpPr>
          <p:cNvPr id="1435660" name="Rectangle 12"/>
          <p:cNvSpPr>
            <a:spLocks noChangeArrowheads="1"/>
          </p:cNvSpPr>
          <p:nvPr/>
        </p:nvSpPr>
        <p:spPr bwMode="auto">
          <a:xfrm>
            <a:off x="5381625" y="3249613"/>
            <a:ext cx="3511550" cy="2997200"/>
          </a:xfrm>
          <a:prstGeom prst="rect">
            <a:avLst/>
          </a:prstGeom>
          <a:noFill/>
          <a:ln w="9525" cap="rnd" algn="ctr">
            <a:noFill/>
            <a:miter lim="800000"/>
            <a:headEnd/>
            <a:tailEnd/>
          </a:ln>
          <a:effectLst/>
        </p:spPr>
        <p:txBody>
          <a:bodyPr>
            <a:spAutoFit/>
          </a:bodyPr>
          <a:lstStyle/>
          <a:p>
            <a:pPr eaLnBrk="1" hangingPunct="1">
              <a:lnSpc>
                <a:spcPct val="110000"/>
              </a:lnSpc>
              <a:buClrTx/>
              <a:buFontTx/>
              <a:buNone/>
            </a:pPr>
            <a:r>
              <a:rPr lang="en-US" altLang="zh-CN" sz="2800" dirty="0">
                <a:latin typeface="宋体" charset="-122"/>
              </a:rPr>
              <a:t>(</a:t>
            </a:r>
            <a:r>
              <a:rPr lang="en-US" altLang="zh-CN" sz="2800" dirty="0">
                <a:solidFill>
                  <a:srgbClr val="00FFFF"/>
                </a:solidFill>
                <a:latin typeface="宋体" charset="-122"/>
              </a:rPr>
              <a:t> </a:t>
            </a:r>
            <a:r>
              <a:rPr lang="en-US" altLang="zh-CN" sz="2800" dirty="0">
                <a:solidFill>
                  <a:schemeClr val="tx1"/>
                </a:solidFill>
                <a:latin typeface="宋体" charset="-122"/>
              </a:rPr>
              <a:t>(1,2,12),(1,3,9), (3,1,-3),(3,6,14),  (4,3,24),(5,2,18), (6,1,15),(6,4,-7) </a:t>
            </a:r>
            <a:r>
              <a:rPr lang="en-US" altLang="zh-CN" sz="2800" dirty="0">
                <a:latin typeface="宋体" charset="-122"/>
              </a:rPr>
              <a:t>)</a:t>
            </a:r>
          </a:p>
          <a:p>
            <a:pPr eaLnBrk="1" hangingPunct="1">
              <a:lnSpc>
                <a:spcPct val="110000"/>
              </a:lnSpc>
              <a:buClrTx/>
              <a:buFontTx/>
              <a:buNone/>
            </a:pPr>
            <a:r>
              <a:rPr lang="zh-CN" altLang="en-US" sz="2800" dirty="0">
                <a:solidFill>
                  <a:schemeClr val="tx1"/>
                </a:solidFill>
                <a:latin typeface="宋体" charset="-122"/>
              </a:rPr>
              <a:t>加上矩阵的</a:t>
            </a:r>
            <a:r>
              <a:rPr lang="zh-CN" altLang="en-US" sz="2800" dirty="0">
                <a:latin typeface="宋体" charset="-122"/>
              </a:rPr>
              <a:t>行数</a:t>
            </a:r>
            <a:r>
              <a:rPr lang="zh-CN" altLang="en-US" sz="2800" dirty="0">
                <a:solidFill>
                  <a:schemeClr val="tx1"/>
                </a:solidFill>
                <a:latin typeface="宋体" charset="-122"/>
              </a:rPr>
              <a:t>和列数：</a:t>
            </a:r>
            <a:r>
              <a:rPr lang="en-US" altLang="zh-CN" sz="2800" dirty="0">
                <a:solidFill>
                  <a:srgbClr val="00FFFF"/>
                </a:solidFill>
                <a:latin typeface="宋体" charset="-122"/>
              </a:rPr>
              <a:t>6,7</a:t>
            </a:r>
            <a:r>
              <a:rPr lang="en-US" altLang="zh-CN" sz="2800" dirty="0">
                <a:solidFill>
                  <a:schemeClr val="tx1"/>
                </a:solidFill>
                <a:latin typeface="宋体"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56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56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660"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en-US"/>
              <a:t>第 </a:t>
            </a:r>
            <a:fld id="{B7A087ED-EC67-4EFD-B235-DCF1140F8324}" type="slidenum">
              <a:rPr lang="zh-CN" altLang="en-US" b="1">
                <a:solidFill>
                  <a:srgbClr val="66CCFF"/>
                </a:solidFill>
              </a:rPr>
              <a:pPr/>
              <a:t>47</a:t>
            </a:fld>
            <a:r>
              <a:rPr lang="en-US" altLang="zh-CN" b="1"/>
              <a:t> </a:t>
            </a:r>
            <a:r>
              <a:rPr lang="zh-CN" altLang="en-US"/>
              <a:t>页</a:t>
            </a:r>
            <a:endParaRPr lang="zh-CN" altLang="en-US" sz="1800">
              <a:latin typeface="Arial" charset="0"/>
            </a:endParaRPr>
          </a:p>
        </p:txBody>
      </p:sp>
      <p:sp>
        <p:nvSpPr>
          <p:cNvPr id="1436674"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36675" name="Rectangle 3"/>
          <p:cNvSpPr>
            <a:spLocks noGrp="1" noChangeArrowheads="1"/>
          </p:cNvSpPr>
          <p:nvPr>
            <p:ph type="body" idx="1"/>
          </p:nvPr>
        </p:nvSpPr>
        <p:spPr>
          <a:xfrm>
            <a:off x="201613" y="773113"/>
            <a:ext cx="8691562" cy="2154237"/>
          </a:xfrm>
        </p:spPr>
        <p:txBody>
          <a:bodyPr/>
          <a:lstStyle/>
          <a:p>
            <a:pPr marL="0" indent="0" eaLnBrk="0" hangingPunct="0">
              <a:lnSpc>
                <a:spcPct val="90000"/>
              </a:lnSpc>
              <a:buSzTx/>
            </a:pPr>
            <a:r>
              <a:rPr lang="zh-CN" altLang="en-US" sz="3200"/>
              <a:t>三元组顺序表</a:t>
            </a:r>
          </a:p>
        </p:txBody>
      </p:sp>
      <p:sp>
        <p:nvSpPr>
          <p:cNvPr id="1436682" name="Rectangle 10"/>
          <p:cNvSpPr>
            <a:spLocks noChangeArrowheads="1"/>
          </p:cNvSpPr>
          <p:nvPr/>
        </p:nvSpPr>
        <p:spPr bwMode="auto">
          <a:xfrm>
            <a:off x="387350" y="1314450"/>
            <a:ext cx="8550275" cy="5133975"/>
          </a:xfrm>
          <a:prstGeom prst="rect">
            <a:avLst/>
          </a:prstGeom>
          <a:noFill/>
          <a:ln w="9525" cap="rnd" algn="ctr">
            <a:noFill/>
            <a:miter lim="800000"/>
            <a:headEnd/>
            <a:tailEnd/>
          </a:ln>
          <a:effectLst/>
        </p:spPr>
        <p:txBody>
          <a:bodyPr>
            <a:spAutoFit/>
          </a:bodyPr>
          <a:lstStyle/>
          <a:p>
            <a:pPr>
              <a:lnSpc>
                <a:spcPct val="100000"/>
              </a:lnSpc>
              <a:buClr>
                <a:srgbClr val="CC99FF"/>
              </a:buClr>
              <a:buFont typeface="Monotype Sorts" pitchFamily="2" charset="2"/>
              <a:buNone/>
            </a:pPr>
            <a:r>
              <a:rPr lang="zh-CN" altLang="en-US" sz="2800">
                <a:solidFill>
                  <a:schemeClr val="tx1"/>
                </a:solidFill>
                <a:latin typeface="Times New Roman" pitchFamily="18" charset="0"/>
              </a:rPr>
              <a:t> </a:t>
            </a:r>
            <a:r>
              <a:rPr lang="en-US" altLang="zh-CN" sz="2800">
                <a:solidFill>
                  <a:schemeClr val="tx1"/>
                </a:solidFill>
                <a:latin typeface="Times New Roman" pitchFamily="18" charset="0"/>
              </a:rPr>
              <a:t>#define MAXSIZE 12500 </a:t>
            </a:r>
          </a:p>
          <a:p>
            <a:pPr>
              <a:lnSpc>
                <a:spcPct val="100000"/>
              </a:lnSpc>
              <a:buClr>
                <a:srgbClr val="CC99FF"/>
              </a:buClr>
              <a:buFont typeface="Monotype Sorts" pitchFamily="2" charset="2"/>
              <a:buNone/>
            </a:pPr>
            <a:r>
              <a:rPr lang="en-US" altLang="zh-CN" sz="2800">
                <a:solidFill>
                  <a:schemeClr val="tx1"/>
                </a:solidFill>
                <a:latin typeface="Times New Roman" pitchFamily="18" charset="0"/>
              </a:rPr>
              <a:t>  typedef struct {</a:t>
            </a:r>
          </a:p>
          <a:p>
            <a:pPr>
              <a:lnSpc>
                <a:spcPct val="100000"/>
              </a:lnSpc>
              <a:buClr>
                <a:srgbClr val="CC99FF"/>
              </a:buClr>
              <a:buFont typeface="Monotype Sorts" pitchFamily="2" charset="2"/>
              <a:buNone/>
            </a:pPr>
            <a:r>
              <a:rPr lang="en-US" altLang="zh-CN" sz="2800">
                <a:solidFill>
                  <a:schemeClr val="tx1"/>
                </a:solidFill>
                <a:latin typeface="Times New Roman" pitchFamily="18" charset="0"/>
              </a:rPr>
              <a:t>        int   i,j;               </a:t>
            </a:r>
            <a:r>
              <a:rPr lang="en-US" altLang="zh-CN" sz="2800">
                <a:solidFill>
                  <a:srgbClr val="00FFFF"/>
                </a:solidFill>
                <a:latin typeface="Times New Roman" pitchFamily="18" charset="0"/>
              </a:rPr>
              <a:t>// </a:t>
            </a:r>
            <a:r>
              <a:rPr lang="zh-CN" altLang="en-US" sz="2800">
                <a:solidFill>
                  <a:srgbClr val="00FFFF"/>
                </a:solidFill>
                <a:latin typeface="Times New Roman" pitchFamily="18" charset="0"/>
              </a:rPr>
              <a:t>非零元的行下标和列下标</a:t>
            </a:r>
          </a:p>
          <a:p>
            <a:pPr>
              <a:lnSpc>
                <a:spcPct val="100000"/>
              </a:lnSpc>
              <a:buClr>
                <a:srgbClr val="CC99FF"/>
              </a:buClr>
              <a:buFont typeface="Monotype Sorts" pitchFamily="2" charset="2"/>
              <a:buNone/>
            </a:pPr>
            <a:r>
              <a:rPr lang="zh-CN" altLang="en-US" sz="2800">
                <a:solidFill>
                  <a:schemeClr val="tx1"/>
                </a:solidFill>
                <a:latin typeface="Times New Roman" pitchFamily="18" charset="0"/>
              </a:rPr>
              <a:t>        </a:t>
            </a:r>
            <a:r>
              <a:rPr lang="en-US" altLang="zh-CN" sz="2800">
                <a:solidFill>
                  <a:schemeClr val="tx1"/>
                </a:solidFill>
                <a:latin typeface="Times New Roman" pitchFamily="18" charset="0"/>
              </a:rPr>
              <a:t>ElemType  e;     </a:t>
            </a:r>
            <a:r>
              <a:rPr lang="en-US" altLang="zh-CN" sz="2800">
                <a:solidFill>
                  <a:srgbClr val="00FFFF"/>
                </a:solidFill>
                <a:latin typeface="Times New Roman" pitchFamily="18" charset="0"/>
              </a:rPr>
              <a:t>// </a:t>
            </a:r>
            <a:r>
              <a:rPr lang="zh-CN" altLang="en-US" sz="2800">
                <a:solidFill>
                  <a:srgbClr val="00FFFF"/>
                </a:solidFill>
                <a:latin typeface="Times New Roman" pitchFamily="18" charset="0"/>
              </a:rPr>
              <a:t>非零元值</a:t>
            </a:r>
          </a:p>
          <a:p>
            <a:pPr>
              <a:lnSpc>
                <a:spcPct val="100000"/>
              </a:lnSpc>
              <a:buClr>
                <a:srgbClr val="CC99FF"/>
              </a:buClr>
              <a:buFont typeface="Monotype Sorts" pitchFamily="2" charset="2"/>
              <a:buNone/>
            </a:pPr>
            <a:r>
              <a:rPr lang="zh-CN" altLang="en-US" sz="2800">
                <a:solidFill>
                  <a:schemeClr val="tx1"/>
                </a:solidFill>
                <a:latin typeface="Times New Roman" pitchFamily="18" charset="0"/>
              </a:rPr>
              <a:t>  </a:t>
            </a:r>
            <a:r>
              <a:rPr lang="en-US" altLang="zh-CN" sz="2800">
                <a:solidFill>
                  <a:schemeClr val="tx1"/>
                </a:solidFill>
                <a:latin typeface="Times New Roman" pitchFamily="18" charset="0"/>
              </a:rPr>
              <a:t>} </a:t>
            </a:r>
            <a:r>
              <a:rPr lang="en-US" altLang="zh-CN" sz="2800">
                <a:latin typeface="Times New Roman" pitchFamily="18" charset="0"/>
              </a:rPr>
              <a:t>Triple</a:t>
            </a:r>
            <a:r>
              <a:rPr lang="en-US" altLang="zh-CN" sz="2800">
                <a:solidFill>
                  <a:schemeClr val="tx1"/>
                </a:solidFill>
                <a:latin typeface="Times New Roman" pitchFamily="18" charset="0"/>
              </a:rPr>
              <a:t>;</a:t>
            </a:r>
          </a:p>
          <a:p>
            <a:pPr>
              <a:lnSpc>
                <a:spcPct val="100000"/>
              </a:lnSpc>
              <a:buClr>
                <a:srgbClr val="CC99FF"/>
              </a:buClr>
              <a:buFont typeface="Monotype Sorts" pitchFamily="2" charset="2"/>
              <a:buNone/>
            </a:pPr>
            <a:r>
              <a:rPr lang="en-US" altLang="zh-CN" sz="2800">
                <a:solidFill>
                  <a:schemeClr val="tx1"/>
                </a:solidFill>
                <a:latin typeface="Times New Roman" pitchFamily="18" charset="0"/>
              </a:rPr>
              <a:t>  typedef struct {</a:t>
            </a:r>
          </a:p>
          <a:p>
            <a:pPr>
              <a:lnSpc>
                <a:spcPct val="100000"/>
              </a:lnSpc>
              <a:buClr>
                <a:srgbClr val="CC99FF"/>
              </a:buClr>
              <a:buFont typeface="Monotype Sorts" pitchFamily="2" charset="2"/>
              <a:buNone/>
            </a:pPr>
            <a:r>
              <a:rPr lang="en-US" altLang="zh-CN" sz="2800">
                <a:solidFill>
                  <a:schemeClr val="tx1"/>
                </a:solidFill>
                <a:latin typeface="Times New Roman" pitchFamily="18" charset="0"/>
              </a:rPr>
              <a:t>       Triple data [ MAXSIZE+1 ];  </a:t>
            </a:r>
          </a:p>
          <a:p>
            <a:pPr>
              <a:lnSpc>
                <a:spcPct val="100000"/>
              </a:lnSpc>
              <a:buClr>
                <a:srgbClr val="CC99FF"/>
              </a:buClr>
              <a:buFont typeface="Monotype Sorts" pitchFamily="2" charset="2"/>
              <a:buNone/>
            </a:pPr>
            <a:r>
              <a:rPr lang="en-US" altLang="zh-CN" sz="2800">
                <a:solidFill>
                  <a:schemeClr val="tx1"/>
                </a:solidFill>
                <a:latin typeface="Times New Roman" pitchFamily="18" charset="0"/>
              </a:rPr>
              <a:t>                                   </a:t>
            </a:r>
            <a:r>
              <a:rPr lang="en-US" altLang="zh-CN" sz="2800">
                <a:solidFill>
                  <a:srgbClr val="00FFFF"/>
                </a:solidFill>
                <a:latin typeface="Times New Roman" pitchFamily="18" charset="0"/>
              </a:rPr>
              <a:t>// </a:t>
            </a:r>
            <a:r>
              <a:rPr lang="zh-CN" altLang="en-US" sz="2800">
                <a:solidFill>
                  <a:srgbClr val="00FFFF"/>
                </a:solidFill>
                <a:latin typeface="Times New Roman" pitchFamily="18" charset="0"/>
              </a:rPr>
              <a:t>用于存储三元组表</a:t>
            </a:r>
            <a:r>
              <a:rPr lang="en-US" altLang="zh-CN" sz="2800">
                <a:solidFill>
                  <a:srgbClr val="00FFFF"/>
                </a:solidFill>
                <a:latin typeface="Times New Roman" pitchFamily="18" charset="0"/>
              </a:rPr>
              <a:t>, data[0]</a:t>
            </a:r>
            <a:r>
              <a:rPr lang="zh-CN" altLang="en-US" sz="2800">
                <a:solidFill>
                  <a:srgbClr val="00FFFF"/>
                </a:solidFill>
                <a:latin typeface="Times New Roman" pitchFamily="18" charset="0"/>
              </a:rPr>
              <a:t>未用</a:t>
            </a:r>
          </a:p>
          <a:p>
            <a:pPr>
              <a:lnSpc>
                <a:spcPct val="100000"/>
              </a:lnSpc>
              <a:buClr>
                <a:srgbClr val="CC99FF"/>
              </a:buClr>
              <a:buFont typeface="Monotype Sorts" pitchFamily="2" charset="2"/>
              <a:buNone/>
            </a:pPr>
            <a:r>
              <a:rPr lang="zh-CN" altLang="en-US" sz="2800">
                <a:solidFill>
                  <a:schemeClr val="tx1"/>
                </a:solidFill>
                <a:latin typeface="Times New Roman" pitchFamily="18" charset="0"/>
              </a:rPr>
              <a:t>        </a:t>
            </a:r>
            <a:r>
              <a:rPr lang="en-US" altLang="zh-CN" sz="2800">
                <a:solidFill>
                  <a:schemeClr val="tx1"/>
                </a:solidFill>
                <a:latin typeface="Times New Roman" pitchFamily="18" charset="0"/>
              </a:rPr>
              <a:t>int   mu,nu,tu;  </a:t>
            </a:r>
            <a:r>
              <a:rPr lang="en-US" altLang="zh-CN" sz="2800">
                <a:solidFill>
                  <a:srgbClr val="00FFFF"/>
                </a:solidFill>
                <a:latin typeface="Times New Roman" pitchFamily="18" charset="0"/>
              </a:rPr>
              <a:t>// </a:t>
            </a:r>
            <a:r>
              <a:rPr lang="zh-CN" altLang="en-US" sz="2800">
                <a:solidFill>
                  <a:srgbClr val="00FFFF"/>
                </a:solidFill>
                <a:latin typeface="Times New Roman" pitchFamily="18" charset="0"/>
              </a:rPr>
              <a:t>行数、列数和非零元个数</a:t>
            </a:r>
          </a:p>
          <a:p>
            <a:pPr>
              <a:lnSpc>
                <a:spcPct val="100000"/>
              </a:lnSpc>
              <a:buClr>
                <a:srgbClr val="CC99FF"/>
              </a:buClr>
              <a:buFont typeface="Monotype Sorts" pitchFamily="2" charset="2"/>
              <a:buNone/>
            </a:pPr>
            <a:r>
              <a:rPr lang="zh-CN" altLang="en-US" sz="2800">
                <a:solidFill>
                  <a:srgbClr val="00FFFF"/>
                </a:solidFill>
                <a:latin typeface="Times New Roman" pitchFamily="18" charset="0"/>
              </a:rPr>
              <a:t>  </a:t>
            </a:r>
            <a:r>
              <a:rPr lang="en-US" altLang="zh-CN" sz="2800">
                <a:solidFill>
                  <a:schemeClr val="tx1"/>
                </a:solidFill>
                <a:latin typeface="Times New Roman" pitchFamily="18" charset="0"/>
              </a:rPr>
              <a:t>} </a:t>
            </a:r>
            <a:r>
              <a:rPr lang="en-US" altLang="zh-CN" sz="2800">
                <a:solidFill>
                  <a:srgbClr val="00FFFF"/>
                </a:solidFill>
                <a:latin typeface="Times New Roman" pitchFamily="18" charset="0"/>
              </a:rPr>
              <a:t>TSMatrix;</a:t>
            </a:r>
            <a:endParaRPr lang="en-US" altLang="zh-CN" sz="2800">
              <a:solidFill>
                <a:srgbClr val="00FFFF"/>
              </a:solidFill>
              <a:latin typeface="宋体" charset="-122"/>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4"/>
          <p:cNvSpPr>
            <a:spLocks noGrp="1"/>
          </p:cNvSpPr>
          <p:nvPr>
            <p:ph type="sldNum" sz="quarter" idx="11"/>
          </p:nvPr>
        </p:nvSpPr>
        <p:spPr/>
        <p:txBody>
          <a:bodyPr/>
          <a:lstStyle/>
          <a:p>
            <a:r>
              <a:rPr lang="zh-CN" altLang="en-US"/>
              <a:t>第 </a:t>
            </a:r>
            <a:fld id="{A999133C-301F-4073-BDFD-E65144BB4536}" type="slidenum">
              <a:rPr lang="zh-CN" altLang="en-US" b="1">
                <a:solidFill>
                  <a:srgbClr val="66CCFF"/>
                </a:solidFill>
              </a:rPr>
              <a:pPr/>
              <a:t>48</a:t>
            </a:fld>
            <a:r>
              <a:rPr lang="en-US" altLang="zh-CN" b="1"/>
              <a:t> </a:t>
            </a:r>
            <a:r>
              <a:rPr lang="zh-CN" altLang="en-US"/>
              <a:t>页</a:t>
            </a:r>
            <a:endParaRPr lang="zh-CN" altLang="en-US" sz="1800">
              <a:latin typeface="Arial" charset="0"/>
            </a:endParaRPr>
          </a:p>
        </p:txBody>
      </p:sp>
      <p:sp>
        <p:nvSpPr>
          <p:cNvPr id="1437698"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37699" name="Rectangle 3"/>
          <p:cNvSpPr>
            <a:spLocks noGrp="1" noChangeArrowheads="1"/>
          </p:cNvSpPr>
          <p:nvPr>
            <p:ph type="body" idx="1"/>
          </p:nvPr>
        </p:nvSpPr>
        <p:spPr>
          <a:xfrm>
            <a:off x="201613" y="773113"/>
            <a:ext cx="8691562" cy="720725"/>
          </a:xfrm>
        </p:spPr>
        <p:txBody>
          <a:bodyPr/>
          <a:lstStyle/>
          <a:p>
            <a:pPr marL="0" indent="0" eaLnBrk="0" hangingPunct="0">
              <a:lnSpc>
                <a:spcPct val="90000"/>
              </a:lnSpc>
              <a:buSzTx/>
            </a:pPr>
            <a:r>
              <a:rPr lang="zh-CN" altLang="en-US" sz="3200"/>
              <a:t>三元组表的顺序存储</a:t>
            </a:r>
          </a:p>
        </p:txBody>
      </p:sp>
      <p:grpSp>
        <p:nvGrpSpPr>
          <p:cNvPr id="1437700" name="Group 4"/>
          <p:cNvGrpSpPr>
            <a:grpSpLocks/>
          </p:cNvGrpSpPr>
          <p:nvPr/>
        </p:nvGrpSpPr>
        <p:grpSpPr bwMode="auto">
          <a:xfrm>
            <a:off x="611188" y="3024188"/>
            <a:ext cx="4705350" cy="3529012"/>
            <a:chOff x="45" y="1207"/>
            <a:chExt cx="2964" cy="2223"/>
          </a:xfrm>
        </p:grpSpPr>
        <p:sp>
          <p:nvSpPr>
            <p:cNvPr id="1437701" name="Text Box 5"/>
            <p:cNvSpPr txBox="1">
              <a:spLocks noChangeArrowheads="1"/>
            </p:cNvSpPr>
            <p:nvPr/>
          </p:nvSpPr>
          <p:spPr bwMode="auto">
            <a:xfrm>
              <a:off x="45" y="1879"/>
              <a:ext cx="748" cy="404"/>
            </a:xfrm>
            <a:prstGeom prst="rect">
              <a:avLst/>
            </a:prstGeom>
            <a:noFill/>
            <a:ln w="12700" cap="rnd">
              <a:noFill/>
              <a:miter lim="800000"/>
              <a:headEnd/>
              <a:tailEnd/>
            </a:ln>
            <a:effectLst/>
          </p:spPr>
          <p:txBody>
            <a:bodyPr>
              <a:spAutoFit/>
            </a:bodyPr>
            <a:lstStyle/>
            <a:p>
              <a:pPr algn="just">
                <a:lnSpc>
                  <a:spcPct val="100000"/>
                </a:lnSpc>
                <a:spcBef>
                  <a:spcPct val="50000"/>
                </a:spcBef>
                <a:buClrTx/>
                <a:buFontTx/>
                <a:buNone/>
              </a:pPr>
              <a:r>
                <a:rPr lang="en-US" altLang="zh-CN" sz="3600" b="0">
                  <a:solidFill>
                    <a:schemeClr val="tx1"/>
                  </a:solidFill>
                  <a:latin typeface="隶书" pitchFamily="49" charset="-122"/>
                </a:rPr>
                <a:t>M</a:t>
              </a:r>
              <a:r>
                <a:rPr lang="en-US" altLang="zh-CN" sz="3600" b="0" baseline="-30000">
                  <a:solidFill>
                    <a:schemeClr val="tx1"/>
                  </a:solidFill>
                  <a:latin typeface="Times New Roman" pitchFamily="18" charset="0"/>
                  <a:sym typeface="Symbol" pitchFamily="18" charset="2"/>
                </a:rPr>
                <a:t> </a:t>
              </a:r>
              <a:r>
                <a:rPr lang="en-US" altLang="zh-CN" sz="3600" b="0">
                  <a:solidFill>
                    <a:schemeClr val="tx1"/>
                  </a:solidFill>
                  <a:latin typeface="隶书" pitchFamily="49" charset="-122"/>
                </a:rPr>
                <a:t>=</a:t>
              </a:r>
              <a:endParaRPr lang="en-US" altLang="zh-CN" sz="3600" b="0">
                <a:solidFill>
                  <a:schemeClr val="tx1"/>
                </a:solidFill>
                <a:latin typeface="隶书" pitchFamily="49" charset="-122"/>
                <a:ea typeface="隶书" pitchFamily="49" charset="-122"/>
              </a:endParaRPr>
            </a:p>
          </p:txBody>
        </p:sp>
        <p:sp>
          <p:nvSpPr>
            <p:cNvPr id="1437702" name="Text Box 6"/>
            <p:cNvSpPr txBox="1">
              <a:spLocks noChangeArrowheads="1"/>
            </p:cNvSpPr>
            <p:nvPr/>
          </p:nvSpPr>
          <p:spPr bwMode="auto">
            <a:xfrm>
              <a:off x="476" y="1207"/>
              <a:ext cx="2533" cy="2212"/>
            </a:xfrm>
            <a:prstGeom prst="rect">
              <a:avLst/>
            </a:prstGeom>
            <a:noFill/>
            <a:ln w="12700" cap="rnd">
              <a:noFill/>
              <a:miter lim="800000"/>
              <a:headEnd/>
              <a:tailEnd/>
            </a:ln>
            <a:effectLst/>
          </p:spPr>
          <p:txBody>
            <a:bodyPr>
              <a:spAutoFit/>
            </a:bodyPr>
            <a:lstStyle/>
            <a:p>
              <a:pPr>
                <a:lnSpc>
                  <a:spcPct val="100000"/>
                </a:lnSpc>
                <a:spcBef>
                  <a:spcPct val="40000"/>
                </a:spcBef>
                <a:buClrTx/>
                <a:buFontTx/>
                <a:buNone/>
              </a:pPr>
              <a:r>
                <a:rPr lang="zh-CN" altLang="en-US" sz="2800" b="0">
                  <a:solidFill>
                    <a:schemeClr val="tx1"/>
                  </a:solidFill>
                  <a:latin typeface="隶书" pitchFamily="49" charset="-122"/>
                </a:rPr>
                <a:t> </a:t>
              </a:r>
              <a:r>
                <a:rPr lang="en-US" altLang="zh-CN" sz="2800">
                  <a:solidFill>
                    <a:schemeClr val="tx1"/>
                  </a:solidFill>
                  <a:latin typeface="隶书" pitchFamily="49" charset="-122"/>
                </a:rPr>
                <a:t>0 </a:t>
              </a:r>
              <a:r>
                <a:rPr lang="en-US" altLang="zh-CN" sz="2800">
                  <a:latin typeface="隶书" pitchFamily="49" charset="-122"/>
                </a:rPr>
                <a:t>12  9</a:t>
              </a:r>
              <a:r>
                <a:rPr lang="en-US" altLang="zh-CN" sz="2800">
                  <a:solidFill>
                    <a:schemeClr val="tx1"/>
                  </a:solidFill>
                  <a:latin typeface="隶书" pitchFamily="49" charset="-122"/>
                </a:rPr>
                <a:t>  0  0  0  0</a:t>
              </a:r>
              <a:endParaRPr lang="en-US" altLang="zh-CN" sz="2800" baseline="-30000">
                <a:solidFill>
                  <a:schemeClr val="tx1"/>
                </a:solidFill>
                <a:latin typeface="Times New Roman" pitchFamily="18" charset="0"/>
                <a:sym typeface="Symbol" pitchFamily="18" charset="2"/>
              </a:endParaRPr>
            </a:p>
            <a:p>
              <a:pPr>
                <a:lnSpc>
                  <a:spcPct val="100000"/>
                </a:lnSpc>
                <a:spcBef>
                  <a:spcPct val="40000"/>
                </a:spcBef>
                <a:buClrTx/>
                <a:buFontTx/>
                <a:buNone/>
              </a:pPr>
              <a:r>
                <a:rPr lang="en-US" altLang="zh-CN" sz="2800">
                  <a:solidFill>
                    <a:schemeClr val="tx1"/>
                  </a:solidFill>
                  <a:latin typeface="隶书" pitchFamily="49" charset="-122"/>
                </a:rPr>
                <a:t> 0  0  0  0  0  0  0</a:t>
              </a:r>
            </a:p>
            <a:p>
              <a:pPr>
                <a:lnSpc>
                  <a:spcPct val="100000"/>
                </a:lnSpc>
                <a:spcBef>
                  <a:spcPct val="40000"/>
                </a:spcBef>
                <a:buClrTx/>
                <a:buFontTx/>
                <a:buNone/>
              </a:pPr>
              <a:r>
                <a:rPr lang="en-US" altLang="zh-CN" sz="2800">
                  <a:latin typeface="隶书" pitchFamily="49" charset="-122"/>
                </a:rPr>
                <a:t>-3</a:t>
              </a:r>
              <a:r>
                <a:rPr lang="en-US" altLang="zh-CN" sz="2800">
                  <a:solidFill>
                    <a:schemeClr val="tx1"/>
                  </a:solidFill>
                  <a:latin typeface="隶书" pitchFamily="49" charset="-122"/>
                </a:rPr>
                <a:t>  0  0  0  0 </a:t>
              </a:r>
              <a:r>
                <a:rPr lang="en-US" altLang="zh-CN" sz="2800">
                  <a:latin typeface="隶书" pitchFamily="49" charset="-122"/>
                </a:rPr>
                <a:t>14 </a:t>
              </a:r>
              <a:r>
                <a:rPr lang="en-US" altLang="zh-CN" sz="2800">
                  <a:solidFill>
                    <a:schemeClr val="tx1"/>
                  </a:solidFill>
                  <a:latin typeface="隶书" pitchFamily="49" charset="-122"/>
                </a:rPr>
                <a:t> 0</a:t>
              </a:r>
            </a:p>
            <a:p>
              <a:pPr>
                <a:lnSpc>
                  <a:spcPct val="100000"/>
                </a:lnSpc>
                <a:spcBef>
                  <a:spcPct val="40000"/>
                </a:spcBef>
                <a:buClrTx/>
                <a:buFontTx/>
                <a:buNone/>
              </a:pPr>
              <a:r>
                <a:rPr lang="en-US" altLang="zh-CN" sz="2800">
                  <a:solidFill>
                    <a:schemeClr val="tx1"/>
                  </a:solidFill>
                  <a:latin typeface="隶书" pitchFamily="49" charset="-122"/>
                </a:rPr>
                <a:t> 0  0 </a:t>
              </a:r>
              <a:r>
                <a:rPr lang="en-US" altLang="zh-CN" sz="2800">
                  <a:latin typeface="隶书" pitchFamily="49" charset="-122"/>
                </a:rPr>
                <a:t>24</a:t>
              </a:r>
              <a:r>
                <a:rPr lang="en-US" altLang="zh-CN" sz="2800">
                  <a:solidFill>
                    <a:schemeClr val="tx1"/>
                  </a:solidFill>
                  <a:latin typeface="隶书" pitchFamily="49" charset="-122"/>
                </a:rPr>
                <a:t>  0  0  0  0</a:t>
              </a:r>
            </a:p>
            <a:p>
              <a:pPr>
                <a:lnSpc>
                  <a:spcPct val="100000"/>
                </a:lnSpc>
                <a:spcBef>
                  <a:spcPct val="40000"/>
                </a:spcBef>
                <a:buClrTx/>
                <a:buFontTx/>
                <a:buNone/>
              </a:pPr>
              <a:r>
                <a:rPr lang="en-US" altLang="zh-CN" sz="2800">
                  <a:solidFill>
                    <a:schemeClr val="tx1"/>
                  </a:solidFill>
                  <a:latin typeface="隶书" pitchFamily="49" charset="-122"/>
                </a:rPr>
                <a:t> 0 </a:t>
              </a:r>
              <a:r>
                <a:rPr lang="en-US" altLang="zh-CN" sz="2800">
                  <a:latin typeface="隶书" pitchFamily="49" charset="-122"/>
                </a:rPr>
                <a:t>18</a:t>
              </a:r>
              <a:r>
                <a:rPr lang="en-US" altLang="zh-CN" sz="2800">
                  <a:solidFill>
                    <a:schemeClr val="tx1"/>
                  </a:solidFill>
                  <a:latin typeface="隶书" pitchFamily="49" charset="-122"/>
                </a:rPr>
                <a:t>  0  0  0  0  0</a:t>
              </a:r>
            </a:p>
            <a:p>
              <a:pPr>
                <a:lnSpc>
                  <a:spcPct val="100000"/>
                </a:lnSpc>
                <a:spcBef>
                  <a:spcPct val="40000"/>
                </a:spcBef>
                <a:buClrTx/>
                <a:buFontTx/>
                <a:buNone/>
              </a:pPr>
              <a:r>
                <a:rPr lang="en-US" altLang="zh-CN" sz="2800">
                  <a:latin typeface="隶书" pitchFamily="49" charset="-122"/>
                </a:rPr>
                <a:t>15</a:t>
              </a:r>
              <a:r>
                <a:rPr lang="en-US" altLang="zh-CN" sz="2800">
                  <a:solidFill>
                    <a:schemeClr val="tx1"/>
                  </a:solidFill>
                  <a:latin typeface="隶书" pitchFamily="49" charset="-122"/>
                </a:rPr>
                <a:t>  0  0 </a:t>
              </a:r>
              <a:r>
                <a:rPr lang="en-US" altLang="zh-CN" sz="2800">
                  <a:latin typeface="隶书" pitchFamily="49" charset="-122"/>
                </a:rPr>
                <a:t>-7</a:t>
              </a:r>
              <a:r>
                <a:rPr lang="en-US" altLang="zh-CN" sz="2800">
                  <a:solidFill>
                    <a:schemeClr val="tx1"/>
                  </a:solidFill>
                  <a:latin typeface="隶书" pitchFamily="49" charset="-122"/>
                </a:rPr>
                <a:t>  0  0  0</a:t>
              </a:r>
              <a:endParaRPr lang="en-US" altLang="zh-CN" sz="2800" baseline="-30000">
                <a:solidFill>
                  <a:schemeClr val="tx1"/>
                </a:solidFill>
                <a:latin typeface="Times New Roman" pitchFamily="18" charset="0"/>
                <a:sym typeface="Symbol" pitchFamily="18" charset="2"/>
              </a:endParaRPr>
            </a:p>
          </p:txBody>
        </p:sp>
        <p:sp>
          <p:nvSpPr>
            <p:cNvPr id="1437703" name="AutoShape 7"/>
            <p:cNvSpPr>
              <a:spLocks/>
            </p:cNvSpPr>
            <p:nvPr/>
          </p:nvSpPr>
          <p:spPr bwMode="auto">
            <a:xfrm>
              <a:off x="478" y="1303"/>
              <a:ext cx="65" cy="2127"/>
            </a:xfrm>
            <a:prstGeom prst="leftBracket">
              <a:avLst>
                <a:gd name="adj" fmla="val 272692"/>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chemeClr val="tx1"/>
                </a:solidFill>
                <a:latin typeface="隶书" pitchFamily="49" charset="-122"/>
                <a:ea typeface="隶书" pitchFamily="49" charset="-122"/>
              </a:endParaRPr>
            </a:p>
          </p:txBody>
        </p:sp>
        <p:sp>
          <p:nvSpPr>
            <p:cNvPr id="1437704" name="AutoShape 8"/>
            <p:cNvSpPr>
              <a:spLocks/>
            </p:cNvSpPr>
            <p:nvPr/>
          </p:nvSpPr>
          <p:spPr bwMode="auto">
            <a:xfrm>
              <a:off x="2835" y="1303"/>
              <a:ext cx="101" cy="2082"/>
            </a:xfrm>
            <a:prstGeom prst="rightBracket">
              <a:avLst>
                <a:gd name="adj" fmla="val 171782"/>
              </a:avLst>
            </a:prstGeom>
            <a:noFill/>
            <a:ln w="12700" cap="rnd">
              <a:solidFill>
                <a:schemeClr val="tx1"/>
              </a:solidFill>
              <a:round/>
              <a:headEnd/>
              <a:tailEnd/>
            </a:ln>
            <a:effectLst/>
          </p:spPr>
          <p:txBody>
            <a:bodyPr wrap="none" anchor="ctr"/>
            <a:lstStyle/>
            <a:p>
              <a:endParaRPr lang="zh-CN" altLang="en-US"/>
            </a:p>
          </p:txBody>
        </p:sp>
      </p:grpSp>
      <p:grpSp>
        <p:nvGrpSpPr>
          <p:cNvPr id="1437742" name="Group 46"/>
          <p:cNvGrpSpPr>
            <a:grpSpLocks/>
          </p:cNvGrpSpPr>
          <p:nvPr/>
        </p:nvGrpSpPr>
        <p:grpSpPr bwMode="auto">
          <a:xfrm>
            <a:off x="4932363" y="863600"/>
            <a:ext cx="3659187" cy="5740400"/>
            <a:chOff x="3107" y="544"/>
            <a:chExt cx="2305" cy="3616"/>
          </a:xfrm>
        </p:grpSpPr>
        <p:sp>
          <p:nvSpPr>
            <p:cNvPr id="1437711" name="Text Box 15"/>
            <p:cNvSpPr txBox="1">
              <a:spLocks noChangeArrowheads="1"/>
            </p:cNvSpPr>
            <p:nvPr/>
          </p:nvSpPr>
          <p:spPr bwMode="auto">
            <a:xfrm>
              <a:off x="4171" y="544"/>
              <a:ext cx="1115"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latin typeface="隶书" pitchFamily="49" charset="-122"/>
                  <a:ea typeface="隶书" pitchFamily="49" charset="-122"/>
                </a:rPr>
                <a:t>i   j  e</a:t>
              </a:r>
            </a:p>
          </p:txBody>
        </p:sp>
        <p:sp>
          <p:nvSpPr>
            <p:cNvPr id="1437713" name="Rectangle 17"/>
            <p:cNvSpPr>
              <a:spLocks noChangeArrowheads="1"/>
            </p:cNvSpPr>
            <p:nvPr/>
          </p:nvSpPr>
          <p:spPr bwMode="auto">
            <a:xfrm>
              <a:off x="4083" y="880"/>
              <a:ext cx="1323" cy="2448"/>
            </a:xfrm>
            <a:prstGeom prst="rect">
              <a:avLst/>
            </a:prstGeom>
            <a:noFill/>
            <a:ln w="12700" cap="rnd">
              <a:solidFill>
                <a:schemeClr val="tx1"/>
              </a:solidFill>
              <a:miter lim="800000"/>
              <a:headEnd/>
              <a:tailEnd/>
            </a:ln>
            <a:effectLst/>
          </p:spPr>
          <p:txBody>
            <a:bodyPr wrap="none" anchor="ctr"/>
            <a:lstStyle/>
            <a:p>
              <a:pPr algn="ctr">
                <a:lnSpc>
                  <a:spcPct val="100000"/>
                </a:lnSpc>
                <a:buClr>
                  <a:srgbClr val="CC99FF"/>
                </a:buClr>
                <a:buFont typeface="Monotype Sorts" pitchFamily="2" charset="2"/>
                <a:buNone/>
              </a:pPr>
              <a:endParaRPr lang="zh-CN" altLang="en-US" sz="2400">
                <a:latin typeface="Times New Roman" pitchFamily="18" charset="0"/>
              </a:endParaRPr>
            </a:p>
          </p:txBody>
        </p:sp>
        <p:sp>
          <p:nvSpPr>
            <p:cNvPr id="1437714" name="Line 18"/>
            <p:cNvSpPr>
              <a:spLocks noChangeShapeType="1"/>
            </p:cNvSpPr>
            <p:nvPr/>
          </p:nvSpPr>
          <p:spPr bwMode="auto">
            <a:xfrm>
              <a:off x="4083" y="2560"/>
              <a:ext cx="1323" cy="0"/>
            </a:xfrm>
            <a:prstGeom prst="line">
              <a:avLst/>
            </a:prstGeom>
            <a:noFill/>
            <a:ln w="12700" cap="rnd">
              <a:solidFill>
                <a:schemeClr val="tx1"/>
              </a:solidFill>
              <a:round/>
              <a:headEnd/>
              <a:tailEnd/>
            </a:ln>
            <a:effectLst/>
          </p:spPr>
          <p:txBody>
            <a:bodyPr/>
            <a:lstStyle/>
            <a:p>
              <a:endParaRPr lang="zh-CN" altLang="en-US"/>
            </a:p>
          </p:txBody>
        </p:sp>
        <p:sp>
          <p:nvSpPr>
            <p:cNvPr id="1437715" name="Line 19"/>
            <p:cNvSpPr>
              <a:spLocks noChangeShapeType="1"/>
            </p:cNvSpPr>
            <p:nvPr/>
          </p:nvSpPr>
          <p:spPr bwMode="auto">
            <a:xfrm>
              <a:off x="4083" y="2320"/>
              <a:ext cx="1323" cy="0"/>
            </a:xfrm>
            <a:prstGeom prst="line">
              <a:avLst/>
            </a:prstGeom>
            <a:noFill/>
            <a:ln w="12700" cap="rnd">
              <a:solidFill>
                <a:schemeClr val="tx1"/>
              </a:solidFill>
              <a:round/>
              <a:headEnd/>
              <a:tailEnd/>
            </a:ln>
            <a:effectLst/>
          </p:spPr>
          <p:txBody>
            <a:bodyPr/>
            <a:lstStyle/>
            <a:p>
              <a:endParaRPr lang="zh-CN" altLang="en-US"/>
            </a:p>
          </p:txBody>
        </p:sp>
        <p:sp>
          <p:nvSpPr>
            <p:cNvPr id="1437716" name="Line 20"/>
            <p:cNvSpPr>
              <a:spLocks noChangeShapeType="1"/>
            </p:cNvSpPr>
            <p:nvPr/>
          </p:nvSpPr>
          <p:spPr bwMode="auto">
            <a:xfrm>
              <a:off x="4083" y="2080"/>
              <a:ext cx="1323" cy="0"/>
            </a:xfrm>
            <a:prstGeom prst="line">
              <a:avLst/>
            </a:prstGeom>
            <a:noFill/>
            <a:ln w="12700" cap="rnd">
              <a:solidFill>
                <a:schemeClr val="tx1"/>
              </a:solidFill>
              <a:round/>
              <a:headEnd/>
              <a:tailEnd/>
            </a:ln>
            <a:effectLst/>
          </p:spPr>
          <p:txBody>
            <a:bodyPr/>
            <a:lstStyle/>
            <a:p>
              <a:endParaRPr lang="zh-CN" altLang="en-US"/>
            </a:p>
          </p:txBody>
        </p:sp>
        <p:sp>
          <p:nvSpPr>
            <p:cNvPr id="1437717" name="Line 21"/>
            <p:cNvSpPr>
              <a:spLocks noChangeShapeType="1"/>
            </p:cNvSpPr>
            <p:nvPr/>
          </p:nvSpPr>
          <p:spPr bwMode="auto">
            <a:xfrm>
              <a:off x="4083" y="1840"/>
              <a:ext cx="1323" cy="0"/>
            </a:xfrm>
            <a:prstGeom prst="line">
              <a:avLst/>
            </a:prstGeom>
            <a:noFill/>
            <a:ln w="12700" cap="rnd">
              <a:solidFill>
                <a:schemeClr val="tx1"/>
              </a:solidFill>
              <a:round/>
              <a:headEnd/>
              <a:tailEnd/>
            </a:ln>
            <a:effectLst/>
          </p:spPr>
          <p:txBody>
            <a:bodyPr/>
            <a:lstStyle/>
            <a:p>
              <a:endParaRPr lang="zh-CN" altLang="en-US"/>
            </a:p>
          </p:txBody>
        </p:sp>
        <p:sp>
          <p:nvSpPr>
            <p:cNvPr id="1437718" name="Line 22"/>
            <p:cNvSpPr>
              <a:spLocks noChangeShapeType="1"/>
            </p:cNvSpPr>
            <p:nvPr/>
          </p:nvSpPr>
          <p:spPr bwMode="auto">
            <a:xfrm>
              <a:off x="4083" y="1600"/>
              <a:ext cx="1323" cy="0"/>
            </a:xfrm>
            <a:prstGeom prst="line">
              <a:avLst/>
            </a:prstGeom>
            <a:noFill/>
            <a:ln w="12700" cap="rnd">
              <a:solidFill>
                <a:schemeClr val="tx1"/>
              </a:solidFill>
              <a:round/>
              <a:headEnd/>
              <a:tailEnd/>
            </a:ln>
            <a:effectLst/>
          </p:spPr>
          <p:txBody>
            <a:bodyPr/>
            <a:lstStyle/>
            <a:p>
              <a:endParaRPr lang="zh-CN" altLang="en-US"/>
            </a:p>
          </p:txBody>
        </p:sp>
        <p:sp>
          <p:nvSpPr>
            <p:cNvPr id="1437719" name="Line 23"/>
            <p:cNvSpPr>
              <a:spLocks noChangeShapeType="1"/>
            </p:cNvSpPr>
            <p:nvPr/>
          </p:nvSpPr>
          <p:spPr bwMode="auto">
            <a:xfrm>
              <a:off x="4083" y="1360"/>
              <a:ext cx="1323" cy="0"/>
            </a:xfrm>
            <a:prstGeom prst="line">
              <a:avLst/>
            </a:prstGeom>
            <a:noFill/>
            <a:ln w="12700" cap="rnd">
              <a:solidFill>
                <a:schemeClr val="tx1"/>
              </a:solidFill>
              <a:round/>
              <a:headEnd/>
              <a:tailEnd/>
            </a:ln>
            <a:effectLst/>
          </p:spPr>
          <p:txBody>
            <a:bodyPr/>
            <a:lstStyle/>
            <a:p>
              <a:endParaRPr lang="zh-CN" altLang="en-US"/>
            </a:p>
          </p:txBody>
        </p:sp>
        <p:sp>
          <p:nvSpPr>
            <p:cNvPr id="1437720" name="Line 24"/>
            <p:cNvSpPr>
              <a:spLocks noChangeShapeType="1"/>
            </p:cNvSpPr>
            <p:nvPr/>
          </p:nvSpPr>
          <p:spPr bwMode="auto">
            <a:xfrm>
              <a:off x="4083" y="1120"/>
              <a:ext cx="1323" cy="0"/>
            </a:xfrm>
            <a:prstGeom prst="line">
              <a:avLst/>
            </a:prstGeom>
            <a:noFill/>
            <a:ln w="12700" cap="rnd">
              <a:solidFill>
                <a:schemeClr val="tx1"/>
              </a:solidFill>
              <a:round/>
              <a:headEnd/>
              <a:tailEnd/>
            </a:ln>
            <a:effectLst/>
          </p:spPr>
          <p:txBody>
            <a:bodyPr/>
            <a:lstStyle/>
            <a:p>
              <a:endParaRPr lang="zh-CN" altLang="en-US"/>
            </a:p>
          </p:txBody>
        </p:sp>
        <p:sp>
          <p:nvSpPr>
            <p:cNvPr id="1437721" name="Line 25"/>
            <p:cNvSpPr>
              <a:spLocks noChangeShapeType="1"/>
            </p:cNvSpPr>
            <p:nvPr/>
          </p:nvSpPr>
          <p:spPr bwMode="auto">
            <a:xfrm>
              <a:off x="4083" y="2800"/>
              <a:ext cx="1323" cy="0"/>
            </a:xfrm>
            <a:prstGeom prst="line">
              <a:avLst/>
            </a:prstGeom>
            <a:noFill/>
            <a:ln w="12700" cap="rnd">
              <a:solidFill>
                <a:schemeClr val="tx1"/>
              </a:solidFill>
              <a:round/>
              <a:headEnd/>
              <a:tailEnd/>
            </a:ln>
            <a:effectLst/>
          </p:spPr>
          <p:txBody>
            <a:bodyPr/>
            <a:lstStyle/>
            <a:p>
              <a:endParaRPr lang="zh-CN" altLang="en-US"/>
            </a:p>
          </p:txBody>
        </p:sp>
        <p:sp>
          <p:nvSpPr>
            <p:cNvPr id="1437722" name="Line 26"/>
            <p:cNvSpPr>
              <a:spLocks noChangeShapeType="1"/>
            </p:cNvSpPr>
            <p:nvPr/>
          </p:nvSpPr>
          <p:spPr bwMode="auto">
            <a:xfrm>
              <a:off x="4083" y="3040"/>
              <a:ext cx="1323" cy="0"/>
            </a:xfrm>
            <a:prstGeom prst="line">
              <a:avLst/>
            </a:prstGeom>
            <a:noFill/>
            <a:ln w="12700" cap="rnd">
              <a:solidFill>
                <a:schemeClr val="tx1"/>
              </a:solidFill>
              <a:round/>
              <a:headEnd/>
              <a:tailEnd/>
            </a:ln>
            <a:effectLst/>
          </p:spPr>
          <p:txBody>
            <a:bodyPr/>
            <a:lstStyle/>
            <a:p>
              <a:endParaRPr lang="zh-CN" altLang="en-US"/>
            </a:p>
          </p:txBody>
        </p:sp>
        <p:sp>
          <p:nvSpPr>
            <p:cNvPr id="1437724" name="Text Box 28"/>
            <p:cNvSpPr txBox="1">
              <a:spLocks noChangeArrowheads="1"/>
            </p:cNvSpPr>
            <p:nvPr/>
          </p:nvSpPr>
          <p:spPr bwMode="auto">
            <a:xfrm>
              <a:off x="3728" y="816"/>
              <a:ext cx="421" cy="2579"/>
            </a:xfrm>
            <a:prstGeom prst="rect">
              <a:avLst/>
            </a:prstGeom>
            <a:noFill/>
            <a:ln w="12700" cap="rnd">
              <a:noFill/>
              <a:miter lim="800000"/>
              <a:headEnd/>
              <a:tailEnd/>
            </a:ln>
            <a:effectLst/>
          </p:spPr>
          <p:txBody>
            <a:bodyPr>
              <a:spAutoFit/>
            </a:bodyPr>
            <a:lstStyle/>
            <a:p>
              <a:pPr algn="ctr">
                <a:lnSpc>
                  <a:spcPct val="100000"/>
                </a:lnSpc>
                <a:spcBef>
                  <a:spcPct val="0"/>
                </a:spcBef>
                <a:buClrTx/>
                <a:buFontTx/>
                <a:buNone/>
              </a:pPr>
              <a:r>
                <a:rPr lang="en-US" altLang="zh-CN" sz="2600" dirty="0">
                  <a:latin typeface="宋体" charset="-122"/>
                </a:rPr>
                <a:t>1</a:t>
              </a:r>
            </a:p>
            <a:p>
              <a:pPr algn="ctr">
                <a:lnSpc>
                  <a:spcPct val="100000"/>
                </a:lnSpc>
                <a:spcBef>
                  <a:spcPct val="0"/>
                </a:spcBef>
                <a:buClrTx/>
                <a:buFontTx/>
                <a:buNone/>
              </a:pPr>
              <a:r>
                <a:rPr lang="en-US" altLang="zh-CN" sz="2600" dirty="0">
                  <a:latin typeface="宋体" charset="-122"/>
                </a:rPr>
                <a:t>2</a:t>
              </a:r>
            </a:p>
            <a:p>
              <a:pPr algn="ctr">
                <a:lnSpc>
                  <a:spcPct val="100000"/>
                </a:lnSpc>
                <a:spcBef>
                  <a:spcPct val="0"/>
                </a:spcBef>
                <a:buClrTx/>
                <a:buFontTx/>
                <a:buNone/>
              </a:pPr>
              <a:r>
                <a:rPr lang="en-US" altLang="zh-CN" sz="2600" dirty="0">
                  <a:latin typeface="宋体" charset="-122"/>
                </a:rPr>
                <a:t>3</a:t>
              </a:r>
            </a:p>
            <a:p>
              <a:pPr algn="ctr">
                <a:lnSpc>
                  <a:spcPct val="100000"/>
                </a:lnSpc>
                <a:spcBef>
                  <a:spcPct val="0"/>
                </a:spcBef>
                <a:buClrTx/>
                <a:buFontTx/>
                <a:buNone/>
              </a:pPr>
              <a:r>
                <a:rPr lang="en-US" altLang="zh-CN" sz="2600" dirty="0">
                  <a:latin typeface="宋体" charset="-122"/>
                </a:rPr>
                <a:t>4</a:t>
              </a:r>
            </a:p>
            <a:p>
              <a:pPr algn="ctr">
                <a:lnSpc>
                  <a:spcPct val="100000"/>
                </a:lnSpc>
                <a:spcBef>
                  <a:spcPct val="0"/>
                </a:spcBef>
                <a:buClrTx/>
                <a:buFontTx/>
                <a:buNone/>
              </a:pPr>
              <a:r>
                <a:rPr lang="en-US" altLang="zh-CN" sz="2600" dirty="0">
                  <a:latin typeface="宋体" charset="-122"/>
                </a:rPr>
                <a:t>5</a:t>
              </a:r>
            </a:p>
            <a:p>
              <a:pPr algn="ctr">
                <a:lnSpc>
                  <a:spcPct val="100000"/>
                </a:lnSpc>
                <a:spcBef>
                  <a:spcPct val="0"/>
                </a:spcBef>
                <a:buClrTx/>
                <a:buFontTx/>
                <a:buNone/>
              </a:pPr>
              <a:r>
                <a:rPr lang="en-US" altLang="zh-CN" sz="2600" dirty="0">
                  <a:latin typeface="宋体" charset="-122"/>
                </a:rPr>
                <a:t>6</a:t>
              </a:r>
            </a:p>
            <a:p>
              <a:pPr algn="ctr">
                <a:lnSpc>
                  <a:spcPct val="100000"/>
                </a:lnSpc>
                <a:spcBef>
                  <a:spcPct val="0"/>
                </a:spcBef>
                <a:buClrTx/>
                <a:buFontTx/>
                <a:buNone/>
              </a:pPr>
              <a:r>
                <a:rPr lang="en-US" altLang="zh-CN" sz="2600" dirty="0">
                  <a:latin typeface="宋体" charset="-122"/>
                </a:rPr>
                <a:t>7</a:t>
              </a:r>
            </a:p>
            <a:p>
              <a:pPr algn="ctr">
                <a:lnSpc>
                  <a:spcPct val="100000"/>
                </a:lnSpc>
                <a:spcBef>
                  <a:spcPct val="0"/>
                </a:spcBef>
                <a:buClrTx/>
                <a:buFontTx/>
                <a:buNone/>
              </a:pPr>
              <a:r>
                <a:rPr lang="en-US" altLang="zh-CN" sz="2600" dirty="0">
                  <a:latin typeface="宋体" charset="-122"/>
                </a:rPr>
                <a:t>8</a:t>
              </a:r>
            </a:p>
            <a:p>
              <a:pPr algn="ctr">
                <a:lnSpc>
                  <a:spcPct val="100000"/>
                </a:lnSpc>
                <a:spcBef>
                  <a:spcPct val="0"/>
                </a:spcBef>
                <a:buClrTx/>
                <a:buFontTx/>
                <a:buNone/>
              </a:pPr>
              <a:endParaRPr lang="en-US" altLang="zh-CN" sz="2600" dirty="0">
                <a:latin typeface="宋体" charset="-122"/>
              </a:endParaRPr>
            </a:p>
            <a:p>
              <a:pPr algn="ctr">
                <a:lnSpc>
                  <a:spcPct val="100000"/>
                </a:lnSpc>
                <a:spcBef>
                  <a:spcPct val="0"/>
                </a:spcBef>
                <a:buClrTx/>
                <a:buFontTx/>
                <a:buNone/>
              </a:pPr>
              <a:endParaRPr lang="zh-CN" altLang="en-US" sz="2600" dirty="0">
                <a:latin typeface="宋体" charset="-122"/>
              </a:endParaRPr>
            </a:p>
          </p:txBody>
        </p:sp>
        <p:sp>
          <p:nvSpPr>
            <p:cNvPr id="1437725" name="Text Box 29"/>
            <p:cNvSpPr txBox="1">
              <a:spLocks noChangeArrowheads="1"/>
            </p:cNvSpPr>
            <p:nvPr/>
          </p:nvSpPr>
          <p:spPr bwMode="auto">
            <a:xfrm>
              <a:off x="3107" y="784"/>
              <a:ext cx="93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latin typeface="Times New Roman" pitchFamily="18" charset="0"/>
                  <a:ea typeface="隶书" pitchFamily="49" charset="-122"/>
                </a:rPr>
                <a:t>M.data</a:t>
              </a:r>
            </a:p>
          </p:txBody>
        </p:sp>
        <p:grpSp>
          <p:nvGrpSpPr>
            <p:cNvPr id="1437726" name="Group 30"/>
            <p:cNvGrpSpPr>
              <a:grpSpLocks/>
            </p:cNvGrpSpPr>
            <p:nvPr/>
          </p:nvGrpSpPr>
          <p:grpSpPr bwMode="auto">
            <a:xfrm>
              <a:off x="4082" y="3376"/>
              <a:ext cx="1330" cy="720"/>
              <a:chOff x="3744" y="3216"/>
              <a:chExt cx="1056" cy="720"/>
            </a:xfrm>
          </p:grpSpPr>
          <p:sp>
            <p:nvSpPr>
              <p:cNvPr id="1437727" name="Rectangle 31"/>
              <p:cNvSpPr>
                <a:spLocks noChangeArrowheads="1"/>
              </p:cNvSpPr>
              <p:nvPr/>
            </p:nvSpPr>
            <p:spPr bwMode="auto">
              <a:xfrm>
                <a:off x="3744" y="3216"/>
                <a:ext cx="1056" cy="72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37728" name="Line 32"/>
              <p:cNvSpPr>
                <a:spLocks noChangeShapeType="1"/>
              </p:cNvSpPr>
              <p:nvPr/>
            </p:nvSpPr>
            <p:spPr bwMode="auto">
              <a:xfrm flipV="1">
                <a:off x="3744" y="3429"/>
                <a:ext cx="1056" cy="0"/>
              </a:xfrm>
              <a:prstGeom prst="line">
                <a:avLst/>
              </a:prstGeom>
              <a:noFill/>
              <a:ln w="12700" cap="rnd">
                <a:solidFill>
                  <a:schemeClr val="tx1"/>
                </a:solidFill>
                <a:round/>
                <a:headEnd/>
                <a:tailEnd/>
              </a:ln>
              <a:effectLst/>
            </p:spPr>
            <p:txBody>
              <a:bodyPr/>
              <a:lstStyle/>
              <a:p>
                <a:endParaRPr lang="zh-CN" altLang="en-US"/>
              </a:p>
            </p:txBody>
          </p:sp>
          <p:sp>
            <p:nvSpPr>
              <p:cNvPr id="1437729" name="Line 33"/>
              <p:cNvSpPr>
                <a:spLocks noChangeShapeType="1"/>
              </p:cNvSpPr>
              <p:nvPr/>
            </p:nvSpPr>
            <p:spPr bwMode="auto">
              <a:xfrm flipV="1">
                <a:off x="3744" y="3670"/>
                <a:ext cx="1056" cy="0"/>
              </a:xfrm>
              <a:prstGeom prst="line">
                <a:avLst/>
              </a:prstGeom>
              <a:noFill/>
              <a:ln w="12700" cap="rnd">
                <a:solidFill>
                  <a:schemeClr val="tx1"/>
                </a:solidFill>
                <a:round/>
                <a:headEnd/>
                <a:tailEnd/>
              </a:ln>
              <a:effectLst/>
            </p:spPr>
            <p:txBody>
              <a:bodyPr/>
              <a:lstStyle/>
              <a:p>
                <a:endParaRPr lang="zh-CN" altLang="en-US"/>
              </a:p>
            </p:txBody>
          </p:sp>
        </p:grpSp>
        <p:sp>
          <p:nvSpPr>
            <p:cNvPr id="1437730" name="Text Box 34"/>
            <p:cNvSpPr txBox="1">
              <a:spLocks noChangeArrowheads="1"/>
            </p:cNvSpPr>
            <p:nvPr/>
          </p:nvSpPr>
          <p:spPr bwMode="auto">
            <a:xfrm>
              <a:off x="3180" y="3376"/>
              <a:ext cx="1263" cy="784"/>
            </a:xfrm>
            <a:prstGeom prst="rect">
              <a:avLst/>
            </a:prstGeom>
            <a:noFill/>
            <a:ln w="12700" cap="rnd">
              <a:noFill/>
              <a:miter lim="800000"/>
              <a:headEnd/>
              <a:tailEnd/>
            </a:ln>
            <a:effectLst/>
          </p:spPr>
          <p:txBody>
            <a:bodyPr>
              <a:spAutoFit/>
            </a:bodyPr>
            <a:lstStyle/>
            <a:p>
              <a:pPr algn="ctr">
                <a:spcBef>
                  <a:spcPct val="0"/>
                </a:spcBef>
                <a:buClrTx/>
                <a:buFontTx/>
                <a:buNone/>
              </a:pPr>
              <a:r>
                <a:rPr lang="en-US" altLang="zh-CN" sz="2800">
                  <a:latin typeface="宋体" charset="-122"/>
                </a:rPr>
                <a:t>M.mu</a:t>
              </a:r>
            </a:p>
            <a:p>
              <a:pPr algn="ctr">
                <a:spcBef>
                  <a:spcPct val="0"/>
                </a:spcBef>
                <a:buClrTx/>
                <a:buFontTx/>
                <a:buNone/>
              </a:pPr>
              <a:r>
                <a:rPr lang="en-US" altLang="zh-CN" sz="2800">
                  <a:latin typeface="宋体" charset="-122"/>
                </a:rPr>
                <a:t>M.nu</a:t>
              </a:r>
            </a:p>
            <a:p>
              <a:pPr algn="ctr">
                <a:spcBef>
                  <a:spcPct val="0"/>
                </a:spcBef>
                <a:buClrTx/>
                <a:buFontTx/>
                <a:buNone/>
              </a:pPr>
              <a:r>
                <a:rPr lang="en-US" altLang="zh-CN" sz="2800">
                  <a:latin typeface="宋体" charset="-122"/>
                </a:rPr>
                <a:t>M.tu</a:t>
              </a:r>
            </a:p>
          </p:txBody>
        </p:sp>
      </p:grpSp>
      <p:sp>
        <p:nvSpPr>
          <p:cNvPr id="1437731" name="Text Box 35"/>
          <p:cNvSpPr txBox="1">
            <a:spLocks noChangeArrowheads="1"/>
          </p:cNvSpPr>
          <p:nvPr/>
        </p:nvSpPr>
        <p:spPr bwMode="auto">
          <a:xfrm>
            <a:off x="6732588" y="2082800"/>
            <a:ext cx="18748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3  1  -3</a:t>
            </a:r>
          </a:p>
        </p:txBody>
      </p:sp>
      <p:sp>
        <p:nvSpPr>
          <p:cNvPr id="1437732" name="Text Box 36"/>
          <p:cNvSpPr txBox="1">
            <a:spLocks noChangeArrowheads="1"/>
          </p:cNvSpPr>
          <p:nvPr/>
        </p:nvSpPr>
        <p:spPr bwMode="auto">
          <a:xfrm>
            <a:off x="6732588" y="3590925"/>
            <a:ext cx="18748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6  1  15</a:t>
            </a:r>
          </a:p>
        </p:txBody>
      </p:sp>
      <p:sp>
        <p:nvSpPr>
          <p:cNvPr id="1437733" name="Text Box 37"/>
          <p:cNvSpPr txBox="1">
            <a:spLocks noChangeArrowheads="1"/>
          </p:cNvSpPr>
          <p:nvPr/>
        </p:nvSpPr>
        <p:spPr bwMode="auto">
          <a:xfrm>
            <a:off x="6732588" y="1320800"/>
            <a:ext cx="18748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1  2  12</a:t>
            </a:r>
          </a:p>
        </p:txBody>
      </p:sp>
      <p:sp>
        <p:nvSpPr>
          <p:cNvPr id="1437734" name="Text Box 38"/>
          <p:cNvSpPr txBox="1">
            <a:spLocks noChangeArrowheads="1"/>
          </p:cNvSpPr>
          <p:nvPr/>
        </p:nvSpPr>
        <p:spPr bwMode="auto">
          <a:xfrm>
            <a:off x="6732588" y="3225800"/>
            <a:ext cx="18748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5  2  18</a:t>
            </a:r>
          </a:p>
        </p:txBody>
      </p:sp>
      <p:sp>
        <p:nvSpPr>
          <p:cNvPr id="1437735" name="Text Box 39"/>
          <p:cNvSpPr txBox="1">
            <a:spLocks noChangeArrowheads="1"/>
          </p:cNvSpPr>
          <p:nvPr/>
        </p:nvSpPr>
        <p:spPr bwMode="auto">
          <a:xfrm>
            <a:off x="6732588" y="1701800"/>
            <a:ext cx="18748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1  3  </a:t>
            </a:r>
            <a:r>
              <a:rPr lang="en-US" altLang="zh-CN" sz="2800">
                <a:latin typeface="隶书" pitchFamily="49" charset="-122"/>
                <a:ea typeface="隶书" pitchFamily="49" charset="-122"/>
              </a:rPr>
              <a:t> </a:t>
            </a:r>
            <a:r>
              <a:rPr lang="zh-CN" altLang="zh-CN" sz="2800">
                <a:latin typeface="隶书" pitchFamily="49" charset="-122"/>
                <a:ea typeface="隶书" pitchFamily="49" charset="-122"/>
              </a:rPr>
              <a:t>9</a:t>
            </a:r>
          </a:p>
        </p:txBody>
      </p:sp>
      <p:sp>
        <p:nvSpPr>
          <p:cNvPr id="1437736" name="Text Box 40"/>
          <p:cNvSpPr txBox="1">
            <a:spLocks noChangeArrowheads="1"/>
          </p:cNvSpPr>
          <p:nvPr/>
        </p:nvSpPr>
        <p:spPr bwMode="auto">
          <a:xfrm>
            <a:off x="6732588" y="2844800"/>
            <a:ext cx="18748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4  3  24</a:t>
            </a:r>
          </a:p>
        </p:txBody>
      </p:sp>
      <p:sp>
        <p:nvSpPr>
          <p:cNvPr id="1437737" name="Text Box 41"/>
          <p:cNvSpPr txBox="1">
            <a:spLocks noChangeArrowheads="1"/>
          </p:cNvSpPr>
          <p:nvPr/>
        </p:nvSpPr>
        <p:spPr bwMode="auto">
          <a:xfrm>
            <a:off x="6732588" y="3987800"/>
            <a:ext cx="18748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6  4  -7</a:t>
            </a:r>
          </a:p>
        </p:txBody>
      </p:sp>
      <p:sp>
        <p:nvSpPr>
          <p:cNvPr id="1437738" name="Text Box 42"/>
          <p:cNvSpPr txBox="1">
            <a:spLocks noChangeArrowheads="1"/>
          </p:cNvSpPr>
          <p:nvPr/>
        </p:nvSpPr>
        <p:spPr bwMode="auto">
          <a:xfrm>
            <a:off x="6732588" y="2463800"/>
            <a:ext cx="18748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3  6  14</a:t>
            </a:r>
          </a:p>
        </p:txBody>
      </p:sp>
      <p:sp>
        <p:nvSpPr>
          <p:cNvPr id="1437739" name="Text Box 43"/>
          <p:cNvSpPr txBox="1">
            <a:spLocks noChangeArrowheads="1"/>
          </p:cNvSpPr>
          <p:nvPr/>
        </p:nvSpPr>
        <p:spPr bwMode="auto">
          <a:xfrm>
            <a:off x="6911975" y="5273675"/>
            <a:ext cx="1049338" cy="1244600"/>
          </a:xfrm>
          <a:prstGeom prst="rect">
            <a:avLst/>
          </a:prstGeom>
          <a:noFill/>
          <a:ln w="12700" cap="rnd">
            <a:noFill/>
            <a:miter lim="800000"/>
            <a:headEnd/>
            <a:tailEnd/>
          </a:ln>
          <a:effectLst/>
        </p:spPr>
        <p:txBody>
          <a:bodyPr>
            <a:spAutoFit/>
          </a:bodyPr>
          <a:lstStyle/>
          <a:p>
            <a:pPr algn="ctr">
              <a:spcBef>
                <a:spcPct val="0"/>
              </a:spcBef>
              <a:buClrTx/>
              <a:buFontTx/>
              <a:buNone/>
            </a:pPr>
            <a:r>
              <a:rPr lang="en-US" altLang="zh-CN" sz="2800">
                <a:latin typeface="宋体" charset="-122"/>
              </a:rPr>
              <a:t>6</a:t>
            </a:r>
          </a:p>
          <a:p>
            <a:pPr algn="ctr">
              <a:spcBef>
                <a:spcPct val="0"/>
              </a:spcBef>
              <a:buClrTx/>
              <a:buFontTx/>
              <a:buNone/>
            </a:pPr>
            <a:r>
              <a:rPr lang="en-US" altLang="zh-CN" sz="2800">
                <a:latin typeface="宋体" charset="-122"/>
              </a:rPr>
              <a:t>7</a:t>
            </a:r>
          </a:p>
          <a:p>
            <a:pPr algn="ctr">
              <a:spcBef>
                <a:spcPct val="0"/>
              </a:spcBef>
              <a:buClrTx/>
              <a:buFontTx/>
              <a:buNone/>
            </a:pPr>
            <a:r>
              <a:rPr lang="en-US" altLang="zh-CN" sz="2800">
                <a:latin typeface="宋体" charset="-122"/>
              </a:rPr>
              <a:t>8</a:t>
            </a:r>
          </a:p>
        </p:txBody>
      </p:sp>
      <p:sp>
        <p:nvSpPr>
          <p:cNvPr id="1437741" name="Rectangle 45"/>
          <p:cNvSpPr>
            <a:spLocks noChangeArrowheads="1"/>
          </p:cNvSpPr>
          <p:nvPr/>
        </p:nvSpPr>
        <p:spPr bwMode="auto">
          <a:xfrm>
            <a:off x="701675" y="1462088"/>
            <a:ext cx="4184650" cy="1066800"/>
          </a:xfrm>
          <a:prstGeom prst="rect">
            <a:avLst/>
          </a:prstGeom>
          <a:noFill/>
          <a:ln w="9525" cap="rnd" algn="ctr">
            <a:noFill/>
            <a:miter lim="800000"/>
            <a:headEnd/>
            <a:tailEnd/>
          </a:ln>
          <a:effectLst/>
        </p:spPr>
        <p:txBody>
          <a:bodyPr>
            <a:spAutoFit/>
          </a:bodyPr>
          <a:lstStyle/>
          <a:p>
            <a:pPr eaLnBrk="1" hangingPunct="1">
              <a:lnSpc>
                <a:spcPct val="100000"/>
              </a:lnSpc>
              <a:spcBef>
                <a:spcPct val="0"/>
              </a:spcBef>
              <a:buClrTx/>
              <a:buFontTx/>
              <a:buNone/>
            </a:pPr>
            <a:r>
              <a:rPr lang="en-US" altLang="zh-CN">
                <a:solidFill>
                  <a:schemeClr val="tx1"/>
                </a:solidFill>
                <a:latin typeface="宋体" charset="-122"/>
              </a:rPr>
              <a:t>    </a:t>
            </a:r>
            <a:r>
              <a:rPr lang="zh-CN" altLang="en-US">
                <a:solidFill>
                  <a:schemeClr val="tx1"/>
                </a:solidFill>
                <a:latin typeface="宋体" charset="-122"/>
              </a:rPr>
              <a:t>按行（行内按列）顺序存储非零元素。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77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77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77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77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77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7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77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77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77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77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773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773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7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731" grpId="0"/>
      <p:bldP spid="1437732" grpId="0"/>
      <p:bldP spid="1437733" grpId="0"/>
      <p:bldP spid="1437734" grpId="0"/>
      <p:bldP spid="1437735" grpId="0"/>
      <p:bldP spid="1437736" grpId="0"/>
      <p:bldP spid="1437737" grpId="0"/>
      <p:bldP spid="1437738" grpId="0"/>
      <p:bldP spid="1437739" grpId="0" build="p"/>
      <p:bldP spid="143774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r>
              <a:rPr lang="zh-CN" altLang="en-US"/>
              <a:t>第 </a:t>
            </a:r>
            <a:fld id="{54650CF5-9266-4212-9FDE-7D24CEB8113B}" type="slidenum">
              <a:rPr lang="zh-CN" altLang="en-US" b="1">
                <a:solidFill>
                  <a:srgbClr val="66CCFF"/>
                </a:solidFill>
              </a:rPr>
              <a:pPr/>
              <a:t>49</a:t>
            </a:fld>
            <a:r>
              <a:rPr lang="en-US" altLang="zh-CN" b="1"/>
              <a:t> </a:t>
            </a:r>
            <a:r>
              <a:rPr lang="zh-CN" altLang="en-US"/>
              <a:t>页</a:t>
            </a:r>
            <a:endParaRPr lang="zh-CN" altLang="en-US" sz="1800">
              <a:latin typeface="Arial" charset="0"/>
            </a:endParaRPr>
          </a:p>
        </p:txBody>
      </p:sp>
      <p:sp>
        <p:nvSpPr>
          <p:cNvPr id="1438722"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38723" name="Rectangle 3"/>
          <p:cNvSpPr>
            <a:spLocks noGrp="1" noChangeArrowheads="1"/>
          </p:cNvSpPr>
          <p:nvPr>
            <p:ph type="body" idx="1"/>
          </p:nvPr>
        </p:nvSpPr>
        <p:spPr>
          <a:xfrm>
            <a:off x="201613" y="773113"/>
            <a:ext cx="8691562" cy="720725"/>
          </a:xfrm>
        </p:spPr>
        <p:txBody>
          <a:bodyPr/>
          <a:lstStyle/>
          <a:p>
            <a:pPr marL="0" indent="0" eaLnBrk="0" hangingPunct="0">
              <a:lnSpc>
                <a:spcPct val="90000"/>
              </a:lnSpc>
              <a:buSzTx/>
            </a:pPr>
            <a:r>
              <a:rPr lang="zh-CN" altLang="en-US" sz="3200"/>
              <a:t>三元组表的顺序存储</a:t>
            </a:r>
            <a:r>
              <a:rPr lang="en-US" altLang="zh-CN" sz="3200"/>
              <a:t>——</a:t>
            </a:r>
            <a:r>
              <a:rPr lang="zh-CN" altLang="en-US" sz="3200"/>
              <a:t>转置算法</a:t>
            </a:r>
          </a:p>
        </p:txBody>
      </p:sp>
      <p:grpSp>
        <p:nvGrpSpPr>
          <p:cNvPr id="1438724" name="Group 4"/>
          <p:cNvGrpSpPr>
            <a:grpSpLocks/>
          </p:cNvGrpSpPr>
          <p:nvPr/>
        </p:nvGrpSpPr>
        <p:grpSpPr bwMode="auto">
          <a:xfrm>
            <a:off x="71438" y="1493838"/>
            <a:ext cx="4705350" cy="3529012"/>
            <a:chOff x="45" y="1207"/>
            <a:chExt cx="2964" cy="2223"/>
          </a:xfrm>
        </p:grpSpPr>
        <p:sp>
          <p:nvSpPr>
            <p:cNvPr id="1438725" name="Text Box 5"/>
            <p:cNvSpPr txBox="1">
              <a:spLocks noChangeArrowheads="1"/>
            </p:cNvSpPr>
            <p:nvPr/>
          </p:nvSpPr>
          <p:spPr bwMode="auto">
            <a:xfrm>
              <a:off x="45" y="1879"/>
              <a:ext cx="748" cy="404"/>
            </a:xfrm>
            <a:prstGeom prst="rect">
              <a:avLst/>
            </a:prstGeom>
            <a:noFill/>
            <a:ln w="12700" cap="rnd">
              <a:noFill/>
              <a:miter lim="800000"/>
              <a:headEnd/>
              <a:tailEnd/>
            </a:ln>
            <a:effectLst/>
          </p:spPr>
          <p:txBody>
            <a:bodyPr>
              <a:spAutoFit/>
            </a:bodyPr>
            <a:lstStyle/>
            <a:p>
              <a:pPr algn="just">
                <a:lnSpc>
                  <a:spcPct val="100000"/>
                </a:lnSpc>
                <a:spcBef>
                  <a:spcPct val="50000"/>
                </a:spcBef>
                <a:buClrTx/>
                <a:buFontTx/>
                <a:buNone/>
              </a:pPr>
              <a:r>
                <a:rPr lang="en-US" altLang="zh-CN" sz="3600" b="0">
                  <a:solidFill>
                    <a:schemeClr val="tx1"/>
                  </a:solidFill>
                  <a:latin typeface="隶书" pitchFamily="49" charset="-122"/>
                </a:rPr>
                <a:t>M</a:t>
              </a:r>
              <a:r>
                <a:rPr lang="en-US" altLang="zh-CN" sz="3600" b="0" baseline="-30000">
                  <a:solidFill>
                    <a:schemeClr val="tx1"/>
                  </a:solidFill>
                  <a:latin typeface="Times New Roman" pitchFamily="18" charset="0"/>
                  <a:sym typeface="Symbol" pitchFamily="18" charset="2"/>
                </a:rPr>
                <a:t> </a:t>
              </a:r>
              <a:r>
                <a:rPr lang="en-US" altLang="zh-CN" sz="3600" b="0">
                  <a:solidFill>
                    <a:schemeClr val="tx1"/>
                  </a:solidFill>
                  <a:latin typeface="隶书" pitchFamily="49" charset="-122"/>
                </a:rPr>
                <a:t>=</a:t>
              </a:r>
              <a:endParaRPr lang="en-US" altLang="zh-CN" sz="3600" b="0">
                <a:solidFill>
                  <a:schemeClr val="tx1"/>
                </a:solidFill>
                <a:latin typeface="隶书" pitchFamily="49" charset="-122"/>
                <a:ea typeface="隶书" pitchFamily="49" charset="-122"/>
              </a:endParaRPr>
            </a:p>
          </p:txBody>
        </p:sp>
        <p:sp>
          <p:nvSpPr>
            <p:cNvPr id="1438726" name="Text Box 6"/>
            <p:cNvSpPr txBox="1">
              <a:spLocks noChangeArrowheads="1"/>
            </p:cNvSpPr>
            <p:nvPr/>
          </p:nvSpPr>
          <p:spPr bwMode="auto">
            <a:xfrm>
              <a:off x="476" y="1207"/>
              <a:ext cx="2533" cy="2212"/>
            </a:xfrm>
            <a:prstGeom prst="rect">
              <a:avLst/>
            </a:prstGeom>
            <a:noFill/>
            <a:ln w="12700" cap="rnd">
              <a:noFill/>
              <a:miter lim="800000"/>
              <a:headEnd/>
              <a:tailEnd/>
            </a:ln>
            <a:effectLst/>
          </p:spPr>
          <p:txBody>
            <a:bodyPr>
              <a:spAutoFit/>
            </a:bodyPr>
            <a:lstStyle/>
            <a:p>
              <a:pPr>
                <a:lnSpc>
                  <a:spcPct val="100000"/>
                </a:lnSpc>
                <a:spcBef>
                  <a:spcPct val="40000"/>
                </a:spcBef>
                <a:buClrTx/>
                <a:buFontTx/>
                <a:buNone/>
              </a:pPr>
              <a:r>
                <a:rPr lang="zh-CN" altLang="en-US" sz="2800" b="0">
                  <a:solidFill>
                    <a:schemeClr val="tx1"/>
                  </a:solidFill>
                  <a:latin typeface="隶书" pitchFamily="49" charset="-122"/>
                </a:rPr>
                <a:t> </a:t>
              </a:r>
              <a:r>
                <a:rPr lang="en-US" altLang="zh-CN" sz="2800">
                  <a:solidFill>
                    <a:schemeClr val="tx1"/>
                  </a:solidFill>
                  <a:latin typeface="隶书" pitchFamily="49" charset="-122"/>
                </a:rPr>
                <a:t>0 </a:t>
              </a:r>
              <a:r>
                <a:rPr lang="en-US" altLang="zh-CN" sz="2800">
                  <a:latin typeface="隶书" pitchFamily="49" charset="-122"/>
                </a:rPr>
                <a:t>12  9</a:t>
              </a:r>
              <a:r>
                <a:rPr lang="en-US" altLang="zh-CN" sz="2800">
                  <a:solidFill>
                    <a:schemeClr val="tx1"/>
                  </a:solidFill>
                  <a:latin typeface="隶书" pitchFamily="49" charset="-122"/>
                </a:rPr>
                <a:t>  0  0  0  0</a:t>
              </a:r>
              <a:endParaRPr lang="en-US" altLang="zh-CN" sz="2800" baseline="-30000">
                <a:solidFill>
                  <a:schemeClr val="tx1"/>
                </a:solidFill>
                <a:latin typeface="Times New Roman" pitchFamily="18" charset="0"/>
                <a:sym typeface="Symbol" pitchFamily="18" charset="2"/>
              </a:endParaRPr>
            </a:p>
            <a:p>
              <a:pPr>
                <a:lnSpc>
                  <a:spcPct val="100000"/>
                </a:lnSpc>
                <a:spcBef>
                  <a:spcPct val="40000"/>
                </a:spcBef>
                <a:buClrTx/>
                <a:buFontTx/>
                <a:buNone/>
              </a:pPr>
              <a:r>
                <a:rPr lang="en-US" altLang="zh-CN" sz="2800">
                  <a:solidFill>
                    <a:schemeClr val="tx1"/>
                  </a:solidFill>
                  <a:latin typeface="隶书" pitchFamily="49" charset="-122"/>
                </a:rPr>
                <a:t> 0  0  0  0  0  0  0</a:t>
              </a:r>
            </a:p>
            <a:p>
              <a:pPr>
                <a:lnSpc>
                  <a:spcPct val="100000"/>
                </a:lnSpc>
                <a:spcBef>
                  <a:spcPct val="40000"/>
                </a:spcBef>
                <a:buClrTx/>
                <a:buFontTx/>
                <a:buNone/>
              </a:pPr>
              <a:r>
                <a:rPr lang="en-US" altLang="zh-CN" sz="2800">
                  <a:latin typeface="隶书" pitchFamily="49" charset="-122"/>
                </a:rPr>
                <a:t>-3</a:t>
              </a:r>
              <a:r>
                <a:rPr lang="en-US" altLang="zh-CN" sz="2800">
                  <a:solidFill>
                    <a:schemeClr val="tx1"/>
                  </a:solidFill>
                  <a:latin typeface="隶书" pitchFamily="49" charset="-122"/>
                </a:rPr>
                <a:t>  0  0  0  0 </a:t>
              </a:r>
              <a:r>
                <a:rPr lang="en-US" altLang="zh-CN" sz="2800">
                  <a:latin typeface="隶书" pitchFamily="49" charset="-122"/>
                </a:rPr>
                <a:t>14 </a:t>
              </a:r>
              <a:r>
                <a:rPr lang="en-US" altLang="zh-CN" sz="2800">
                  <a:solidFill>
                    <a:schemeClr val="tx1"/>
                  </a:solidFill>
                  <a:latin typeface="隶书" pitchFamily="49" charset="-122"/>
                </a:rPr>
                <a:t> 0</a:t>
              </a:r>
            </a:p>
            <a:p>
              <a:pPr>
                <a:lnSpc>
                  <a:spcPct val="100000"/>
                </a:lnSpc>
                <a:spcBef>
                  <a:spcPct val="40000"/>
                </a:spcBef>
                <a:buClrTx/>
                <a:buFontTx/>
                <a:buNone/>
              </a:pPr>
              <a:r>
                <a:rPr lang="en-US" altLang="zh-CN" sz="2800">
                  <a:solidFill>
                    <a:schemeClr val="tx1"/>
                  </a:solidFill>
                  <a:latin typeface="隶书" pitchFamily="49" charset="-122"/>
                </a:rPr>
                <a:t> 0  0 </a:t>
              </a:r>
              <a:r>
                <a:rPr lang="en-US" altLang="zh-CN" sz="2800">
                  <a:latin typeface="隶书" pitchFamily="49" charset="-122"/>
                </a:rPr>
                <a:t>24</a:t>
              </a:r>
              <a:r>
                <a:rPr lang="en-US" altLang="zh-CN" sz="2800">
                  <a:solidFill>
                    <a:schemeClr val="tx1"/>
                  </a:solidFill>
                  <a:latin typeface="隶书" pitchFamily="49" charset="-122"/>
                </a:rPr>
                <a:t>  0  0  0  0</a:t>
              </a:r>
            </a:p>
            <a:p>
              <a:pPr>
                <a:lnSpc>
                  <a:spcPct val="100000"/>
                </a:lnSpc>
                <a:spcBef>
                  <a:spcPct val="40000"/>
                </a:spcBef>
                <a:buClrTx/>
                <a:buFontTx/>
                <a:buNone/>
              </a:pPr>
              <a:r>
                <a:rPr lang="en-US" altLang="zh-CN" sz="2800">
                  <a:solidFill>
                    <a:schemeClr val="tx1"/>
                  </a:solidFill>
                  <a:latin typeface="隶书" pitchFamily="49" charset="-122"/>
                </a:rPr>
                <a:t> 0 </a:t>
              </a:r>
              <a:r>
                <a:rPr lang="en-US" altLang="zh-CN" sz="2800">
                  <a:latin typeface="隶书" pitchFamily="49" charset="-122"/>
                </a:rPr>
                <a:t>18</a:t>
              </a:r>
              <a:r>
                <a:rPr lang="en-US" altLang="zh-CN" sz="2800">
                  <a:solidFill>
                    <a:schemeClr val="tx1"/>
                  </a:solidFill>
                  <a:latin typeface="隶书" pitchFamily="49" charset="-122"/>
                </a:rPr>
                <a:t>  0  0  0  0  0</a:t>
              </a:r>
            </a:p>
            <a:p>
              <a:pPr>
                <a:lnSpc>
                  <a:spcPct val="100000"/>
                </a:lnSpc>
                <a:spcBef>
                  <a:spcPct val="40000"/>
                </a:spcBef>
                <a:buClrTx/>
                <a:buFontTx/>
                <a:buNone/>
              </a:pPr>
              <a:r>
                <a:rPr lang="en-US" altLang="zh-CN" sz="2800">
                  <a:latin typeface="隶书" pitchFamily="49" charset="-122"/>
                </a:rPr>
                <a:t>15</a:t>
              </a:r>
              <a:r>
                <a:rPr lang="en-US" altLang="zh-CN" sz="2800">
                  <a:solidFill>
                    <a:schemeClr val="tx1"/>
                  </a:solidFill>
                  <a:latin typeface="隶书" pitchFamily="49" charset="-122"/>
                </a:rPr>
                <a:t>  0  0 </a:t>
              </a:r>
              <a:r>
                <a:rPr lang="en-US" altLang="zh-CN" sz="2800">
                  <a:latin typeface="隶书" pitchFamily="49" charset="-122"/>
                </a:rPr>
                <a:t>-7</a:t>
              </a:r>
              <a:r>
                <a:rPr lang="en-US" altLang="zh-CN" sz="2800">
                  <a:solidFill>
                    <a:schemeClr val="tx1"/>
                  </a:solidFill>
                  <a:latin typeface="隶书" pitchFamily="49" charset="-122"/>
                </a:rPr>
                <a:t>  0  0  0</a:t>
              </a:r>
              <a:endParaRPr lang="en-US" altLang="zh-CN" sz="2800" baseline="-30000">
                <a:solidFill>
                  <a:schemeClr val="tx1"/>
                </a:solidFill>
                <a:latin typeface="Times New Roman" pitchFamily="18" charset="0"/>
                <a:sym typeface="Symbol" pitchFamily="18" charset="2"/>
              </a:endParaRPr>
            </a:p>
          </p:txBody>
        </p:sp>
        <p:sp>
          <p:nvSpPr>
            <p:cNvPr id="1438727" name="AutoShape 7"/>
            <p:cNvSpPr>
              <a:spLocks/>
            </p:cNvSpPr>
            <p:nvPr/>
          </p:nvSpPr>
          <p:spPr bwMode="auto">
            <a:xfrm>
              <a:off x="478" y="1303"/>
              <a:ext cx="65" cy="2127"/>
            </a:xfrm>
            <a:prstGeom prst="leftBracket">
              <a:avLst>
                <a:gd name="adj" fmla="val 272692"/>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chemeClr val="tx1"/>
                </a:solidFill>
                <a:latin typeface="隶书" pitchFamily="49" charset="-122"/>
                <a:ea typeface="隶书" pitchFamily="49" charset="-122"/>
              </a:endParaRPr>
            </a:p>
          </p:txBody>
        </p:sp>
        <p:sp>
          <p:nvSpPr>
            <p:cNvPr id="1438728" name="AutoShape 8"/>
            <p:cNvSpPr>
              <a:spLocks/>
            </p:cNvSpPr>
            <p:nvPr/>
          </p:nvSpPr>
          <p:spPr bwMode="auto">
            <a:xfrm>
              <a:off x="2835" y="1303"/>
              <a:ext cx="101" cy="2082"/>
            </a:xfrm>
            <a:prstGeom prst="rightBracket">
              <a:avLst>
                <a:gd name="adj" fmla="val 171782"/>
              </a:avLst>
            </a:prstGeom>
            <a:noFill/>
            <a:ln w="12700" cap="rnd">
              <a:solidFill>
                <a:schemeClr val="tx1"/>
              </a:solidFill>
              <a:round/>
              <a:headEnd/>
              <a:tailEnd/>
            </a:ln>
            <a:effectLst/>
          </p:spPr>
          <p:txBody>
            <a:bodyPr wrap="none" anchor="ctr"/>
            <a:lstStyle/>
            <a:p>
              <a:endParaRPr lang="zh-CN" altLang="en-US"/>
            </a:p>
          </p:txBody>
        </p:sp>
      </p:grpSp>
      <p:grpSp>
        <p:nvGrpSpPr>
          <p:cNvPr id="1438757" name="Group 37"/>
          <p:cNvGrpSpPr>
            <a:grpSpLocks/>
          </p:cNvGrpSpPr>
          <p:nvPr/>
        </p:nvGrpSpPr>
        <p:grpSpPr bwMode="auto">
          <a:xfrm>
            <a:off x="4457700" y="1403350"/>
            <a:ext cx="4570413" cy="3595688"/>
            <a:chOff x="2881" y="1207"/>
            <a:chExt cx="2879" cy="2265"/>
          </a:xfrm>
        </p:grpSpPr>
        <p:sp>
          <p:nvSpPr>
            <p:cNvPr id="1438758" name="Text Box 38"/>
            <p:cNvSpPr txBox="1">
              <a:spLocks noChangeArrowheads="1"/>
            </p:cNvSpPr>
            <p:nvPr/>
          </p:nvSpPr>
          <p:spPr bwMode="auto">
            <a:xfrm>
              <a:off x="2881" y="1975"/>
              <a:ext cx="725" cy="404"/>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sz="3600" b="0">
                  <a:solidFill>
                    <a:schemeClr val="tx1"/>
                  </a:solidFill>
                  <a:latin typeface="隶书" pitchFamily="49" charset="-122"/>
                </a:rPr>
                <a:t> </a:t>
              </a:r>
              <a:r>
                <a:rPr lang="zh-CN" altLang="en-US" sz="1600" b="0">
                  <a:solidFill>
                    <a:schemeClr val="tx1"/>
                  </a:solidFill>
                  <a:latin typeface="隶书" pitchFamily="49" charset="-122"/>
                </a:rPr>
                <a:t> </a:t>
              </a:r>
              <a:r>
                <a:rPr lang="en-US" altLang="zh-CN" sz="3600" b="0">
                  <a:solidFill>
                    <a:schemeClr val="tx1"/>
                  </a:solidFill>
                  <a:latin typeface="隶书" pitchFamily="49" charset="-122"/>
                </a:rPr>
                <a:t>T</a:t>
              </a:r>
              <a:r>
                <a:rPr lang="en-US" altLang="zh-CN" sz="3600" b="0" baseline="-30000">
                  <a:solidFill>
                    <a:schemeClr val="tx1"/>
                  </a:solidFill>
                  <a:latin typeface="Times New Roman" pitchFamily="18" charset="0"/>
                  <a:sym typeface="Symbol" pitchFamily="18" charset="2"/>
                </a:rPr>
                <a:t> </a:t>
              </a:r>
              <a:r>
                <a:rPr lang="en-US" altLang="zh-CN" sz="3600" b="0">
                  <a:solidFill>
                    <a:schemeClr val="tx1"/>
                  </a:solidFill>
                  <a:latin typeface="隶书" pitchFamily="49" charset="-122"/>
                </a:rPr>
                <a:t>=</a:t>
              </a:r>
              <a:endParaRPr lang="en-US" altLang="zh-CN" sz="3600" b="0">
                <a:solidFill>
                  <a:schemeClr val="tx1"/>
                </a:solidFill>
                <a:latin typeface="隶书" pitchFamily="49" charset="-122"/>
                <a:ea typeface="隶书" pitchFamily="49" charset="-122"/>
              </a:endParaRPr>
            </a:p>
          </p:txBody>
        </p:sp>
        <p:sp>
          <p:nvSpPr>
            <p:cNvPr id="1438759" name="Text Box 39"/>
            <p:cNvSpPr txBox="1">
              <a:spLocks noChangeArrowheads="1"/>
            </p:cNvSpPr>
            <p:nvPr/>
          </p:nvSpPr>
          <p:spPr bwMode="auto">
            <a:xfrm>
              <a:off x="3467" y="1207"/>
              <a:ext cx="2293" cy="2265"/>
            </a:xfrm>
            <a:prstGeom prst="rect">
              <a:avLst/>
            </a:prstGeom>
            <a:noFill/>
            <a:ln w="12700" cap="rnd">
              <a:noFill/>
              <a:miter lim="800000"/>
              <a:headEnd/>
              <a:tailEnd/>
            </a:ln>
            <a:effectLst/>
          </p:spPr>
          <p:txBody>
            <a:bodyPr>
              <a:spAutoFit/>
            </a:bodyPr>
            <a:lstStyle/>
            <a:p>
              <a:pPr>
                <a:lnSpc>
                  <a:spcPct val="100000"/>
                </a:lnSpc>
                <a:buClrTx/>
                <a:buFontTx/>
                <a:buNone/>
              </a:pPr>
              <a:r>
                <a:rPr lang="zh-CN" altLang="en-US" sz="2800" b="0">
                  <a:solidFill>
                    <a:schemeClr val="tx1"/>
                  </a:solidFill>
                  <a:latin typeface="隶书" pitchFamily="49" charset="-122"/>
                </a:rPr>
                <a:t> </a:t>
              </a:r>
              <a:r>
                <a:rPr lang="en-US" altLang="zh-CN" sz="2800">
                  <a:solidFill>
                    <a:schemeClr val="tx1"/>
                  </a:solidFill>
                  <a:latin typeface="隶书" pitchFamily="49" charset="-122"/>
                </a:rPr>
                <a:t>0  0 </a:t>
              </a:r>
              <a:r>
                <a:rPr lang="en-US" altLang="zh-CN" sz="2800">
                  <a:latin typeface="隶书" pitchFamily="49" charset="-122"/>
                </a:rPr>
                <a:t>-3</a:t>
              </a:r>
              <a:r>
                <a:rPr lang="en-US" altLang="zh-CN" sz="2800">
                  <a:solidFill>
                    <a:schemeClr val="tx1"/>
                  </a:solidFill>
                  <a:latin typeface="隶书" pitchFamily="49" charset="-122"/>
                </a:rPr>
                <a:t>  0  0 </a:t>
              </a:r>
              <a:r>
                <a:rPr lang="en-US" altLang="zh-CN" sz="2800">
                  <a:latin typeface="隶书" pitchFamily="49" charset="-122"/>
                </a:rPr>
                <a:t>15</a:t>
              </a:r>
              <a:endParaRPr lang="en-US" altLang="zh-CN" sz="2800" baseline="-30000">
                <a:latin typeface="Times New Roman" pitchFamily="18" charset="0"/>
                <a:sym typeface="Symbol" pitchFamily="18" charset="2"/>
              </a:endParaRPr>
            </a:p>
            <a:p>
              <a:pPr>
                <a:lnSpc>
                  <a:spcPct val="100000"/>
                </a:lnSpc>
                <a:buClrTx/>
                <a:buFontTx/>
                <a:buNone/>
              </a:pPr>
              <a:r>
                <a:rPr lang="en-US" altLang="zh-CN" sz="2800">
                  <a:latin typeface="隶书" pitchFamily="49" charset="-122"/>
                </a:rPr>
                <a:t>12</a:t>
              </a:r>
              <a:r>
                <a:rPr lang="en-US" altLang="zh-CN" sz="2800">
                  <a:solidFill>
                    <a:schemeClr val="tx1"/>
                  </a:solidFill>
                  <a:latin typeface="隶书" pitchFamily="49" charset="-122"/>
                </a:rPr>
                <a:t>  0  0  0 </a:t>
              </a:r>
              <a:r>
                <a:rPr lang="en-US" altLang="zh-CN" sz="2800">
                  <a:latin typeface="隶书" pitchFamily="49" charset="-122"/>
                </a:rPr>
                <a:t>18</a:t>
              </a:r>
              <a:r>
                <a:rPr lang="en-US" altLang="zh-CN" sz="2800">
                  <a:solidFill>
                    <a:schemeClr val="tx1"/>
                  </a:solidFill>
                  <a:latin typeface="隶书" pitchFamily="49" charset="-122"/>
                </a:rPr>
                <a:t>  0  </a:t>
              </a:r>
            </a:p>
            <a:p>
              <a:pPr>
                <a:lnSpc>
                  <a:spcPct val="100000"/>
                </a:lnSpc>
                <a:buClrTx/>
                <a:buFontTx/>
                <a:buNone/>
              </a:pPr>
              <a:r>
                <a:rPr lang="en-US" altLang="zh-CN" sz="2800">
                  <a:latin typeface="隶书" pitchFamily="49" charset="-122"/>
                </a:rPr>
                <a:t> 9</a:t>
              </a:r>
              <a:r>
                <a:rPr lang="en-US" altLang="zh-CN" sz="2800">
                  <a:solidFill>
                    <a:schemeClr val="tx1"/>
                  </a:solidFill>
                  <a:latin typeface="隶书" pitchFamily="49" charset="-122"/>
                </a:rPr>
                <a:t>  0  0 </a:t>
              </a:r>
              <a:r>
                <a:rPr lang="en-US" altLang="zh-CN" sz="2800">
                  <a:latin typeface="隶书" pitchFamily="49" charset="-122"/>
                </a:rPr>
                <a:t>24</a:t>
              </a:r>
              <a:r>
                <a:rPr lang="en-US" altLang="zh-CN" sz="2800">
                  <a:solidFill>
                    <a:schemeClr val="tx1"/>
                  </a:solidFill>
                  <a:latin typeface="隶书" pitchFamily="49" charset="-122"/>
                </a:rPr>
                <a:t>  0  0  </a:t>
              </a:r>
            </a:p>
            <a:p>
              <a:pPr>
                <a:lnSpc>
                  <a:spcPct val="100000"/>
                </a:lnSpc>
                <a:buClrTx/>
                <a:buFontTx/>
                <a:buNone/>
              </a:pPr>
              <a:r>
                <a:rPr lang="en-US" altLang="zh-CN" sz="2800">
                  <a:solidFill>
                    <a:schemeClr val="tx1"/>
                  </a:solidFill>
                  <a:latin typeface="隶书" pitchFamily="49" charset="-122"/>
                </a:rPr>
                <a:t> 0  0  0  0  0 </a:t>
              </a:r>
              <a:r>
                <a:rPr lang="en-US" altLang="zh-CN" sz="2800">
                  <a:latin typeface="隶书" pitchFamily="49" charset="-122"/>
                </a:rPr>
                <a:t>-7</a:t>
              </a:r>
            </a:p>
            <a:p>
              <a:pPr>
                <a:lnSpc>
                  <a:spcPct val="100000"/>
                </a:lnSpc>
                <a:buClrTx/>
                <a:buFontTx/>
                <a:buNone/>
              </a:pPr>
              <a:r>
                <a:rPr lang="en-US" altLang="zh-CN" sz="2800">
                  <a:solidFill>
                    <a:schemeClr val="tx1"/>
                  </a:solidFill>
                  <a:latin typeface="隶书" pitchFamily="49" charset="-122"/>
                </a:rPr>
                <a:t> 0  0  0  0  0  0</a:t>
              </a:r>
            </a:p>
            <a:p>
              <a:pPr>
                <a:lnSpc>
                  <a:spcPct val="100000"/>
                </a:lnSpc>
                <a:buClrTx/>
                <a:buFontTx/>
                <a:buNone/>
              </a:pPr>
              <a:r>
                <a:rPr lang="en-US" altLang="zh-CN" sz="2800">
                  <a:solidFill>
                    <a:schemeClr val="tx1"/>
                  </a:solidFill>
                  <a:latin typeface="隶书" pitchFamily="49" charset="-122"/>
                </a:rPr>
                <a:t> 0  0 </a:t>
              </a:r>
              <a:r>
                <a:rPr lang="en-US" altLang="zh-CN" sz="2800">
                  <a:latin typeface="隶书" pitchFamily="49" charset="-122"/>
                </a:rPr>
                <a:t>14</a:t>
              </a:r>
              <a:r>
                <a:rPr lang="en-US" altLang="zh-CN" sz="2800">
                  <a:solidFill>
                    <a:schemeClr val="tx1"/>
                  </a:solidFill>
                  <a:latin typeface="隶书" pitchFamily="49" charset="-122"/>
                </a:rPr>
                <a:t>  0  0  0  </a:t>
              </a:r>
            </a:p>
            <a:p>
              <a:pPr>
                <a:lnSpc>
                  <a:spcPct val="100000"/>
                </a:lnSpc>
                <a:buClrTx/>
                <a:buFontTx/>
                <a:buNone/>
              </a:pPr>
              <a:r>
                <a:rPr lang="en-US" altLang="zh-CN" sz="2800">
                  <a:solidFill>
                    <a:schemeClr val="tx1"/>
                  </a:solidFill>
                  <a:latin typeface="隶书" pitchFamily="49" charset="-122"/>
                </a:rPr>
                <a:t> 0  0  0  0  0  0</a:t>
              </a:r>
              <a:r>
                <a:rPr lang="en-US" altLang="zh-CN" sz="2800" b="0">
                  <a:solidFill>
                    <a:schemeClr val="tx1"/>
                  </a:solidFill>
                  <a:latin typeface="隶书" pitchFamily="49" charset="-122"/>
                </a:rPr>
                <a:t> </a:t>
              </a:r>
              <a:endParaRPr lang="en-US" altLang="zh-CN" sz="2800" b="0" baseline="-30000">
                <a:solidFill>
                  <a:schemeClr val="tx1"/>
                </a:solidFill>
                <a:latin typeface="Times New Roman" pitchFamily="18" charset="0"/>
                <a:sym typeface="Symbol" pitchFamily="18" charset="2"/>
              </a:endParaRPr>
            </a:p>
          </p:txBody>
        </p:sp>
        <p:sp>
          <p:nvSpPr>
            <p:cNvPr id="1438760" name="AutoShape 40"/>
            <p:cNvSpPr>
              <a:spLocks/>
            </p:cNvSpPr>
            <p:nvPr/>
          </p:nvSpPr>
          <p:spPr bwMode="auto">
            <a:xfrm>
              <a:off x="3510" y="1351"/>
              <a:ext cx="96" cy="2079"/>
            </a:xfrm>
            <a:prstGeom prst="leftBracket">
              <a:avLst>
                <a:gd name="adj" fmla="val 180469"/>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chemeClr val="tx1"/>
                </a:solidFill>
                <a:latin typeface="隶书" pitchFamily="49" charset="-122"/>
                <a:ea typeface="隶书" pitchFamily="49" charset="-122"/>
              </a:endParaRPr>
            </a:p>
          </p:txBody>
        </p:sp>
        <p:sp>
          <p:nvSpPr>
            <p:cNvPr id="1438761" name="AutoShape 41"/>
            <p:cNvSpPr>
              <a:spLocks/>
            </p:cNvSpPr>
            <p:nvPr/>
          </p:nvSpPr>
          <p:spPr bwMode="auto">
            <a:xfrm>
              <a:off x="5511" y="1344"/>
              <a:ext cx="44" cy="2082"/>
            </a:xfrm>
            <a:prstGeom prst="rightBracket">
              <a:avLst>
                <a:gd name="adj" fmla="val 394318"/>
              </a:avLst>
            </a:prstGeom>
            <a:noFill/>
            <a:ln w="12700" cap="rnd">
              <a:solidFill>
                <a:schemeClr val="tx1"/>
              </a:solidFill>
              <a:round/>
              <a:headEnd/>
              <a:tailEnd/>
            </a:ln>
            <a:effectLst/>
          </p:spPr>
          <p:txBody>
            <a:bodyPr wrap="none" anchor="ctr"/>
            <a:lstStyle/>
            <a:p>
              <a:endParaRPr lang="zh-CN" altLang="en-US"/>
            </a:p>
          </p:txBody>
        </p:sp>
      </p:grpSp>
      <p:sp>
        <p:nvSpPr>
          <p:cNvPr id="1438762" name="Rectangle 42"/>
          <p:cNvSpPr>
            <a:spLocks noChangeArrowheads="1"/>
          </p:cNvSpPr>
          <p:nvPr/>
        </p:nvSpPr>
        <p:spPr bwMode="auto">
          <a:xfrm>
            <a:off x="476250" y="5454650"/>
            <a:ext cx="8415338" cy="579438"/>
          </a:xfrm>
          <a:prstGeom prst="rect">
            <a:avLst/>
          </a:prstGeom>
          <a:noFill/>
          <a:ln w="9525" cap="rnd" algn="ctr">
            <a:noFill/>
            <a:miter lim="800000"/>
            <a:headEnd/>
            <a:tailEnd/>
          </a:ln>
          <a:effectLst/>
        </p:spPr>
        <p:txBody>
          <a:bodyPr>
            <a:spAutoFit/>
          </a:bodyPr>
          <a:lstStyle/>
          <a:p>
            <a:pPr>
              <a:lnSpc>
                <a:spcPct val="100000"/>
              </a:lnSpc>
              <a:buClr>
                <a:srgbClr val="CC99FF"/>
              </a:buClr>
              <a:buFont typeface="Monotype Sorts" pitchFamily="2" charset="2"/>
              <a:buNone/>
            </a:pPr>
            <a:r>
              <a:rPr lang="zh-CN" altLang="en-US">
                <a:solidFill>
                  <a:schemeClr val="tx1"/>
                </a:solidFill>
                <a:latin typeface="Times New Roman" pitchFamily="18" charset="0"/>
              </a:rPr>
              <a:t>基本算法：交换对应行、列位置上的元素。</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87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8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7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4"/>
          <p:cNvSpPr>
            <a:spLocks noGrp="1"/>
          </p:cNvSpPr>
          <p:nvPr>
            <p:ph type="sldNum" sz="quarter" idx="11"/>
          </p:nvPr>
        </p:nvSpPr>
        <p:spPr/>
        <p:txBody>
          <a:bodyPr/>
          <a:lstStyle/>
          <a:p>
            <a:r>
              <a:rPr lang="zh-CN" altLang="en-US"/>
              <a:t>第 </a:t>
            </a:r>
            <a:fld id="{A4B93DEE-1E2D-4F1E-91A4-23BF49BA04B5}" type="slidenum">
              <a:rPr lang="zh-CN" altLang="en-US" b="1">
                <a:solidFill>
                  <a:srgbClr val="66CCFF"/>
                </a:solidFill>
              </a:rPr>
              <a:pPr/>
              <a:t>5</a:t>
            </a:fld>
            <a:r>
              <a:rPr lang="en-US" altLang="zh-CN" b="1"/>
              <a:t> </a:t>
            </a:r>
            <a:r>
              <a:rPr lang="zh-CN" altLang="en-US"/>
              <a:t>页</a:t>
            </a:r>
            <a:endParaRPr lang="zh-CN" altLang="en-US" sz="1800">
              <a:latin typeface="Arial" charset="0"/>
            </a:endParaRPr>
          </a:p>
        </p:txBody>
      </p:sp>
      <p:sp>
        <p:nvSpPr>
          <p:cNvPr id="1411074" name="Rectangle 2"/>
          <p:cNvSpPr>
            <a:spLocks noGrp="1" noChangeArrowheads="1"/>
          </p:cNvSpPr>
          <p:nvPr>
            <p:ph type="title"/>
          </p:nvPr>
        </p:nvSpPr>
        <p:spPr/>
        <p:txBody>
          <a:bodyPr/>
          <a:lstStyle/>
          <a:p>
            <a:r>
              <a:rPr lang="en-US" altLang="zh-CN" i="0">
                <a:solidFill>
                  <a:srgbClr val="FFFF66"/>
                </a:solidFill>
              </a:rPr>
              <a:t>5.1 </a:t>
            </a:r>
            <a:r>
              <a:rPr lang="zh-CN" altLang="en-US" i="0">
                <a:solidFill>
                  <a:srgbClr val="FFFF66"/>
                </a:solidFill>
              </a:rPr>
              <a:t>数组的概念</a:t>
            </a:r>
            <a:endParaRPr lang="en-US" altLang="zh-CN" i="0">
              <a:solidFill>
                <a:srgbClr val="FFFF66"/>
              </a:solidFill>
            </a:endParaRPr>
          </a:p>
        </p:txBody>
      </p:sp>
      <p:sp>
        <p:nvSpPr>
          <p:cNvPr id="1411075" name="Rectangle 3"/>
          <p:cNvSpPr>
            <a:spLocks noGrp="1" noChangeArrowheads="1"/>
          </p:cNvSpPr>
          <p:nvPr>
            <p:ph type="body" idx="1"/>
          </p:nvPr>
        </p:nvSpPr>
        <p:spPr>
          <a:xfrm>
            <a:off x="161925" y="773113"/>
            <a:ext cx="8820150" cy="1485900"/>
          </a:xfrm>
        </p:spPr>
        <p:txBody>
          <a:bodyPr/>
          <a:lstStyle/>
          <a:p>
            <a:pPr>
              <a:lnSpc>
                <a:spcPct val="120000"/>
              </a:lnSpc>
              <a:spcBef>
                <a:spcPct val="0"/>
              </a:spcBef>
            </a:pPr>
            <a:r>
              <a:rPr lang="zh-CN" altLang="en-US"/>
              <a:t>数组的逻辑结构</a:t>
            </a:r>
          </a:p>
          <a:p>
            <a:pPr>
              <a:lnSpc>
                <a:spcPct val="120000"/>
              </a:lnSpc>
              <a:spcBef>
                <a:spcPct val="0"/>
              </a:spcBef>
              <a:buFont typeface="Wingdings" pitchFamily="2" charset="2"/>
              <a:buNone/>
            </a:pPr>
            <a:r>
              <a:rPr lang="en-US" altLang="zh-CN" sz="3200">
                <a:solidFill>
                  <a:schemeClr val="tx1"/>
                </a:solidFill>
              </a:rPr>
              <a:t>	1. </a:t>
            </a:r>
            <a:r>
              <a:rPr lang="zh-CN" altLang="en-US" sz="3200">
                <a:solidFill>
                  <a:schemeClr val="tx1"/>
                </a:solidFill>
              </a:rPr>
              <a:t>线性结构扩展</a:t>
            </a:r>
          </a:p>
        </p:txBody>
      </p:sp>
      <p:grpSp>
        <p:nvGrpSpPr>
          <p:cNvPr id="1411076" name="Group 4"/>
          <p:cNvGrpSpPr>
            <a:grpSpLocks/>
          </p:cNvGrpSpPr>
          <p:nvPr/>
        </p:nvGrpSpPr>
        <p:grpSpPr bwMode="auto">
          <a:xfrm>
            <a:off x="69850" y="2393950"/>
            <a:ext cx="4862513" cy="2744788"/>
            <a:chOff x="187" y="2330"/>
            <a:chExt cx="3063" cy="1729"/>
          </a:xfrm>
        </p:grpSpPr>
        <p:sp>
          <p:nvSpPr>
            <p:cNvPr id="1411077" name="Text Box 5"/>
            <p:cNvSpPr txBox="1">
              <a:spLocks noChangeArrowheads="1"/>
            </p:cNvSpPr>
            <p:nvPr/>
          </p:nvSpPr>
          <p:spPr bwMode="auto">
            <a:xfrm>
              <a:off x="187" y="2852"/>
              <a:ext cx="794" cy="404"/>
            </a:xfrm>
            <a:prstGeom prst="rect">
              <a:avLst/>
            </a:prstGeom>
            <a:noFill/>
            <a:ln w="12700" cap="rnd">
              <a:noFill/>
              <a:miter lim="800000"/>
              <a:headEnd/>
              <a:tailEnd/>
            </a:ln>
            <a:effectLst/>
          </p:spPr>
          <p:txBody>
            <a:bodyPr>
              <a:spAutoFit/>
            </a:bodyPr>
            <a:lstStyle/>
            <a:p>
              <a:pPr algn="just">
                <a:lnSpc>
                  <a:spcPct val="100000"/>
                </a:lnSpc>
                <a:spcBef>
                  <a:spcPct val="50000"/>
                </a:spcBef>
                <a:buClrTx/>
                <a:buFontTx/>
                <a:buNone/>
              </a:pPr>
              <a:r>
                <a:rPr lang="en-US" altLang="zh-CN" sz="3600">
                  <a:solidFill>
                    <a:schemeClr val="tx1"/>
                  </a:solidFill>
                  <a:latin typeface="隶书" pitchFamily="49" charset="-122"/>
                </a:rPr>
                <a:t>A</a:t>
              </a:r>
              <a:r>
                <a:rPr lang="en-US" altLang="zh-CN" sz="3600" baseline="-30000">
                  <a:solidFill>
                    <a:schemeClr val="tx1"/>
                  </a:solidFill>
                  <a:latin typeface="隶书" pitchFamily="49" charset="-122"/>
                </a:rPr>
                <a:t>M</a:t>
              </a:r>
              <a:r>
                <a:rPr lang="en-US" altLang="zh-CN" sz="3600" baseline="-30000">
                  <a:solidFill>
                    <a:schemeClr val="tx1"/>
                  </a:solidFill>
                  <a:latin typeface="Times New Roman" pitchFamily="18" charset="0"/>
                  <a:sym typeface="Symbol" pitchFamily="18" charset="2"/>
                </a:rPr>
                <a:t>N</a:t>
              </a:r>
              <a:r>
                <a:rPr lang="en-US" altLang="zh-CN" sz="3600">
                  <a:solidFill>
                    <a:schemeClr val="tx1"/>
                  </a:solidFill>
                  <a:latin typeface="隶书" pitchFamily="49" charset="-122"/>
                </a:rPr>
                <a:t>=</a:t>
              </a:r>
              <a:endParaRPr lang="en-US" altLang="zh-CN" sz="3600">
                <a:solidFill>
                  <a:schemeClr val="tx1"/>
                </a:solidFill>
                <a:latin typeface="隶书" pitchFamily="49" charset="-122"/>
                <a:ea typeface="隶书" pitchFamily="49" charset="-122"/>
              </a:endParaRPr>
            </a:p>
          </p:txBody>
        </p:sp>
        <p:sp>
          <p:nvSpPr>
            <p:cNvPr id="1411078" name="Text Box 6"/>
            <p:cNvSpPr txBox="1">
              <a:spLocks noChangeArrowheads="1"/>
            </p:cNvSpPr>
            <p:nvPr/>
          </p:nvSpPr>
          <p:spPr bwMode="auto">
            <a:xfrm>
              <a:off x="1065" y="2330"/>
              <a:ext cx="2184" cy="1641"/>
            </a:xfrm>
            <a:prstGeom prst="rect">
              <a:avLst/>
            </a:prstGeom>
            <a:noFill/>
            <a:ln w="12700" cap="rnd">
              <a:noFill/>
              <a:miter lim="800000"/>
              <a:headEnd/>
              <a:tailEnd/>
            </a:ln>
            <a:effectLst/>
          </p:spPr>
          <p:txBody>
            <a:bodyPr lIns="0" tIns="0" rIns="0" bIns="0">
              <a:spAutoFit/>
            </a:bodyPr>
            <a:lstStyle/>
            <a:p>
              <a:pPr>
                <a:lnSpc>
                  <a:spcPct val="140000"/>
                </a:lnSpc>
                <a:spcBef>
                  <a:spcPct val="0"/>
                </a:spcBef>
                <a:buClrTx/>
                <a:buFontTx/>
                <a:buNone/>
              </a:pPr>
              <a:r>
                <a:rPr lang="en-US" altLang="zh-CN" sz="2800">
                  <a:solidFill>
                    <a:schemeClr val="tx1"/>
                  </a:solidFill>
                  <a:latin typeface="宋体" charset="-122"/>
                </a:rPr>
                <a:t>a</a:t>
              </a:r>
              <a:r>
                <a:rPr lang="en-US" altLang="zh-CN" sz="2800" baseline="-30000">
                  <a:solidFill>
                    <a:schemeClr val="tx1"/>
                  </a:solidFill>
                  <a:latin typeface="宋体" charset="-122"/>
                </a:rPr>
                <a:t>0 0    </a:t>
              </a:r>
              <a:r>
                <a:rPr lang="en-US" altLang="zh-CN" sz="2800">
                  <a:solidFill>
                    <a:schemeClr val="tx1"/>
                  </a:solidFill>
                  <a:latin typeface="宋体" charset="-122"/>
                </a:rPr>
                <a:t>a</a:t>
              </a:r>
              <a:r>
                <a:rPr lang="en-US" altLang="zh-CN" sz="2800" baseline="-30000">
                  <a:solidFill>
                    <a:schemeClr val="tx1"/>
                  </a:solidFill>
                  <a:latin typeface="宋体" charset="-122"/>
                </a:rPr>
                <a:t>0 1</a:t>
              </a:r>
              <a:r>
                <a:rPr lang="en-US" altLang="zh-CN" sz="2800">
                  <a:solidFill>
                    <a:schemeClr val="tx1"/>
                  </a:solidFill>
                  <a:latin typeface="宋体" charset="-122"/>
                </a:rPr>
                <a:t> …</a:t>
              </a:r>
              <a:r>
                <a:rPr lang="en-US" altLang="zh-CN" sz="2800" baseline="-30000">
                  <a:solidFill>
                    <a:schemeClr val="tx1"/>
                  </a:solidFill>
                  <a:latin typeface="宋体" charset="-122"/>
                </a:rPr>
                <a:t> </a:t>
              </a:r>
              <a:r>
                <a:rPr lang="en-US" altLang="zh-CN" sz="2800">
                  <a:solidFill>
                    <a:schemeClr val="tx1"/>
                  </a:solidFill>
                  <a:latin typeface="宋体" charset="-122"/>
                </a:rPr>
                <a:t>a</a:t>
              </a:r>
              <a:r>
                <a:rPr lang="en-US" altLang="zh-CN" sz="2800" baseline="-30000">
                  <a:solidFill>
                    <a:schemeClr val="tx1"/>
                  </a:solidFill>
                  <a:latin typeface="宋体" charset="-122"/>
                </a:rPr>
                <a:t>0 N-1</a:t>
              </a: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r>
                <a:rPr lang="en-US" altLang="zh-CN" sz="2800">
                  <a:solidFill>
                    <a:schemeClr val="tx1"/>
                  </a:solidFill>
                  <a:latin typeface="宋体" charset="-122"/>
                </a:rPr>
                <a:t>a</a:t>
              </a:r>
              <a:r>
                <a:rPr lang="en-US" altLang="zh-CN" sz="2800" baseline="-30000">
                  <a:solidFill>
                    <a:schemeClr val="tx1"/>
                  </a:solidFill>
                  <a:latin typeface="宋体" charset="-122"/>
                </a:rPr>
                <a:t>1 0    </a:t>
              </a:r>
              <a:r>
                <a:rPr lang="en-US" altLang="zh-CN" sz="2800">
                  <a:solidFill>
                    <a:schemeClr val="tx1"/>
                  </a:solidFill>
                  <a:latin typeface="宋体" charset="-122"/>
                </a:rPr>
                <a:t>a</a:t>
              </a:r>
              <a:r>
                <a:rPr lang="en-US" altLang="zh-CN" sz="2800" baseline="-30000">
                  <a:solidFill>
                    <a:schemeClr val="tx1"/>
                  </a:solidFill>
                  <a:latin typeface="宋体" charset="-122"/>
                </a:rPr>
                <a:t>1 1</a:t>
              </a:r>
              <a:r>
                <a:rPr lang="en-US" altLang="zh-CN" sz="2800">
                  <a:solidFill>
                    <a:schemeClr val="tx1"/>
                  </a:solidFill>
                  <a:latin typeface="宋体" charset="-122"/>
                </a:rPr>
                <a:t> …</a:t>
              </a:r>
              <a:r>
                <a:rPr lang="en-US" altLang="zh-CN" sz="2800" baseline="-30000">
                  <a:solidFill>
                    <a:schemeClr val="tx1"/>
                  </a:solidFill>
                  <a:latin typeface="宋体" charset="-122"/>
                </a:rPr>
                <a:t> </a:t>
              </a:r>
              <a:r>
                <a:rPr lang="en-US" altLang="zh-CN" sz="2800">
                  <a:solidFill>
                    <a:schemeClr val="tx1"/>
                  </a:solidFill>
                  <a:latin typeface="宋体" charset="-122"/>
                </a:rPr>
                <a:t>a</a:t>
              </a:r>
              <a:r>
                <a:rPr lang="en-US" altLang="zh-CN" sz="2800" baseline="-30000">
                  <a:solidFill>
                    <a:schemeClr val="tx1"/>
                  </a:solidFill>
                  <a:latin typeface="宋体" charset="-122"/>
                </a:rPr>
                <a:t>1 N-1</a:t>
              </a: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r>
                <a:rPr lang="en-US" altLang="zh-CN" sz="2800">
                  <a:solidFill>
                    <a:schemeClr val="tx1"/>
                  </a:solidFill>
                  <a:latin typeface="宋体" charset="-122"/>
                </a:rPr>
                <a:t>a</a:t>
              </a:r>
              <a:r>
                <a:rPr lang="en-US" altLang="zh-CN" sz="2800" baseline="-30000">
                  <a:solidFill>
                    <a:schemeClr val="tx1"/>
                  </a:solidFill>
                  <a:latin typeface="宋体" charset="-122"/>
                </a:rPr>
                <a:t>M-1 0 </a:t>
              </a:r>
              <a:r>
                <a:rPr lang="en-US" altLang="zh-CN" sz="2800">
                  <a:solidFill>
                    <a:schemeClr val="tx1"/>
                  </a:solidFill>
                  <a:latin typeface="宋体" charset="-122"/>
                </a:rPr>
                <a:t>a</a:t>
              </a:r>
              <a:r>
                <a:rPr lang="en-US" altLang="zh-CN" sz="2800" baseline="-30000">
                  <a:solidFill>
                    <a:schemeClr val="tx1"/>
                  </a:solidFill>
                  <a:latin typeface="宋体" charset="-122"/>
                </a:rPr>
                <a:t>M-1 1</a:t>
              </a:r>
              <a:r>
                <a:rPr lang="en-US" altLang="zh-CN" sz="2800">
                  <a:solidFill>
                    <a:schemeClr val="tx1"/>
                  </a:solidFill>
                  <a:latin typeface="宋体" charset="-122"/>
                </a:rPr>
                <a:t>… a</a:t>
              </a:r>
              <a:r>
                <a:rPr lang="en-US" altLang="zh-CN" sz="2800" baseline="-30000">
                  <a:solidFill>
                    <a:schemeClr val="tx1"/>
                  </a:solidFill>
                  <a:latin typeface="宋体" charset="-122"/>
                </a:rPr>
                <a:t>M-1 N-1</a:t>
              </a:r>
              <a:endParaRPr lang="en-US" altLang="zh-CN" sz="2800" baseline="-30000">
                <a:solidFill>
                  <a:schemeClr val="tx1"/>
                </a:solidFill>
                <a:latin typeface="宋体" charset="-122"/>
                <a:sym typeface="Symbol" pitchFamily="18" charset="2"/>
              </a:endParaRPr>
            </a:p>
          </p:txBody>
        </p:sp>
        <p:sp>
          <p:nvSpPr>
            <p:cNvPr id="1411079" name="AutoShape 7"/>
            <p:cNvSpPr>
              <a:spLocks/>
            </p:cNvSpPr>
            <p:nvPr/>
          </p:nvSpPr>
          <p:spPr bwMode="auto">
            <a:xfrm>
              <a:off x="948" y="2505"/>
              <a:ext cx="89" cy="1526"/>
            </a:xfrm>
            <a:prstGeom prst="leftBracket">
              <a:avLst>
                <a:gd name="adj" fmla="val 142884"/>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411080" name="AutoShape 8"/>
            <p:cNvSpPr>
              <a:spLocks/>
            </p:cNvSpPr>
            <p:nvPr/>
          </p:nvSpPr>
          <p:spPr bwMode="auto">
            <a:xfrm>
              <a:off x="3192" y="2472"/>
              <a:ext cx="58" cy="1587"/>
            </a:xfrm>
            <a:prstGeom prst="rightBracket">
              <a:avLst>
                <a:gd name="adj" fmla="val 180007"/>
              </a:avLst>
            </a:prstGeom>
            <a:noFill/>
            <a:ln w="12700" cap="rnd">
              <a:solidFill>
                <a:schemeClr val="tx1"/>
              </a:solidFill>
              <a:round/>
              <a:headEnd/>
              <a:tailEnd/>
            </a:ln>
            <a:effectLst/>
          </p:spPr>
          <p:txBody>
            <a:bodyPr wrap="none" anchor="ctr"/>
            <a:lstStyle/>
            <a:p>
              <a:endParaRPr lang="zh-CN" altLang="en-US"/>
            </a:p>
          </p:txBody>
        </p:sp>
      </p:grpSp>
      <p:sp useBgFill="1">
        <p:nvSpPr>
          <p:cNvPr id="1411083" name="Text Box 11"/>
          <p:cNvSpPr txBox="1">
            <a:spLocks noChangeArrowheads="1"/>
          </p:cNvSpPr>
          <p:nvPr/>
        </p:nvSpPr>
        <p:spPr bwMode="auto">
          <a:xfrm>
            <a:off x="5021263" y="2889250"/>
            <a:ext cx="3937000" cy="498475"/>
          </a:xfrm>
          <a:prstGeom prst="rect">
            <a:avLst/>
          </a:prstGeom>
          <a:ln w="9525">
            <a:noFill/>
            <a:miter lim="800000"/>
            <a:headEnd/>
            <a:tailEnd/>
          </a:ln>
        </p:spPr>
        <p:txBody>
          <a:bodyPr lIns="0" tIns="0" rIns="0" bIns="0"/>
          <a:lstStyle/>
          <a:p>
            <a:pPr algn="just">
              <a:lnSpc>
                <a:spcPct val="100000"/>
              </a:lnSpc>
              <a:spcBef>
                <a:spcPct val="0"/>
              </a:spcBef>
              <a:buClrTx/>
              <a:buFontTx/>
              <a:buNone/>
            </a:pPr>
            <a:r>
              <a:rPr kumimoji="0" lang="zh-CN" altLang="en-US" sz="2800">
                <a:solidFill>
                  <a:schemeClr val="tx1"/>
                </a:solidFill>
                <a:latin typeface="Times New Roman" pitchFamily="18" charset="0"/>
              </a:rPr>
              <a:t> </a:t>
            </a:r>
            <a:r>
              <a:rPr kumimoji="0" lang="en-US" altLang="zh-CN" sz="2800">
                <a:solidFill>
                  <a:schemeClr val="tx1"/>
                </a:solidFill>
                <a:latin typeface="Times New Roman" pitchFamily="18" charset="0"/>
              </a:rPr>
              <a:t>A=(A</a:t>
            </a:r>
            <a:r>
              <a:rPr kumimoji="0" lang="en-US" altLang="zh-CN" sz="2800" baseline="-25000">
                <a:solidFill>
                  <a:schemeClr val="tx1"/>
                </a:solidFill>
                <a:latin typeface="Times New Roman" pitchFamily="18" charset="0"/>
              </a:rPr>
              <a:t>0</a:t>
            </a:r>
            <a:r>
              <a:rPr kumimoji="0" lang="en-US" altLang="zh-CN" sz="2800">
                <a:solidFill>
                  <a:schemeClr val="tx1"/>
                </a:solidFill>
                <a:latin typeface="Times New Roman" pitchFamily="18" charset="0"/>
              </a:rPr>
              <a:t>，A</a:t>
            </a:r>
            <a:r>
              <a:rPr kumimoji="0" lang="en-US" altLang="zh-CN" sz="2800" baseline="-25000">
                <a:solidFill>
                  <a:schemeClr val="tx1"/>
                </a:solidFill>
                <a:latin typeface="Times New Roman" pitchFamily="18" charset="0"/>
              </a:rPr>
              <a:t>1</a:t>
            </a:r>
            <a:r>
              <a:rPr kumimoji="0" lang="en-US" altLang="zh-CN" sz="2800">
                <a:solidFill>
                  <a:schemeClr val="tx1"/>
                </a:solidFill>
                <a:latin typeface="Times New Roman" pitchFamily="18" charset="0"/>
              </a:rPr>
              <a:t>，…，A</a:t>
            </a:r>
            <a:r>
              <a:rPr kumimoji="0" lang="en-US" altLang="zh-CN" sz="2800" baseline="-25000">
                <a:solidFill>
                  <a:schemeClr val="tx1"/>
                </a:solidFill>
                <a:latin typeface="Times New Roman" pitchFamily="18" charset="0"/>
              </a:rPr>
              <a:t>N-1</a:t>
            </a:r>
            <a:r>
              <a:rPr kumimoji="0" lang="en-US" altLang="zh-CN" sz="2800">
                <a:solidFill>
                  <a:schemeClr val="tx1"/>
                </a:solidFill>
                <a:latin typeface="Times New Roman" pitchFamily="18" charset="0"/>
              </a:rPr>
              <a:t>)</a:t>
            </a:r>
          </a:p>
        </p:txBody>
      </p:sp>
      <p:sp useBgFill="1">
        <p:nvSpPr>
          <p:cNvPr id="1411084" name="Text Box 12"/>
          <p:cNvSpPr txBox="1">
            <a:spLocks noChangeArrowheads="1"/>
          </p:cNvSpPr>
          <p:nvPr/>
        </p:nvSpPr>
        <p:spPr bwMode="auto">
          <a:xfrm>
            <a:off x="4994275" y="3514725"/>
            <a:ext cx="3870325" cy="1398588"/>
          </a:xfrm>
          <a:prstGeom prst="rect">
            <a:avLst/>
          </a:prstGeom>
          <a:ln w="9525">
            <a:noFill/>
            <a:miter lim="800000"/>
            <a:headEnd/>
            <a:tailEnd/>
          </a:ln>
        </p:spPr>
        <p:txBody>
          <a:bodyPr lIns="0" tIns="0" rIns="0" bIns="0"/>
          <a:lstStyle/>
          <a:p>
            <a:pPr algn="just">
              <a:lnSpc>
                <a:spcPct val="110000"/>
              </a:lnSpc>
              <a:spcBef>
                <a:spcPct val="0"/>
              </a:spcBef>
              <a:buClrTx/>
              <a:buFontTx/>
              <a:buNone/>
            </a:pPr>
            <a:r>
              <a:rPr kumimoji="0" lang="zh-CN" altLang="en-US" sz="2800">
                <a:solidFill>
                  <a:schemeClr val="tx1"/>
                </a:solidFill>
                <a:latin typeface="Times New Roman" pitchFamily="18" charset="0"/>
              </a:rPr>
              <a:t> 其中：</a:t>
            </a:r>
          </a:p>
          <a:p>
            <a:pPr algn="just">
              <a:lnSpc>
                <a:spcPct val="110000"/>
              </a:lnSpc>
              <a:spcBef>
                <a:spcPct val="0"/>
              </a:spcBef>
              <a:buClrTx/>
              <a:buFontTx/>
              <a:buNone/>
            </a:pPr>
            <a:r>
              <a:rPr kumimoji="0" lang="en-US" altLang="zh-CN" sz="2800">
                <a:solidFill>
                  <a:schemeClr val="tx1"/>
                </a:solidFill>
                <a:latin typeface="Times New Roman" pitchFamily="18" charset="0"/>
              </a:rPr>
              <a:t>    A</a:t>
            </a:r>
            <a:r>
              <a:rPr kumimoji="0" lang="en-US" altLang="zh-CN" sz="2800" baseline="-25000">
                <a:solidFill>
                  <a:schemeClr val="tx1"/>
                </a:solidFill>
                <a:latin typeface="Times New Roman" pitchFamily="18" charset="0"/>
              </a:rPr>
              <a:t>i</a:t>
            </a:r>
            <a:r>
              <a:rPr kumimoji="0" lang="en-US" altLang="zh-CN" sz="2800">
                <a:solidFill>
                  <a:schemeClr val="tx1"/>
                </a:solidFill>
                <a:latin typeface="Times New Roman" pitchFamily="18" charset="0"/>
              </a:rPr>
              <a:t>=(a</a:t>
            </a:r>
            <a:r>
              <a:rPr kumimoji="0" lang="en-US" altLang="zh-CN" sz="2800" baseline="-25000">
                <a:solidFill>
                  <a:schemeClr val="tx1"/>
                </a:solidFill>
                <a:latin typeface="Times New Roman" pitchFamily="18" charset="0"/>
              </a:rPr>
              <a:t>0i</a:t>
            </a:r>
            <a:r>
              <a:rPr kumimoji="0" lang="en-US" altLang="zh-CN" sz="2800">
                <a:solidFill>
                  <a:schemeClr val="tx1"/>
                </a:solidFill>
                <a:latin typeface="Times New Roman" pitchFamily="18" charset="0"/>
              </a:rPr>
              <a:t>, a</a:t>
            </a:r>
            <a:r>
              <a:rPr kumimoji="0" lang="en-US" altLang="zh-CN" sz="2800" baseline="-25000">
                <a:solidFill>
                  <a:schemeClr val="tx1"/>
                </a:solidFill>
                <a:latin typeface="Times New Roman" pitchFamily="18" charset="0"/>
              </a:rPr>
              <a:t>1i</a:t>
            </a:r>
            <a:r>
              <a:rPr kumimoji="0" lang="en-US" altLang="zh-CN" sz="2800">
                <a:solidFill>
                  <a:schemeClr val="tx1"/>
                </a:solidFill>
                <a:latin typeface="Times New Roman" pitchFamily="18" charset="0"/>
              </a:rPr>
              <a:t>, …, A</a:t>
            </a:r>
            <a:r>
              <a:rPr kumimoji="0" lang="en-US" altLang="zh-CN" sz="2800" baseline="-25000">
                <a:solidFill>
                  <a:schemeClr val="tx1"/>
                </a:solidFill>
                <a:latin typeface="Times New Roman" pitchFamily="18" charset="0"/>
              </a:rPr>
              <a:t>m-1i</a:t>
            </a:r>
            <a:r>
              <a:rPr kumimoji="0" lang="en-US" altLang="zh-CN" sz="2800">
                <a:solidFill>
                  <a:schemeClr val="tx1"/>
                </a:solidFill>
                <a:latin typeface="Times New Roman" pitchFamily="18" charset="0"/>
              </a:rPr>
              <a:t>)</a:t>
            </a:r>
          </a:p>
          <a:p>
            <a:pPr algn="just">
              <a:lnSpc>
                <a:spcPct val="110000"/>
              </a:lnSpc>
              <a:spcBef>
                <a:spcPct val="0"/>
              </a:spcBef>
              <a:buClrTx/>
              <a:buFontTx/>
              <a:buNone/>
            </a:pPr>
            <a:r>
              <a:rPr kumimoji="0" lang="en-US" altLang="zh-CN" sz="2800">
                <a:solidFill>
                  <a:schemeClr val="tx1"/>
                </a:solidFill>
                <a:latin typeface="Times New Roman" pitchFamily="18" charset="0"/>
              </a:rPr>
              <a:t>                      (0≤i≤N-1)</a:t>
            </a:r>
          </a:p>
        </p:txBody>
      </p:sp>
      <p:sp>
        <p:nvSpPr>
          <p:cNvPr id="1411086" name="Text Box 14"/>
          <p:cNvSpPr txBox="1">
            <a:spLocks noChangeArrowheads="1"/>
          </p:cNvSpPr>
          <p:nvPr/>
        </p:nvSpPr>
        <p:spPr bwMode="auto">
          <a:xfrm>
            <a:off x="341313" y="5708650"/>
            <a:ext cx="8440737" cy="617538"/>
          </a:xfrm>
          <a:prstGeom prst="rect">
            <a:avLst/>
          </a:prstGeom>
          <a:noFill/>
          <a:ln w="38100">
            <a:solidFill>
              <a:schemeClr val="tx1"/>
            </a:solidFill>
            <a:miter lim="800000"/>
            <a:headEnd/>
            <a:tailEnd/>
          </a:ln>
          <a:effectLst/>
        </p:spPr>
        <p:txBody>
          <a:bodyPr>
            <a:spAutoFit/>
          </a:bodyPr>
          <a:lstStyle/>
          <a:p>
            <a:pPr algn="ctr" eaLnBrk="1" hangingPunct="1">
              <a:lnSpc>
                <a:spcPct val="100000"/>
              </a:lnSpc>
              <a:spcBef>
                <a:spcPct val="50000"/>
              </a:spcBef>
              <a:buClrTx/>
              <a:buFontTx/>
              <a:buNone/>
            </a:pPr>
            <a:r>
              <a:rPr lang="zh-CN" altLang="en-US">
                <a:solidFill>
                  <a:schemeClr val="tx1"/>
                </a:solidFill>
                <a:latin typeface="Times New Roman" pitchFamily="18" charset="0"/>
              </a:rPr>
              <a:t>二维数组是数据元素为</a:t>
            </a:r>
            <a:r>
              <a:rPr lang="zh-CN" altLang="en-US">
                <a:solidFill>
                  <a:srgbClr val="00FFFF"/>
                </a:solidFill>
                <a:latin typeface="Times New Roman" pitchFamily="18" charset="0"/>
              </a:rPr>
              <a:t>线性表的线性表</a:t>
            </a:r>
            <a:endParaRPr kumimoji="0" lang="en-US" altLang="zh-CN">
              <a:solidFill>
                <a:schemeClr val="tx1"/>
              </a:solidFill>
              <a:latin typeface="Times New Roman" pitchFamily="18" charset="0"/>
            </a:endParaRPr>
          </a:p>
        </p:txBody>
      </p:sp>
      <p:sp>
        <p:nvSpPr>
          <p:cNvPr id="1411087" name="AutoShape 15"/>
          <p:cNvSpPr>
            <a:spLocks noChangeArrowheads="1"/>
          </p:cNvSpPr>
          <p:nvPr/>
        </p:nvSpPr>
        <p:spPr bwMode="auto">
          <a:xfrm>
            <a:off x="1376363" y="2349500"/>
            <a:ext cx="944562" cy="2970213"/>
          </a:xfrm>
          <a:prstGeom prst="roundRect">
            <a:avLst>
              <a:gd name="adj" fmla="val 16667"/>
            </a:avLst>
          </a:prstGeom>
          <a:noFill/>
          <a:ln w="28575" algn="ctr">
            <a:solidFill>
              <a:srgbClr val="00FFFF"/>
            </a:solidFill>
            <a:prstDash val="sysDot"/>
            <a:round/>
            <a:headEnd/>
            <a:tailEnd/>
          </a:ln>
          <a:effectLst/>
        </p:spPr>
        <p:txBody>
          <a:bodyPr wrap="none" lIns="92075" tIns="46038" rIns="92075" bIns="46038" anchor="ctr"/>
          <a:lstStyle/>
          <a:p>
            <a:endParaRPr lang="zh-CN" altLang="en-US"/>
          </a:p>
        </p:txBody>
      </p:sp>
      <p:sp>
        <p:nvSpPr>
          <p:cNvPr id="1411088" name="AutoShape 16"/>
          <p:cNvSpPr>
            <a:spLocks noChangeArrowheads="1"/>
          </p:cNvSpPr>
          <p:nvPr/>
        </p:nvSpPr>
        <p:spPr bwMode="auto">
          <a:xfrm>
            <a:off x="2366963" y="2349500"/>
            <a:ext cx="944562" cy="2970213"/>
          </a:xfrm>
          <a:prstGeom prst="roundRect">
            <a:avLst>
              <a:gd name="adj" fmla="val 16667"/>
            </a:avLst>
          </a:prstGeom>
          <a:noFill/>
          <a:ln w="28575" algn="ctr">
            <a:solidFill>
              <a:srgbClr val="00FFFF"/>
            </a:solidFill>
            <a:prstDash val="sysDot"/>
            <a:round/>
            <a:headEnd/>
            <a:tailEnd/>
          </a:ln>
          <a:effectLst/>
        </p:spPr>
        <p:txBody>
          <a:bodyPr wrap="none" lIns="92075" tIns="46038" rIns="92075" bIns="46038" anchor="ctr"/>
          <a:lstStyle/>
          <a:p>
            <a:endParaRPr lang="zh-CN" altLang="en-US"/>
          </a:p>
        </p:txBody>
      </p:sp>
      <p:sp>
        <p:nvSpPr>
          <p:cNvPr id="1411089" name="AutoShape 17"/>
          <p:cNvSpPr>
            <a:spLocks noChangeArrowheads="1"/>
          </p:cNvSpPr>
          <p:nvPr/>
        </p:nvSpPr>
        <p:spPr bwMode="auto">
          <a:xfrm>
            <a:off x="3671888" y="2349500"/>
            <a:ext cx="1079500" cy="2970213"/>
          </a:xfrm>
          <a:prstGeom prst="roundRect">
            <a:avLst>
              <a:gd name="adj" fmla="val 16667"/>
            </a:avLst>
          </a:prstGeom>
          <a:noFill/>
          <a:ln w="28575" algn="ctr">
            <a:solidFill>
              <a:srgbClr val="00FFFF"/>
            </a:solidFill>
            <a:prstDash val="sysDot"/>
            <a:round/>
            <a:headEnd/>
            <a:tailEnd/>
          </a:ln>
          <a:effectLst/>
        </p:spPr>
        <p:txBody>
          <a:bodyPr wrap="none" lIns="92075" tIns="46038" rIns="92075" bIns="46038"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10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110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110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411087"/>
                                        </p:tgtEl>
                                        <p:attrNameLst>
                                          <p:attrName>style.visibility</p:attrName>
                                        </p:attrNameLst>
                                      </p:cBhvr>
                                      <p:to>
                                        <p:strVal val="visible"/>
                                      </p:to>
                                    </p:set>
                                    <p:animEffect transition="in" filter="wipe(down)">
                                      <p:cBhvr>
                                        <p:cTn id="19" dur="500"/>
                                        <p:tgtEl>
                                          <p:spTgt spid="141108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411088"/>
                                        </p:tgtEl>
                                        <p:attrNameLst>
                                          <p:attrName>style.visibility</p:attrName>
                                        </p:attrNameLst>
                                      </p:cBhvr>
                                      <p:to>
                                        <p:strVal val="visible"/>
                                      </p:to>
                                    </p:set>
                                    <p:animEffect transition="in" filter="wipe(down)">
                                      <p:cBhvr>
                                        <p:cTn id="24" dur="500"/>
                                        <p:tgtEl>
                                          <p:spTgt spid="141108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411089"/>
                                        </p:tgtEl>
                                        <p:attrNameLst>
                                          <p:attrName>style.visibility</p:attrName>
                                        </p:attrNameLst>
                                      </p:cBhvr>
                                      <p:to>
                                        <p:strVal val="visible"/>
                                      </p:to>
                                    </p:set>
                                    <p:animEffect transition="in" filter="wipe(down)">
                                      <p:cBhvr>
                                        <p:cTn id="29" dur="500"/>
                                        <p:tgtEl>
                                          <p:spTgt spid="1411089"/>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411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83" grpId="0" animBg="1"/>
      <p:bldP spid="1411084" grpId="0" animBg="1"/>
      <p:bldP spid="1411086" grpId="0" animBg="1"/>
      <p:bldP spid="1411087" grpId="0" animBg="1"/>
      <p:bldP spid="1411088" grpId="0" animBg="1"/>
      <p:bldP spid="141108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D708C51A-696A-4B6C-89D6-052C80791B33}" type="slidenum">
              <a:rPr lang="zh-CN" altLang="en-US" b="1">
                <a:solidFill>
                  <a:srgbClr val="66CCFF"/>
                </a:solidFill>
              </a:rPr>
              <a:pPr/>
              <a:t>50</a:t>
            </a:fld>
            <a:r>
              <a:rPr lang="en-US" altLang="zh-CN" b="1"/>
              <a:t> </a:t>
            </a:r>
            <a:r>
              <a:rPr lang="zh-CN" altLang="en-US"/>
              <a:t>页</a:t>
            </a:r>
            <a:endParaRPr lang="zh-CN" altLang="en-US" sz="1800">
              <a:latin typeface="Arial" charset="0"/>
            </a:endParaRPr>
          </a:p>
        </p:txBody>
      </p:sp>
      <p:sp>
        <p:nvSpPr>
          <p:cNvPr id="1442818"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42819" name="Rectangle 3"/>
          <p:cNvSpPr>
            <a:spLocks noGrp="1" noChangeArrowheads="1"/>
          </p:cNvSpPr>
          <p:nvPr>
            <p:ph type="body" idx="1"/>
          </p:nvPr>
        </p:nvSpPr>
        <p:spPr>
          <a:xfrm>
            <a:off x="201613" y="773113"/>
            <a:ext cx="8691562" cy="5400675"/>
          </a:xfrm>
        </p:spPr>
        <p:txBody>
          <a:bodyPr/>
          <a:lstStyle/>
          <a:p>
            <a:pPr marL="533400" lvl="0" indent="-533400" eaLnBrk="0" hangingPunct="0">
              <a:lnSpc>
                <a:spcPct val="90000"/>
              </a:lnSpc>
              <a:buSzPct val="75000"/>
            </a:pPr>
            <a:r>
              <a:rPr lang="zh-CN" altLang="en-US" sz="3200" dirty="0"/>
              <a:t>一般矩阵的转置</a:t>
            </a:r>
            <a:r>
              <a:rPr lang="zh-CN" altLang="en-US" sz="3200" dirty="0" smtClean="0"/>
              <a:t>算法</a:t>
            </a:r>
            <a:r>
              <a:rPr lang="en-US" altLang="zh-CN" sz="3200" dirty="0" smtClean="0"/>
              <a:t>(</a:t>
            </a:r>
            <a:r>
              <a:rPr lang="zh-CN" altLang="en-US" sz="3200" dirty="0" smtClean="0"/>
              <a:t>用常规的二维数组表示时的算法</a:t>
            </a:r>
            <a:r>
              <a:rPr lang="en-US" altLang="zh-CN" sz="3200" dirty="0" smtClean="0"/>
              <a:t>)</a:t>
            </a:r>
            <a:endParaRPr lang="zh-CN" altLang="en-US" sz="3200" dirty="0"/>
          </a:p>
          <a:p>
            <a:pPr marL="914400" lvl="1" indent="-457200">
              <a:lnSpc>
                <a:spcPct val="90000"/>
              </a:lnSpc>
              <a:buFont typeface="宋体" charset="-122"/>
              <a:buNone/>
            </a:pPr>
            <a:r>
              <a:rPr lang="zh-CN" altLang="en-US" dirty="0"/>
              <a:t> </a:t>
            </a:r>
            <a:r>
              <a:rPr lang="en-US" altLang="zh-CN" dirty="0"/>
              <a:t>… </a:t>
            </a:r>
          </a:p>
          <a:p>
            <a:pPr marL="914400" lvl="1" indent="-457200">
              <a:lnSpc>
                <a:spcPct val="90000"/>
              </a:lnSpc>
              <a:buFont typeface="宋体" charset="-122"/>
              <a:buNone/>
            </a:pPr>
            <a:r>
              <a:rPr lang="en-US" altLang="zh-CN" dirty="0"/>
              <a:t> </a:t>
            </a:r>
            <a:r>
              <a:rPr lang="en-US" altLang="zh-CN" dirty="0" err="1"/>
              <a:t>int</a:t>
            </a:r>
            <a:r>
              <a:rPr lang="en-US" altLang="zh-CN" dirty="0"/>
              <a:t>  a[m][n],</a:t>
            </a:r>
            <a:r>
              <a:rPr lang="en-US" altLang="zh-CN" dirty="0" smtClean="0"/>
              <a:t>b[n][m];</a:t>
            </a:r>
            <a:endParaRPr lang="en-US" altLang="zh-CN" dirty="0"/>
          </a:p>
          <a:p>
            <a:pPr marL="914400" lvl="1" indent="-457200">
              <a:lnSpc>
                <a:spcPct val="90000"/>
              </a:lnSpc>
              <a:buFont typeface="宋体" charset="-122"/>
              <a:buNone/>
            </a:pPr>
            <a:r>
              <a:rPr lang="en-US" altLang="zh-CN" dirty="0"/>
              <a:t> for ( </a:t>
            </a:r>
            <a:r>
              <a:rPr lang="en-US" altLang="zh-CN" dirty="0" err="1"/>
              <a:t>i</a:t>
            </a:r>
            <a:r>
              <a:rPr lang="en-US" altLang="zh-CN" dirty="0"/>
              <a:t> =0; </a:t>
            </a:r>
            <a:r>
              <a:rPr lang="en-US" altLang="zh-CN" dirty="0" err="1"/>
              <a:t>i</a:t>
            </a:r>
            <a:r>
              <a:rPr lang="en-US" altLang="zh-CN" dirty="0"/>
              <a:t>&lt;m; ++</a:t>
            </a:r>
            <a:r>
              <a:rPr lang="en-US" altLang="zh-CN" dirty="0" err="1"/>
              <a:t>i</a:t>
            </a:r>
            <a:r>
              <a:rPr lang="en-US" altLang="zh-CN" dirty="0"/>
              <a:t> )</a:t>
            </a:r>
            <a:br>
              <a:rPr lang="en-US" altLang="zh-CN" dirty="0"/>
            </a:br>
            <a:r>
              <a:rPr lang="en-US" altLang="zh-CN" dirty="0"/>
              <a:t>  for (j = 0; j&lt;n; ++j ) </a:t>
            </a:r>
          </a:p>
          <a:p>
            <a:pPr marL="914400" lvl="1" indent="-457200">
              <a:lnSpc>
                <a:spcPct val="90000"/>
              </a:lnSpc>
              <a:buFont typeface="宋体" charset="-122"/>
              <a:buNone/>
            </a:pPr>
            <a:r>
              <a:rPr lang="en-US" altLang="zh-CN" dirty="0"/>
              <a:t>            b[ j ][ </a:t>
            </a:r>
            <a:r>
              <a:rPr lang="en-US" altLang="zh-CN" dirty="0" err="1"/>
              <a:t>i</a:t>
            </a:r>
            <a:r>
              <a:rPr lang="en-US" altLang="zh-CN" dirty="0"/>
              <a:t> ] = a[ </a:t>
            </a:r>
            <a:r>
              <a:rPr lang="en-US" altLang="zh-CN" dirty="0" err="1"/>
              <a:t>i</a:t>
            </a:r>
            <a:r>
              <a:rPr lang="en-US" altLang="zh-CN" dirty="0"/>
              <a:t> ][ j ];</a:t>
            </a:r>
          </a:p>
          <a:p>
            <a:pPr marL="914400" lvl="1" indent="-457200">
              <a:lnSpc>
                <a:spcPct val="90000"/>
              </a:lnSpc>
              <a:buFont typeface="宋体" charset="-122"/>
              <a:buNone/>
            </a:pPr>
            <a:r>
              <a:rPr lang="en-US" altLang="zh-CN" dirty="0"/>
              <a:t>     </a:t>
            </a:r>
          </a:p>
          <a:p>
            <a:pPr marL="914400" lvl="1" indent="-457200">
              <a:lnSpc>
                <a:spcPct val="90000"/>
              </a:lnSpc>
              <a:buFont typeface="宋体" charset="-122"/>
              <a:buNone/>
            </a:pPr>
            <a:r>
              <a:rPr lang="en-US" altLang="zh-CN" dirty="0"/>
              <a:t>…</a:t>
            </a:r>
          </a:p>
          <a:p>
            <a:pPr marL="533400" indent="-533400">
              <a:lnSpc>
                <a:spcPct val="90000"/>
              </a:lnSpc>
            </a:pPr>
            <a:r>
              <a:rPr lang="zh-CN" altLang="en-US" sz="3200" dirty="0"/>
              <a:t>算法的时间复杂度为：</a:t>
            </a:r>
            <a:r>
              <a:rPr lang="en-US" altLang="zh-CN" sz="3200" dirty="0">
                <a:solidFill>
                  <a:schemeClr val="tx1"/>
                </a:solidFill>
              </a:rPr>
              <a:t>O(m*n)</a:t>
            </a:r>
            <a:endParaRPr lang="zh-CN" altLang="en-US" sz="3200"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2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42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428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428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28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281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428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42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281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4"/>
          <p:cNvSpPr>
            <a:spLocks noGrp="1"/>
          </p:cNvSpPr>
          <p:nvPr>
            <p:ph type="sldNum" sz="quarter" idx="11"/>
          </p:nvPr>
        </p:nvSpPr>
        <p:spPr/>
        <p:txBody>
          <a:bodyPr/>
          <a:lstStyle/>
          <a:p>
            <a:r>
              <a:rPr lang="zh-CN" altLang="en-US"/>
              <a:t>第 </a:t>
            </a:r>
            <a:fld id="{C8C71D2B-4166-4857-A6D0-14F01AC2ED91}" type="slidenum">
              <a:rPr lang="zh-CN" altLang="en-US" b="1">
                <a:solidFill>
                  <a:srgbClr val="66CCFF"/>
                </a:solidFill>
              </a:rPr>
              <a:pPr/>
              <a:t>51</a:t>
            </a:fld>
            <a:r>
              <a:rPr lang="en-US" altLang="zh-CN" b="1"/>
              <a:t> </a:t>
            </a:r>
            <a:r>
              <a:rPr lang="zh-CN" altLang="en-US"/>
              <a:t>页</a:t>
            </a:r>
            <a:endParaRPr lang="zh-CN" altLang="en-US" sz="1800">
              <a:latin typeface="Arial" charset="0"/>
            </a:endParaRPr>
          </a:p>
        </p:txBody>
      </p:sp>
      <p:sp>
        <p:nvSpPr>
          <p:cNvPr id="1439746" name="Rectangle 2"/>
          <p:cNvSpPr>
            <a:spLocks noGrp="1" noChangeArrowheads="1"/>
          </p:cNvSpPr>
          <p:nvPr>
            <p:ph type="title"/>
          </p:nvPr>
        </p:nvSpPr>
        <p:spPr/>
        <p:txBody>
          <a:bodyPr/>
          <a:lstStyle/>
          <a:p>
            <a:r>
              <a:rPr lang="en-US" altLang="zh-CN" i="0" dirty="0">
                <a:solidFill>
                  <a:srgbClr val="FFFF66"/>
                </a:solidFill>
              </a:rPr>
              <a:t>5.3.2 </a:t>
            </a:r>
            <a:r>
              <a:rPr lang="zh-CN" altLang="en-US" i="0" dirty="0">
                <a:solidFill>
                  <a:srgbClr val="FFFF66"/>
                </a:solidFill>
              </a:rPr>
              <a:t>稀疏矩阵</a:t>
            </a:r>
          </a:p>
        </p:txBody>
      </p:sp>
      <p:grpSp>
        <p:nvGrpSpPr>
          <p:cNvPr id="1439753" name="Group 9"/>
          <p:cNvGrpSpPr>
            <a:grpSpLocks/>
          </p:cNvGrpSpPr>
          <p:nvPr/>
        </p:nvGrpSpPr>
        <p:grpSpPr bwMode="auto">
          <a:xfrm>
            <a:off x="82550" y="728663"/>
            <a:ext cx="3659187" cy="5740400"/>
            <a:chOff x="3107" y="544"/>
            <a:chExt cx="2305" cy="3616"/>
          </a:xfrm>
        </p:grpSpPr>
        <p:sp>
          <p:nvSpPr>
            <p:cNvPr id="1439754" name="Text Box 10"/>
            <p:cNvSpPr txBox="1">
              <a:spLocks noChangeArrowheads="1"/>
            </p:cNvSpPr>
            <p:nvPr/>
          </p:nvSpPr>
          <p:spPr bwMode="auto">
            <a:xfrm>
              <a:off x="4171" y="544"/>
              <a:ext cx="1115"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latin typeface="隶书" pitchFamily="49" charset="-122"/>
                  <a:ea typeface="隶书" pitchFamily="49" charset="-122"/>
                </a:rPr>
                <a:t>i   j  e</a:t>
              </a:r>
            </a:p>
          </p:txBody>
        </p:sp>
        <p:sp>
          <p:nvSpPr>
            <p:cNvPr id="1439755" name="Rectangle 11"/>
            <p:cNvSpPr>
              <a:spLocks noChangeArrowheads="1"/>
            </p:cNvSpPr>
            <p:nvPr/>
          </p:nvSpPr>
          <p:spPr bwMode="auto">
            <a:xfrm>
              <a:off x="4083" y="880"/>
              <a:ext cx="1323" cy="2448"/>
            </a:xfrm>
            <a:prstGeom prst="rect">
              <a:avLst/>
            </a:prstGeom>
            <a:noFill/>
            <a:ln w="12700" cap="rnd">
              <a:solidFill>
                <a:schemeClr val="tx1"/>
              </a:solidFill>
              <a:miter lim="800000"/>
              <a:headEnd/>
              <a:tailEnd/>
            </a:ln>
            <a:effectLst/>
          </p:spPr>
          <p:txBody>
            <a:bodyPr wrap="none" anchor="ctr"/>
            <a:lstStyle/>
            <a:p>
              <a:pPr algn="ctr">
                <a:lnSpc>
                  <a:spcPct val="100000"/>
                </a:lnSpc>
                <a:buClr>
                  <a:srgbClr val="CC99FF"/>
                </a:buClr>
                <a:buFont typeface="Monotype Sorts" pitchFamily="2" charset="2"/>
                <a:buNone/>
              </a:pPr>
              <a:endParaRPr lang="zh-CN" altLang="en-US" sz="2400">
                <a:latin typeface="Times New Roman" pitchFamily="18" charset="0"/>
              </a:endParaRPr>
            </a:p>
          </p:txBody>
        </p:sp>
        <p:sp>
          <p:nvSpPr>
            <p:cNvPr id="1439756" name="Line 12"/>
            <p:cNvSpPr>
              <a:spLocks noChangeShapeType="1"/>
            </p:cNvSpPr>
            <p:nvPr/>
          </p:nvSpPr>
          <p:spPr bwMode="auto">
            <a:xfrm>
              <a:off x="4083" y="2560"/>
              <a:ext cx="1323" cy="0"/>
            </a:xfrm>
            <a:prstGeom prst="line">
              <a:avLst/>
            </a:prstGeom>
            <a:noFill/>
            <a:ln w="12700" cap="rnd">
              <a:solidFill>
                <a:schemeClr val="tx1"/>
              </a:solidFill>
              <a:round/>
              <a:headEnd/>
              <a:tailEnd/>
            </a:ln>
            <a:effectLst/>
          </p:spPr>
          <p:txBody>
            <a:bodyPr/>
            <a:lstStyle/>
            <a:p>
              <a:endParaRPr lang="zh-CN" altLang="en-US"/>
            </a:p>
          </p:txBody>
        </p:sp>
        <p:sp>
          <p:nvSpPr>
            <p:cNvPr id="1439757" name="Line 13"/>
            <p:cNvSpPr>
              <a:spLocks noChangeShapeType="1"/>
            </p:cNvSpPr>
            <p:nvPr/>
          </p:nvSpPr>
          <p:spPr bwMode="auto">
            <a:xfrm>
              <a:off x="4083" y="2320"/>
              <a:ext cx="1323" cy="0"/>
            </a:xfrm>
            <a:prstGeom prst="line">
              <a:avLst/>
            </a:prstGeom>
            <a:noFill/>
            <a:ln w="12700" cap="rnd">
              <a:solidFill>
                <a:schemeClr val="tx1"/>
              </a:solidFill>
              <a:round/>
              <a:headEnd/>
              <a:tailEnd/>
            </a:ln>
            <a:effectLst/>
          </p:spPr>
          <p:txBody>
            <a:bodyPr/>
            <a:lstStyle/>
            <a:p>
              <a:endParaRPr lang="zh-CN" altLang="en-US"/>
            </a:p>
          </p:txBody>
        </p:sp>
        <p:sp>
          <p:nvSpPr>
            <p:cNvPr id="1439758" name="Line 14"/>
            <p:cNvSpPr>
              <a:spLocks noChangeShapeType="1"/>
            </p:cNvSpPr>
            <p:nvPr/>
          </p:nvSpPr>
          <p:spPr bwMode="auto">
            <a:xfrm>
              <a:off x="4083" y="2080"/>
              <a:ext cx="1323" cy="0"/>
            </a:xfrm>
            <a:prstGeom prst="line">
              <a:avLst/>
            </a:prstGeom>
            <a:noFill/>
            <a:ln w="12700" cap="rnd">
              <a:solidFill>
                <a:schemeClr val="tx1"/>
              </a:solidFill>
              <a:round/>
              <a:headEnd/>
              <a:tailEnd/>
            </a:ln>
            <a:effectLst/>
          </p:spPr>
          <p:txBody>
            <a:bodyPr/>
            <a:lstStyle/>
            <a:p>
              <a:endParaRPr lang="zh-CN" altLang="en-US"/>
            </a:p>
          </p:txBody>
        </p:sp>
        <p:sp>
          <p:nvSpPr>
            <p:cNvPr id="1439759" name="Line 15"/>
            <p:cNvSpPr>
              <a:spLocks noChangeShapeType="1"/>
            </p:cNvSpPr>
            <p:nvPr/>
          </p:nvSpPr>
          <p:spPr bwMode="auto">
            <a:xfrm>
              <a:off x="4083" y="1840"/>
              <a:ext cx="1323" cy="0"/>
            </a:xfrm>
            <a:prstGeom prst="line">
              <a:avLst/>
            </a:prstGeom>
            <a:noFill/>
            <a:ln w="12700" cap="rnd">
              <a:solidFill>
                <a:schemeClr val="tx1"/>
              </a:solidFill>
              <a:round/>
              <a:headEnd/>
              <a:tailEnd/>
            </a:ln>
            <a:effectLst/>
          </p:spPr>
          <p:txBody>
            <a:bodyPr/>
            <a:lstStyle/>
            <a:p>
              <a:endParaRPr lang="zh-CN" altLang="en-US"/>
            </a:p>
          </p:txBody>
        </p:sp>
        <p:sp>
          <p:nvSpPr>
            <p:cNvPr id="1439760" name="Line 16"/>
            <p:cNvSpPr>
              <a:spLocks noChangeShapeType="1"/>
            </p:cNvSpPr>
            <p:nvPr/>
          </p:nvSpPr>
          <p:spPr bwMode="auto">
            <a:xfrm>
              <a:off x="4083" y="1600"/>
              <a:ext cx="1323" cy="0"/>
            </a:xfrm>
            <a:prstGeom prst="line">
              <a:avLst/>
            </a:prstGeom>
            <a:noFill/>
            <a:ln w="12700" cap="rnd">
              <a:solidFill>
                <a:schemeClr val="tx1"/>
              </a:solidFill>
              <a:round/>
              <a:headEnd/>
              <a:tailEnd/>
            </a:ln>
            <a:effectLst/>
          </p:spPr>
          <p:txBody>
            <a:bodyPr/>
            <a:lstStyle/>
            <a:p>
              <a:endParaRPr lang="zh-CN" altLang="en-US"/>
            </a:p>
          </p:txBody>
        </p:sp>
        <p:sp>
          <p:nvSpPr>
            <p:cNvPr id="1439761" name="Line 17"/>
            <p:cNvSpPr>
              <a:spLocks noChangeShapeType="1"/>
            </p:cNvSpPr>
            <p:nvPr/>
          </p:nvSpPr>
          <p:spPr bwMode="auto">
            <a:xfrm>
              <a:off x="4083" y="1360"/>
              <a:ext cx="1323" cy="0"/>
            </a:xfrm>
            <a:prstGeom prst="line">
              <a:avLst/>
            </a:prstGeom>
            <a:noFill/>
            <a:ln w="12700" cap="rnd">
              <a:solidFill>
                <a:schemeClr val="tx1"/>
              </a:solidFill>
              <a:round/>
              <a:headEnd/>
              <a:tailEnd/>
            </a:ln>
            <a:effectLst/>
          </p:spPr>
          <p:txBody>
            <a:bodyPr/>
            <a:lstStyle/>
            <a:p>
              <a:endParaRPr lang="zh-CN" altLang="en-US"/>
            </a:p>
          </p:txBody>
        </p:sp>
        <p:sp>
          <p:nvSpPr>
            <p:cNvPr id="1439762" name="Line 18"/>
            <p:cNvSpPr>
              <a:spLocks noChangeShapeType="1"/>
            </p:cNvSpPr>
            <p:nvPr/>
          </p:nvSpPr>
          <p:spPr bwMode="auto">
            <a:xfrm>
              <a:off x="4083" y="1120"/>
              <a:ext cx="1323" cy="0"/>
            </a:xfrm>
            <a:prstGeom prst="line">
              <a:avLst/>
            </a:prstGeom>
            <a:noFill/>
            <a:ln w="12700" cap="rnd">
              <a:solidFill>
                <a:schemeClr val="tx1"/>
              </a:solidFill>
              <a:round/>
              <a:headEnd/>
              <a:tailEnd/>
            </a:ln>
            <a:effectLst/>
          </p:spPr>
          <p:txBody>
            <a:bodyPr/>
            <a:lstStyle/>
            <a:p>
              <a:endParaRPr lang="zh-CN" altLang="en-US"/>
            </a:p>
          </p:txBody>
        </p:sp>
        <p:sp>
          <p:nvSpPr>
            <p:cNvPr id="1439763" name="Line 19"/>
            <p:cNvSpPr>
              <a:spLocks noChangeShapeType="1"/>
            </p:cNvSpPr>
            <p:nvPr/>
          </p:nvSpPr>
          <p:spPr bwMode="auto">
            <a:xfrm>
              <a:off x="4083" y="2800"/>
              <a:ext cx="1323" cy="0"/>
            </a:xfrm>
            <a:prstGeom prst="line">
              <a:avLst/>
            </a:prstGeom>
            <a:noFill/>
            <a:ln w="12700" cap="rnd">
              <a:solidFill>
                <a:schemeClr val="tx1"/>
              </a:solidFill>
              <a:round/>
              <a:headEnd/>
              <a:tailEnd/>
            </a:ln>
            <a:effectLst/>
          </p:spPr>
          <p:txBody>
            <a:bodyPr/>
            <a:lstStyle/>
            <a:p>
              <a:endParaRPr lang="zh-CN" altLang="en-US"/>
            </a:p>
          </p:txBody>
        </p:sp>
        <p:sp>
          <p:nvSpPr>
            <p:cNvPr id="1439764" name="Line 20"/>
            <p:cNvSpPr>
              <a:spLocks noChangeShapeType="1"/>
            </p:cNvSpPr>
            <p:nvPr/>
          </p:nvSpPr>
          <p:spPr bwMode="auto">
            <a:xfrm>
              <a:off x="4083" y="3040"/>
              <a:ext cx="1323" cy="0"/>
            </a:xfrm>
            <a:prstGeom prst="line">
              <a:avLst/>
            </a:prstGeom>
            <a:noFill/>
            <a:ln w="12700" cap="rnd">
              <a:solidFill>
                <a:schemeClr val="tx1"/>
              </a:solidFill>
              <a:round/>
              <a:headEnd/>
              <a:tailEnd/>
            </a:ln>
            <a:effectLst/>
          </p:spPr>
          <p:txBody>
            <a:bodyPr/>
            <a:lstStyle/>
            <a:p>
              <a:endParaRPr lang="zh-CN" altLang="en-US"/>
            </a:p>
          </p:txBody>
        </p:sp>
        <p:sp>
          <p:nvSpPr>
            <p:cNvPr id="1439765" name="Text Box 21"/>
            <p:cNvSpPr txBox="1">
              <a:spLocks noChangeArrowheads="1"/>
            </p:cNvSpPr>
            <p:nvPr/>
          </p:nvSpPr>
          <p:spPr bwMode="auto">
            <a:xfrm>
              <a:off x="3728" y="832"/>
              <a:ext cx="421" cy="2482"/>
            </a:xfrm>
            <a:prstGeom prst="rect">
              <a:avLst/>
            </a:prstGeom>
            <a:noFill/>
            <a:ln w="12700" cap="rnd">
              <a:noFill/>
              <a:miter lim="800000"/>
              <a:headEnd/>
              <a:tailEnd/>
            </a:ln>
            <a:effectLst/>
          </p:spPr>
          <p:txBody>
            <a:bodyPr>
              <a:spAutoFit/>
            </a:bodyPr>
            <a:lstStyle/>
            <a:p>
              <a:pPr algn="ctr">
                <a:lnSpc>
                  <a:spcPct val="100000"/>
                </a:lnSpc>
                <a:spcBef>
                  <a:spcPct val="0"/>
                </a:spcBef>
                <a:buClrTx/>
                <a:buFontTx/>
                <a:buNone/>
              </a:pPr>
              <a:r>
                <a:rPr lang="en-US" altLang="zh-CN" sz="2500" dirty="0">
                  <a:latin typeface="宋体" charset="-122"/>
                </a:rPr>
                <a:t>1</a:t>
              </a:r>
            </a:p>
            <a:p>
              <a:pPr algn="ctr">
                <a:lnSpc>
                  <a:spcPct val="100000"/>
                </a:lnSpc>
                <a:spcBef>
                  <a:spcPct val="0"/>
                </a:spcBef>
                <a:buClrTx/>
                <a:buFontTx/>
                <a:buNone/>
              </a:pPr>
              <a:r>
                <a:rPr lang="en-US" altLang="zh-CN" sz="2500" dirty="0">
                  <a:latin typeface="宋体" charset="-122"/>
                </a:rPr>
                <a:t>2</a:t>
              </a:r>
            </a:p>
            <a:p>
              <a:pPr algn="ctr">
                <a:lnSpc>
                  <a:spcPct val="100000"/>
                </a:lnSpc>
                <a:spcBef>
                  <a:spcPct val="0"/>
                </a:spcBef>
                <a:buClrTx/>
                <a:buFontTx/>
                <a:buNone/>
              </a:pPr>
              <a:r>
                <a:rPr lang="en-US" altLang="zh-CN" sz="2500" dirty="0">
                  <a:latin typeface="宋体" charset="-122"/>
                </a:rPr>
                <a:t>3</a:t>
              </a:r>
            </a:p>
            <a:p>
              <a:pPr algn="ctr">
                <a:lnSpc>
                  <a:spcPct val="100000"/>
                </a:lnSpc>
                <a:spcBef>
                  <a:spcPct val="0"/>
                </a:spcBef>
                <a:buClrTx/>
                <a:buFontTx/>
                <a:buNone/>
              </a:pPr>
              <a:r>
                <a:rPr lang="en-US" altLang="zh-CN" sz="2500" dirty="0">
                  <a:latin typeface="宋体" charset="-122"/>
                </a:rPr>
                <a:t>4</a:t>
              </a:r>
            </a:p>
            <a:p>
              <a:pPr algn="ctr">
                <a:lnSpc>
                  <a:spcPct val="100000"/>
                </a:lnSpc>
                <a:spcBef>
                  <a:spcPct val="0"/>
                </a:spcBef>
                <a:buClrTx/>
                <a:buFontTx/>
                <a:buNone/>
              </a:pPr>
              <a:r>
                <a:rPr lang="en-US" altLang="zh-CN" sz="2500" dirty="0">
                  <a:latin typeface="宋体" charset="-122"/>
                </a:rPr>
                <a:t>5</a:t>
              </a:r>
            </a:p>
            <a:p>
              <a:pPr algn="ctr">
                <a:lnSpc>
                  <a:spcPct val="100000"/>
                </a:lnSpc>
                <a:spcBef>
                  <a:spcPct val="0"/>
                </a:spcBef>
                <a:buClrTx/>
                <a:buFontTx/>
                <a:buNone/>
              </a:pPr>
              <a:r>
                <a:rPr lang="en-US" altLang="zh-CN" sz="2500" dirty="0">
                  <a:latin typeface="宋体" charset="-122"/>
                </a:rPr>
                <a:t>6</a:t>
              </a:r>
            </a:p>
            <a:p>
              <a:pPr algn="ctr">
                <a:lnSpc>
                  <a:spcPct val="100000"/>
                </a:lnSpc>
                <a:spcBef>
                  <a:spcPct val="0"/>
                </a:spcBef>
                <a:buClrTx/>
                <a:buFontTx/>
                <a:buNone/>
              </a:pPr>
              <a:r>
                <a:rPr lang="en-US" altLang="zh-CN" sz="2500" dirty="0">
                  <a:latin typeface="宋体" charset="-122"/>
                </a:rPr>
                <a:t>7</a:t>
              </a:r>
            </a:p>
            <a:p>
              <a:pPr algn="ctr">
                <a:lnSpc>
                  <a:spcPct val="100000"/>
                </a:lnSpc>
                <a:spcBef>
                  <a:spcPct val="0"/>
                </a:spcBef>
                <a:buClrTx/>
                <a:buFontTx/>
                <a:buNone/>
              </a:pPr>
              <a:r>
                <a:rPr lang="en-US" altLang="zh-CN" sz="2500" dirty="0">
                  <a:latin typeface="宋体" charset="-122"/>
                </a:rPr>
                <a:t>8</a:t>
              </a:r>
            </a:p>
            <a:p>
              <a:pPr algn="ctr">
                <a:lnSpc>
                  <a:spcPct val="100000"/>
                </a:lnSpc>
                <a:spcBef>
                  <a:spcPct val="0"/>
                </a:spcBef>
                <a:buClrTx/>
                <a:buFontTx/>
                <a:buNone/>
              </a:pPr>
              <a:endParaRPr lang="en-US" altLang="zh-CN" sz="2500" dirty="0">
                <a:latin typeface="宋体" charset="-122"/>
              </a:endParaRPr>
            </a:p>
            <a:p>
              <a:pPr algn="ctr">
                <a:lnSpc>
                  <a:spcPct val="100000"/>
                </a:lnSpc>
                <a:spcBef>
                  <a:spcPct val="0"/>
                </a:spcBef>
                <a:buClrTx/>
                <a:buFontTx/>
                <a:buNone/>
              </a:pPr>
              <a:endParaRPr lang="zh-CN" altLang="en-US" sz="2500" dirty="0">
                <a:latin typeface="宋体" charset="-122"/>
              </a:endParaRPr>
            </a:p>
          </p:txBody>
        </p:sp>
        <p:sp>
          <p:nvSpPr>
            <p:cNvPr id="1439766" name="Text Box 22"/>
            <p:cNvSpPr txBox="1">
              <a:spLocks noChangeArrowheads="1"/>
            </p:cNvSpPr>
            <p:nvPr/>
          </p:nvSpPr>
          <p:spPr bwMode="auto">
            <a:xfrm>
              <a:off x="3107" y="784"/>
              <a:ext cx="93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latin typeface="Times New Roman" pitchFamily="18" charset="0"/>
                  <a:ea typeface="隶书" pitchFamily="49" charset="-122"/>
                </a:rPr>
                <a:t>M.data</a:t>
              </a:r>
            </a:p>
          </p:txBody>
        </p:sp>
        <p:grpSp>
          <p:nvGrpSpPr>
            <p:cNvPr id="1439767" name="Group 23"/>
            <p:cNvGrpSpPr>
              <a:grpSpLocks/>
            </p:cNvGrpSpPr>
            <p:nvPr/>
          </p:nvGrpSpPr>
          <p:grpSpPr bwMode="auto">
            <a:xfrm>
              <a:off x="4082" y="3376"/>
              <a:ext cx="1330" cy="720"/>
              <a:chOff x="3744" y="3216"/>
              <a:chExt cx="1056" cy="720"/>
            </a:xfrm>
          </p:grpSpPr>
          <p:sp>
            <p:nvSpPr>
              <p:cNvPr id="1439768" name="Rectangle 24"/>
              <p:cNvSpPr>
                <a:spLocks noChangeArrowheads="1"/>
              </p:cNvSpPr>
              <p:nvPr/>
            </p:nvSpPr>
            <p:spPr bwMode="auto">
              <a:xfrm>
                <a:off x="3744" y="3216"/>
                <a:ext cx="1056" cy="72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39769" name="Line 25"/>
              <p:cNvSpPr>
                <a:spLocks noChangeShapeType="1"/>
              </p:cNvSpPr>
              <p:nvPr/>
            </p:nvSpPr>
            <p:spPr bwMode="auto">
              <a:xfrm flipV="1">
                <a:off x="3744" y="3429"/>
                <a:ext cx="1056" cy="0"/>
              </a:xfrm>
              <a:prstGeom prst="line">
                <a:avLst/>
              </a:prstGeom>
              <a:noFill/>
              <a:ln w="12700" cap="rnd">
                <a:solidFill>
                  <a:schemeClr val="tx1"/>
                </a:solidFill>
                <a:round/>
                <a:headEnd/>
                <a:tailEnd/>
              </a:ln>
              <a:effectLst/>
            </p:spPr>
            <p:txBody>
              <a:bodyPr/>
              <a:lstStyle/>
              <a:p>
                <a:endParaRPr lang="zh-CN" altLang="en-US"/>
              </a:p>
            </p:txBody>
          </p:sp>
          <p:sp>
            <p:nvSpPr>
              <p:cNvPr id="1439770" name="Line 26"/>
              <p:cNvSpPr>
                <a:spLocks noChangeShapeType="1"/>
              </p:cNvSpPr>
              <p:nvPr/>
            </p:nvSpPr>
            <p:spPr bwMode="auto">
              <a:xfrm flipV="1">
                <a:off x="3744" y="3670"/>
                <a:ext cx="1056" cy="0"/>
              </a:xfrm>
              <a:prstGeom prst="line">
                <a:avLst/>
              </a:prstGeom>
              <a:noFill/>
              <a:ln w="12700" cap="rnd">
                <a:solidFill>
                  <a:schemeClr val="tx1"/>
                </a:solidFill>
                <a:round/>
                <a:headEnd/>
                <a:tailEnd/>
              </a:ln>
              <a:effectLst/>
            </p:spPr>
            <p:txBody>
              <a:bodyPr/>
              <a:lstStyle/>
              <a:p>
                <a:endParaRPr lang="zh-CN" altLang="en-US"/>
              </a:p>
            </p:txBody>
          </p:sp>
        </p:grpSp>
        <p:sp>
          <p:nvSpPr>
            <p:cNvPr id="1439771" name="Text Box 27"/>
            <p:cNvSpPr txBox="1">
              <a:spLocks noChangeArrowheads="1"/>
            </p:cNvSpPr>
            <p:nvPr/>
          </p:nvSpPr>
          <p:spPr bwMode="auto">
            <a:xfrm>
              <a:off x="3180" y="3376"/>
              <a:ext cx="1263" cy="784"/>
            </a:xfrm>
            <a:prstGeom prst="rect">
              <a:avLst/>
            </a:prstGeom>
            <a:noFill/>
            <a:ln w="12700" cap="rnd">
              <a:noFill/>
              <a:miter lim="800000"/>
              <a:headEnd/>
              <a:tailEnd/>
            </a:ln>
            <a:effectLst/>
          </p:spPr>
          <p:txBody>
            <a:bodyPr>
              <a:spAutoFit/>
            </a:bodyPr>
            <a:lstStyle/>
            <a:p>
              <a:pPr algn="ctr">
                <a:spcBef>
                  <a:spcPct val="0"/>
                </a:spcBef>
                <a:buClrTx/>
                <a:buFontTx/>
                <a:buNone/>
              </a:pPr>
              <a:r>
                <a:rPr lang="en-US" altLang="zh-CN" sz="2800">
                  <a:latin typeface="宋体" charset="-122"/>
                </a:rPr>
                <a:t>M.mu</a:t>
              </a:r>
            </a:p>
            <a:p>
              <a:pPr algn="ctr">
                <a:spcBef>
                  <a:spcPct val="0"/>
                </a:spcBef>
                <a:buClrTx/>
                <a:buFontTx/>
                <a:buNone/>
              </a:pPr>
              <a:r>
                <a:rPr lang="en-US" altLang="zh-CN" sz="2800">
                  <a:latin typeface="宋体" charset="-122"/>
                </a:rPr>
                <a:t>M.nu</a:t>
              </a:r>
            </a:p>
            <a:p>
              <a:pPr algn="ctr">
                <a:spcBef>
                  <a:spcPct val="0"/>
                </a:spcBef>
                <a:buClrTx/>
                <a:buFontTx/>
                <a:buNone/>
              </a:pPr>
              <a:r>
                <a:rPr lang="en-US" altLang="zh-CN" sz="2800">
                  <a:latin typeface="宋体" charset="-122"/>
                </a:rPr>
                <a:t>M.tu</a:t>
              </a:r>
            </a:p>
          </p:txBody>
        </p:sp>
        <p:sp>
          <p:nvSpPr>
            <p:cNvPr id="1439772" name="Text Box 28"/>
            <p:cNvSpPr txBox="1">
              <a:spLocks noChangeArrowheads="1"/>
            </p:cNvSpPr>
            <p:nvPr/>
          </p:nvSpPr>
          <p:spPr bwMode="auto">
            <a:xfrm>
              <a:off x="4194" y="1312"/>
              <a:ext cx="118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3  1  -3</a:t>
              </a:r>
            </a:p>
          </p:txBody>
        </p:sp>
        <p:sp>
          <p:nvSpPr>
            <p:cNvPr id="1439773" name="Text Box 29"/>
            <p:cNvSpPr txBox="1">
              <a:spLocks noChangeArrowheads="1"/>
            </p:cNvSpPr>
            <p:nvPr/>
          </p:nvSpPr>
          <p:spPr bwMode="auto">
            <a:xfrm>
              <a:off x="4194" y="2262"/>
              <a:ext cx="118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6  1  15</a:t>
              </a:r>
            </a:p>
          </p:txBody>
        </p:sp>
        <p:sp>
          <p:nvSpPr>
            <p:cNvPr id="1439774" name="Text Box 30"/>
            <p:cNvSpPr txBox="1">
              <a:spLocks noChangeArrowheads="1"/>
            </p:cNvSpPr>
            <p:nvPr/>
          </p:nvSpPr>
          <p:spPr bwMode="auto">
            <a:xfrm>
              <a:off x="4194" y="832"/>
              <a:ext cx="118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1  2  12</a:t>
              </a:r>
            </a:p>
          </p:txBody>
        </p:sp>
        <p:sp>
          <p:nvSpPr>
            <p:cNvPr id="1439775" name="Text Box 31"/>
            <p:cNvSpPr txBox="1">
              <a:spLocks noChangeArrowheads="1"/>
            </p:cNvSpPr>
            <p:nvPr/>
          </p:nvSpPr>
          <p:spPr bwMode="auto">
            <a:xfrm>
              <a:off x="4194" y="2032"/>
              <a:ext cx="118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5  2  18</a:t>
              </a:r>
            </a:p>
          </p:txBody>
        </p:sp>
        <p:sp>
          <p:nvSpPr>
            <p:cNvPr id="1439776" name="Text Box 32"/>
            <p:cNvSpPr txBox="1">
              <a:spLocks noChangeArrowheads="1"/>
            </p:cNvSpPr>
            <p:nvPr/>
          </p:nvSpPr>
          <p:spPr bwMode="auto">
            <a:xfrm>
              <a:off x="4194" y="1072"/>
              <a:ext cx="118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1  3  </a:t>
              </a:r>
              <a:r>
                <a:rPr lang="en-US" altLang="zh-CN" sz="2800">
                  <a:latin typeface="隶书" pitchFamily="49" charset="-122"/>
                  <a:ea typeface="隶书" pitchFamily="49" charset="-122"/>
                </a:rPr>
                <a:t> </a:t>
              </a:r>
              <a:r>
                <a:rPr lang="zh-CN" altLang="zh-CN" sz="2800">
                  <a:latin typeface="隶书" pitchFamily="49" charset="-122"/>
                  <a:ea typeface="隶书" pitchFamily="49" charset="-122"/>
                </a:rPr>
                <a:t>9</a:t>
              </a:r>
            </a:p>
          </p:txBody>
        </p:sp>
        <p:sp>
          <p:nvSpPr>
            <p:cNvPr id="1439777" name="Text Box 33"/>
            <p:cNvSpPr txBox="1">
              <a:spLocks noChangeArrowheads="1"/>
            </p:cNvSpPr>
            <p:nvPr/>
          </p:nvSpPr>
          <p:spPr bwMode="auto">
            <a:xfrm>
              <a:off x="4194" y="1792"/>
              <a:ext cx="118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4  3  24</a:t>
              </a:r>
            </a:p>
          </p:txBody>
        </p:sp>
        <p:sp>
          <p:nvSpPr>
            <p:cNvPr id="1439778" name="Text Box 34"/>
            <p:cNvSpPr txBox="1">
              <a:spLocks noChangeArrowheads="1"/>
            </p:cNvSpPr>
            <p:nvPr/>
          </p:nvSpPr>
          <p:spPr bwMode="auto">
            <a:xfrm>
              <a:off x="4194" y="2512"/>
              <a:ext cx="118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6  4  -7</a:t>
              </a:r>
            </a:p>
          </p:txBody>
        </p:sp>
        <p:sp>
          <p:nvSpPr>
            <p:cNvPr id="1439779" name="Text Box 35"/>
            <p:cNvSpPr txBox="1">
              <a:spLocks noChangeArrowheads="1"/>
            </p:cNvSpPr>
            <p:nvPr/>
          </p:nvSpPr>
          <p:spPr bwMode="auto">
            <a:xfrm>
              <a:off x="4194" y="1552"/>
              <a:ext cx="118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3  6  14</a:t>
              </a:r>
            </a:p>
          </p:txBody>
        </p:sp>
        <p:sp>
          <p:nvSpPr>
            <p:cNvPr id="1439780" name="Text Box 36"/>
            <p:cNvSpPr txBox="1">
              <a:spLocks noChangeArrowheads="1"/>
            </p:cNvSpPr>
            <p:nvPr/>
          </p:nvSpPr>
          <p:spPr bwMode="auto">
            <a:xfrm>
              <a:off x="4430" y="3360"/>
              <a:ext cx="661" cy="784"/>
            </a:xfrm>
            <a:prstGeom prst="rect">
              <a:avLst/>
            </a:prstGeom>
            <a:noFill/>
            <a:ln w="12700" cap="rnd">
              <a:noFill/>
              <a:miter lim="800000"/>
              <a:headEnd/>
              <a:tailEnd/>
            </a:ln>
            <a:effectLst/>
          </p:spPr>
          <p:txBody>
            <a:bodyPr>
              <a:spAutoFit/>
            </a:bodyPr>
            <a:lstStyle/>
            <a:p>
              <a:pPr algn="ctr">
                <a:spcBef>
                  <a:spcPct val="0"/>
                </a:spcBef>
                <a:buClrTx/>
                <a:buFontTx/>
                <a:buNone/>
              </a:pPr>
              <a:r>
                <a:rPr lang="en-US" altLang="zh-CN" sz="2800">
                  <a:latin typeface="宋体" charset="-122"/>
                </a:rPr>
                <a:t>6</a:t>
              </a:r>
            </a:p>
            <a:p>
              <a:pPr algn="ctr">
                <a:spcBef>
                  <a:spcPct val="0"/>
                </a:spcBef>
                <a:buClrTx/>
                <a:buFontTx/>
                <a:buNone/>
              </a:pPr>
              <a:r>
                <a:rPr lang="en-US" altLang="zh-CN" sz="2800">
                  <a:latin typeface="宋体" charset="-122"/>
                </a:rPr>
                <a:t>7</a:t>
              </a:r>
            </a:p>
            <a:p>
              <a:pPr algn="ctr">
                <a:spcBef>
                  <a:spcPct val="0"/>
                </a:spcBef>
                <a:buClrTx/>
                <a:buFontTx/>
                <a:buNone/>
              </a:pPr>
              <a:r>
                <a:rPr lang="en-US" altLang="zh-CN" sz="2800">
                  <a:latin typeface="宋体" charset="-122"/>
                </a:rPr>
                <a:t>8</a:t>
              </a:r>
            </a:p>
          </p:txBody>
        </p:sp>
      </p:grpSp>
      <p:sp>
        <p:nvSpPr>
          <p:cNvPr id="1439800" name="Text Box 56"/>
          <p:cNvSpPr txBox="1">
            <a:spLocks noChangeArrowheads="1"/>
          </p:cNvSpPr>
          <p:nvPr/>
        </p:nvSpPr>
        <p:spPr bwMode="auto">
          <a:xfrm>
            <a:off x="6388100" y="1922463"/>
            <a:ext cx="18748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sz="2800">
                <a:latin typeface="隶书" pitchFamily="49" charset="-122"/>
                <a:ea typeface="隶书" pitchFamily="49" charset="-122"/>
              </a:rPr>
              <a:t>2</a:t>
            </a:r>
            <a:r>
              <a:rPr lang="zh-CN" altLang="zh-CN" sz="2800">
                <a:latin typeface="隶书" pitchFamily="49" charset="-122"/>
                <a:ea typeface="隶书" pitchFamily="49" charset="-122"/>
              </a:rPr>
              <a:t>  1  </a:t>
            </a:r>
            <a:r>
              <a:rPr lang="zh-CN" altLang="en-US" sz="2800">
                <a:latin typeface="隶书" pitchFamily="49" charset="-122"/>
                <a:ea typeface="隶书" pitchFamily="49" charset="-122"/>
              </a:rPr>
              <a:t>1</a:t>
            </a:r>
            <a:r>
              <a:rPr lang="en-US" altLang="zh-CN" sz="2800">
                <a:latin typeface="隶书" pitchFamily="49" charset="-122"/>
                <a:ea typeface="隶书" pitchFamily="49" charset="-122"/>
              </a:rPr>
              <a:t>2</a:t>
            </a:r>
            <a:endParaRPr lang="zh-CN" altLang="zh-CN" sz="2800">
              <a:latin typeface="隶书" pitchFamily="49" charset="-122"/>
              <a:ea typeface="隶书" pitchFamily="49" charset="-122"/>
            </a:endParaRPr>
          </a:p>
        </p:txBody>
      </p:sp>
      <p:sp>
        <p:nvSpPr>
          <p:cNvPr id="1439801" name="Text Box 57"/>
          <p:cNvSpPr txBox="1">
            <a:spLocks noChangeArrowheads="1"/>
          </p:cNvSpPr>
          <p:nvPr/>
        </p:nvSpPr>
        <p:spPr bwMode="auto">
          <a:xfrm>
            <a:off x="6388100" y="3430588"/>
            <a:ext cx="18748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sz="2800">
                <a:latin typeface="隶书" pitchFamily="49" charset="-122"/>
                <a:ea typeface="隶书" pitchFamily="49" charset="-122"/>
              </a:rPr>
              <a:t>4</a:t>
            </a:r>
            <a:r>
              <a:rPr lang="zh-CN" altLang="zh-CN" sz="2800">
                <a:latin typeface="隶书" pitchFamily="49" charset="-122"/>
                <a:ea typeface="隶书" pitchFamily="49" charset="-122"/>
              </a:rPr>
              <a:t>  </a:t>
            </a:r>
            <a:r>
              <a:rPr lang="zh-CN" altLang="en-US" sz="2800">
                <a:latin typeface="隶书" pitchFamily="49" charset="-122"/>
                <a:ea typeface="隶书" pitchFamily="49" charset="-122"/>
              </a:rPr>
              <a:t>6</a:t>
            </a:r>
            <a:r>
              <a:rPr lang="zh-CN" altLang="zh-CN" sz="2800">
                <a:latin typeface="隶书" pitchFamily="49" charset="-122"/>
                <a:ea typeface="隶书" pitchFamily="49" charset="-122"/>
              </a:rPr>
              <a:t>  </a:t>
            </a:r>
            <a:r>
              <a:rPr lang="zh-CN" altLang="en-US" sz="2800">
                <a:latin typeface="隶书" pitchFamily="49" charset="-122"/>
                <a:ea typeface="隶书" pitchFamily="49" charset="-122"/>
              </a:rPr>
              <a:t>-</a:t>
            </a:r>
            <a:r>
              <a:rPr lang="en-US" altLang="zh-CN" sz="2800">
                <a:latin typeface="隶书" pitchFamily="49" charset="-122"/>
                <a:ea typeface="隶书" pitchFamily="49" charset="-122"/>
              </a:rPr>
              <a:t>7</a:t>
            </a:r>
            <a:endParaRPr lang="zh-CN" altLang="zh-CN" sz="2800">
              <a:latin typeface="隶书" pitchFamily="49" charset="-122"/>
              <a:ea typeface="隶书" pitchFamily="49" charset="-122"/>
            </a:endParaRPr>
          </a:p>
        </p:txBody>
      </p:sp>
      <p:sp>
        <p:nvSpPr>
          <p:cNvPr id="1439802" name="Text Box 58"/>
          <p:cNvSpPr txBox="1">
            <a:spLocks noChangeArrowheads="1"/>
          </p:cNvSpPr>
          <p:nvPr/>
        </p:nvSpPr>
        <p:spPr bwMode="auto">
          <a:xfrm>
            <a:off x="6388100" y="1160463"/>
            <a:ext cx="18748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1  </a:t>
            </a:r>
            <a:r>
              <a:rPr lang="zh-CN" altLang="en-US" sz="2800">
                <a:latin typeface="隶书" pitchFamily="49" charset="-122"/>
                <a:ea typeface="隶书" pitchFamily="49" charset="-122"/>
              </a:rPr>
              <a:t>3</a:t>
            </a:r>
            <a:r>
              <a:rPr lang="zh-CN" altLang="zh-CN" sz="2800">
                <a:latin typeface="隶书" pitchFamily="49" charset="-122"/>
                <a:ea typeface="隶书" pitchFamily="49" charset="-122"/>
              </a:rPr>
              <a:t>  </a:t>
            </a:r>
            <a:r>
              <a:rPr lang="zh-CN" altLang="en-US" sz="2800">
                <a:latin typeface="隶书" pitchFamily="49" charset="-122"/>
                <a:ea typeface="隶书" pitchFamily="49" charset="-122"/>
              </a:rPr>
              <a:t>-</a:t>
            </a:r>
            <a:r>
              <a:rPr lang="en-US" altLang="zh-CN" sz="2800">
                <a:latin typeface="隶书" pitchFamily="49" charset="-122"/>
                <a:ea typeface="隶书" pitchFamily="49" charset="-122"/>
              </a:rPr>
              <a:t>3</a:t>
            </a:r>
            <a:endParaRPr lang="zh-CN" altLang="zh-CN" sz="2800">
              <a:latin typeface="隶书" pitchFamily="49" charset="-122"/>
              <a:ea typeface="隶书" pitchFamily="49" charset="-122"/>
            </a:endParaRPr>
          </a:p>
        </p:txBody>
      </p:sp>
      <p:sp>
        <p:nvSpPr>
          <p:cNvPr id="1439803" name="Text Box 59"/>
          <p:cNvSpPr txBox="1">
            <a:spLocks noChangeArrowheads="1"/>
          </p:cNvSpPr>
          <p:nvPr/>
        </p:nvSpPr>
        <p:spPr bwMode="auto">
          <a:xfrm>
            <a:off x="6388100" y="3065463"/>
            <a:ext cx="18748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sz="2800">
                <a:latin typeface="隶书" pitchFamily="49" charset="-122"/>
                <a:ea typeface="隶书" pitchFamily="49" charset="-122"/>
              </a:rPr>
              <a:t>3</a:t>
            </a:r>
            <a:r>
              <a:rPr lang="zh-CN" altLang="zh-CN" sz="2800">
                <a:latin typeface="隶书" pitchFamily="49" charset="-122"/>
                <a:ea typeface="隶书" pitchFamily="49" charset="-122"/>
              </a:rPr>
              <a:t>  </a:t>
            </a:r>
            <a:r>
              <a:rPr lang="zh-CN" altLang="en-US" sz="2800">
                <a:latin typeface="隶书" pitchFamily="49" charset="-122"/>
                <a:ea typeface="隶书" pitchFamily="49" charset="-122"/>
              </a:rPr>
              <a:t>4  </a:t>
            </a:r>
            <a:r>
              <a:rPr lang="en-US" altLang="zh-CN" sz="2800">
                <a:latin typeface="隶书" pitchFamily="49" charset="-122"/>
                <a:ea typeface="隶书" pitchFamily="49" charset="-122"/>
              </a:rPr>
              <a:t>24</a:t>
            </a:r>
            <a:endParaRPr lang="zh-CN" altLang="zh-CN" sz="2800">
              <a:latin typeface="隶书" pitchFamily="49" charset="-122"/>
              <a:ea typeface="隶书" pitchFamily="49" charset="-122"/>
            </a:endParaRPr>
          </a:p>
        </p:txBody>
      </p:sp>
      <p:sp>
        <p:nvSpPr>
          <p:cNvPr id="1439804" name="Text Box 60"/>
          <p:cNvSpPr txBox="1">
            <a:spLocks noChangeArrowheads="1"/>
          </p:cNvSpPr>
          <p:nvPr/>
        </p:nvSpPr>
        <p:spPr bwMode="auto">
          <a:xfrm>
            <a:off x="6388100" y="1541463"/>
            <a:ext cx="18748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1  </a:t>
            </a:r>
            <a:r>
              <a:rPr lang="zh-CN" altLang="en-US" sz="2800">
                <a:latin typeface="隶书" pitchFamily="49" charset="-122"/>
                <a:ea typeface="隶书" pitchFamily="49" charset="-122"/>
              </a:rPr>
              <a:t>6</a:t>
            </a:r>
            <a:r>
              <a:rPr lang="zh-CN" altLang="zh-CN" sz="2800">
                <a:latin typeface="隶书" pitchFamily="49" charset="-122"/>
                <a:ea typeface="隶书" pitchFamily="49" charset="-122"/>
              </a:rPr>
              <a:t>  </a:t>
            </a:r>
            <a:r>
              <a:rPr lang="zh-CN" altLang="en-US" sz="2800">
                <a:latin typeface="隶书" pitchFamily="49" charset="-122"/>
                <a:ea typeface="隶书" pitchFamily="49" charset="-122"/>
              </a:rPr>
              <a:t>1</a:t>
            </a:r>
            <a:r>
              <a:rPr lang="en-US" altLang="zh-CN" sz="2800">
                <a:latin typeface="隶书" pitchFamily="49" charset="-122"/>
                <a:ea typeface="隶书" pitchFamily="49" charset="-122"/>
              </a:rPr>
              <a:t>5</a:t>
            </a:r>
            <a:endParaRPr lang="zh-CN" altLang="zh-CN" sz="2800">
              <a:latin typeface="隶书" pitchFamily="49" charset="-122"/>
              <a:ea typeface="隶书" pitchFamily="49" charset="-122"/>
            </a:endParaRPr>
          </a:p>
        </p:txBody>
      </p:sp>
      <p:sp>
        <p:nvSpPr>
          <p:cNvPr id="1439805" name="Text Box 61"/>
          <p:cNvSpPr txBox="1">
            <a:spLocks noChangeArrowheads="1"/>
          </p:cNvSpPr>
          <p:nvPr/>
        </p:nvSpPr>
        <p:spPr bwMode="auto">
          <a:xfrm>
            <a:off x="6388100" y="2684463"/>
            <a:ext cx="18748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3  </a:t>
            </a:r>
            <a:r>
              <a:rPr lang="zh-CN" altLang="en-US" sz="2800">
                <a:latin typeface="隶书" pitchFamily="49" charset="-122"/>
                <a:ea typeface="隶书" pitchFamily="49" charset="-122"/>
              </a:rPr>
              <a:t>1   </a:t>
            </a:r>
            <a:r>
              <a:rPr lang="en-US" altLang="zh-CN" sz="2800">
                <a:latin typeface="隶书" pitchFamily="49" charset="-122"/>
                <a:ea typeface="隶书" pitchFamily="49" charset="-122"/>
              </a:rPr>
              <a:t>9</a:t>
            </a:r>
            <a:endParaRPr lang="zh-CN" altLang="zh-CN" sz="2800">
              <a:latin typeface="隶书" pitchFamily="49" charset="-122"/>
              <a:ea typeface="隶书" pitchFamily="49" charset="-122"/>
            </a:endParaRPr>
          </a:p>
        </p:txBody>
      </p:sp>
      <p:sp>
        <p:nvSpPr>
          <p:cNvPr id="1439806" name="Text Box 62"/>
          <p:cNvSpPr txBox="1">
            <a:spLocks noChangeArrowheads="1"/>
          </p:cNvSpPr>
          <p:nvPr/>
        </p:nvSpPr>
        <p:spPr bwMode="auto">
          <a:xfrm>
            <a:off x="6388100" y="3827463"/>
            <a:ext cx="18748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latin typeface="隶书" pitchFamily="49" charset="-122"/>
                <a:ea typeface="隶书" pitchFamily="49" charset="-122"/>
              </a:rPr>
              <a:t>6  </a:t>
            </a:r>
            <a:r>
              <a:rPr lang="zh-CN" altLang="en-US" sz="2800">
                <a:latin typeface="隶书" pitchFamily="49" charset="-122"/>
                <a:ea typeface="隶书" pitchFamily="49" charset="-122"/>
              </a:rPr>
              <a:t>3</a:t>
            </a:r>
            <a:r>
              <a:rPr lang="zh-CN" altLang="zh-CN" sz="2800">
                <a:latin typeface="隶书" pitchFamily="49" charset="-122"/>
                <a:ea typeface="隶书" pitchFamily="49" charset="-122"/>
              </a:rPr>
              <a:t>  </a:t>
            </a:r>
            <a:r>
              <a:rPr lang="zh-CN" altLang="en-US" sz="2800">
                <a:latin typeface="隶书" pitchFamily="49" charset="-122"/>
                <a:ea typeface="隶书" pitchFamily="49" charset="-122"/>
              </a:rPr>
              <a:t>1</a:t>
            </a:r>
            <a:r>
              <a:rPr lang="en-US" altLang="zh-CN" sz="2800">
                <a:latin typeface="隶书" pitchFamily="49" charset="-122"/>
                <a:ea typeface="隶书" pitchFamily="49" charset="-122"/>
              </a:rPr>
              <a:t>4</a:t>
            </a:r>
            <a:endParaRPr lang="zh-CN" altLang="zh-CN" sz="2800">
              <a:latin typeface="隶书" pitchFamily="49" charset="-122"/>
              <a:ea typeface="隶书" pitchFamily="49" charset="-122"/>
            </a:endParaRPr>
          </a:p>
        </p:txBody>
      </p:sp>
      <p:sp>
        <p:nvSpPr>
          <p:cNvPr id="1439807" name="Text Box 63"/>
          <p:cNvSpPr txBox="1">
            <a:spLocks noChangeArrowheads="1"/>
          </p:cNvSpPr>
          <p:nvPr/>
        </p:nvSpPr>
        <p:spPr bwMode="auto">
          <a:xfrm>
            <a:off x="6388100" y="2303463"/>
            <a:ext cx="18748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en-US" sz="2800">
                <a:latin typeface="隶书" pitchFamily="49" charset="-122"/>
                <a:ea typeface="隶书" pitchFamily="49" charset="-122"/>
              </a:rPr>
              <a:t>2</a:t>
            </a:r>
            <a:r>
              <a:rPr lang="zh-CN" altLang="zh-CN" sz="2800">
                <a:latin typeface="隶书" pitchFamily="49" charset="-122"/>
                <a:ea typeface="隶书" pitchFamily="49" charset="-122"/>
              </a:rPr>
              <a:t>  </a:t>
            </a:r>
            <a:r>
              <a:rPr lang="zh-CN" altLang="en-US" sz="2800">
                <a:latin typeface="隶书" pitchFamily="49" charset="-122"/>
                <a:ea typeface="隶书" pitchFamily="49" charset="-122"/>
              </a:rPr>
              <a:t>5</a:t>
            </a:r>
            <a:r>
              <a:rPr lang="zh-CN" altLang="zh-CN" sz="2800">
                <a:latin typeface="隶书" pitchFamily="49" charset="-122"/>
                <a:ea typeface="隶书" pitchFamily="49" charset="-122"/>
              </a:rPr>
              <a:t>  1</a:t>
            </a:r>
            <a:r>
              <a:rPr lang="zh-CN" altLang="en-US" sz="2800">
                <a:latin typeface="隶书" pitchFamily="49" charset="-122"/>
                <a:ea typeface="隶书" pitchFamily="49" charset="-122"/>
              </a:rPr>
              <a:t>8</a:t>
            </a:r>
            <a:endParaRPr lang="zh-CN" altLang="zh-CN" sz="2800">
              <a:latin typeface="隶书" pitchFamily="49" charset="-122"/>
              <a:ea typeface="隶书" pitchFamily="49" charset="-122"/>
            </a:endParaRPr>
          </a:p>
        </p:txBody>
      </p:sp>
      <p:grpSp>
        <p:nvGrpSpPr>
          <p:cNvPr id="1439809" name="Group 65"/>
          <p:cNvGrpSpPr>
            <a:grpSpLocks/>
          </p:cNvGrpSpPr>
          <p:nvPr/>
        </p:nvGrpSpPr>
        <p:grpSpPr bwMode="auto">
          <a:xfrm>
            <a:off x="4602162" y="703263"/>
            <a:ext cx="3659188" cy="5740400"/>
            <a:chOff x="2956" y="443"/>
            <a:chExt cx="2305" cy="3616"/>
          </a:xfrm>
        </p:grpSpPr>
        <p:sp>
          <p:nvSpPr>
            <p:cNvPr id="1439782" name="Text Box 38"/>
            <p:cNvSpPr txBox="1">
              <a:spLocks noChangeArrowheads="1"/>
            </p:cNvSpPr>
            <p:nvPr/>
          </p:nvSpPr>
          <p:spPr bwMode="auto">
            <a:xfrm>
              <a:off x="4020" y="443"/>
              <a:ext cx="1115"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latin typeface="隶书" pitchFamily="49" charset="-122"/>
                  <a:ea typeface="隶书" pitchFamily="49" charset="-122"/>
                </a:rPr>
                <a:t>i   j  e</a:t>
              </a:r>
            </a:p>
          </p:txBody>
        </p:sp>
        <p:sp>
          <p:nvSpPr>
            <p:cNvPr id="1439783" name="Rectangle 39"/>
            <p:cNvSpPr>
              <a:spLocks noChangeArrowheads="1"/>
            </p:cNvSpPr>
            <p:nvPr/>
          </p:nvSpPr>
          <p:spPr bwMode="auto">
            <a:xfrm>
              <a:off x="3932" y="779"/>
              <a:ext cx="1323" cy="2448"/>
            </a:xfrm>
            <a:prstGeom prst="rect">
              <a:avLst/>
            </a:prstGeom>
            <a:noFill/>
            <a:ln w="12700" cap="rnd">
              <a:solidFill>
                <a:schemeClr val="tx1"/>
              </a:solidFill>
              <a:miter lim="800000"/>
              <a:headEnd/>
              <a:tailEnd/>
            </a:ln>
            <a:effectLst/>
          </p:spPr>
          <p:txBody>
            <a:bodyPr wrap="none" anchor="ctr"/>
            <a:lstStyle/>
            <a:p>
              <a:pPr algn="ctr">
                <a:lnSpc>
                  <a:spcPct val="100000"/>
                </a:lnSpc>
                <a:buClr>
                  <a:srgbClr val="CC99FF"/>
                </a:buClr>
                <a:buFont typeface="Monotype Sorts" pitchFamily="2" charset="2"/>
                <a:buNone/>
              </a:pPr>
              <a:endParaRPr lang="zh-CN" altLang="en-US" sz="2400">
                <a:latin typeface="Times New Roman" pitchFamily="18" charset="0"/>
              </a:endParaRPr>
            </a:p>
          </p:txBody>
        </p:sp>
        <p:sp>
          <p:nvSpPr>
            <p:cNvPr id="1439784" name="Line 40"/>
            <p:cNvSpPr>
              <a:spLocks noChangeShapeType="1"/>
            </p:cNvSpPr>
            <p:nvPr/>
          </p:nvSpPr>
          <p:spPr bwMode="auto">
            <a:xfrm>
              <a:off x="3932" y="2459"/>
              <a:ext cx="1323" cy="0"/>
            </a:xfrm>
            <a:prstGeom prst="line">
              <a:avLst/>
            </a:prstGeom>
            <a:noFill/>
            <a:ln w="12700" cap="rnd">
              <a:solidFill>
                <a:schemeClr val="tx1"/>
              </a:solidFill>
              <a:round/>
              <a:headEnd/>
              <a:tailEnd/>
            </a:ln>
            <a:effectLst/>
          </p:spPr>
          <p:txBody>
            <a:bodyPr/>
            <a:lstStyle/>
            <a:p>
              <a:endParaRPr lang="zh-CN" altLang="en-US"/>
            </a:p>
          </p:txBody>
        </p:sp>
        <p:sp>
          <p:nvSpPr>
            <p:cNvPr id="1439785" name="Line 41"/>
            <p:cNvSpPr>
              <a:spLocks noChangeShapeType="1"/>
            </p:cNvSpPr>
            <p:nvPr/>
          </p:nvSpPr>
          <p:spPr bwMode="auto">
            <a:xfrm>
              <a:off x="3932" y="2219"/>
              <a:ext cx="1323" cy="0"/>
            </a:xfrm>
            <a:prstGeom prst="line">
              <a:avLst/>
            </a:prstGeom>
            <a:noFill/>
            <a:ln w="12700" cap="rnd">
              <a:solidFill>
                <a:schemeClr val="tx1"/>
              </a:solidFill>
              <a:round/>
              <a:headEnd/>
              <a:tailEnd/>
            </a:ln>
            <a:effectLst/>
          </p:spPr>
          <p:txBody>
            <a:bodyPr/>
            <a:lstStyle/>
            <a:p>
              <a:endParaRPr lang="zh-CN" altLang="en-US"/>
            </a:p>
          </p:txBody>
        </p:sp>
        <p:sp>
          <p:nvSpPr>
            <p:cNvPr id="1439786" name="Line 42"/>
            <p:cNvSpPr>
              <a:spLocks noChangeShapeType="1"/>
            </p:cNvSpPr>
            <p:nvPr/>
          </p:nvSpPr>
          <p:spPr bwMode="auto">
            <a:xfrm>
              <a:off x="3932" y="1979"/>
              <a:ext cx="1323" cy="0"/>
            </a:xfrm>
            <a:prstGeom prst="line">
              <a:avLst/>
            </a:prstGeom>
            <a:noFill/>
            <a:ln w="12700" cap="rnd">
              <a:solidFill>
                <a:schemeClr val="tx1"/>
              </a:solidFill>
              <a:round/>
              <a:headEnd/>
              <a:tailEnd/>
            </a:ln>
            <a:effectLst/>
          </p:spPr>
          <p:txBody>
            <a:bodyPr/>
            <a:lstStyle/>
            <a:p>
              <a:endParaRPr lang="zh-CN" altLang="en-US"/>
            </a:p>
          </p:txBody>
        </p:sp>
        <p:sp>
          <p:nvSpPr>
            <p:cNvPr id="1439787" name="Line 43"/>
            <p:cNvSpPr>
              <a:spLocks noChangeShapeType="1"/>
            </p:cNvSpPr>
            <p:nvPr/>
          </p:nvSpPr>
          <p:spPr bwMode="auto">
            <a:xfrm>
              <a:off x="3932" y="1739"/>
              <a:ext cx="1323" cy="0"/>
            </a:xfrm>
            <a:prstGeom prst="line">
              <a:avLst/>
            </a:prstGeom>
            <a:noFill/>
            <a:ln w="12700" cap="rnd">
              <a:solidFill>
                <a:schemeClr val="tx1"/>
              </a:solidFill>
              <a:round/>
              <a:headEnd/>
              <a:tailEnd/>
            </a:ln>
            <a:effectLst/>
          </p:spPr>
          <p:txBody>
            <a:bodyPr/>
            <a:lstStyle/>
            <a:p>
              <a:endParaRPr lang="zh-CN" altLang="en-US"/>
            </a:p>
          </p:txBody>
        </p:sp>
        <p:sp>
          <p:nvSpPr>
            <p:cNvPr id="1439788" name="Line 44"/>
            <p:cNvSpPr>
              <a:spLocks noChangeShapeType="1"/>
            </p:cNvSpPr>
            <p:nvPr/>
          </p:nvSpPr>
          <p:spPr bwMode="auto">
            <a:xfrm>
              <a:off x="3932" y="1499"/>
              <a:ext cx="1323" cy="0"/>
            </a:xfrm>
            <a:prstGeom prst="line">
              <a:avLst/>
            </a:prstGeom>
            <a:noFill/>
            <a:ln w="12700" cap="rnd">
              <a:solidFill>
                <a:schemeClr val="tx1"/>
              </a:solidFill>
              <a:round/>
              <a:headEnd/>
              <a:tailEnd/>
            </a:ln>
            <a:effectLst/>
          </p:spPr>
          <p:txBody>
            <a:bodyPr/>
            <a:lstStyle/>
            <a:p>
              <a:endParaRPr lang="zh-CN" altLang="en-US"/>
            </a:p>
          </p:txBody>
        </p:sp>
        <p:sp>
          <p:nvSpPr>
            <p:cNvPr id="1439789" name="Line 45"/>
            <p:cNvSpPr>
              <a:spLocks noChangeShapeType="1"/>
            </p:cNvSpPr>
            <p:nvPr/>
          </p:nvSpPr>
          <p:spPr bwMode="auto">
            <a:xfrm>
              <a:off x="3932" y="1259"/>
              <a:ext cx="1323" cy="0"/>
            </a:xfrm>
            <a:prstGeom prst="line">
              <a:avLst/>
            </a:prstGeom>
            <a:noFill/>
            <a:ln w="12700" cap="rnd">
              <a:solidFill>
                <a:schemeClr val="tx1"/>
              </a:solidFill>
              <a:round/>
              <a:headEnd/>
              <a:tailEnd/>
            </a:ln>
            <a:effectLst/>
          </p:spPr>
          <p:txBody>
            <a:bodyPr/>
            <a:lstStyle/>
            <a:p>
              <a:endParaRPr lang="zh-CN" altLang="en-US"/>
            </a:p>
          </p:txBody>
        </p:sp>
        <p:sp>
          <p:nvSpPr>
            <p:cNvPr id="1439790" name="Line 46"/>
            <p:cNvSpPr>
              <a:spLocks noChangeShapeType="1"/>
            </p:cNvSpPr>
            <p:nvPr/>
          </p:nvSpPr>
          <p:spPr bwMode="auto">
            <a:xfrm>
              <a:off x="3932" y="1019"/>
              <a:ext cx="1323" cy="0"/>
            </a:xfrm>
            <a:prstGeom prst="line">
              <a:avLst/>
            </a:prstGeom>
            <a:noFill/>
            <a:ln w="12700" cap="rnd">
              <a:solidFill>
                <a:schemeClr val="tx1"/>
              </a:solidFill>
              <a:round/>
              <a:headEnd/>
              <a:tailEnd/>
            </a:ln>
            <a:effectLst/>
          </p:spPr>
          <p:txBody>
            <a:bodyPr/>
            <a:lstStyle/>
            <a:p>
              <a:endParaRPr lang="zh-CN" altLang="en-US"/>
            </a:p>
          </p:txBody>
        </p:sp>
        <p:sp>
          <p:nvSpPr>
            <p:cNvPr id="1439791" name="Line 47"/>
            <p:cNvSpPr>
              <a:spLocks noChangeShapeType="1"/>
            </p:cNvSpPr>
            <p:nvPr/>
          </p:nvSpPr>
          <p:spPr bwMode="auto">
            <a:xfrm>
              <a:off x="3932" y="2699"/>
              <a:ext cx="1323" cy="0"/>
            </a:xfrm>
            <a:prstGeom prst="line">
              <a:avLst/>
            </a:prstGeom>
            <a:noFill/>
            <a:ln w="12700" cap="rnd">
              <a:solidFill>
                <a:schemeClr val="tx1"/>
              </a:solidFill>
              <a:round/>
              <a:headEnd/>
              <a:tailEnd/>
            </a:ln>
            <a:effectLst/>
          </p:spPr>
          <p:txBody>
            <a:bodyPr/>
            <a:lstStyle/>
            <a:p>
              <a:endParaRPr lang="zh-CN" altLang="en-US"/>
            </a:p>
          </p:txBody>
        </p:sp>
        <p:sp>
          <p:nvSpPr>
            <p:cNvPr id="1439792" name="Line 48"/>
            <p:cNvSpPr>
              <a:spLocks noChangeShapeType="1"/>
            </p:cNvSpPr>
            <p:nvPr/>
          </p:nvSpPr>
          <p:spPr bwMode="auto">
            <a:xfrm>
              <a:off x="3932" y="2939"/>
              <a:ext cx="1323" cy="0"/>
            </a:xfrm>
            <a:prstGeom prst="line">
              <a:avLst/>
            </a:prstGeom>
            <a:noFill/>
            <a:ln w="12700" cap="rnd">
              <a:solidFill>
                <a:schemeClr val="tx1"/>
              </a:solidFill>
              <a:round/>
              <a:headEnd/>
              <a:tailEnd/>
            </a:ln>
            <a:effectLst/>
          </p:spPr>
          <p:txBody>
            <a:bodyPr/>
            <a:lstStyle/>
            <a:p>
              <a:endParaRPr lang="zh-CN" altLang="en-US"/>
            </a:p>
          </p:txBody>
        </p:sp>
        <p:sp>
          <p:nvSpPr>
            <p:cNvPr id="1439793" name="Text Box 49"/>
            <p:cNvSpPr txBox="1">
              <a:spLocks noChangeArrowheads="1"/>
            </p:cNvSpPr>
            <p:nvPr/>
          </p:nvSpPr>
          <p:spPr bwMode="auto">
            <a:xfrm>
              <a:off x="3577" y="731"/>
              <a:ext cx="421" cy="2482"/>
            </a:xfrm>
            <a:prstGeom prst="rect">
              <a:avLst/>
            </a:prstGeom>
            <a:noFill/>
            <a:ln w="12700" cap="rnd">
              <a:noFill/>
              <a:miter lim="800000"/>
              <a:headEnd/>
              <a:tailEnd/>
            </a:ln>
            <a:effectLst/>
          </p:spPr>
          <p:txBody>
            <a:bodyPr>
              <a:spAutoFit/>
            </a:bodyPr>
            <a:lstStyle/>
            <a:p>
              <a:pPr algn="ctr">
                <a:lnSpc>
                  <a:spcPct val="100000"/>
                </a:lnSpc>
                <a:spcBef>
                  <a:spcPct val="0"/>
                </a:spcBef>
                <a:buClrTx/>
                <a:buFontTx/>
                <a:buNone/>
              </a:pPr>
              <a:r>
                <a:rPr lang="en-US" altLang="zh-CN" sz="2500" dirty="0">
                  <a:latin typeface="宋体" charset="-122"/>
                </a:rPr>
                <a:t>1</a:t>
              </a:r>
            </a:p>
            <a:p>
              <a:pPr algn="ctr">
                <a:lnSpc>
                  <a:spcPct val="100000"/>
                </a:lnSpc>
                <a:spcBef>
                  <a:spcPct val="0"/>
                </a:spcBef>
                <a:buClrTx/>
                <a:buFontTx/>
                <a:buNone/>
              </a:pPr>
              <a:r>
                <a:rPr lang="en-US" altLang="zh-CN" sz="2500" dirty="0">
                  <a:latin typeface="宋体" charset="-122"/>
                </a:rPr>
                <a:t>2</a:t>
              </a:r>
            </a:p>
            <a:p>
              <a:pPr algn="ctr">
                <a:lnSpc>
                  <a:spcPct val="100000"/>
                </a:lnSpc>
                <a:spcBef>
                  <a:spcPct val="0"/>
                </a:spcBef>
                <a:buClrTx/>
                <a:buFontTx/>
                <a:buNone/>
              </a:pPr>
              <a:r>
                <a:rPr lang="en-US" altLang="zh-CN" sz="2500" dirty="0">
                  <a:latin typeface="宋体" charset="-122"/>
                </a:rPr>
                <a:t>3</a:t>
              </a:r>
            </a:p>
            <a:p>
              <a:pPr algn="ctr">
                <a:lnSpc>
                  <a:spcPct val="100000"/>
                </a:lnSpc>
                <a:spcBef>
                  <a:spcPct val="0"/>
                </a:spcBef>
                <a:buClrTx/>
                <a:buFontTx/>
                <a:buNone/>
              </a:pPr>
              <a:r>
                <a:rPr lang="en-US" altLang="zh-CN" sz="2500" dirty="0">
                  <a:latin typeface="宋体" charset="-122"/>
                </a:rPr>
                <a:t>4</a:t>
              </a:r>
            </a:p>
            <a:p>
              <a:pPr algn="ctr">
                <a:lnSpc>
                  <a:spcPct val="100000"/>
                </a:lnSpc>
                <a:spcBef>
                  <a:spcPct val="0"/>
                </a:spcBef>
                <a:buClrTx/>
                <a:buFontTx/>
                <a:buNone/>
              </a:pPr>
              <a:r>
                <a:rPr lang="en-US" altLang="zh-CN" sz="2500" dirty="0">
                  <a:latin typeface="宋体" charset="-122"/>
                </a:rPr>
                <a:t>5</a:t>
              </a:r>
            </a:p>
            <a:p>
              <a:pPr algn="ctr">
                <a:lnSpc>
                  <a:spcPct val="100000"/>
                </a:lnSpc>
                <a:spcBef>
                  <a:spcPct val="0"/>
                </a:spcBef>
                <a:buClrTx/>
                <a:buFontTx/>
                <a:buNone/>
              </a:pPr>
              <a:r>
                <a:rPr lang="en-US" altLang="zh-CN" sz="2500" dirty="0">
                  <a:latin typeface="宋体" charset="-122"/>
                </a:rPr>
                <a:t>6</a:t>
              </a:r>
            </a:p>
            <a:p>
              <a:pPr algn="ctr">
                <a:lnSpc>
                  <a:spcPct val="100000"/>
                </a:lnSpc>
                <a:spcBef>
                  <a:spcPct val="0"/>
                </a:spcBef>
                <a:buClrTx/>
                <a:buFontTx/>
                <a:buNone/>
              </a:pPr>
              <a:r>
                <a:rPr lang="en-US" altLang="zh-CN" sz="2500" dirty="0">
                  <a:latin typeface="宋体" charset="-122"/>
                </a:rPr>
                <a:t>7</a:t>
              </a:r>
            </a:p>
            <a:p>
              <a:pPr algn="ctr">
                <a:lnSpc>
                  <a:spcPct val="100000"/>
                </a:lnSpc>
                <a:spcBef>
                  <a:spcPct val="0"/>
                </a:spcBef>
                <a:buClrTx/>
                <a:buFontTx/>
                <a:buNone/>
              </a:pPr>
              <a:r>
                <a:rPr lang="en-US" altLang="zh-CN" sz="2500" dirty="0">
                  <a:latin typeface="宋体" charset="-122"/>
                </a:rPr>
                <a:t>8</a:t>
              </a:r>
            </a:p>
            <a:p>
              <a:pPr algn="ctr">
                <a:lnSpc>
                  <a:spcPct val="100000"/>
                </a:lnSpc>
                <a:spcBef>
                  <a:spcPct val="0"/>
                </a:spcBef>
                <a:buClrTx/>
                <a:buFontTx/>
                <a:buNone/>
              </a:pPr>
              <a:endParaRPr lang="en-US" altLang="zh-CN" sz="2500" dirty="0">
                <a:latin typeface="宋体" charset="-122"/>
              </a:endParaRPr>
            </a:p>
            <a:p>
              <a:pPr algn="ctr">
                <a:lnSpc>
                  <a:spcPct val="100000"/>
                </a:lnSpc>
                <a:spcBef>
                  <a:spcPct val="0"/>
                </a:spcBef>
                <a:buClrTx/>
                <a:buFontTx/>
                <a:buNone/>
              </a:pPr>
              <a:endParaRPr lang="zh-CN" altLang="en-US" sz="2500" dirty="0">
                <a:latin typeface="宋体" charset="-122"/>
              </a:endParaRPr>
            </a:p>
          </p:txBody>
        </p:sp>
        <p:sp>
          <p:nvSpPr>
            <p:cNvPr id="1439794" name="Text Box 50"/>
            <p:cNvSpPr txBox="1">
              <a:spLocks noChangeArrowheads="1"/>
            </p:cNvSpPr>
            <p:nvPr/>
          </p:nvSpPr>
          <p:spPr bwMode="auto">
            <a:xfrm>
              <a:off x="2956" y="683"/>
              <a:ext cx="931"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dirty="0" err="1" smtClean="0">
                  <a:latin typeface="Times New Roman" pitchFamily="18" charset="0"/>
                  <a:ea typeface="隶书" pitchFamily="49" charset="-122"/>
                </a:rPr>
                <a:t>T.data</a:t>
              </a:r>
              <a:endParaRPr lang="en-US" altLang="zh-CN" sz="2800" dirty="0">
                <a:latin typeface="Times New Roman" pitchFamily="18" charset="0"/>
                <a:ea typeface="隶书" pitchFamily="49" charset="-122"/>
              </a:endParaRPr>
            </a:p>
          </p:txBody>
        </p:sp>
        <p:grpSp>
          <p:nvGrpSpPr>
            <p:cNvPr id="1439795" name="Group 51"/>
            <p:cNvGrpSpPr>
              <a:grpSpLocks/>
            </p:cNvGrpSpPr>
            <p:nvPr/>
          </p:nvGrpSpPr>
          <p:grpSpPr bwMode="auto">
            <a:xfrm>
              <a:off x="3931" y="3275"/>
              <a:ext cx="1330" cy="720"/>
              <a:chOff x="3744" y="3216"/>
              <a:chExt cx="1056" cy="720"/>
            </a:xfrm>
          </p:grpSpPr>
          <p:sp>
            <p:nvSpPr>
              <p:cNvPr id="1439796" name="Rectangle 52"/>
              <p:cNvSpPr>
                <a:spLocks noChangeArrowheads="1"/>
              </p:cNvSpPr>
              <p:nvPr/>
            </p:nvSpPr>
            <p:spPr bwMode="auto">
              <a:xfrm>
                <a:off x="3744" y="3216"/>
                <a:ext cx="1056" cy="72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39797" name="Line 53"/>
              <p:cNvSpPr>
                <a:spLocks noChangeShapeType="1"/>
              </p:cNvSpPr>
              <p:nvPr/>
            </p:nvSpPr>
            <p:spPr bwMode="auto">
              <a:xfrm flipV="1">
                <a:off x="3744" y="3429"/>
                <a:ext cx="1056" cy="0"/>
              </a:xfrm>
              <a:prstGeom prst="line">
                <a:avLst/>
              </a:prstGeom>
              <a:noFill/>
              <a:ln w="12700" cap="rnd">
                <a:solidFill>
                  <a:schemeClr val="tx1"/>
                </a:solidFill>
                <a:round/>
                <a:headEnd/>
                <a:tailEnd/>
              </a:ln>
              <a:effectLst/>
            </p:spPr>
            <p:txBody>
              <a:bodyPr/>
              <a:lstStyle/>
              <a:p>
                <a:endParaRPr lang="zh-CN" altLang="en-US"/>
              </a:p>
            </p:txBody>
          </p:sp>
          <p:sp>
            <p:nvSpPr>
              <p:cNvPr id="1439798" name="Line 54"/>
              <p:cNvSpPr>
                <a:spLocks noChangeShapeType="1"/>
              </p:cNvSpPr>
              <p:nvPr/>
            </p:nvSpPr>
            <p:spPr bwMode="auto">
              <a:xfrm flipV="1">
                <a:off x="3744" y="3670"/>
                <a:ext cx="1056" cy="0"/>
              </a:xfrm>
              <a:prstGeom prst="line">
                <a:avLst/>
              </a:prstGeom>
              <a:noFill/>
              <a:ln w="12700" cap="rnd">
                <a:solidFill>
                  <a:schemeClr val="tx1"/>
                </a:solidFill>
                <a:round/>
                <a:headEnd/>
                <a:tailEnd/>
              </a:ln>
              <a:effectLst/>
            </p:spPr>
            <p:txBody>
              <a:bodyPr/>
              <a:lstStyle/>
              <a:p>
                <a:endParaRPr lang="zh-CN" altLang="en-US"/>
              </a:p>
            </p:txBody>
          </p:sp>
        </p:grpSp>
        <p:sp>
          <p:nvSpPr>
            <p:cNvPr id="1439799" name="Text Box 55"/>
            <p:cNvSpPr txBox="1">
              <a:spLocks noChangeArrowheads="1"/>
            </p:cNvSpPr>
            <p:nvPr/>
          </p:nvSpPr>
          <p:spPr bwMode="auto">
            <a:xfrm>
              <a:off x="3029" y="3275"/>
              <a:ext cx="1263" cy="784"/>
            </a:xfrm>
            <a:prstGeom prst="rect">
              <a:avLst/>
            </a:prstGeom>
            <a:noFill/>
            <a:ln w="12700" cap="rnd">
              <a:noFill/>
              <a:miter lim="800000"/>
              <a:headEnd/>
              <a:tailEnd/>
            </a:ln>
            <a:effectLst/>
          </p:spPr>
          <p:txBody>
            <a:bodyPr>
              <a:spAutoFit/>
            </a:bodyPr>
            <a:lstStyle/>
            <a:p>
              <a:pPr algn="ctr">
                <a:spcBef>
                  <a:spcPct val="0"/>
                </a:spcBef>
                <a:buClrTx/>
                <a:buFontTx/>
                <a:buNone/>
              </a:pPr>
              <a:r>
                <a:rPr lang="en-US" altLang="zh-CN" sz="2800" dirty="0" err="1" smtClean="0">
                  <a:latin typeface="宋体" charset="-122"/>
                </a:rPr>
                <a:t>T.Mu</a:t>
              </a:r>
              <a:endParaRPr lang="en-US" altLang="zh-CN" sz="2800" dirty="0">
                <a:latin typeface="宋体" charset="-122"/>
              </a:endParaRPr>
            </a:p>
            <a:p>
              <a:pPr algn="ctr">
                <a:spcBef>
                  <a:spcPct val="0"/>
                </a:spcBef>
                <a:buClrTx/>
                <a:buFontTx/>
                <a:buNone/>
              </a:pPr>
              <a:r>
                <a:rPr lang="en-US" altLang="zh-CN" sz="2800" dirty="0" smtClean="0">
                  <a:latin typeface="宋体" charset="-122"/>
                </a:rPr>
                <a:t>T.nu</a:t>
              </a:r>
              <a:endParaRPr lang="en-US" altLang="zh-CN" sz="2800" dirty="0">
                <a:latin typeface="宋体" charset="-122"/>
              </a:endParaRPr>
            </a:p>
            <a:p>
              <a:pPr algn="ctr">
                <a:spcBef>
                  <a:spcPct val="0"/>
                </a:spcBef>
                <a:buClrTx/>
                <a:buFontTx/>
                <a:buNone/>
              </a:pPr>
              <a:r>
                <a:rPr lang="en-US" altLang="zh-CN" sz="2800" dirty="0" err="1" smtClean="0">
                  <a:latin typeface="宋体" charset="-122"/>
                </a:rPr>
                <a:t>T.tu</a:t>
              </a:r>
              <a:endParaRPr lang="en-US" altLang="zh-CN" sz="2800" dirty="0">
                <a:latin typeface="宋体" charset="-122"/>
              </a:endParaRPr>
            </a:p>
          </p:txBody>
        </p:sp>
        <p:sp>
          <p:nvSpPr>
            <p:cNvPr id="1439808" name="Text Box 64"/>
            <p:cNvSpPr txBox="1">
              <a:spLocks noChangeArrowheads="1"/>
            </p:cNvSpPr>
            <p:nvPr/>
          </p:nvSpPr>
          <p:spPr bwMode="auto">
            <a:xfrm>
              <a:off x="4279" y="3259"/>
              <a:ext cx="661" cy="784"/>
            </a:xfrm>
            <a:prstGeom prst="rect">
              <a:avLst/>
            </a:prstGeom>
            <a:noFill/>
            <a:ln w="12700" cap="rnd">
              <a:noFill/>
              <a:miter lim="800000"/>
              <a:headEnd/>
              <a:tailEnd/>
            </a:ln>
            <a:effectLst/>
          </p:spPr>
          <p:txBody>
            <a:bodyPr>
              <a:spAutoFit/>
            </a:bodyPr>
            <a:lstStyle/>
            <a:p>
              <a:pPr algn="ctr">
                <a:spcBef>
                  <a:spcPct val="0"/>
                </a:spcBef>
                <a:buClrTx/>
                <a:buFontTx/>
                <a:buNone/>
              </a:pPr>
              <a:r>
                <a:rPr lang="en-US" altLang="zh-CN" sz="2800" dirty="0" smtClean="0">
                  <a:latin typeface="宋体" charset="-122"/>
                </a:rPr>
                <a:t>7</a:t>
              </a:r>
              <a:endParaRPr lang="en-US" altLang="zh-CN" sz="2800" dirty="0">
                <a:latin typeface="宋体" charset="-122"/>
              </a:endParaRPr>
            </a:p>
            <a:p>
              <a:pPr algn="ctr">
                <a:spcBef>
                  <a:spcPct val="0"/>
                </a:spcBef>
                <a:buClrTx/>
                <a:buFontTx/>
                <a:buNone/>
              </a:pPr>
              <a:r>
                <a:rPr lang="en-US" altLang="zh-CN" sz="2800" dirty="0" smtClean="0">
                  <a:latin typeface="宋体" charset="-122"/>
                </a:rPr>
                <a:t>6</a:t>
              </a:r>
              <a:endParaRPr lang="en-US" altLang="zh-CN" sz="2800" dirty="0">
                <a:latin typeface="宋体" charset="-122"/>
              </a:endParaRPr>
            </a:p>
            <a:p>
              <a:pPr algn="ctr">
                <a:spcBef>
                  <a:spcPct val="0"/>
                </a:spcBef>
                <a:buClrTx/>
                <a:buFontTx/>
                <a:buNone/>
              </a:pPr>
              <a:r>
                <a:rPr lang="en-US" altLang="zh-CN" sz="2800" dirty="0">
                  <a:latin typeface="宋体" charset="-122"/>
                </a:rPr>
                <a:t>8</a:t>
              </a:r>
            </a:p>
          </p:txBody>
        </p:sp>
      </p:grpSp>
      <p:sp>
        <p:nvSpPr>
          <p:cNvPr id="1439810" name="AutoShape 66"/>
          <p:cNvSpPr>
            <a:spLocks noChangeArrowheads="1"/>
          </p:cNvSpPr>
          <p:nvPr/>
        </p:nvSpPr>
        <p:spPr bwMode="auto">
          <a:xfrm>
            <a:off x="3727450" y="2924175"/>
            <a:ext cx="1219200" cy="457200"/>
          </a:xfrm>
          <a:prstGeom prst="rightArrow">
            <a:avLst>
              <a:gd name="adj1" fmla="val 50000"/>
              <a:gd name="adj2" fmla="val 66667"/>
            </a:avLst>
          </a:prstGeom>
          <a:solidFill>
            <a:schemeClr val="tx1"/>
          </a:solidFill>
          <a:ln w="12700" cap="rnd">
            <a:solidFill>
              <a:schemeClr val="tx1"/>
            </a:solidFill>
            <a:miter lim="800000"/>
            <a:headEnd/>
            <a:tailEnd/>
          </a:ln>
          <a:effectLst/>
        </p:spPr>
        <p:txBody>
          <a:bodyPr wrap="none" anchor="ct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9810"/>
                                        </p:tgtEl>
                                        <p:attrNameLst>
                                          <p:attrName>style.visibility</p:attrName>
                                        </p:attrNameLst>
                                      </p:cBhvr>
                                      <p:to>
                                        <p:strVal val="visible"/>
                                      </p:to>
                                    </p:set>
                                    <p:animEffect transition="in" filter="wipe(left)">
                                      <p:cBhvr>
                                        <p:cTn id="7" dur="500"/>
                                        <p:tgtEl>
                                          <p:spTgt spid="1439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9809"/>
                                        </p:tgtEl>
                                        <p:attrNameLst>
                                          <p:attrName>style.visibility</p:attrName>
                                        </p:attrNameLst>
                                      </p:cBhvr>
                                      <p:to>
                                        <p:strVal val="visible"/>
                                      </p:to>
                                    </p:set>
                                    <p:animEffect transition="in" filter="wipe(left)">
                                      <p:cBhvr>
                                        <p:cTn id="12" dur="500"/>
                                        <p:tgtEl>
                                          <p:spTgt spid="143980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398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98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398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398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3980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3980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3980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39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9800" grpId="0"/>
      <p:bldP spid="1439801" grpId="0"/>
      <p:bldP spid="1439802" grpId="0"/>
      <p:bldP spid="1439803" grpId="0"/>
      <p:bldP spid="1439804" grpId="0"/>
      <p:bldP spid="1439805" grpId="0"/>
      <p:bldP spid="1439806" grpId="0"/>
      <p:bldP spid="1439807" grpId="0"/>
      <p:bldP spid="14398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48981EA6-D638-467D-A285-B714DC820D39}" type="slidenum">
              <a:rPr lang="zh-CN" altLang="en-US" b="1">
                <a:solidFill>
                  <a:srgbClr val="66CCFF"/>
                </a:solidFill>
              </a:rPr>
              <a:pPr/>
              <a:t>52</a:t>
            </a:fld>
            <a:r>
              <a:rPr lang="en-US" altLang="zh-CN" b="1"/>
              <a:t> </a:t>
            </a:r>
            <a:r>
              <a:rPr lang="zh-CN" altLang="en-US"/>
              <a:t>页</a:t>
            </a:r>
            <a:endParaRPr lang="zh-CN" altLang="en-US" sz="1800">
              <a:latin typeface="Arial" charset="0"/>
            </a:endParaRPr>
          </a:p>
        </p:txBody>
      </p:sp>
      <p:sp>
        <p:nvSpPr>
          <p:cNvPr id="1440770"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40771" name="Rectangle 3"/>
          <p:cNvSpPr>
            <a:spLocks noGrp="1" noChangeArrowheads="1"/>
          </p:cNvSpPr>
          <p:nvPr>
            <p:ph type="body" idx="1"/>
          </p:nvPr>
        </p:nvSpPr>
        <p:spPr>
          <a:xfrm>
            <a:off x="201613" y="773113"/>
            <a:ext cx="8691562" cy="5895975"/>
          </a:xfrm>
        </p:spPr>
        <p:txBody>
          <a:bodyPr/>
          <a:lstStyle/>
          <a:p>
            <a:pPr marL="449263" indent="-449263">
              <a:buFont typeface="Wingdings" pitchFamily="2" charset="2"/>
              <a:buNone/>
            </a:pPr>
            <a:r>
              <a:rPr lang="zh-CN" altLang="en-US" sz="3200" dirty="0">
                <a:solidFill>
                  <a:srgbClr val="FFFF66"/>
                </a:solidFill>
              </a:rPr>
              <a:t>转置运算算法</a:t>
            </a:r>
          </a:p>
          <a:p>
            <a:pPr marL="449263" indent="-449263">
              <a:buFont typeface="Wingdings" pitchFamily="2" charset="2"/>
              <a:buNone/>
            </a:pPr>
            <a:r>
              <a:rPr lang="en-US" altLang="zh-CN" sz="3200" dirty="0" err="1">
                <a:solidFill>
                  <a:schemeClr val="tx1"/>
                </a:solidFill>
              </a:rPr>
              <a:t>TransposeSMatrix</a:t>
            </a:r>
            <a:r>
              <a:rPr lang="en-US" altLang="zh-CN" sz="3200" dirty="0">
                <a:solidFill>
                  <a:schemeClr val="tx1"/>
                </a:solidFill>
              </a:rPr>
              <a:t>(</a:t>
            </a:r>
            <a:r>
              <a:rPr lang="en-US" altLang="zh-CN" sz="3200" dirty="0" err="1">
                <a:solidFill>
                  <a:schemeClr val="tx1"/>
                </a:solidFill>
              </a:rPr>
              <a:t>TSMatrix</a:t>
            </a:r>
            <a:r>
              <a:rPr lang="en-US" altLang="zh-CN" sz="3200" dirty="0">
                <a:solidFill>
                  <a:schemeClr val="tx1"/>
                </a:solidFill>
              </a:rPr>
              <a:t> M, </a:t>
            </a:r>
            <a:r>
              <a:rPr lang="en-US" altLang="zh-CN" sz="3200" dirty="0" err="1">
                <a:solidFill>
                  <a:schemeClr val="tx1"/>
                </a:solidFill>
              </a:rPr>
              <a:t>TSMatrix</a:t>
            </a:r>
            <a:r>
              <a:rPr lang="en-US" altLang="zh-CN" sz="3200" dirty="0">
                <a:solidFill>
                  <a:schemeClr val="tx1"/>
                </a:solidFill>
              </a:rPr>
              <a:t> &amp;T) </a:t>
            </a:r>
            <a:endParaRPr lang="zh-CN" altLang="en-US" sz="3200" dirty="0">
              <a:solidFill>
                <a:schemeClr val="tx1"/>
              </a:solidFill>
            </a:endParaRPr>
          </a:p>
          <a:p>
            <a:pPr marL="449263" indent="-449263"/>
            <a:r>
              <a:rPr lang="zh-CN" altLang="en-US" sz="3200" dirty="0"/>
              <a:t>基本思想</a:t>
            </a:r>
          </a:p>
          <a:p>
            <a:pPr marL="449263" indent="-449263">
              <a:buFont typeface="Wingdings" pitchFamily="2" charset="2"/>
              <a:buNone/>
            </a:pPr>
            <a:r>
              <a:rPr lang="zh-CN" altLang="en-US" sz="2800" dirty="0">
                <a:solidFill>
                  <a:schemeClr val="tx1"/>
                </a:solidFill>
              </a:rPr>
              <a:t>	     </a:t>
            </a:r>
            <a:endParaRPr lang="en-US" altLang="zh-CN" sz="2800" dirty="0" smtClean="0">
              <a:solidFill>
                <a:schemeClr val="tx1"/>
              </a:solidFill>
            </a:endParaRPr>
          </a:p>
          <a:p>
            <a:pPr marL="449263" indent="-449263">
              <a:buFont typeface="Wingdings" pitchFamily="2" charset="2"/>
              <a:buNone/>
            </a:pPr>
            <a:endParaRPr lang="en-US" altLang="zh-CN" sz="2800" dirty="0" smtClean="0">
              <a:solidFill>
                <a:schemeClr val="tx1"/>
              </a:solidFill>
            </a:endParaRPr>
          </a:p>
          <a:p>
            <a:pPr marL="449263" indent="-449263">
              <a:buFont typeface="Wingdings" pitchFamily="2" charset="2"/>
              <a:buNone/>
            </a:pPr>
            <a:r>
              <a:rPr lang="en-US" altLang="zh-CN" sz="2800" dirty="0" smtClean="0">
                <a:solidFill>
                  <a:schemeClr val="tx1"/>
                </a:solidFill>
              </a:rPr>
              <a:t>	</a:t>
            </a:r>
            <a:endParaRPr lang="zh-CN" altLang="en-US" sz="2800" dirty="0">
              <a:solidFill>
                <a:schemeClr val="tx1"/>
              </a:solidFill>
            </a:endParaRPr>
          </a:p>
        </p:txBody>
      </p:sp>
      <p:sp>
        <p:nvSpPr>
          <p:cNvPr id="5" name="Rectangle 27"/>
          <p:cNvSpPr>
            <a:spLocks noChangeArrowheads="1"/>
          </p:cNvSpPr>
          <p:nvPr/>
        </p:nvSpPr>
        <p:spPr bwMode="auto">
          <a:xfrm>
            <a:off x="2749550" y="2058388"/>
            <a:ext cx="5022850" cy="1237262"/>
          </a:xfrm>
          <a:prstGeom prst="rect">
            <a:avLst/>
          </a:prstGeom>
          <a:noFill/>
          <a:ln w="12700" cap="sq">
            <a:solidFill>
              <a:srgbClr val="FF0000"/>
            </a:solidFill>
            <a:miter lim="800000"/>
            <a:headEnd/>
            <a:tailEnd/>
          </a:ln>
          <a:effectLst/>
        </p:spPr>
        <p:txBody>
          <a:bodyPr wrap="square">
            <a:spAutoFit/>
          </a:bodyPr>
          <a:lstStyle/>
          <a:p>
            <a:pPr algn="l">
              <a:spcBef>
                <a:spcPct val="20000"/>
              </a:spcBef>
              <a:buNone/>
            </a:pPr>
            <a:r>
              <a:rPr lang="zh-CN" altLang="en-US" sz="2400" dirty="0" smtClean="0"/>
              <a:t>按照</a:t>
            </a:r>
            <a:r>
              <a:rPr lang="en-US" altLang="zh-CN" sz="2400" dirty="0"/>
              <a:t>M</a:t>
            </a:r>
            <a:r>
              <a:rPr lang="zh-CN" altLang="en-US" sz="2400" dirty="0"/>
              <a:t>的列序，</a:t>
            </a:r>
          </a:p>
          <a:p>
            <a:pPr algn="l">
              <a:spcBef>
                <a:spcPct val="20000"/>
              </a:spcBef>
              <a:buNone/>
            </a:pPr>
            <a:r>
              <a:rPr lang="zh-CN" altLang="en-US" sz="2400" dirty="0"/>
              <a:t>依次从</a:t>
            </a:r>
            <a:r>
              <a:rPr lang="en-US" altLang="zh-CN" sz="2400" dirty="0"/>
              <a:t>M</a:t>
            </a:r>
            <a:r>
              <a:rPr lang="zh-CN" altLang="en-US" sz="2400" dirty="0"/>
              <a:t>中</a:t>
            </a:r>
            <a:r>
              <a:rPr lang="zh-CN" altLang="en-US" sz="2400" dirty="0" smtClean="0"/>
              <a:t>找出属于</a:t>
            </a:r>
            <a:r>
              <a:rPr lang="zh-CN" altLang="en-US" sz="2400" dirty="0"/>
              <a:t>当前列的元素</a:t>
            </a:r>
          </a:p>
          <a:p>
            <a:pPr algn="l">
              <a:spcBef>
                <a:spcPct val="20000"/>
              </a:spcBef>
              <a:buNone/>
            </a:pPr>
            <a:r>
              <a:rPr lang="zh-CN" altLang="en-US" sz="2400" dirty="0" smtClean="0"/>
              <a:t>放在</a:t>
            </a:r>
            <a:r>
              <a:rPr lang="en-US" altLang="zh-CN" sz="2400" dirty="0" smtClean="0"/>
              <a:t>T</a:t>
            </a:r>
            <a:r>
              <a:rPr lang="zh-CN" altLang="en-US" sz="2400" dirty="0"/>
              <a:t>中</a:t>
            </a:r>
          </a:p>
        </p:txBody>
      </p:sp>
      <p:sp>
        <p:nvSpPr>
          <p:cNvPr id="6" name="矩形 5"/>
          <p:cNvSpPr/>
          <p:nvPr/>
        </p:nvSpPr>
        <p:spPr>
          <a:xfrm>
            <a:off x="304800" y="3295649"/>
            <a:ext cx="8578850" cy="3490186"/>
          </a:xfrm>
          <a:prstGeom prst="rect">
            <a:avLst/>
          </a:prstGeom>
        </p:spPr>
        <p:txBody>
          <a:bodyPr wrap="square">
            <a:spAutoFit/>
          </a:bodyPr>
          <a:lstStyle/>
          <a:p>
            <a:pPr marL="449263" indent="-449263">
              <a:buNone/>
            </a:pPr>
            <a:r>
              <a:rPr lang="zh-CN" altLang="en-US" dirty="0" smtClean="0">
                <a:solidFill>
                  <a:schemeClr val="tx1"/>
                </a:solidFill>
              </a:rPr>
              <a:t>对 </a:t>
            </a:r>
            <a:r>
              <a:rPr lang="en-US" altLang="zh-CN" dirty="0" err="1" smtClean="0">
                <a:solidFill>
                  <a:schemeClr val="tx1"/>
                </a:solidFill>
              </a:rPr>
              <a:t>M.data</a:t>
            </a:r>
            <a:r>
              <a:rPr lang="en-US" altLang="zh-CN" dirty="0" smtClean="0">
                <a:solidFill>
                  <a:schemeClr val="tx1"/>
                </a:solidFill>
              </a:rPr>
              <a:t> </a:t>
            </a:r>
            <a:r>
              <a:rPr lang="zh-CN" altLang="en-US" dirty="0" smtClean="0">
                <a:solidFill>
                  <a:schemeClr val="tx1"/>
                </a:solidFill>
              </a:rPr>
              <a:t>从头至尾扫描：</a:t>
            </a:r>
          </a:p>
          <a:p>
            <a:pPr marL="449263" indent="-449263">
              <a:buNone/>
            </a:pPr>
            <a:r>
              <a:rPr lang="en-US" altLang="zh-CN" dirty="0" smtClean="0">
                <a:solidFill>
                  <a:schemeClr val="tx1"/>
                </a:solidFill>
              </a:rPr>
              <a:t>	     </a:t>
            </a:r>
            <a:r>
              <a:rPr lang="zh-CN" altLang="en-US" dirty="0" smtClean="0">
                <a:solidFill>
                  <a:schemeClr val="tx1"/>
                </a:solidFill>
              </a:rPr>
              <a:t>第一次扫描时，将 </a:t>
            </a:r>
            <a:r>
              <a:rPr lang="en-US" altLang="zh-CN" dirty="0" err="1" smtClean="0">
                <a:solidFill>
                  <a:schemeClr val="tx1"/>
                </a:solidFill>
              </a:rPr>
              <a:t>M.data</a:t>
            </a:r>
            <a:r>
              <a:rPr lang="en-US" altLang="zh-CN" dirty="0" smtClean="0">
                <a:solidFill>
                  <a:schemeClr val="tx1"/>
                </a:solidFill>
              </a:rPr>
              <a:t> </a:t>
            </a:r>
            <a:r>
              <a:rPr lang="zh-CN" altLang="en-US" dirty="0" smtClean="0">
                <a:solidFill>
                  <a:schemeClr val="tx1"/>
                </a:solidFill>
              </a:rPr>
              <a:t>中列号为 1 的三元组</a:t>
            </a:r>
            <a:r>
              <a:rPr lang="zh-CN" altLang="en-US" dirty="0" smtClean="0"/>
              <a:t>按顺序</a:t>
            </a:r>
            <a:r>
              <a:rPr lang="zh-CN" altLang="en-US" dirty="0" smtClean="0">
                <a:solidFill>
                  <a:schemeClr val="tx1"/>
                </a:solidFill>
              </a:rPr>
              <a:t>赋值到 </a:t>
            </a:r>
            <a:r>
              <a:rPr lang="en-US" altLang="zh-CN" dirty="0" err="1" smtClean="0">
                <a:solidFill>
                  <a:schemeClr val="tx1"/>
                </a:solidFill>
              </a:rPr>
              <a:t>T.data</a:t>
            </a:r>
            <a:r>
              <a:rPr lang="en-US" altLang="zh-CN" dirty="0" smtClean="0">
                <a:solidFill>
                  <a:schemeClr val="tx1"/>
                </a:solidFill>
              </a:rPr>
              <a:t> </a:t>
            </a:r>
            <a:r>
              <a:rPr lang="zh-CN" altLang="en-US" dirty="0" smtClean="0">
                <a:solidFill>
                  <a:schemeClr val="tx1"/>
                </a:solidFill>
              </a:rPr>
              <a:t>中；</a:t>
            </a:r>
          </a:p>
          <a:p>
            <a:pPr marL="449263" indent="-449263">
              <a:buNone/>
            </a:pPr>
            <a:r>
              <a:rPr lang="zh-CN" altLang="en-US" dirty="0" smtClean="0">
                <a:solidFill>
                  <a:schemeClr val="tx1"/>
                </a:solidFill>
              </a:rPr>
              <a:t>	     第二次扫描时，将 </a:t>
            </a:r>
            <a:r>
              <a:rPr lang="en-US" altLang="zh-CN" dirty="0" err="1" smtClean="0">
                <a:solidFill>
                  <a:schemeClr val="tx1"/>
                </a:solidFill>
              </a:rPr>
              <a:t>M.data</a:t>
            </a:r>
            <a:r>
              <a:rPr lang="en-US" altLang="zh-CN" dirty="0" smtClean="0">
                <a:solidFill>
                  <a:schemeClr val="tx1"/>
                </a:solidFill>
              </a:rPr>
              <a:t> </a:t>
            </a:r>
            <a:r>
              <a:rPr lang="zh-CN" altLang="en-US" dirty="0" smtClean="0">
                <a:solidFill>
                  <a:schemeClr val="tx1"/>
                </a:solidFill>
              </a:rPr>
              <a:t>中列号为 2 的三元组</a:t>
            </a:r>
            <a:r>
              <a:rPr lang="zh-CN" altLang="en-US" dirty="0" smtClean="0"/>
              <a:t>按顺序</a:t>
            </a:r>
            <a:r>
              <a:rPr lang="zh-CN" altLang="en-US" dirty="0" smtClean="0">
                <a:solidFill>
                  <a:schemeClr val="tx1"/>
                </a:solidFill>
              </a:rPr>
              <a:t>赋值到</a:t>
            </a:r>
            <a:r>
              <a:rPr lang="en-US" altLang="zh-CN" dirty="0" err="1" smtClean="0">
                <a:solidFill>
                  <a:schemeClr val="tx1"/>
                </a:solidFill>
              </a:rPr>
              <a:t>T.data</a:t>
            </a:r>
            <a:r>
              <a:rPr lang="zh-CN" altLang="en-US" dirty="0" smtClean="0">
                <a:solidFill>
                  <a:schemeClr val="tx1"/>
                </a:solidFill>
              </a:rPr>
              <a:t>中；</a:t>
            </a:r>
          </a:p>
          <a:p>
            <a:pPr marL="449263" indent="-449263">
              <a:buNone/>
            </a:pPr>
            <a:r>
              <a:rPr lang="zh-CN" altLang="en-US" dirty="0" smtClean="0">
                <a:solidFill>
                  <a:schemeClr val="tx1"/>
                </a:solidFill>
              </a:rPr>
              <a:t>	     依此类推，直至将 </a:t>
            </a:r>
            <a:r>
              <a:rPr lang="en-US" altLang="zh-CN" dirty="0" err="1" smtClean="0">
                <a:solidFill>
                  <a:schemeClr val="tx1"/>
                </a:solidFill>
              </a:rPr>
              <a:t>M.data</a:t>
            </a:r>
            <a:r>
              <a:rPr lang="en-US" altLang="zh-CN" dirty="0" smtClean="0">
                <a:solidFill>
                  <a:schemeClr val="tx1"/>
                </a:solidFill>
              </a:rPr>
              <a:t> </a:t>
            </a:r>
            <a:r>
              <a:rPr lang="zh-CN" altLang="en-US" dirty="0" smtClean="0">
                <a:solidFill>
                  <a:schemeClr val="tx1"/>
                </a:solidFill>
              </a:rPr>
              <a:t>所有三元组</a:t>
            </a:r>
            <a:r>
              <a:rPr lang="zh-CN" altLang="en-US" dirty="0" smtClean="0"/>
              <a:t>按顺序</a:t>
            </a:r>
            <a:r>
              <a:rPr lang="zh-CN" altLang="en-US" dirty="0" smtClean="0">
                <a:solidFill>
                  <a:schemeClr val="tx1"/>
                </a:solidFill>
              </a:rPr>
              <a:t>赋值到</a:t>
            </a:r>
            <a:r>
              <a:rPr lang="en-US" altLang="zh-CN" dirty="0" err="1" smtClean="0">
                <a:solidFill>
                  <a:schemeClr val="tx1"/>
                </a:solidFill>
              </a:rPr>
              <a:t>T.data</a:t>
            </a:r>
            <a:r>
              <a:rPr lang="en-US" altLang="zh-CN" dirty="0" smtClean="0">
                <a:solidFill>
                  <a:schemeClr val="tx1"/>
                </a:solidFill>
              </a:rPr>
              <a:t> </a:t>
            </a:r>
            <a:r>
              <a:rPr lang="zh-CN" altLang="en-US" dirty="0" smtClean="0">
                <a:solidFill>
                  <a:schemeClr val="tx1"/>
                </a:solidFill>
              </a:rPr>
              <a:t>中。</a:t>
            </a:r>
            <a:endParaRPr lang="zh-CN" altLang="en-US"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灯片编号占位符 3"/>
          <p:cNvSpPr>
            <a:spLocks noGrp="1"/>
          </p:cNvSpPr>
          <p:nvPr>
            <p:ph type="sldNum" sz="quarter" idx="11"/>
          </p:nvPr>
        </p:nvSpPr>
        <p:spPr/>
        <p:txBody>
          <a:bodyPr/>
          <a:lstStyle/>
          <a:p>
            <a:r>
              <a:rPr lang="zh-CN" altLang="en-US"/>
              <a:t>第 </a:t>
            </a:r>
            <a:fld id="{A90DC22E-9E86-4358-A51C-5C6652A94CF6}" type="slidenum">
              <a:rPr lang="zh-CN" altLang="en-US" b="1">
                <a:solidFill>
                  <a:srgbClr val="66CCFF"/>
                </a:solidFill>
              </a:rPr>
              <a:pPr/>
              <a:t>53</a:t>
            </a:fld>
            <a:r>
              <a:rPr lang="en-US" altLang="zh-CN" b="1"/>
              <a:t> </a:t>
            </a:r>
            <a:r>
              <a:rPr lang="zh-CN" altLang="en-US"/>
              <a:t>页</a:t>
            </a:r>
            <a:endParaRPr lang="zh-CN" altLang="en-US" sz="1800">
              <a:latin typeface="Arial" charset="0"/>
            </a:endParaRPr>
          </a:p>
        </p:txBody>
      </p:sp>
      <p:grpSp>
        <p:nvGrpSpPr>
          <p:cNvPr id="1445890" name="Group 2"/>
          <p:cNvGrpSpPr>
            <a:grpSpLocks/>
          </p:cNvGrpSpPr>
          <p:nvPr/>
        </p:nvGrpSpPr>
        <p:grpSpPr bwMode="auto">
          <a:xfrm>
            <a:off x="3382963" y="2239963"/>
            <a:ext cx="1819275" cy="3367087"/>
            <a:chOff x="4800" y="288"/>
            <a:chExt cx="1200" cy="2064"/>
          </a:xfrm>
        </p:grpSpPr>
        <p:grpSp>
          <p:nvGrpSpPr>
            <p:cNvPr id="1445891" name="Group 3"/>
            <p:cNvGrpSpPr>
              <a:grpSpLocks/>
            </p:cNvGrpSpPr>
            <p:nvPr/>
          </p:nvGrpSpPr>
          <p:grpSpPr bwMode="auto">
            <a:xfrm>
              <a:off x="4800" y="288"/>
              <a:ext cx="1200" cy="2064"/>
              <a:chOff x="4800" y="288"/>
              <a:chExt cx="1056" cy="1920"/>
            </a:xfrm>
          </p:grpSpPr>
          <p:sp>
            <p:nvSpPr>
              <p:cNvPr id="1445892" name="Rectangle 4"/>
              <p:cNvSpPr>
                <a:spLocks noChangeArrowheads="1"/>
              </p:cNvSpPr>
              <p:nvPr/>
            </p:nvSpPr>
            <p:spPr bwMode="auto">
              <a:xfrm>
                <a:off x="4800" y="288"/>
                <a:ext cx="1056" cy="1920"/>
              </a:xfrm>
              <a:prstGeom prst="rect">
                <a:avLst/>
              </a:prstGeom>
              <a:noFill/>
              <a:ln w="12700" cap="rnd">
                <a:solidFill>
                  <a:schemeClr val="tx1"/>
                </a:solidFill>
                <a:miter lim="800000"/>
                <a:headEnd/>
                <a:tailEnd/>
              </a:ln>
              <a:effectLst/>
            </p:spPr>
            <p:txBody>
              <a:bodyPr wrap="none" anchor="ctr"/>
              <a:lstStyle/>
              <a:p>
                <a:endParaRPr lang="zh-CN" altLang="en-US" sz="2400"/>
              </a:p>
            </p:txBody>
          </p:sp>
          <p:sp>
            <p:nvSpPr>
              <p:cNvPr id="1445893" name="Line 5"/>
              <p:cNvSpPr>
                <a:spLocks noChangeShapeType="1"/>
              </p:cNvSpPr>
              <p:nvPr/>
            </p:nvSpPr>
            <p:spPr bwMode="auto">
              <a:xfrm>
                <a:off x="4800" y="1968"/>
                <a:ext cx="1056" cy="0"/>
              </a:xfrm>
              <a:prstGeom prst="line">
                <a:avLst/>
              </a:prstGeom>
              <a:noFill/>
              <a:ln w="12700" cap="rnd">
                <a:solidFill>
                  <a:schemeClr val="tx1"/>
                </a:solidFill>
                <a:round/>
                <a:headEnd/>
                <a:tailEnd/>
              </a:ln>
              <a:effectLst/>
            </p:spPr>
            <p:txBody>
              <a:bodyPr/>
              <a:lstStyle/>
              <a:p>
                <a:endParaRPr lang="zh-CN" altLang="en-US" sz="2400"/>
              </a:p>
            </p:txBody>
          </p:sp>
          <p:sp>
            <p:nvSpPr>
              <p:cNvPr id="1445894" name="Line 6"/>
              <p:cNvSpPr>
                <a:spLocks noChangeShapeType="1"/>
              </p:cNvSpPr>
              <p:nvPr/>
            </p:nvSpPr>
            <p:spPr bwMode="auto">
              <a:xfrm>
                <a:off x="4800" y="1728"/>
                <a:ext cx="1056" cy="0"/>
              </a:xfrm>
              <a:prstGeom prst="line">
                <a:avLst/>
              </a:prstGeom>
              <a:noFill/>
              <a:ln w="12700" cap="rnd">
                <a:solidFill>
                  <a:schemeClr val="tx1"/>
                </a:solidFill>
                <a:round/>
                <a:headEnd/>
                <a:tailEnd/>
              </a:ln>
              <a:effectLst/>
            </p:spPr>
            <p:txBody>
              <a:bodyPr/>
              <a:lstStyle/>
              <a:p>
                <a:endParaRPr lang="zh-CN" altLang="en-US" sz="2400"/>
              </a:p>
            </p:txBody>
          </p:sp>
          <p:sp>
            <p:nvSpPr>
              <p:cNvPr id="1445895" name="Line 7"/>
              <p:cNvSpPr>
                <a:spLocks noChangeShapeType="1"/>
              </p:cNvSpPr>
              <p:nvPr/>
            </p:nvSpPr>
            <p:spPr bwMode="auto">
              <a:xfrm>
                <a:off x="4800" y="1488"/>
                <a:ext cx="1056" cy="0"/>
              </a:xfrm>
              <a:prstGeom prst="line">
                <a:avLst/>
              </a:prstGeom>
              <a:noFill/>
              <a:ln w="12700" cap="rnd">
                <a:solidFill>
                  <a:schemeClr val="tx1"/>
                </a:solidFill>
                <a:round/>
                <a:headEnd/>
                <a:tailEnd/>
              </a:ln>
              <a:effectLst/>
            </p:spPr>
            <p:txBody>
              <a:bodyPr/>
              <a:lstStyle/>
              <a:p>
                <a:endParaRPr lang="zh-CN" altLang="en-US" sz="2400"/>
              </a:p>
            </p:txBody>
          </p:sp>
          <p:sp>
            <p:nvSpPr>
              <p:cNvPr id="1445896" name="Line 8"/>
              <p:cNvSpPr>
                <a:spLocks noChangeShapeType="1"/>
              </p:cNvSpPr>
              <p:nvPr/>
            </p:nvSpPr>
            <p:spPr bwMode="auto">
              <a:xfrm>
                <a:off x="4800" y="1248"/>
                <a:ext cx="1056" cy="0"/>
              </a:xfrm>
              <a:prstGeom prst="line">
                <a:avLst/>
              </a:prstGeom>
              <a:noFill/>
              <a:ln w="12700" cap="rnd">
                <a:solidFill>
                  <a:schemeClr val="tx1"/>
                </a:solidFill>
                <a:round/>
                <a:headEnd/>
                <a:tailEnd/>
              </a:ln>
              <a:effectLst/>
            </p:spPr>
            <p:txBody>
              <a:bodyPr/>
              <a:lstStyle/>
              <a:p>
                <a:endParaRPr lang="zh-CN" altLang="en-US" sz="2400"/>
              </a:p>
            </p:txBody>
          </p:sp>
          <p:sp>
            <p:nvSpPr>
              <p:cNvPr id="1445897" name="Line 9"/>
              <p:cNvSpPr>
                <a:spLocks noChangeShapeType="1"/>
              </p:cNvSpPr>
              <p:nvPr/>
            </p:nvSpPr>
            <p:spPr bwMode="auto">
              <a:xfrm>
                <a:off x="4800" y="1008"/>
                <a:ext cx="1056" cy="0"/>
              </a:xfrm>
              <a:prstGeom prst="line">
                <a:avLst/>
              </a:prstGeom>
              <a:noFill/>
              <a:ln w="12700" cap="rnd">
                <a:solidFill>
                  <a:schemeClr val="tx1"/>
                </a:solidFill>
                <a:round/>
                <a:headEnd/>
                <a:tailEnd/>
              </a:ln>
              <a:effectLst/>
            </p:spPr>
            <p:txBody>
              <a:bodyPr/>
              <a:lstStyle/>
              <a:p>
                <a:endParaRPr lang="zh-CN" altLang="en-US" sz="2400"/>
              </a:p>
            </p:txBody>
          </p:sp>
          <p:sp>
            <p:nvSpPr>
              <p:cNvPr id="1445898" name="Line 10"/>
              <p:cNvSpPr>
                <a:spLocks noChangeShapeType="1"/>
              </p:cNvSpPr>
              <p:nvPr/>
            </p:nvSpPr>
            <p:spPr bwMode="auto">
              <a:xfrm>
                <a:off x="4800" y="768"/>
                <a:ext cx="1056" cy="0"/>
              </a:xfrm>
              <a:prstGeom prst="line">
                <a:avLst/>
              </a:prstGeom>
              <a:noFill/>
              <a:ln w="12700" cap="rnd">
                <a:solidFill>
                  <a:schemeClr val="tx1"/>
                </a:solidFill>
                <a:round/>
                <a:headEnd/>
                <a:tailEnd/>
              </a:ln>
              <a:effectLst/>
            </p:spPr>
            <p:txBody>
              <a:bodyPr/>
              <a:lstStyle/>
              <a:p>
                <a:endParaRPr lang="zh-CN" altLang="en-US" sz="2400"/>
              </a:p>
            </p:txBody>
          </p:sp>
          <p:sp>
            <p:nvSpPr>
              <p:cNvPr id="1445899" name="Line 11"/>
              <p:cNvSpPr>
                <a:spLocks noChangeShapeType="1"/>
              </p:cNvSpPr>
              <p:nvPr/>
            </p:nvSpPr>
            <p:spPr bwMode="auto">
              <a:xfrm>
                <a:off x="4800" y="528"/>
                <a:ext cx="1056" cy="0"/>
              </a:xfrm>
              <a:prstGeom prst="line">
                <a:avLst/>
              </a:prstGeom>
              <a:noFill/>
              <a:ln w="12700" cap="rnd">
                <a:solidFill>
                  <a:schemeClr val="tx1"/>
                </a:solidFill>
                <a:round/>
                <a:headEnd/>
                <a:tailEnd/>
              </a:ln>
              <a:effectLst/>
            </p:spPr>
            <p:txBody>
              <a:bodyPr/>
              <a:lstStyle/>
              <a:p>
                <a:endParaRPr lang="zh-CN" altLang="en-US" sz="2400"/>
              </a:p>
            </p:txBody>
          </p:sp>
          <p:sp>
            <p:nvSpPr>
              <p:cNvPr id="1445900" name="Line 12"/>
              <p:cNvSpPr>
                <a:spLocks noChangeShapeType="1"/>
              </p:cNvSpPr>
              <p:nvPr/>
            </p:nvSpPr>
            <p:spPr bwMode="auto">
              <a:xfrm>
                <a:off x="4800" y="288"/>
                <a:ext cx="1056" cy="0"/>
              </a:xfrm>
              <a:prstGeom prst="line">
                <a:avLst/>
              </a:prstGeom>
              <a:noFill/>
              <a:ln w="12700" cap="rnd">
                <a:solidFill>
                  <a:schemeClr val="tx1"/>
                </a:solidFill>
                <a:round/>
                <a:headEnd/>
                <a:tailEnd/>
              </a:ln>
              <a:effectLst/>
            </p:spPr>
            <p:txBody>
              <a:bodyPr/>
              <a:lstStyle/>
              <a:p>
                <a:endParaRPr lang="zh-CN" altLang="en-US" sz="2400"/>
              </a:p>
            </p:txBody>
          </p:sp>
        </p:grpSp>
        <p:sp>
          <p:nvSpPr>
            <p:cNvPr id="1445901" name="Text Box 13"/>
            <p:cNvSpPr txBox="1">
              <a:spLocks noChangeArrowheads="1"/>
            </p:cNvSpPr>
            <p:nvPr/>
          </p:nvSpPr>
          <p:spPr bwMode="auto">
            <a:xfrm>
              <a:off x="4896" y="288"/>
              <a:ext cx="1056" cy="28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400" dirty="0">
                  <a:solidFill>
                    <a:schemeClr val="tx1"/>
                  </a:solidFill>
                  <a:latin typeface="隶书" pitchFamily="49" charset="-122"/>
                  <a:ea typeface="隶书" pitchFamily="49" charset="-122"/>
                </a:rPr>
                <a:t>1  2 12</a:t>
              </a:r>
            </a:p>
          </p:txBody>
        </p:sp>
        <p:sp>
          <p:nvSpPr>
            <p:cNvPr id="1445902" name="Text Box 14"/>
            <p:cNvSpPr txBox="1">
              <a:spLocks noChangeArrowheads="1"/>
            </p:cNvSpPr>
            <p:nvPr/>
          </p:nvSpPr>
          <p:spPr bwMode="auto">
            <a:xfrm>
              <a:off x="4896" y="528"/>
              <a:ext cx="1056" cy="28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400">
                  <a:solidFill>
                    <a:schemeClr val="tx1"/>
                  </a:solidFill>
                  <a:latin typeface="隶书" pitchFamily="49" charset="-122"/>
                  <a:ea typeface="隶书" pitchFamily="49" charset="-122"/>
                </a:rPr>
                <a:t>1  3  9</a:t>
              </a:r>
            </a:p>
          </p:txBody>
        </p:sp>
        <p:sp>
          <p:nvSpPr>
            <p:cNvPr id="1445903" name="Text Box 15"/>
            <p:cNvSpPr txBox="1">
              <a:spLocks noChangeArrowheads="1"/>
            </p:cNvSpPr>
            <p:nvPr/>
          </p:nvSpPr>
          <p:spPr bwMode="auto">
            <a:xfrm>
              <a:off x="4896" y="768"/>
              <a:ext cx="1056" cy="28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400">
                  <a:solidFill>
                    <a:schemeClr val="tx1"/>
                  </a:solidFill>
                  <a:latin typeface="隶书" pitchFamily="49" charset="-122"/>
                  <a:ea typeface="隶书" pitchFamily="49" charset="-122"/>
                </a:rPr>
                <a:t>3  1 -3</a:t>
              </a:r>
            </a:p>
          </p:txBody>
        </p:sp>
        <p:sp>
          <p:nvSpPr>
            <p:cNvPr id="1445904" name="Text Box 16"/>
            <p:cNvSpPr txBox="1">
              <a:spLocks noChangeArrowheads="1"/>
            </p:cNvSpPr>
            <p:nvPr/>
          </p:nvSpPr>
          <p:spPr bwMode="auto">
            <a:xfrm>
              <a:off x="4896" y="1008"/>
              <a:ext cx="1104" cy="28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400">
                  <a:solidFill>
                    <a:schemeClr val="tx1"/>
                  </a:solidFill>
                  <a:latin typeface="隶书" pitchFamily="49" charset="-122"/>
                  <a:ea typeface="隶书" pitchFamily="49" charset="-122"/>
                </a:rPr>
                <a:t>3  6  14</a:t>
              </a:r>
            </a:p>
          </p:txBody>
        </p:sp>
        <p:sp>
          <p:nvSpPr>
            <p:cNvPr id="1445905" name="Text Box 17"/>
            <p:cNvSpPr txBox="1">
              <a:spLocks noChangeArrowheads="1"/>
            </p:cNvSpPr>
            <p:nvPr/>
          </p:nvSpPr>
          <p:spPr bwMode="auto">
            <a:xfrm>
              <a:off x="4896" y="1248"/>
              <a:ext cx="1104" cy="28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400">
                  <a:solidFill>
                    <a:schemeClr val="tx1"/>
                  </a:solidFill>
                  <a:latin typeface="隶书" pitchFamily="49" charset="-122"/>
                  <a:ea typeface="隶书" pitchFamily="49" charset="-122"/>
                </a:rPr>
                <a:t>4  3  24</a:t>
              </a:r>
            </a:p>
          </p:txBody>
        </p:sp>
        <p:sp>
          <p:nvSpPr>
            <p:cNvPr id="1445906" name="Text Box 18"/>
            <p:cNvSpPr txBox="1">
              <a:spLocks noChangeArrowheads="1"/>
            </p:cNvSpPr>
            <p:nvPr/>
          </p:nvSpPr>
          <p:spPr bwMode="auto">
            <a:xfrm>
              <a:off x="4896" y="1524"/>
              <a:ext cx="1104" cy="28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400" dirty="0">
                  <a:solidFill>
                    <a:schemeClr val="tx1"/>
                  </a:solidFill>
                  <a:latin typeface="隶书" pitchFamily="49" charset="-122"/>
                  <a:ea typeface="隶书" pitchFamily="49" charset="-122"/>
                </a:rPr>
                <a:t>5  2  18</a:t>
              </a:r>
            </a:p>
          </p:txBody>
        </p:sp>
        <p:sp>
          <p:nvSpPr>
            <p:cNvPr id="1445907" name="Text Box 19"/>
            <p:cNvSpPr txBox="1">
              <a:spLocks noChangeArrowheads="1"/>
            </p:cNvSpPr>
            <p:nvPr/>
          </p:nvSpPr>
          <p:spPr bwMode="auto">
            <a:xfrm>
              <a:off x="4896" y="1776"/>
              <a:ext cx="1104" cy="28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400">
                  <a:solidFill>
                    <a:schemeClr val="tx1"/>
                  </a:solidFill>
                  <a:latin typeface="隶书" pitchFamily="49" charset="-122"/>
                  <a:ea typeface="隶书" pitchFamily="49" charset="-122"/>
                </a:rPr>
                <a:t>6  1  15</a:t>
              </a:r>
            </a:p>
          </p:txBody>
        </p:sp>
        <p:sp>
          <p:nvSpPr>
            <p:cNvPr id="1445908" name="Text Box 20"/>
            <p:cNvSpPr txBox="1">
              <a:spLocks noChangeArrowheads="1"/>
            </p:cNvSpPr>
            <p:nvPr/>
          </p:nvSpPr>
          <p:spPr bwMode="auto">
            <a:xfrm>
              <a:off x="4896" y="2016"/>
              <a:ext cx="1104" cy="28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400">
                  <a:solidFill>
                    <a:schemeClr val="tx1"/>
                  </a:solidFill>
                  <a:latin typeface="隶书" pitchFamily="49" charset="-122"/>
                  <a:ea typeface="隶书" pitchFamily="49" charset="-122"/>
                </a:rPr>
                <a:t>6  4  -7</a:t>
              </a:r>
            </a:p>
          </p:txBody>
        </p:sp>
      </p:grpSp>
      <p:grpSp>
        <p:nvGrpSpPr>
          <p:cNvPr id="1445909" name="Group 21"/>
          <p:cNvGrpSpPr>
            <a:grpSpLocks/>
          </p:cNvGrpSpPr>
          <p:nvPr/>
        </p:nvGrpSpPr>
        <p:grpSpPr bwMode="auto">
          <a:xfrm>
            <a:off x="5969000" y="2247900"/>
            <a:ext cx="1889125" cy="3425825"/>
            <a:chOff x="2736" y="1488"/>
            <a:chExt cx="1056" cy="1920"/>
          </a:xfrm>
        </p:grpSpPr>
        <p:sp>
          <p:nvSpPr>
            <p:cNvPr id="1445910" name="Rectangle 22"/>
            <p:cNvSpPr>
              <a:spLocks noChangeArrowheads="1"/>
            </p:cNvSpPr>
            <p:nvPr/>
          </p:nvSpPr>
          <p:spPr bwMode="auto">
            <a:xfrm>
              <a:off x="2736" y="1488"/>
              <a:ext cx="1056" cy="192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45911" name="Line 23"/>
            <p:cNvSpPr>
              <a:spLocks noChangeShapeType="1"/>
            </p:cNvSpPr>
            <p:nvPr/>
          </p:nvSpPr>
          <p:spPr bwMode="auto">
            <a:xfrm>
              <a:off x="2736" y="3168"/>
              <a:ext cx="1056" cy="0"/>
            </a:xfrm>
            <a:prstGeom prst="line">
              <a:avLst/>
            </a:prstGeom>
            <a:noFill/>
            <a:ln w="12700" cap="rnd">
              <a:solidFill>
                <a:schemeClr val="tx1"/>
              </a:solidFill>
              <a:round/>
              <a:headEnd/>
              <a:tailEnd/>
            </a:ln>
            <a:effectLst/>
          </p:spPr>
          <p:txBody>
            <a:bodyPr/>
            <a:lstStyle/>
            <a:p>
              <a:endParaRPr lang="zh-CN" altLang="en-US"/>
            </a:p>
          </p:txBody>
        </p:sp>
        <p:sp>
          <p:nvSpPr>
            <p:cNvPr id="1445912" name="Line 24"/>
            <p:cNvSpPr>
              <a:spLocks noChangeShapeType="1"/>
            </p:cNvSpPr>
            <p:nvPr/>
          </p:nvSpPr>
          <p:spPr bwMode="auto">
            <a:xfrm>
              <a:off x="2736" y="2928"/>
              <a:ext cx="1056" cy="0"/>
            </a:xfrm>
            <a:prstGeom prst="line">
              <a:avLst/>
            </a:prstGeom>
            <a:noFill/>
            <a:ln w="12700" cap="rnd">
              <a:solidFill>
                <a:schemeClr val="tx1"/>
              </a:solidFill>
              <a:round/>
              <a:headEnd/>
              <a:tailEnd/>
            </a:ln>
            <a:effectLst/>
          </p:spPr>
          <p:txBody>
            <a:bodyPr/>
            <a:lstStyle/>
            <a:p>
              <a:endParaRPr lang="zh-CN" altLang="en-US"/>
            </a:p>
          </p:txBody>
        </p:sp>
        <p:sp>
          <p:nvSpPr>
            <p:cNvPr id="1445913" name="Line 25"/>
            <p:cNvSpPr>
              <a:spLocks noChangeShapeType="1"/>
            </p:cNvSpPr>
            <p:nvPr/>
          </p:nvSpPr>
          <p:spPr bwMode="auto">
            <a:xfrm>
              <a:off x="2736" y="2688"/>
              <a:ext cx="1056" cy="0"/>
            </a:xfrm>
            <a:prstGeom prst="line">
              <a:avLst/>
            </a:prstGeom>
            <a:noFill/>
            <a:ln w="12700" cap="rnd">
              <a:solidFill>
                <a:schemeClr val="tx1"/>
              </a:solidFill>
              <a:round/>
              <a:headEnd/>
              <a:tailEnd/>
            </a:ln>
            <a:effectLst/>
          </p:spPr>
          <p:txBody>
            <a:bodyPr/>
            <a:lstStyle/>
            <a:p>
              <a:endParaRPr lang="zh-CN" altLang="en-US"/>
            </a:p>
          </p:txBody>
        </p:sp>
        <p:sp>
          <p:nvSpPr>
            <p:cNvPr id="1445914" name="Line 26"/>
            <p:cNvSpPr>
              <a:spLocks noChangeShapeType="1"/>
            </p:cNvSpPr>
            <p:nvPr/>
          </p:nvSpPr>
          <p:spPr bwMode="auto">
            <a:xfrm>
              <a:off x="2736" y="2448"/>
              <a:ext cx="1056" cy="0"/>
            </a:xfrm>
            <a:prstGeom prst="line">
              <a:avLst/>
            </a:prstGeom>
            <a:noFill/>
            <a:ln w="12700" cap="rnd">
              <a:solidFill>
                <a:schemeClr val="tx1"/>
              </a:solidFill>
              <a:round/>
              <a:headEnd/>
              <a:tailEnd/>
            </a:ln>
            <a:effectLst/>
          </p:spPr>
          <p:txBody>
            <a:bodyPr/>
            <a:lstStyle/>
            <a:p>
              <a:endParaRPr lang="zh-CN" altLang="en-US"/>
            </a:p>
          </p:txBody>
        </p:sp>
        <p:sp>
          <p:nvSpPr>
            <p:cNvPr id="1445915" name="Line 27"/>
            <p:cNvSpPr>
              <a:spLocks noChangeShapeType="1"/>
            </p:cNvSpPr>
            <p:nvPr/>
          </p:nvSpPr>
          <p:spPr bwMode="auto">
            <a:xfrm>
              <a:off x="2736" y="2208"/>
              <a:ext cx="1056" cy="0"/>
            </a:xfrm>
            <a:prstGeom prst="line">
              <a:avLst/>
            </a:prstGeom>
            <a:noFill/>
            <a:ln w="12700" cap="rnd">
              <a:solidFill>
                <a:schemeClr val="tx1"/>
              </a:solidFill>
              <a:round/>
              <a:headEnd/>
              <a:tailEnd/>
            </a:ln>
            <a:effectLst/>
          </p:spPr>
          <p:txBody>
            <a:bodyPr/>
            <a:lstStyle/>
            <a:p>
              <a:endParaRPr lang="zh-CN" altLang="en-US"/>
            </a:p>
          </p:txBody>
        </p:sp>
        <p:sp>
          <p:nvSpPr>
            <p:cNvPr id="1445916" name="Line 28"/>
            <p:cNvSpPr>
              <a:spLocks noChangeShapeType="1"/>
            </p:cNvSpPr>
            <p:nvPr/>
          </p:nvSpPr>
          <p:spPr bwMode="auto">
            <a:xfrm>
              <a:off x="2736" y="1968"/>
              <a:ext cx="1056" cy="0"/>
            </a:xfrm>
            <a:prstGeom prst="line">
              <a:avLst/>
            </a:prstGeom>
            <a:noFill/>
            <a:ln w="12700" cap="rnd">
              <a:solidFill>
                <a:schemeClr val="tx1"/>
              </a:solidFill>
              <a:round/>
              <a:headEnd/>
              <a:tailEnd/>
            </a:ln>
            <a:effectLst/>
          </p:spPr>
          <p:txBody>
            <a:bodyPr/>
            <a:lstStyle/>
            <a:p>
              <a:endParaRPr lang="zh-CN" altLang="en-US"/>
            </a:p>
          </p:txBody>
        </p:sp>
        <p:sp>
          <p:nvSpPr>
            <p:cNvPr id="1445917" name="Line 29"/>
            <p:cNvSpPr>
              <a:spLocks noChangeShapeType="1"/>
            </p:cNvSpPr>
            <p:nvPr/>
          </p:nvSpPr>
          <p:spPr bwMode="auto">
            <a:xfrm>
              <a:off x="2736" y="1728"/>
              <a:ext cx="1056" cy="0"/>
            </a:xfrm>
            <a:prstGeom prst="line">
              <a:avLst/>
            </a:prstGeom>
            <a:noFill/>
            <a:ln w="12700" cap="rnd">
              <a:solidFill>
                <a:schemeClr val="tx1"/>
              </a:solidFill>
              <a:round/>
              <a:headEnd/>
              <a:tailEnd/>
            </a:ln>
            <a:effectLst/>
          </p:spPr>
          <p:txBody>
            <a:bodyPr/>
            <a:lstStyle/>
            <a:p>
              <a:endParaRPr lang="zh-CN" altLang="en-US"/>
            </a:p>
          </p:txBody>
        </p:sp>
        <p:sp>
          <p:nvSpPr>
            <p:cNvPr id="1445918" name="Line 30"/>
            <p:cNvSpPr>
              <a:spLocks noChangeShapeType="1"/>
            </p:cNvSpPr>
            <p:nvPr/>
          </p:nvSpPr>
          <p:spPr bwMode="auto">
            <a:xfrm>
              <a:off x="2736" y="1488"/>
              <a:ext cx="1056" cy="0"/>
            </a:xfrm>
            <a:prstGeom prst="line">
              <a:avLst/>
            </a:prstGeom>
            <a:noFill/>
            <a:ln w="12700" cap="rnd">
              <a:solidFill>
                <a:schemeClr val="tx1"/>
              </a:solidFill>
              <a:round/>
              <a:headEnd/>
              <a:tailEnd/>
            </a:ln>
            <a:effectLst/>
          </p:spPr>
          <p:txBody>
            <a:bodyPr/>
            <a:lstStyle/>
            <a:p>
              <a:endParaRPr lang="zh-CN" altLang="en-US"/>
            </a:p>
          </p:txBody>
        </p:sp>
      </p:grpSp>
      <p:sp>
        <p:nvSpPr>
          <p:cNvPr id="1445919" name="Text Box 31"/>
          <p:cNvSpPr txBox="1">
            <a:spLocks noChangeArrowheads="1"/>
          </p:cNvSpPr>
          <p:nvPr/>
        </p:nvSpPr>
        <p:spPr bwMode="auto">
          <a:xfrm>
            <a:off x="6110288" y="1714500"/>
            <a:ext cx="1546225"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i  j  v</a:t>
            </a:r>
          </a:p>
        </p:txBody>
      </p:sp>
      <p:sp>
        <p:nvSpPr>
          <p:cNvPr id="1445920" name="Text Box 32"/>
          <p:cNvSpPr txBox="1">
            <a:spLocks noChangeArrowheads="1"/>
          </p:cNvSpPr>
          <p:nvPr/>
        </p:nvSpPr>
        <p:spPr bwMode="auto">
          <a:xfrm>
            <a:off x="3506788" y="1714500"/>
            <a:ext cx="1739900"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i  j  v</a:t>
            </a:r>
          </a:p>
        </p:txBody>
      </p:sp>
      <p:sp>
        <p:nvSpPr>
          <p:cNvPr id="1445921" name="Text Box 33"/>
          <p:cNvSpPr txBox="1">
            <a:spLocks noChangeArrowheads="1"/>
          </p:cNvSpPr>
          <p:nvPr/>
        </p:nvSpPr>
        <p:spPr bwMode="auto">
          <a:xfrm>
            <a:off x="3539925" y="3094700"/>
            <a:ext cx="1244600" cy="384175"/>
          </a:xfrm>
          <a:prstGeom prst="rect">
            <a:avLst/>
          </a:prstGeom>
          <a:solidFill>
            <a:schemeClr val="bg1"/>
          </a:solidFill>
          <a:ln w="12700" cap="rnd">
            <a:noFill/>
            <a:miter lim="800000"/>
            <a:headEnd/>
            <a:tailEnd/>
          </a:ln>
          <a:effectLst/>
        </p:spPr>
        <p:txBody>
          <a:bodyPr wrap="none" lIns="0" tIns="0" rIns="0" bIns="0" anchor="ctr" anchorCtr="1"/>
          <a:lstStyle/>
          <a:p>
            <a:pPr algn="ctr">
              <a:lnSpc>
                <a:spcPct val="100000"/>
              </a:lnSpc>
              <a:spcBef>
                <a:spcPct val="50000"/>
              </a:spcBef>
              <a:buClrTx/>
              <a:buFontTx/>
              <a:buNone/>
            </a:pPr>
            <a:r>
              <a:rPr lang="zh-CN" altLang="zh-CN" sz="2400" dirty="0">
                <a:solidFill>
                  <a:srgbClr val="00FFFF"/>
                </a:solidFill>
                <a:latin typeface="隶书" pitchFamily="49" charset="-122"/>
                <a:ea typeface="隶书" pitchFamily="49" charset="-122"/>
              </a:rPr>
              <a:t>3  1 -3</a:t>
            </a:r>
          </a:p>
        </p:txBody>
      </p:sp>
      <p:sp>
        <p:nvSpPr>
          <p:cNvPr id="1445922" name="Text Box 34"/>
          <p:cNvSpPr txBox="1">
            <a:spLocks noChangeArrowheads="1"/>
          </p:cNvSpPr>
          <p:nvPr/>
        </p:nvSpPr>
        <p:spPr bwMode="auto">
          <a:xfrm>
            <a:off x="6110288" y="3444875"/>
            <a:ext cx="1747837"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2  5 </a:t>
            </a:r>
            <a:r>
              <a:rPr lang="en-US" altLang="zh-CN" sz="2800">
                <a:solidFill>
                  <a:schemeClr val="tx1"/>
                </a:solidFill>
                <a:latin typeface="隶书" pitchFamily="49" charset="-122"/>
                <a:ea typeface="隶书" pitchFamily="49" charset="-122"/>
              </a:rPr>
              <a:t> </a:t>
            </a:r>
            <a:r>
              <a:rPr lang="zh-CN" altLang="zh-CN" sz="2800">
                <a:solidFill>
                  <a:schemeClr val="tx1"/>
                </a:solidFill>
                <a:latin typeface="隶书" pitchFamily="49" charset="-122"/>
                <a:ea typeface="隶书" pitchFamily="49" charset="-122"/>
              </a:rPr>
              <a:t>18</a:t>
            </a:r>
          </a:p>
        </p:txBody>
      </p:sp>
      <p:sp>
        <p:nvSpPr>
          <p:cNvPr id="1445923" name="Text Box 35"/>
          <p:cNvSpPr txBox="1">
            <a:spLocks noChangeArrowheads="1"/>
          </p:cNvSpPr>
          <p:nvPr/>
        </p:nvSpPr>
        <p:spPr bwMode="auto">
          <a:xfrm>
            <a:off x="6110288" y="2163763"/>
            <a:ext cx="1676400"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1  3 </a:t>
            </a:r>
            <a:r>
              <a:rPr lang="en-US" altLang="zh-CN" sz="2800">
                <a:solidFill>
                  <a:schemeClr val="tx1"/>
                </a:solidFill>
                <a:latin typeface="隶书" pitchFamily="49" charset="-122"/>
                <a:ea typeface="隶书" pitchFamily="49" charset="-122"/>
              </a:rPr>
              <a:t> </a:t>
            </a:r>
            <a:r>
              <a:rPr lang="zh-CN" altLang="zh-CN" sz="2800">
                <a:solidFill>
                  <a:schemeClr val="tx1"/>
                </a:solidFill>
                <a:latin typeface="隶书" pitchFamily="49" charset="-122"/>
                <a:ea typeface="隶书" pitchFamily="49" charset="-122"/>
              </a:rPr>
              <a:t>-3</a:t>
            </a:r>
          </a:p>
        </p:txBody>
      </p:sp>
      <p:sp>
        <p:nvSpPr>
          <p:cNvPr id="1445924" name="Line 36"/>
          <p:cNvSpPr>
            <a:spLocks noChangeShapeType="1"/>
          </p:cNvSpPr>
          <p:nvPr/>
        </p:nvSpPr>
        <p:spPr bwMode="auto">
          <a:xfrm flipV="1">
            <a:off x="5111750" y="2389188"/>
            <a:ext cx="1035050" cy="944562"/>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5925" name="Text Box 37"/>
          <p:cNvSpPr txBox="1">
            <a:spLocks noChangeArrowheads="1"/>
          </p:cNvSpPr>
          <p:nvPr/>
        </p:nvSpPr>
        <p:spPr bwMode="auto">
          <a:xfrm>
            <a:off x="3416300" y="4806488"/>
            <a:ext cx="1574800" cy="360362"/>
          </a:xfrm>
          <a:prstGeom prst="rect">
            <a:avLst/>
          </a:prstGeom>
          <a:solidFill>
            <a:schemeClr val="bg1"/>
          </a:solidFill>
          <a:ln w="12700" cap="rnd">
            <a:noFill/>
            <a:miter lim="800000"/>
            <a:headEnd/>
            <a:tailEnd/>
          </a:ln>
          <a:effectLst/>
        </p:spPr>
        <p:txBody>
          <a:bodyPr lIns="0" tIns="0" rIns="0" bIns="0" anchor="ctr" anchorCtr="1"/>
          <a:lstStyle/>
          <a:p>
            <a:pPr algn="ctr">
              <a:lnSpc>
                <a:spcPct val="100000"/>
              </a:lnSpc>
              <a:spcBef>
                <a:spcPct val="50000"/>
              </a:spcBef>
              <a:buClrTx/>
              <a:buFontTx/>
              <a:buNone/>
            </a:pPr>
            <a:r>
              <a:rPr lang="zh-CN" altLang="zh-CN" sz="2400" dirty="0">
                <a:solidFill>
                  <a:srgbClr val="00FFFF"/>
                </a:solidFill>
                <a:latin typeface="隶书" pitchFamily="49" charset="-122"/>
                <a:ea typeface="隶书" pitchFamily="49" charset="-122"/>
              </a:rPr>
              <a:t>6  1 15</a:t>
            </a:r>
          </a:p>
        </p:txBody>
      </p:sp>
      <p:sp>
        <p:nvSpPr>
          <p:cNvPr id="1445926" name="Line 38"/>
          <p:cNvSpPr>
            <a:spLocks noChangeShapeType="1"/>
          </p:cNvSpPr>
          <p:nvPr/>
        </p:nvSpPr>
        <p:spPr bwMode="auto">
          <a:xfrm>
            <a:off x="5157788" y="2928938"/>
            <a:ext cx="944562" cy="1260475"/>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5927" name="Line 39"/>
          <p:cNvSpPr>
            <a:spLocks noChangeShapeType="1"/>
          </p:cNvSpPr>
          <p:nvPr/>
        </p:nvSpPr>
        <p:spPr bwMode="auto">
          <a:xfrm flipV="1">
            <a:off x="5157788" y="2873375"/>
            <a:ext cx="950912" cy="2125663"/>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5928" name="Text Box 40"/>
          <p:cNvSpPr txBox="1">
            <a:spLocks noChangeArrowheads="1"/>
          </p:cNvSpPr>
          <p:nvPr/>
        </p:nvSpPr>
        <p:spPr bwMode="auto">
          <a:xfrm>
            <a:off x="6110288" y="2614613"/>
            <a:ext cx="1747837"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1  6  </a:t>
            </a:r>
            <a:r>
              <a:rPr lang="en-US" altLang="zh-CN" sz="2800">
                <a:solidFill>
                  <a:schemeClr val="tx1"/>
                </a:solidFill>
                <a:latin typeface="隶书" pitchFamily="49" charset="-122"/>
                <a:ea typeface="隶书" pitchFamily="49" charset="-122"/>
              </a:rPr>
              <a:t> </a:t>
            </a:r>
            <a:r>
              <a:rPr lang="zh-CN" altLang="zh-CN" sz="2800">
                <a:solidFill>
                  <a:schemeClr val="tx1"/>
                </a:solidFill>
                <a:latin typeface="隶书" pitchFamily="49" charset="-122"/>
                <a:ea typeface="隶书" pitchFamily="49" charset="-122"/>
              </a:rPr>
              <a:t>5</a:t>
            </a:r>
          </a:p>
        </p:txBody>
      </p:sp>
      <p:sp>
        <p:nvSpPr>
          <p:cNvPr id="1445929" name="Text Box 41"/>
          <p:cNvSpPr txBox="1">
            <a:spLocks noChangeArrowheads="1"/>
          </p:cNvSpPr>
          <p:nvPr/>
        </p:nvSpPr>
        <p:spPr bwMode="auto">
          <a:xfrm>
            <a:off x="3416300" y="2303462"/>
            <a:ext cx="1484312" cy="325438"/>
          </a:xfrm>
          <a:prstGeom prst="rect">
            <a:avLst/>
          </a:prstGeom>
          <a:solidFill>
            <a:schemeClr val="bg1"/>
          </a:solidFill>
          <a:ln w="12700" cap="rnd">
            <a:noFill/>
            <a:miter lim="800000"/>
            <a:headEnd/>
            <a:tailEnd/>
          </a:ln>
          <a:effectLst/>
        </p:spPr>
        <p:txBody>
          <a:bodyPr wrap="none" lIns="0" tIns="0" rIns="0" bIns="0"/>
          <a:lstStyle/>
          <a:p>
            <a:pPr algn="ctr">
              <a:lnSpc>
                <a:spcPct val="100000"/>
              </a:lnSpc>
              <a:spcBef>
                <a:spcPct val="50000"/>
              </a:spcBef>
              <a:buClrTx/>
              <a:buFontTx/>
              <a:buNone/>
            </a:pPr>
            <a:r>
              <a:rPr lang="zh-CN" altLang="zh-CN" sz="2400" dirty="0">
                <a:solidFill>
                  <a:srgbClr val="00FFFF"/>
                </a:solidFill>
                <a:latin typeface="隶书" pitchFamily="49" charset="-122"/>
                <a:ea typeface="隶书" pitchFamily="49" charset="-122"/>
              </a:rPr>
              <a:t>1  2 12</a:t>
            </a:r>
          </a:p>
        </p:txBody>
      </p:sp>
      <p:sp>
        <p:nvSpPr>
          <p:cNvPr id="1445930" name="Line 42"/>
          <p:cNvSpPr>
            <a:spLocks noChangeShapeType="1"/>
          </p:cNvSpPr>
          <p:nvPr/>
        </p:nvSpPr>
        <p:spPr bwMode="auto">
          <a:xfrm>
            <a:off x="5162550" y="2479675"/>
            <a:ext cx="939800" cy="854075"/>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5931" name="Text Box 43"/>
          <p:cNvSpPr txBox="1">
            <a:spLocks noChangeArrowheads="1"/>
          </p:cNvSpPr>
          <p:nvPr/>
        </p:nvSpPr>
        <p:spPr bwMode="auto">
          <a:xfrm>
            <a:off x="6110288" y="3040063"/>
            <a:ext cx="1747837"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2  1 </a:t>
            </a:r>
            <a:r>
              <a:rPr lang="en-US" altLang="zh-CN" sz="2800">
                <a:solidFill>
                  <a:schemeClr val="tx1"/>
                </a:solidFill>
                <a:latin typeface="隶书" pitchFamily="49" charset="-122"/>
                <a:ea typeface="隶书" pitchFamily="49" charset="-122"/>
              </a:rPr>
              <a:t> </a:t>
            </a:r>
            <a:r>
              <a:rPr lang="zh-CN" altLang="zh-CN" sz="2800">
                <a:solidFill>
                  <a:schemeClr val="tx1"/>
                </a:solidFill>
                <a:latin typeface="隶书" pitchFamily="49" charset="-122"/>
                <a:ea typeface="隶书" pitchFamily="49" charset="-122"/>
              </a:rPr>
              <a:t>12</a:t>
            </a:r>
          </a:p>
        </p:txBody>
      </p:sp>
      <p:sp>
        <p:nvSpPr>
          <p:cNvPr id="1445932" name="Text Box 44"/>
          <p:cNvSpPr txBox="1">
            <a:spLocks noChangeArrowheads="1"/>
          </p:cNvSpPr>
          <p:nvPr/>
        </p:nvSpPr>
        <p:spPr bwMode="auto">
          <a:xfrm>
            <a:off x="3416300" y="4385600"/>
            <a:ext cx="1530350" cy="358775"/>
          </a:xfrm>
          <a:prstGeom prst="rect">
            <a:avLst/>
          </a:prstGeom>
          <a:solidFill>
            <a:schemeClr val="bg1"/>
          </a:solidFill>
          <a:ln w="12700" cap="rnd">
            <a:noFill/>
            <a:miter lim="800000"/>
            <a:headEnd/>
            <a:tailEnd/>
          </a:ln>
          <a:effectLst/>
        </p:spPr>
        <p:txBody>
          <a:bodyPr lIns="0" tIns="0" rIns="0" bIns="0" anchor="ctr" anchorCtr="1"/>
          <a:lstStyle/>
          <a:p>
            <a:pPr algn="ctr">
              <a:lnSpc>
                <a:spcPct val="100000"/>
              </a:lnSpc>
              <a:spcBef>
                <a:spcPct val="50000"/>
              </a:spcBef>
              <a:buClrTx/>
              <a:buFontTx/>
              <a:buNone/>
            </a:pPr>
            <a:r>
              <a:rPr lang="zh-CN" altLang="zh-CN" sz="2400" dirty="0">
                <a:solidFill>
                  <a:srgbClr val="00FFFF"/>
                </a:solidFill>
                <a:latin typeface="隶书" pitchFamily="49" charset="-122"/>
                <a:ea typeface="隶书" pitchFamily="49" charset="-122"/>
              </a:rPr>
              <a:t>5  2</a:t>
            </a:r>
            <a:r>
              <a:rPr lang="en-US" altLang="zh-CN" sz="2400" dirty="0">
                <a:solidFill>
                  <a:srgbClr val="00FFFF"/>
                </a:solidFill>
                <a:latin typeface="隶书" pitchFamily="49" charset="-122"/>
                <a:ea typeface="隶书" pitchFamily="49" charset="-122"/>
              </a:rPr>
              <a:t> </a:t>
            </a:r>
            <a:r>
              <a:rPr lang="zh-CN" altLang="zh-CN" sz="2400" dirty="0">
                <a:solidFill>
                  <a:srgbClr val="00FFFF"/>
                </a:solidFill>
                <a:latin typeface="隶书" pitchFamily="49" charset="-122"/>
                <a:ea typeface="隶书" pitchFamily="49" charset="-122"/>
              </a:rPr>
              <a:t>18</a:t>
            </a:r>
          </a:p>
        </p:txBody>
      </p:sp>
      <p:sp>
        <p:nvSpPr>
          <p:cNvPr id="1445933" name="Line 45"/>
          <p:cNvSpPr>
            <a:spLocks noChangeShapeType="1"/>
          </p:cNvSpPr>
          <p:nvPr/>
        </p:nvSpPr>
        <p:spPr bwMode="auto">
          <a:xfrm flipV="1">
            <a:off x="5202238" y="3676650"/>
            <a:ext cx="906462" cy="917575"/>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5934" name="Text Box 46"/>
          <p:cNvSpPr txBox="1">
            <a:spLocks noChangeArrowheads="1"/>
          </p:cNvSpPr>
          <p:nvPr/>
        </p:nvSpPr>
        <p:spPr bwMode="auto">
          <a:xfrm>
            <a:off x="3416300" y="2692400"/>
            <a:ext cx="1485900" cy="336550"/>
          </a:xfrm>
          <a:prstGeom prst="rect">
            <a:avLst/>
          </a:prstGeom>
          <a:solidFill>
            <a:schemeClr val="bg1"/>
          </a:solidFill>
          <a:ln w="12700" cap="rnd">
            <a:noFill/>
            <a:miter lim="800000"/>
            <a:headEnd/>
            <a:tailEnd/>
          </a:ln>
          <a:effectLst/>
        </p:spPr>
        <p:txBody>
          <a:bodyPr wrap="none" lIns="0" tIns="0" rIns="0" bIns="0" anchor="ctr" anchorCtr="1"/>
          <a:lstStyle/>
          <a:p>
            <a:pPr>
              <a:lnSpc>
                <a:spcPct val="100000"/>
              </a:lnSpc>
              <a:spcBef>
                <a:spcPct val="50000"/>
              </a:spcBef>
              <a:buClrTx/>
              <a:buFontTx/>
              <a:buNone/>
            </a:pPr>
            <a:r>
              <a:rPr lang="zh-CN" altLang="zh-CN" sz="2400" dirty="0">
                <a:solidFill>
                  <a:srgbClr val="00FFFF"/>
                </a:solidFill>
                <a:latin typeface="隶书" pitchFamily="49" charset="-122"/>
                <a:ea typeface="隶书" pitchFamily="49" charset="-122"/>
              </a:rPr>
              <a:t>1  3</a:t>
            </a:r>
            <a:r>
              <a:rPr lang="zh-CN" altLang="en-US" sz="2400" dirty="0">
                <a:solidFill>
                  <a:srgbClr val="00FFFF"/>
                </a:solidFill>
                <a:latin typeface="隶书" pitchFamily="49" charset="-122"/>
                <a:ea typeface="隶书" pitchFamily="49" charset="-122"/>
              </a:rPr>
              <a:t> </a:t>
            </a:r>
            <a:r>
              <a:rPr lang="zh-CN" altLang="zh-CN" sz="2400" dirty="0">
                <a:solidFill>
                  <a:srgbClr val="00FFFF"/>
                </a:solidFill>
                <a:latin typeface="隶书" pitchFamily="49" charset="-122"/>
                <a:ea typeface="隶书" pitchFamily="49" charset="-122"/>
              </a:rPr>
              <a:t> 9</a:t>
            </a:r>
          </a:p>
        </p:txBody>
      </p:sp>
      <p:sp>
        <p:nvSpPr>
          <p:cNvPr id="1445935" name="Text Box 47"/>
          <p:cNvSpPr txBox="1">
            <a:spLocks noChangeArrowheads="1"/>
          </p:cNvSpPr>
          <p:nvPr/>
        </p:nvSpPr>
        <p:spPr bwMode="auto">
          <a:xfrm>
            <a:off x="6110288" y="3895725"/>
            <a:ext cx="1676400"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3  1 </a:t>
            </a:r>
            <a:r>
              <a:rPr lang="en-US" altLang="zh-CN" sz="2800">
                <a:solidFill>
                  <a:schemeClr val="tx1"/>
                </a:solidFill>
                <a:latin typeface="隶书" pitchFamily="49" charset="-122"/>
                <a:ea typeface="隶书" pitchFamily="49" charset="-122"/>
              </a:rPr>
              <a:t>  </a:t>
            </a:r>
            <a:r>
              <a:rPr lang="zh-CN" altLang="zh-CN" sz="2800">
                <a:solidFill>
                  <a:schemeClr val="tx1"/>
                </a:solidFill>
                <a:latin typeface="隶书" pitchFamily="49" charset="-122"/>
                <a:ea typeface="隶书" pitchFamily="49" charset="-122"/>
              </a:rPr>
              <a:t>9</a:t>
            </a:r>
          </a:p>
        </p:txBody>
      </p:sp>
      <p:sp>
        <p:nvSpPr>
          <p:cNvPr id="1445936" name="Text Box 48"/>
          <p:cNvSpPr txBox="1">
            <a:spLocks noChangeArrowheads="1"/>
          </p:cNvSpPr>
          <p:nvPr/>
        </p:nvSpPr>
        <p:spPr bwMode="auto">
          <a:xfrm>
            <a:off x="3549650" y="3952413"/>
            <a:ext cx="1289050" cy="360362"/>
          </a:xfrm>
          <a:prstGeom prst="rect">
            <a:avLst/>
          </a:prstGeom>
          <a:solidFill>
            <a:schemeClr val="bg1"/>
          </a:solidFill>
          <a:ln w="12700" cap="rnd">
            <a:noFill/>
            <a:miter lim="800000"/>
            <a:headEnd/>
            <a:tailEnd/>
          </a:ln>
          <a:effectLst/>
        </p:spPr>
        <p:txBody>
          <a:bodyPr wrap="none" lIns="0" tIns="0" rIns="0" bIns="0" anchor="ctr" anchorCtr="1"/>
          <a:lstStyle/>
          <a:p>
            <a:pPr algn="ctr">
              <a:lnSpc>
                <a:spcPct val="100000"/>
              </a:lnSpc>
              <a:spcBef>
                <a:spcPct val="50000"/>
              </a:spcBef>
              <a:buClrTx/>
              <a:buFontTx/>
              <a:buNone/>
            </a:pPr>
            <a:r>
              <a:rPr lang="zh-CN" altLang="zh-CN" sz="2400" dirty="0">
                <a:solidFill>
                  <a:srgbClr val="00FFFF"/>
                </a:solidFill>
                <a:latin typeface="隶书" pitchFamily="49" charset="-122"/>
                <a:ea typeface="隶书" pitchFamily="49" charset="-122"/>
              </a:rPr>
              <a:t>4  3 24</a:t>
            </a:r>
          </a:p>
        </p:txBody>
      </p:sp>
      <p:sp>
        <p:nvSpPr>
          <p:cNvPr id="1445937" name="Line 49"/>
          <p:cNvSpPr>
            <a:spLocks noChangeShapeType="1"/>
          </p:cNvSpPr>
          <p:nvPr/>
        </p:nvSpPr>
        <p:spPr bwMode="auto">
          <a:xfrm>
            <a:off x="5162550" y="4092575"/>
            <a:ext cx="984250" cy="45720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5938" name="Text Box 50"/>
          <p:cNvSpPr txBox="1">
            <a:spLocks noChangeArrowheads="1"/>
          </p:cNvSpPr>
          <p:nvPr/>
        </p:nvSpPr>
        <p:spPr bwMode="auto">
          <a:xfrm>
            <a:off x="6110288" y="4300538"/>
            <a:ext cx="1676400"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3  4</a:t>
            </a:r>
            <a:r>
              <a:rPr lang="en-US" altLang="zh-CN" sz="2800">
                <a:solidFill>
                  <a:schemeClr val="tx1"/>
                </a:solidFill>
                <a:latin typeface="隶书" pitchFamily="49" charset="-122"/>
                <a:ea typeface="隶书" pitchFamily="49" charset="-122"/>
              </a:rPr>
              <a:t> </a:t>
            </a:r>
            <a:r>
              <a:rPr lang="zh-CN" altLang="zh-CN" sz="2800">
                <a:solidFill>
                  <a:schemeClr val="tx1"/>
                </a:solidFill>
                <a:latin typeface="隶书" pitchFamily="49" charset="-122"/>
                <a:ea typeface="隶书" pitchFamily="49" charset="-122"/>
              </a:rPr>
              <a:t> 24</a:t>
            </a:r>
          </a:p>
        </p:txBody>
      </p:sp>
      <p:sp>
        <p:nvSpPr>
          <p:cNvPr id="1445939" name="Text Box 51"/>
          <p:cNvSpPr txBox="1">
            <a:spLocks noChangeArrowheads="1"/>
          </p:cNvSpPr>
          <p:nvPr/>
        </p:nvSpPr>
        <p:spPr bwMode="auto">
          <a:xfrm>
            <a:off x="3416300" y="5207000"/>
            <a:ext cx="1576388" cy="292100"/>
          </a:xfrm>
          <a:prstGeom prst="rect">
            <a:avLst/>
          </a:prstGeom>
          <a:solidFill>
            <a:schemeClr val="bg1"/>
          </a:solidFill>
          <a:ln w="12700" cap="rnd">
            <a:noFill/>
            <a:miter lim="800000"/>
            <a:headEnd/>
            <a:tailEnd/>
          </a:ln>
          <a:effectLst/>
        </p:spPr>
        <p:txBody>
          <a:bodyPr wrap="none" lIns="0" tIns="0" rIns="0" bIns="0"/>
          <a:lstStyle/>
          <a:p>
            <a:pPr algn="ctr">
              <a:lnSpc>
                <a:spcPct val="100000"/>
              </a:lnSpc>
              <a:spcBef>
                <a:spcPct val="50000"/>
              </a:spcBef>
              <a:buClrTx/>
              <a:buFontTx/>
              <a:buNone/>
            </a:pPr>
            <a:r>
              <a:rPr lang="zh-CN" altLang="zh-CN" sz="2400" dirty="0">
                <a:solidFill>
                  <a:srgbClr val="00FFFF"/>
                </a:solidFill>
                <a:latin typeface="隶书" pitchFamily="49" charset="-122"/>
                <a:ea typeface="隶书" pitchFamily="49" charset="-122"/>
              </a:rPr>
              <a:t>6  4</a:t>
            </a:r>
            <a:r>
              <a:rPr lang="en-US" altLang="zh-CN" sz="2400" dirty="0">
                <a:solidFill>
                  <a:srgbClr val="00FFFF"/>
                </a:solidFill>
                <a:latin typeface="隶书" pitchFamily="49" charset="-122"/>
                <a:ea typeface="隶书" pitchFamily="49" charset="-122"/>
              </a:rPr>
              <a:t> </a:t>
            </a:r>
            <a:r>
              <a:rPr lang="zh-CN" altLang="zh-CN" sz="2400" dirty="0">
                <a:solidFill>
                  <a:srgbClr val="00FFFF"/>
                </a:solidFill>
                <a:latin typeface="隶书" pitchFamily="49" charset="-122"/>
                <a:ea typeface="隶书" pitchFamily="49" charset="-122"/>
              </a:rPr>
              <a:t>-7</a:t>
            </a:r>
          </a:p>
        </p:txBody>
      </p:sp>
      <p:sp>
        <p:nvSpPr>
          <p:cNvPr id="1445940" name="Line 52"/>
          <p:cNvSpPr>
            <a:spLocks noChangeShapeType="1"/>
          </p:cNvSpPr>
          <p:nvPr/>
        </p:nvSpPr>
        <p:spPr bwMode="auto">
          <a:xfrm flipV="1">
            <a:off x="5091113" y="5011738"/>
            <a:ext cx="1019175" cy="392112"/>
          </a:xfrm>
          <a:prstGeom prst="line">
            <a:avLst/>
          </a:prstGeom>
          <a:noFill/>
          <a:ln w="38100" cap="rnd">
            <a:solidFill>
              <a:srgbClr val="66FF33"/>
            </a:solidFill>
            <a:round/>
            <a:headEnd/>
            <a:tailEnd type="triangle" w="med" len="med"/>
          </a:ln>
          <a:effectLst/>
        </p:spPr>
        <p:txBody>
          <a:bodyPr/>
          <a:lstStyle/>
          <a:p>
            <a:endParaRPr lang="zh-CN" altLang="en-US" dirty="0"/>
          </a:p>
        </p:txBody>
      </p:sp>
      <p:sp>
        <p:nvSpPr>
          <p:cNvPr id="1445941" name="Text Box 53"/>
          <p:cNvSpPr txBox="1">
            <a:spLocks noChangeArrowheads="1"/>
          </p:cNvSpPr>
          <p:nvPr/>
        </p:nvSpPr>
        <p:spPr bwMode="auto">
          <a:xfrm>
            <a:off x="6110288" y="4749800"/>
            <a:ext cx="1676400"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4  6 </a:t>
            </a:r>
            <a:r>
              <a:rPr lang="en-US" altLang="zh-CN" sz="2800">
                <a:solidFill>
                  <a:schemeClr val="tx1"/>
                </a:solidFill>
                <a:latin typeface="隶书" pitchFamily="49" charset="-122"/>
                <a:ea typeface="隶书" pitchFamily="49" charset="-122"/>
              </a:rPr>
              <a:t> </a:t>
            </a:r>
            <a:r>
              <a:rPr lang="zh-CN" altLang="zh-CN" sz="2800">
                <a:solidFill>
                  <a:schemeClr val="tx1"/>
                </a:solidFill>
                <a:latin typeface="隶书" pitchFamily="49" charset="-122"/>
                <a:ea typeface="隶书" pitchFamily="49" charset="-122"/>
              </a:rPr>
              <a:t>-7</a:t>
            </a:r>
          </a:p>
        </p:txBody>
      </p:sp>
      <p:sp>
        <p:nvSpPr>
          <p:cNvPr id="1445942" name="Text Box 54"/>
          <p:cNvSpPr txBox="1">
            <a:spLocks noChangeArrowheads="1"/>
          </p:cNvSpPr>
          <p:nvPr/>
        </p:nvSpPr>
        <p:spPr bwMode="auto">
          <a:xfrm>
            <a:off x="3439451" y="3536025"/>
            <a:ext cx="1466850" cy="358775"/>
          </a:xfrm>
          <a:prstGeom prst="rect">
            <a:avLst/>
          </a:prstGeom>
          <a:solidFill>
            <a:schemeClr val="bg1"/>
          </a:solidFill>
          <a:ln w="12700" cap="rnd">
            <a:noFill/>
            <a:miter lim="800000"/>
            <a:headEnd/>
            <a:tailEnd/>
          </a:ln>
          <a:effectLst/>
        </p:spPr>
        <p:txBody>
          <a:bodyPr wrap="none" lIns="0" tIns="0" rIns="0" bIns="0" anchor="ctr"/>
          <a:lstStyle/>
          <a:p>
            <a:pPr algn="ctr">
              <a:lnSpc>
                <a:spcPct val="100000"/>
              </a:lnSpc>
              <a:spcBef>
                <a:spcPct val="50000"/>
              </a:spcBef>
              <a:buClrTx/>
              <a:buFontTx/>
              <a:buNone/>
            </a:pPr>
            <a:r>
              <a:rPr lang="zh-CN" altLang="zh-CN" sz="2400" dirty="0">
                <a:solidFill>
                  <a:srgbClr val="00FFFF"/>
                </a:solidFill>
                <a:latin typeface="隶书" pitchFamily="49" charset="-122"/>
                <a:ea typeface="隶书" pitchFamily="49" charset="-122"/>
              </a:rPr>
              <a:t>3  6 14</a:t>
            </a:r>
          </a:p>
        </p:txBody>
      </p:sp>
      <p:sp>
        <p:nvSpPr>
          <p:cNvPr id="1445943" name="Line 55"/>
          <p:cNvSpPr>
            <a:spLocks noChangeShapeType="1"/>
          </p:cNvSpPr>
          <p:nvPr/>
        </p:nvSpPr>
        <p:spPr bwMode="auto">
          <a:xfrm>
            <a:off x="5162550" y="3736975"/>
            <a:ext cx="939800" cy="1712913"/>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5944" name="Text Box 56"/>
          <p:cNvSpPr txBox="1">
            <a:spLocks noChangeArrowheads="1"/>
          </p:cNvSpPr>
          <p:nvPr/>
        </p:nvSpPr>
        <p:spPr bwMode="auto">
          <a:xfrm>
            <a:off x="6110288" y="5154613"/>
            <a:ext cx="1676400"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6  3</a:t>
            </a:r>
            <a:r>
              <a:rPr lang="en-US" altLang="zh-CN" sz="2800">
                <a:solidFill>
                  <a:schemeClr val="tx1"/>
                </a:solidFill>
                <a:latin typeface="隶书" pitchFamily="49" charset="-122"/>
                <a:ea typeface="隶书" pitchFamily="49" charset="-122"/>
              </a:rPr>
              <a:t> </a:t>
            </a:r>
            <a:r>
              <a:rPr lang="zh-CN" altLang="zh-CN" sz="2800">
                <a:solidFill>
                  <a:schemeClr val="tx1"/>
                </a:solidFill>
                <a:latin typeface="隶书" pitchFamily="49" charset="-122"/>
                <a:ea typeface="隶书" pitchFamily="49" charset="-122"/>
              </a:rPr>
              <a:t> 14</a:t>
            </a:r>
          </a:p>
        </p:txBody>
      </p:sp>
      <p:sp>
        <p:nvSpPr>
          <p:cNvPr id="1445945" name="Text Box 57"/>
          <p:cNvSpPr txBox="1">
            <a:spLocks noChangeArrowheads="1"/>
          </p:cNvSpPr>
          <p:nvPr/>
        </p:nvSpPr>
        <p:spPr bwMode="auto">
          <a:xfrm>
            <a:off x="3249613" y="5676900"/>
            <a:ext cx="1866900" cy="519113"/>
          </a:xfrm>
          <a:prstGeom prst="rect">
            <a:avLst/>
          </a:prstGeom>
          <a:noFill/>
          <a:ln w="12700" cap="rnd">
            <a:noFill/>
            <a:miter lim="800000"/>
            <a:headEnd/>
            <a:tailEnd/>
          </a:ln>
          <a:effectLst/>
        </p:spPr>
        <p:txBody>
          <a:bodyPr>
            <a:spAutoFit/>
          </a:bodyPr>
          <a:lstStyle/>
          <a:p>
            <a:pPr algn="ctr">
              <a:lnSpc>
                <a:spcPct val="100000"/>
              </a:lnSpc>
              <a:spcBef>
                <a:spcPct val="50000"/>
              </a:spcBef>
              <a:buClrTx/>
              <a:buFontTx/>
              <a:buNone/>
            </a:pPr>
            <a:r>
              <a:rPr lang="en-US" altLang="zh-CN" sz="2800">
                <a:solidFill>
                  <a:schemeClr val="tx1"/>
                </a:solidFill>
                <a:latin typeface="宋体" charset="-122"/>
              </a:rPr>
              <a:t>M.data</a:t>
            </a:r>
          </a:p>
        </p:txBody>
      </p:sp>
      <p:sp>
        <p:nvSpPr>
          <p:cNvPr id="1445946" name="Text Box 58"/>
          <p:cNvSpPr txBox="1">
            <a:spLocks noChangeArrowheads="1"/>
          </p:cNvSpPr>
          <p:nvPr/>
        </p:nvSpPr>
        <p:spPr bwMode="auto">
          <a:xfrm>
            <a:off x="6180138" y="5676900"/>
            <a:ext cx="1336675"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宋体" charset="-122"/>
              </a:rPr>
              <a:t>T.data</a:t>
            </a:r>
          </a:p>
        </p:txBody>
      </p:sp>
      <p:sp>
        <p:nvSpPr>
          <p:cNvPr id="1445947" name="AutoShape 59"/>
          <p:cNvSpPr>
            <a:spLocks/>
          </p:cNvSpPr>
          <p:nvPr/>
        </p:nvSpPr>
        <p:spPr bwMode="auto">
          <a:xfrm>
            <a:off x="1162050" y="2552700"/>
            <a:ext cx="1687513" cy="704850"/>
          </a:xfrm>
          <a:prstGeom prst="borderCallout1">
            <a:avLst>
              <a:gd name="adj1" fmla="val 16218"/>
              <a:gd name="adj2" fmla="val 104167"/>
              <a:gd name="adj3" fmla="val -7657"/>
              <a:gd name="adj4" fmla="val 121356"/>
            </a:avLst>
          </a:prstGeom>
          <a:solidFill>
            <a:srgbClr val="FFFF99"/>
          </a:solidFill>
          <a:ln w="12700" cap="rnd">
            <a:solidFill>
              <a:srgbClr val="FF3300"/>
            </a:solidFill>
            <a:miter lim="800000"/>
            <a:headEnd/>
            <a:tailEnd/>
          </a:ln>
          <a:effectLst/>
        </p:spPr>
        <p:txBody>
          <a:bodyPr/>
          <a:lstStyle/>
          <a:p>
            <a:pPr algn="ctr">
              <a:lnSpc>
                <a:spcPct val="100000"/>
              </a:lnSpc>
              <a:spcBef>
                <a:spcPct val="0"/>
              </a:spcBef>
              <a:buClrTx/>
              <a:buFontTx/>
              <a:buNone/>
            </a:pPr>
            <a:r>
              <a:rPr lang="zh-CN" altLang="en-US" sz="1800">
                <a:solidFill>
                  <a:schemeClr val="bg2"/>
                </a:solidFill>
                <a:latin typeface="宋体" charset="-122"/>
              </a:rPr>
              <a:t>第一次扫描查找第</a:t>
            </a:r>
            <a:r>
              <a:rPr lang="en-US" altLang="zh-CN" sz="1800">
                <a:solidFill>
                  <a:schemeClr val="bg2"/>
                </a:solidFill>
                <a:latin typeface="宋体" charset="-122"/>
              </a:rPr>
              <a:t>1</a:t>
            </a:r>
            <a:r>
              <a:rPr lang="zh-CN" altLang="en-US" sz="1800">
                <a:solidFill>
                  <a:schemeClr val="bg2"/>
                </a:solidFill>
                <a:latin typeface="宋体" charset="-122"/>
              </a:rPr>
              <a:t>列元素</a:t>
            </a:r>
          </a:p>
        </p:txBody>
      </p:sp>
      <p:sp>
        <p:nvSpPr>
          <p:cNvPr id="1445948" name="AutoShape 60"/>
          <p:cNvSpPr>
            <a:spLocks/>
          </p:cNvSpPr>
          <p:nvPr/>
        </p:nvSpPr>
        <p:spPr bwMode="auto">
          <a:xfrm>
            <a:off x="1162050" y="5219700"/>
            <a:ext cx="1125538" cy="704850"/>
          </a:xfrm>
          <a:prstGeom prst="borderCallout1">
            <a:avLst>
              <a:gd name="adj1" fmla="val 16218"/>
              <a:gd name="adj2" fmla="val 106250"/>
              <a:gd name="adj3" fmla="val -21620"/>
              <a:gd name="adj4" fmla="val 178125"/>
            </a:avLst>
          </a:prstGeom>
          <a:solidFill>
            <a:srgbClr val="FFFF99"/>
          </a:solidFill>
          <a:ln w="12700" cap="rnd">
            <a:solidFill>
              <a:srgbClr val="FF3300"/>
            </a:solidFill>
            <a:miter lim="800000"/>
            <a:headEnd/>
            <a:tailEnd/>
          </a:ln>
          <a:effectLst/>
        </p:spPr>
        <p:txBody>
          <a:bodyPr/>
          <a:lstStyle/>
          <a:p>
            <a:pPr algn="ctr">
              <a:lnSpc>
                <a:spcPct val="100000"/>
              </a:lnSpc>
              <a:spcBef>
                <a:spcPct val="0"/>
              </a:spcBef>
              <a:buClrTx/>
              <a:buFontTx/>
              <a:buNone/>
            </a:pPr>
            <a:r>
              <a:rPr lang="zh-CN" altLang="en-US" sz="1800">
                <a:solidFill>
                  <a:schemeClr val="bg2"/>
                </a:solidFill>
                <a:latin typeface="宋体" charset="-122"/>
              </a:rPr>
              <a:t>第一次扫描结束</a:t>
            </a:r>
          </a:p>
        </p:txBody>
      </p:sp>
      <p:sp useBgFill="1">
        <p:nvSpPr>
          <p:cNvPr id="1445949" name="Rectangle 61"/>
          <p:cNvSpPr>
            <a:spLocks noChangeArrowheads="1"/>
          </p:cNvSpPr>
          <p:nvPr/>
        </p:nvSpPr>
        <p:spPr bwMode="auto">
          <a:xfrm>
            <a:off x="881063" y="1866900"/>
            <a:ext cx="2320925" cy="4191000"/>
          </a:xfrm>
          <a:prstGeom prst="rect">
            <a:avLst/>
          </a:prstGeom>
          <a:ln w="12700" cap="rnd">
            <a:noFill/>
            <a:miter lim="800000"/>
            <a:headEnd/>
            <a:tailEnd/>
          </a:ln>
          <a:effectLst/>
        </p:spPr>
        <p:txBody>
          <a:bodyPr wrap="none" anchor="ctr"/>
          <a:lstStyle/>
          <a:p>
            <a:endParaRPr lang="zh-CN" altLang="en-US"/>
          </a:p>
        </p:txBody>
      </p:sp>
      <p:sp>
        <p:nvSpPr>
          <p:cNvPr id="1445950" name="AutoShape 62"/>
          <p:cNvSpPr>
            <a:spLocks/>
          </p:cNvSpPr>
          <p:nvPr/>
        </p:nvSpPr>
        <p:spPr bwMode="auto">
          <a:xfrm>
            <a:off x="1162050" y="5219700"/>
            <a:ext cx="1125538" cy="704850"/>
          </a:xfrm>
          <a:prstGeom prst="borderCallout1">
            <a:avLst>
              <a:gd name="adj1" fmla="val 16218"/>
              <a:gd name="adj2" fmla="val 106250"/>
              <a:gd name="adj3" fmla="val -21620"/>
              <a:gd name="adj4" fmla="val 178125"/>
            </a:avLst>
          </a:prstGeom>
          <a:solidFill>
            <a:srgbClr val="FFFF99"/>
          </a:solidFill>
          <a:ln w="12700" cap="rnd">
            <a:solidFill>
              <a:srgbClr val="FF3300"/>
            </a:solidFill>
            <a:miter lim="800000"/>
            <a:headEnd/>
            <a:tailEnd/>
          </a:ln>
          <a:effectLst/>
        </p:spPr>
        <p:txBody>
          <a:bodyPr/>
          <a:lstStyle/>
          <a:p>
            <a:pPr algn="ctr">
              <a:lnSpc>
                <a:spcPct val="100000"/>
              </a:lnSpc>
              <a:spcBef>
                <a:spcPct val="0"/>
              </a:spcBef>
              <a:buClrTx/>
              <a:buFontTx/>
              <a:buNone/>
            </a:pPr>
            <a:r>
              <a:rPr lang="zh-CN" altLang="en-US" sz="1800">
                <a:solidFill>
                  <a:schemeClr val="bg2"/>
                </a:solidFill>
                <a:latin typeface="宋体" charset="-122"/>
              </a:rPr>
              <a:t>第二次扫描结束</a:t>
            </a:r>
          </a:p>
        </p:txBody>
      </p:sp>
      <p:sp>
        <p:nvSpPr>
          <p:cNvPr id="1445951" name="AutoShape 63"/>
          <p:cNvSpPr>
            <a:spLocks/>
          </p:cNvSpPr>
          <p:nvPr/>
        </p:nvSpPr>
        <p:spPr bwMode="auto">
          <a:xfrm>
            <a:off x="1162050" y="2552700"/>
            <a:ext cx="1687513" cy="704850"/>
          </a:xfrm>
          <a:prstGeom prst="borderCallout1">
            <a:avLst>
              <a:gd name="adj1" fmla="val 16218"/>
              <a:gd name="adj2" fmla="val 104167"/>
              <a:gd name="adj3" fmla="val -8106"/>
              <a:gd name="adj4" fmla="val 120315"/>
            </a:avLst>
          </a:prstGeom>
          <a:solidFill>
            <a:srgbClr val="FFFF99"/>
          </a:solidFill>
          <a:ln w="12700" cap="rnd">
            <a:solidFill>
              <a:srgbClr val="FF3300"/>
            </a:solidFill>
            <a:miter lim="800000"/>
            <a:headEnd/>
            <a:tailEnd/>
          </a:ln>
          <a:effectLst/>
        </p:spPr>
        <p:txBody>
          <a:bodyPr/>
          <a:lstStyle/>
          <a:p>
            <a:pPr algn="ctr">
              <a:lnSpc>
                <a:spcPct val="100000"/>
              </a:lnSpc>
              <a:spcBef>
                <a:spcPct val="0"/>
              </a:spcBef>
              <a:buClrTx/>
              <a:buFontTx/>
              <a:buNone/>
            </a:pPr>
            <a:r>
              <a:rPr lang="zh-CN" altLang="en-US" sz="1800">
                <a:solidFill>
                  <a:schemeClr val="bg2"/>
                </a:solidFill>
                <a:latin typeface="宋体" charset="-122"/>
              </a:rPr>
              <a:t>第二次扫描查找第</a:t>
            </a:r>
            <a:r>
              <a:rPr lang="en-US" altLang="zh-CN" sz="1800">
                <a:solidFill>
                  <a:schemeClr val="bg2"/>
                </a:solidFill>
                <a:latin typeface="宋体" charset="-122"/>
              </a:rPr>
              <a:t>2</a:t>
            </a:r>
            <a:r>
              <a:rPr lang="zh-CN" altLang="en-US" sz="1800">
                <a:solidFill>
                  <a:schemeClr val="bg2"/>
                </a:solidFill>
                <a:latin typeface="宋体" charset="-122"/>
              </a:rPr>
              <a:t>列元素</a:t>
            </a:r>
          </a:p>
        </p:txBody>
      </p:sp>
      <p:sp useBgFill="1">
        <p:nvSpPr>
          <p:cNvPr id="1445952" name="Rectangle 64"/>
          <p:cNvSpPr>
            <a:spLocks noChangeArrowheads="1"/>
          </p:cNvSpPr>
          <p:nvPr/>
        </p:nvSpPr>
        <p:spPr bwMode="auto">
          <a:xfrm>
            <a:off x="922338" y="2208213"/>
            <a:ext cx="2320925" cy="4191000"/>
          </a:xfrm>
          <a:prstGeom prst="rect">
            <a:avLst/>
          </a:prstGeom>
          <a:ln w="12700" cap="rnd">
            <a:noFill/>
            <a:miter lim="800000"/>
            <a:headEnd/>
            <a:tailEnd/>
          </a:ln>
          <a:effectLst/>
        </p:spPr>
        <p:txBody>
          <a:bodyPr wrap="none" anchor="ctr"/>
          <a:lstStyle/>
          <a:p>
            <a:endParaRPr lang="zh-CN" altLang="en-US"/>
          </a:p>
        </p:txBody>
      </p:sp>
      <p:sp>
        <p:nvSpPr>
          <p:cNvPr id="1445953" name="AutoShape 65"/>
          <p:cNvSpPr>
            <a:spLocks/>
          </p:cNvSpPr>
          <p:nvPr/>
        </p:nvSpPr>
        <p:spPr bwMode="auto">
          <a:xfrm>
            <a:off x="1162050" y="2551113"/>
            <a:ext cx="1687513" cy="704850"/>
          </a:xfrm>
          <a:prstGeom prst="borderCallout1">
            <a:avLst>
              <a:gd name="adj1" fmla="val 16218"/>
              <a:gd name="adj2" fmla="val 104167"/>
              <a:gd name="adj3" fmla="val -8106"/>
              <a:gd name="adj4" fmla="val 120315"/>
            </a:avLst>
          </a:prstGeom>
          <a:solidFill>
            <a:srgbClr val="FFFF99"/>
          </a:solidFill>
          <a:ln w="12700" cap="rnd">
            <a:solidFill>
              <a:srgbClr val="FF3300"/>
            </a:solidFill>
            <a:miter lim="800000"/>
            <a:headEnd/>
            <a:tailEnd/>
          </a:ln>
          <a:effectLst/>
        </p:spPr>
        <p:txBody>
          <a:bodyPr/>
          <a:lstStyle/>
          <a:p>
            <a:pPr algn="ctr">
              <a:lnSpc>
                <a:spcPct val="100000"/>
              </a:lnSpc>
              <a:spcBef>
                <a:spcPct val="0"/>
              </a:spcBef>
              <a:buClrTx/>
              <a:buFontTx/>
              <a:buNone/>
            </a:pPr>
            <a:r>
              <a:rPr lang="zh-CN" altLang="en-US" sz="1800">
                <a:solidFill>
                  <a:schemeClr val="bg2"/>
                </a:solidFill>
                <a:latin typeface="宋体" charset="-122"/>
              </a:rPr>
              <a:t>第三次扫描查找第</a:t>
            </a:r>
            <a:r>
              <a:rPr lang="en-US" altLang="zh-CN" sz="1800">
                <a:solidFill>
                  <a:schemeClr val="bg2"/>
                </a:solidFill>
                <a:latin typeface="宋体" charset="-122"/>
              </a:rPr>
              <a:t>3</a:t>
            </a:r>
            <a:r>
              <a:rPr lang="zh-CN" altLang="en-US" sz="1800">
                <a:solidFill>
                  <a:schemeClr val="bg2"/>
                </a:solidFill>
                <a:latin typeface="宋体" charset="-122"/>
              </a:rPr>
              <a:t>列元素</a:t>
            </a:r>
          </a:p>
        </p:txBody>
      </p:sp>
      <p:sp useBgFill="1">
        <p:nvSpPr>
          <p:cNvPr id="1445954" name="Rectangle 66"/>
          <p:cNvSpPr>
            <a:spLocks noChangeArrowheads="1"/>
          </p:cNvSpPr>
          <p:nvPr/>
        </p:nvSpPr>
        <p:spPr bwMode="auto">
          <a:xfrm>
            <a:off x="1092200" y="2019300"/>
            <a:ext cx="2109788" cy="3505200"/>
          </a:xfrm>
          <a:prstGeom prst="rect">
            <a:avLst/>
          </a:prstGeom>
          <a:ln w="12700" cap="rnd">
            <a:noFill/>
            <a:miter lim="800000"/>
            <a:headEnd/>
            <a:tailEnd/>
          </a:ln>
          <a:effectLst/>
        </p:spPr>
        <p:txBody>
          <a:bodyPr wrap="none" anchor="ctr"/>
          <a:lstStyle/>
          <a:p>
            <a:endParaRPr lang="zh-CN" altLang="en-US"/>
          </a:p>
        </p:txBody>
      </p:sp>
      <p:sp>
        <p:nvSpPr>
          <p:cNvPr id="1445955" name="AutoShape 67"/>
          <p:cNvSpPr>
            <a:spLocks/>
          </p:cNvSpPr>
          <p:nvPr/>
        </p:nvSpPr>
        <p:spPr bwMode="auto">
          <a:xfrm>
            <a:off x="1162050" y="2551113"/>
            <a:ext cx="1687513" cy="704850"/>
          </a:xfrm>
          <a:prstGeom prst="borderCallout1">
            <a:avLst>
              <a:gd name="adj1" fmla="val 16218"/>
              <a:gd name="adj2" fmla="val 104167"/>
              <a:gd name="adj3" fmla="val -8106"/>
              <a:gd name="adj4" fmla="val 120315"/>
            </a:avLst>
          </a:prstGeom>
          <a:solidFill>
            <a:srgbClr val="FFFF99"/>
          </a:solidFill>
          <a:ln w="12700" cap="rnd">
            <a:solidFill>
              <a:srgbClr val="FF3300"/>
            </a:solidFill>
            <a:miter lim="800000"/>
            <a:headEnd/>
            <a:tailEnd/>
          </a:ln>
          <a:effectLst/>
        </p:spPr>
        <p:txBody>
          <a:bodyPr/>
          <a:lstStyle/>
          <a:p>
            <a:pPr algn="ctr">
              <a:lnSpc>
                <a:spcPct val="100000"/>
              </a:lnSpc>
              <a:spcBef>
                <a:spcPct val="0"/>
              </a:spcBef>
              <a:buClrTx/>
              <a:buFontTx/>
              <a:buNone/>
            </a:pPr>
            <a:r>
              <a:rPr lang="zh-CN" altLang="en-US" sz="1800">
                <a:solidFill>
                  <a:schemeClr val="bg2"/>
                </a:solidFill>
                <a:latin typeface="宋体" charset="-122"/>
              </a:rPr>
              <a:t>第四次扫描查找第</a:t>
            </a:r>
            <a:r>
              <a:rPr lang="en-US" altLang="zh-CN" sz="1800">
                <a:solidFill>
                  <a:schemeClr val="bg2"/>
                </a:solidFill>
                <a:latin typeface="宋体" charset="-122"/>
              </a:rPr>
              <a:t>4</a:t>
            </a:r>
            <a:r>
              <a:rPr lang="zh-CN" altLang="en-US" sz="1800">
                <a:solidFill>
                  <a:schemeClr val="bg2"/>
                </a:solidFill>
                <a:latin typeface="宋体" charset="-122"/>
              </a:rPr>
              <a:t>列元素</a:t>
            </a:r>
          </a:p>
        </p:txBody>
      </p:sp>
      <p:sp useBgFill="1">
        <p:nvSpPr>
          <p:cNvPr id="1445956" name="Rectangle 68"/>
          <p:cNvSpPr>
            <a:spLocks noChangeArrowheads="1"/>
          </p:cNvSpPr>
          <p:nvPr/>
        </p:nvSpPr>
        <p:spPr bwMode="auto">
          <a:xfrm>
            <a:off x="1162050" y="2019300"/>
            <a:ext cx="2039938" cy="3810000"/>
          </a:xfrm>
          <a:prstGeom prst="rect">
            <a:avLst/>
          </a:prstGeom>
          <a:ln w="12700" cap="rnd">
            <a:noFill/>
            <a:miter lim="800000"/>
            <a:headEnd/>
            <a:tailEnd/>
          </a:ln>
          <a:effectLst/>
        </p:spPr>
        <p:txBody>
          <a:bodyPr wrap="none" anchor="ctr"/>
          <a:lstStyle/>
          <a:p>
            <a:endParaRPr lang="zh-CN" altLang="en-US"/>
          </a:p>
        </p:txBody>
      </p:sp>
      <p:sp>
        <p:nvSpPr>
          <p:cNvPr id="1445957" name="AutoShape 69"/>
          <p:cNvSpPr>
            <a:spLocks/>
          </p:cNvSpPr>
          <p:nvPr/>
        </p:nvSpPr>
        <p:spPr bwMode="auto">
          <a:xfrm>
            <a:off x="1162050" y="2551113"/>
            <a:ext cx="1687513" cy="704850"/>
          </a:xfrm>
          <a:prstGeom prst="borderCallout1">
            <a:avLst>
              <a:gd name="adj1" fmla="val 16218"/>
              <a:gd name="adj2" fmla="val 104167"/>
              <a:gd name="adj3" fmla="val -8106"/>
              <a:gd name="adj4" fmla="val 120315"/>
            </a:avLst>
          </a:prstGeom>
          <a:solidFill>
            <a:srgbClr val="FFFF99"/>
          </a:solidFill>
          <a:ln w="12700" cap="rnd">
            <a:solidFill>
              <a:srgbClr val="FF3300"/>
            </a:solidFill>
            <a:miter lim="800000"/>
            <a:headEnd/>
            <a:tailEnd/>
          </a:ln>
          <a:effectLst/>
        </p:spPr>
        <p:txBody>
          <a:bodyPr/>
          <a:lstStyle/>
          <a:p>
            <a:pPr algn="ctr">
              <a:lnSpc>
                <a:spcPct val="100000"/>
              </a:lnSpc>
              <a:spcBef>
                <a:spcPct val="0"/>
              </a:spcBef>
              <a:buClrTx/>
              <a:buFontTx/>
              <a:buNone/>
            </a:pPr>
            <a:r>
              <a:rPr lang="zh-CN" altLang="en-US" sz="1800">
                <a:solidFill>
                  <a:schemeClr val="bg2"/>
                </a:solidFill>
                <a:latin typeface="宋体" charset="-122"/>
              </a:rPr>
              <a:t>第五次扫描查找第</a:t>
            </a:r>
            <a:r>
              <a:rPr lang="en-US" altLang="zh-CN" sz="1800">
                <a:solidFill>
                  <a:schemeClr val="bg2"/>
                </a:solidFill>
                <a:latin typeface="宋体" charset="-122"/>
              </a:rPr>
              <a:t>5</a:t>
            </a:r>
            <a:r>
              <a:rPr lang="zh-CN" altLang="en-US" sz="1800">
                <a:solidFill>
                  <a:schemeClr val="bg2"/>
                </a:solidFill>
                <a:latin typeface="宋体" charset="-122"/>
              </a:rPr>
              <a:t>列元素</a:t>
            </a:r>
          </a:p>
        </p:txBody>
      </p:sp>
      <p:sp useBgFill="1">
        <p:nvSpPr>
          <p:cNvPr id="1445958" name="Rectangle 70"/>
          <p:cNvSpPr>
            <a:spLocks noChangeArrowheads="1"/>
          </p:cNvSpPr>
          <p:nvPr/>
        </p:nvSpPr>
        <p:spPr bwMode="auto">
          <a:xfrm>
            <a:off x="1162050" y="2171700"/>
            <a:ext cx="2181225" cy="3886200"/>
          </a:xfrm>
          <a:prstGeom prst="rect">
            <a:avLst/>
          </a:prstGeom>
          <a:ln w="12700" cap="rnd">
            <a:noFill/>
            <a:miter lim="800000"/>
            <a:headEnd/>
            <a:tailEnd/>
          </a:ln>
          <a:effectLst/>
        </p:spPr>
        <p:txBody>
          <a:bodyPr wrap="none" anchor="ctr"/>
          <a:lstStyle/>
          <a:p>
            <a:endParaRPr lang="zh-CN" altLang="en-US"/>
          </a:p>
        </p:txBody>
      </p:sp>
      <p:sp>
        <p:nvSpPr>
          <p:cNvPr id="1445959" name="AutoShape 71"/>
          <p:cNvSpPr>
            <a:spLocks/>
          </p:cNvSpPr>
          <p:nvPr/>
        </p:nvSpPr>
        <p:spPr bwMode="auto">
          <a:xfrm>
            <a:off x="1162050" y="2551113"/>
            <a:ext cx="1687513" cy="704850"/>
          </a:xfrm>
          <a:prstGeom prst="borderCallout1">
            <a:avLst>
              <a:gd name="adj1" fmla="val 16218"/>
              <a:gd name="adj2" fmla="val 104167"/>
              <a:gd name="adj3" fmla="val -8106"/>
              <a:gd name="adj4" fmla="val 120315"/>
            </a:avLst>
          </a:prstGeom>
          <a:solidFill>
            <a:srgbClr val="FFFF99"/>
          </a:solidFill>
          <a:ln w="12700" cap="rnd">
            <a:solidFill>
              <a:srgbClr val="FF3300"/>
            </a:solidFill>
            <a:miter lim="800000"/>
            <a:headEnd/>
            <a:tailEnd/>
          </a:ln>
          <a:effectLst/>
        </p:spPr>
        <p:txBody>
          <a:bodyPr/>
          <a:lstStyle/>
          <a:p>
            <a:pPr algn="ctr">
              <a:lnSpc>
                <a:spcPct val="100000"/>
              </a:lnSpc>
              <a:spcBef>
                <a:spcPct val="0"/>
              </a:spcBef>
              <a:buClrTx/>
              <a:buFontTx/>
              <a:buNone/>
            </a:pPr>
            <a:r>
              <a:rPr lang="zh-CN" altLang="en-US" sz="1800">
                <a:solidFill>
                  <a:schemeClr val="bg2"/>
                </a:solidFill>
                <a:latin typeface="宋体" charset="-122"/>
              </a:rPr>
              <a:t>第六次扫描查找第</a:t>
            </a:r>
            <a:r>
              <a:rPr lang="en-US" altLang="zh-CN" sz="1800">
                <a:solidFill>
                  <a:schemeClr val="bg2"/>
                </a:solidFill>
                <a:latin typeface="宋体" charset="-122"/>
              </a:rPr>
              <a:t>6</a:t>
            </a:r>
            <a:r>
              <a:rPr lang="zh-CN" altLang="en-US" sz="1800">
                <a:solidFill>
                  <a:schemeClr val="bg2"/>
                </a:solidFill>
                <a:latin typeface="宋体" charset="-122"/>
              </a:rPr>
              <a:t>列元素</a:t>
            </a:r>
          </a:p>
        </p:txBody>
      </p:sp>
      <p:sp>
        <p:nvSpPr>
          <p:cNvPr id="1445960" name="Text Box 72"/>
          <p:cNvSpPr txBox="1">
            <a:spLocks noChangeArrowheads="1"/>
          </p:cNvSpPr>
          <p:nvPr/>
        </p:nvSpPr>
        <p:spPr bwMode="auto">
          <a:xfrm>
            <a:off x="280988" y="609600"/>
            <a:ext cx="5416550" cy="641350"/>
          </a:xfrm>
          <a:prstGeom prst="rect">
            <a:avLst/>
          </a:prstGeom>
          <a:noFill/>
          <a:ln w="12700" cap="rnd">
            <a:noFill/>
            <a:miter lim="800000"/>
            <a:headEnd/>
            <a:tailEnd/>
          </a:ln>
          <a:effectLst/>
        </p:spPr>
        <p:txBody>
          <a:bodyPr>
            <a:spAutoFit/>
          </a:bodyPr>
          <a:lstStyle/>
          <a:p>
            <a:pPr algn="ctr">
              <a:lnSpc>
                <a:spcPct val="100000"/>
              </a:lnSpc>
              <a:spcBef>
                <a:spcPct val="50000"/>
              </a:spcBef>
              <a:buClrTx/>
              <a:buFontTx/>
              <a:buNone/>
            </a:pPr>
            <a:endParaRPr lang="zh-CN" altLang="en-US" sz="3600" b="0">
              <a:solidFill>
                <a:schemeClr val="bg2"/>
              </a:solidFill>
              <a:latin typeface="隶书" pitchFamily="49" charset="-122"/>
              <a:ea typeface="隶书" pitchFamily="49" charset="-122"/>
            </a:endParaRPr>
          </a:p>
        </p:txBody>
      </p:sp>
      <p:sp>
        <p:nvSpPr>
          <p:cNvPr id="1445961" name="Rectangle 73"/>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45962" name="AutoShape 74"/>
          <p:cNvSpPr>
            <a:spLocks/>
          </p:cNvSpPr>
          <p:nvPr/>
        </p:nvSpPr>
        <p:spPr bwMode="auto">
          <a:xfrm>
            <a:off x="1166813" y="2549525"/>
            <a:ext cx="1687512" cy="704850"/>
          </a:xfrm>
          <a:prstGeom prst="borderCallout1">
            <a:avLst>
              <a:gd name="adj1" fmla="val 16218"/>
              <a:gd name="adj2" fmla="val 104514"/>
              <a:gd name="adj3" fmla="val -7884"/>
              <a:gd name="adj4" fmla="val 122106"/>
            </a:avLst>
          </a:prstGeom>
          <a:solidFill>
            <a:srgbClr val="FFFF99"/>
          </a:solidFill>
          <a:ln w="12700" cap="rnd">
            <a:solidFill>
              <a:srgbClr val="FF3300"/>
            </a:solidFill>
            <a:miter lim="800000"/>
            <a:headEnd/>
            <a:tailEnd/>
          </a:ln>
          <a:effectLst/>
        </p:spPr>
        <p:txBody>
          <a:bodyPr/>
          <a:lstStyle/>
          <a:p>
            <a:pPr algn="ctr">
              <a:lnSpc>
                <a:spcPct val="100000"/>
              </a:lnSpc>
              <a:spcBef>
                <a:spcPct val="0"/>
              </a:spcBef>
              <a:buClrTx/>
              <a:buFontTx/>
              <a:buNone/>
            </a:pPr>
            <a:r>
              <a:rPr lang="zh-CN" altLang="en-US" sz="1800">
                <a:solidFill>
                  <a:schemeClr val="bg2"/>
                </a:solidFill>
                <a:latin typeface="宋体" charset="-122"/>
              </a:rPr>
              <a:t>第七次扫描查找第</a:t>
            </a:r>
            <a:r>
              <a:rPr lang="en-US" altLang="zh-CN" sz="1800">
                <a:solidFill>
                  <a:schemeClr val="bg2"/>
                </a:solidFill>
                <a:latin typeface="宋体" charset="-122"/>
              </a:rPr>
              <a:t>7</a:t>
            </a:r>
            <a:r>
              <a:rPr lang="zh-CN" altLang="en-US" sz="1800">
                <a:solidFill>
                  <a:schemeClr val="bg2"/>
                </a:solidFill>
                <a:latin typeface="宋体" charset="-122"/>
              </a:rPr>
              <a:t>列元素</a:t>
            </a:r>
          </a:p>
        </p:txBody>
      </p:sp>
      <p:sp>
        <p:nvSpPr>
          <p:cNvPr id="1445963" name="Rectangle 75"/>
          <p:cNvSpPr>
            <a:spLocks noChangeArrowheads="1"/>
          </p:cNvSpPr>
          <p:nvPr/>
        </p:nvSpPr>
        <p:spPr bwMode="auto">
          <a:xfrm>
            <a:off x="201613" y="819150"/>
            <a:ext cx="8691562" cy="720725"/>
          </a:xfrm>
          <a:prstGeom prst="rect">
            <a:avLst/>
          </a:prstGeom>
          <a:noFill/>
          <a:ln w="9525">
            <a:noFill/>
            <a:miter lim="800000"/>
            <a:headEnd/>
            <a:tailEnd/>
          </a:ln>
          <a:effectLst/>
        </p:spPr>
        <p:txBody>
          <a:bodyPr lIns="92075" tIns="46038" rIns="92075" bIns="46038"/>
          <a:lstStyle/>
          <a:p>
            <a:r>
              <a:rPr lang="zh-CN" altLang="en-US"/>
              <a:t>三元组表的顺序存储</a:t>
            </a:r>
            <a:r>
              <a:rPr lang="en-US" altLang="zh-CN"/>
              <a:t>——</a:t>
            </a:r>
            <a:r>
              <a:rPr lang="zh-CN" altLang="en-US"/>
              <a:t>转置算法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5947"/>
                                        </p:tgtEl>
                                        <p:attrNameLst>
                                          <p:attrName>style.visibility</p:attrName>
                                        </p:attrNameLst>
                                      </p:cBhvr>
                                      <p:to>
                                        <p:strVal val="visible"/>
                                      </p:to>
                                    </p:set>
                                    <p:animEffect transition="in" filter="wipe(left)">
                                      <p:cBhvr>
                                        <p:cTn id="7" dur="500"/>
                                        <p:tgtEl>
                                          <p:spTgt spid="14459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5921"/>
                                        </p:tgtEl>
                                        <p:attrNameLst>
                                          <p:attrName>style.visibility</p:attrName>
                                        </p:attrNameLst>
                                      </p:cBhvr>
                                      <p:to>
                                        <p:strVal val="visible"/>
                                      </p:to>
                                    </p:set>
                                    <p:animEffect transition="in" filter="wipe(left)">
                                      <p:cBhvr>
                                        <p:cTn id="12" dur="500"/>
                                        <p:tgtEl>
                                          <p:spTgt spid="14459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5924"/>
                                        </p:tgtEl>
                                        <p:attrNameLst>
                                          <p:attrName>style.visibility</p:attrName>
                                        </p:attrNameLst>
                                      </p:cBhvr>
                                      <p:to>
                                        <p:strVal val="visible"/>
                                      </p:to>
                                    </p:set>
                                    <p:animEffect transition="in" filter="wipe(left)">
                                      <p:cBhvr>
                                        <p:cTn id="17" dur="500"/>
                                        <p:tgtEl>
                                          <p:spTgt spid="1445924"/>
                                        </p:tgtEl>
                                      </p:cBhvr>
                                    </p:animEffect>
                                  </p:childTnLst>
                                  <p:subTnLst>
                                    <p:set>
                                      <p:cBhvr override="childStyle">
                                        <p:cTn dur="1" fill="hold" display="0" masterRel="sameClick" afterEffect="1">
                                          <p:stCondLst>
                                            <p:cond evt="end" delay="0">
                                              <p:tn val="15"/>
                                            </p:cond>
                                          </p:stCondLst>
                                        </p:cTn>
                                        <p:tgtEl>
                                          <p:spTgt spid="1445924"/>
                                        </p:tgtEl>
                                        <p:attrNameLst>
                                          <p:attrName>style.visibility</p:attrName>
                                        </p:attrNameLst>
                                      </p:cBhvr>
                                      <p:to>
                                        <p:strVal val="hidden"/>
                                      </p:to>
                                    </p:set>
                                  </p:subTnLst>
                                </p:cTn>
                              </p:par>
                            </p:childTnLst>
                          </p:cTn>
                        </p:par>
                        <p:par>
                          <p:cTn id="18" fill="hold">
                            <p:stCondLst>
                              <p:cond delay="500"/>
                            </p:stCondLst>
                            <p:childTnLst>
                              <p:par>
                                <p:cTn id="19" presetID="22" presetClass="entr" presetSubtype="8" fill="hold" grpId="0" nodeType="afterEffect">
                                  <p:stCondLst>
                                    <p:cond delay="1000"/>
                                  </p:stCondLst>
                                  <p:childTnLst>
                                    <p:set>
                                      <p:cBhvr>
                                        <p:cTn id="20" dur="1" fill="hold">
                                          <p:stCondLst>
                                            <p:cond delay="0"/>
                                          </p:stCondLst>
                                        </p:cTn>
                                        <p:tgtEl>
                                          <p:spTgt spid="1445923"/>
                                        </p:tgtEl>
                                        <p:attrNameLst>
                                          <p:attrName>style.visibility</p:attrName>
                                        </p:attrNameLst>
                                      </p:cBhvr>
                                      <p:to>
                                        <p:strVal val="visible"/>
                                      </p:to>
                                    </p:set>
                                    <p:animEffect transition="in" filter="wipe(left)">
                                      <p:cBhvr>
                                        <p:cTn id="21" dur="500"/>
                                        <p:tgtEl>
                                          <p:spTgt spid="14459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45925"/>
                                        </p:tgtEl>
                                        <p:attrNameLst>
                                          <p:attrName>style.visibility</p:attrName>
                                        </p:attrNameLst>
                                      </p:cBhvr>
                                      <p:to>
                                        <p:strVal val="visible"/>
                                      </p:to>
                                    </p:set>
                                    <p:animEffect transition="in" filter="wipe(left)">
                                      <p:cBhvr>
                                        <p:cTn id="26" dur="500"/>
                                        <p:tgtEl>
                                          <p:spTgt spid="144592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45927"/>
                                        </p:tgtEl>
                                        <p:attrNameLst>
                                          <p:attrName>style.visibility</p:attrName>
                                        </p:attrNameLst>
                                      </p:cBhvr>
                                      <p:to>
                                        <p:strVal val="visible"/>
                                      </p:to>
                                    </p:set>
                                    <p:animEffect transition="in" filter="wipe(left)">
                                      <p:cBhvr>
                                        <p:cTn id="31" dur="500"/>
                                        <p:tgtEl>
                                          <p:spTgt spid="1445927"/>
                                        </p:tgtEl>
                                      </p:cBhvr>
                                    </p:animEffect>
                                  </p:childTnLst>
                                  <p:subTnLst>
                                    <p:set>
                                      <p:cBhvr override="childStyle">
                                        <p:cTn dur="1" fill="hold" display="0" masterRel="sameClick" afterEffect="1">
                                          <p:stCondLst>
                                            <p:cond evt="end" delay="0">
                                              <p:tn val="29"/>
                                            </p:cond>
                                          </p:stCondLst>
                                        </p:cTn>
                                        <p:tgtEl>
                                          <p:spTgt spid="1445927"/>
                                        </p:tgtEl>
                                        <p:attrNameLst>
                                          <p:attrName>style.visibility</p:attrName>
                                        </p:attrNameLst>
                                      </p:cBhvr>
                                      <p:to>
                                        <p:strVal val="hidden"/>
                                      </p:to>
                                    </p:set>
                                  </p:sub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445928"/>
                                        </p:tgtEl>
                                        <p:attrNameLst>
                                          <p:attrName>style.visibility</p:attrName>
                                        </p:attrNameLst>
                                      </p:cBhvr>
                                      <p:to>
                                        <p:strVal val="visible"/>
                                      </p:to>
                                    </p:set>
                                    <p:animEffect transition="in" filter="wipe(left)">
                                      <p:cBhvr>
                                        <p:cTn id="35" dur="500"/>
                                        <p:tgtEl>
                                          <p:spTgt spid="144592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45948"/>
                                        </p:tgtEl>
                                        <p:attrNameLst>
                                          <p:attrName>style.visibility</p:attrName>
                                        </p:attrNameLst>
                                      </p:cBhvr>
                                      <p:to>
                                        <p:strVal val="visible"/>
                                      </p:to>
                                    </p:set>
                                    <p:animEffect transition="in" filter="wipe(left)">
                                      <p:cBhvr>
                                        <p:cTn id="40" dur="500"/>
                                        <p:tgtEl>
                                          <p:spTgt spid="1445948"/>
                                        </p:tgtEl>
                                      </p:cBhvr>
                                    </p:animEffect>
                                  </p:childTnLst>
                                </p:cTn>
                              </p:par>
                            </p:childTnLst>
                          </p:cTn>
                        </p:par>
                        <p:par>
                          <p:cTn id="41" fill="hold">
                            <p:stCondLst>
                              <p:cond delay="500"/>
                            </p:stCondLst>
                            <p:childTnLst>
                              <p:par>
                                <p:cTn id="42" presetID="22" presetClass="entr" presetSubtype="8" fill="hold" grpId="0" nodeType="afterEffect">
                                  <p:stCondLst>
                                    <p:cond delay="1000"/>
                                  </p:stCondLst>
                                  <p:childTnLst>
                                    <p:set>
                                      <p:cBhvr>
                                        <p:cTn id="43" dur="1" fill="hold">
                                          <p:stCondLst>
                                            <p:cond delay="0"/>
                                          </p:stCondLst>
                                        </p:cTn>
                                        <p:tgtEl>
                                          <p:spTgt spid="1445949"/>
                                        </p:tgtEl>
                                        <p:attrNameLst>
                                          <p:attrName>style.visibility</p:attrName>
                                        </p:attrNameLst>
                                      </p:cBhvr>
                                      <p:to>
                                        <p:strVal val="visible"/>
                                      </p:to>
                                    </p:set>
                                    <p:animEffect transition="in" filter="wipe(left)">
                                      <p:cBhvr>
                                        <p:cTn id="44" dur="500"/>
                                        <p:tgtEl>
                                          <p:spTgt spid="144594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45951"/>
                                        </p:tgtEl>
                                        <p:attrNameLst>
                                          <p:attrName>style.visibility</p:attrName>
                                        </p:attrNameLst>
                                      </p:cBhvr>
                                      <p:to>
                                        <p:strVal val="visible"/>
                                      </p:to>
                                    </p:set>
                                    <p:animEffect transition="in" filter="wipe(left)">
                                      <p:cBhvr>
                                        <p:cTn id="49" dur="500"/>
                                        <p:tgtEl>
                                          <p:spTgt spid="144595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445929"/>
                                        </p:tgtEl>
                                        <p:attrNameLst>
                                          <p:attrName>style.visibility</p:attrName>
                                        </p:attrNameLst>
                                      </p:cBhvr>
                                      <p:to>
                                        <p:strVal val="visible"/>
                                      </p:to>
                                    </p:set>
                                    <p:animEffect transition="in" filter="wipe(left)">
                                      <p:cBhvr>
                                        <p:cTn id="54" dur="500"/>
                                        <p:tgtEl>
                                          <p:spTgt spid="144592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45930"/>
                                        </p:tgtEl>
                                        <p:attrNameLst>
                                          <p:attrName>style.visibility</p:attrName>
                                        </p:attrNameLst>
                                      </p:cBhvr>
                                      <p:to>
                                        <p:strVal val="visible"/>
                                      </p:to>
                                    </p:set>
                                    <p:animEffect transition="in" filter="wipe(left)">
                                      <p:cBhvr>
                                        <p:cTn id="59" dur="500"/>
                                        <p:tgtEl>
                                          <p:spTgt spid="1445930"/>
                                        </p:tgtEl>
                                      </p:cBhvr>
                                    </p:animEffect>
                                  </p:childTnLst>
                                  <p:subTnLst>
                                    <p:set>
                                      <p:cBhvr override="childStyle">
                                        <p:cTn dur="1" fill="hold" display="0" masterRel="sameClick" afterEffect="1">
                                          <p:stCondLst>
                                            <p:cond evt="end" delay="0">
                                              <p:tn val="57"/>
                                            </p:cond>
                                          </p:stCondLst>
                                        </p:cTn>
                                        <p:tgtEl>
                                          <p:spTgt spid="1445930"/>
                                        </p:tgtEl>
                                        <p:attrNameLst>
                                          <p:attrName>style.visibility</p:attrName>
                                        </p:attrNameLst>
                                      </p:cBhvr>
                                      <p:to>
                                        <p:strVal val="hidden"/>
                                      </p:to>
                                    </p:set>
                                  </p:subTnLst>
                                </p:cTn>
                              </p:par>
                            </p:childTnLst>
                          </p:cTn>
                        </p:par>
                        <p:par>
                          <p:cTn id="60" fill="hold">
                            <p:stCondLst>
                              <p:cond delay="500"/>
                            </p:stCondLst>
                            <p:childTnLst>
                              <p:par>
                                <p:cTn id="61" presetID="22" presetClass="entr" presetSubtype="8" fill="hold" grpId="0" nodeType="afterEffect">
                                  <p:stCondLst>
                                    <p:cond delay="1000"/>
                                  </p:stCondLst>
                                  <p:childTnLst>
                                    <p:set>
                                      <p:cBhvr>
                                        <p:cTn id="62" dur="1" fill="hold">
                                          <p:stCondLst>
                                            <p:cond delay="0"/>
                                          </p:stCondLst>
                                        </p:cTn>
                                        <p:tgtEl>
                                          <p:spTgt spid="1445931"/>
                                        </p:tgtEl>
                                        <p:attrNameLst>
                                          <p:attrName>style.visibility</p:attrName>
                                        </p:attrNameLst>
                                      </p:cBhvr>
                                      <p:to>
                                        <p:strVal val="visible"/>
                                      </p:to>
                                    </p:set>
                                    <p:animEffect transition="in" filter="wipe(left)">
                                      <p:cBhvr>
                                        <p:cTn id="63" dur="500"/>
                                        <p:tgtEl>
                                          <p:spTgt spid="14459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45932"/>
                                        </p:tgtEl>
                                        <p:attrNameLst>
                                          <p:attrName>style.visibility</p:attrName>
                                        </p:attrNameLst>
                                      </p:cBhvr>
                                      <p:to>
                                        <p:strVal val="visible"/>
                                      </p:to>
                                    </p:set>
                                    <p:animEffect transition="in" filter="wipe(left)">
                                      <p:cBhvr>
                                        <p:cTn id="68" dur="500"/>
                                        <p:tgtEl>
                                          <p:spTgt spid="144593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45933"/>
                                        </p:tgtEl>
                                        <p:attrNameLst>
                                          <p:attrName>style.visibility</p:attrName>
                                        </p:attrNameLst>
                                      </p:cBhvr>
                                      <p:to>
                                        <p:strVal val="visible"/>
                                      </p:to>
                                    </p:set>
                                    <p:animEffect transition="in" filter="wipe(left)">
                                      <p:cBhvr>
                                        <p:cTn id="73" dur="500"/>
                                        <p:tgtEl>
                                          <p:spTgt spid="1445933"/>
                                        </p:tgtEl>
                                      </p:cBhvr>
                                    </p:animEffect>
                                  </p:childTnLst>
                                  <p:subTnLst>
                                    <p:set>
                                      <p:cBhvr override="childStyle">
                                        <p:cTn dur="1" fill="hold" display="0" masterRel="sameClick" afterEffect="1">
                                          <p:stCondLst>
                                            <p:cond evt="end" delay="0">
                                              <p:tn val="71"/>
                                            </p:cond>
                                          </p:stCondLst>
                                        </p:cTn>
                                        <p:tgtEl>
                                          <p:spTgt spid="1445933"/>
                                        </p:tgtEl>
                                        <p:attrNameLst>
                                          <p:attrName>style.visibility</p:attrName>
                                        </p:attrNameLst>
                                      </p:cBhvr>
                                      <p:to>
                                        <p:strVal val="hidden"/>
                                      </p:to>
                                    </p:set>
                                  </p:subTnLst>
                                </p:cTn>
                              </p:par>
                            </p:childTnLst>
                          </p:cTn>
                        </p:par>
                        <p:par>
                          <p:cTn id="74" fill="hold">
                            <p:stCondLst>
                              <p:cond delay="500"/>
                            </p:stCondLst>
                            <p:childTnLst>
                              <p:par>
                                <p:cTn id="75" presetID="22" presetClass="entr" presetSubtype="8" fill="hold" grpId="0" nodeType="afterEffect">
                                  <p:stCondLst>
                                    <p:cond delay="1000"/>
                                  </p:stCondLst>
                                  <p:childTnLst>
                                    <p:set>
                                      <p:cBhvr>
                                        <p:cTn id="76" dur="1" fill="hold">
                                          <p:stCondLst>
                                            <p:cond delay="0"/>
                                          </p:stCondLst>
                                        </p:cTn>
                                        <p:tgtEl>
                                          <p:spTgt spid="1445922"/>
                                        </p:tgtEl>
                                        <p:attrNameLst>
                                          <p:attrName>style.visibility</p:attrName>
                                        </p:attrNameLst>
                                      </p:cBhvr>
                                      <p:to>
                                        <p:strVal val="visible"/>
                                      </p:to>
                                    </p:set>
                                    <p:animEffect transition="in" filter="wipe(left)">
                                      <p:cBhvr>
                                        <p:cTn id="77" dur="500"/>
                                        <p:tgtEl>
                                          <p:spTgt spid="144592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445950"/>
                                        </p:tgtEl>
                                        <p:attrNameLst>
                                          <p:attrName>style.visibility</p:attrName>
                                        </p:attrNameLst>
                                      </p:cBhvr>
                                      <p:to>
                                        <p:strVal val="visible"/>
                                      </p:to>
                                    </p:set>
                                    <p:animEffect transition="in" filter="wipe(left)">
                                      <p:cBhvr>
                                        <p:cTn id="82" dur="500"/>
                                        <p:tgtEl>
                                          <p:spTgt spid="1445950"/>
                                        </p:tgtEl>
                                      </p:cBhvr>
                                    </p:animEffect>
                                  </p:childTnLst>
                                </p:cTn>
                              </p:par>
                            </p:childTnLst>
                          </p:cTn>
                        </p:par>
                        <p:par>
                          <p:cTn id="83" fill="hold">
                            <p:stCondLst>
                              <p:cond delay="500"/>
                            </p:stCondLst>
                            <p:childTnLst>
                              <p:par>
                                <p:cTn id="84" presetID="22" presetClass="entr" presetSubtype="8" fill="hold" grpId="0" nodeType="afterEffect">
                                  <p:stCondLst>
                                    <p:cond delay="1000"/>
                                  </p:stCondLst>
                                  <p:childTnLst>
                                    <p:set>
                                      <p:cBhvr>
                                        <p:cTn id="85" dur="1" fill="hold">
                                          <p:stCondLst>
                                            <p:cond delay="0"/>
                                          </p:stCondLst>
                                        </p:cTn>
                                        <p:tgtEl>
                                          <p:spTgt spid="1445952"/>
                                        </p:tgtEl>
                                        <p:attrNameLst>
                                          <p:attrName>style.visibility</p:attrName>
                                        </p:attrNameLst>
                                      </p:cBhvr>
                                      <p:to>
                                        <p:strVal val="visible"/>
                                      </p:to>
                                    </p:set>
                                    <p:animEffect transition="in" filter="wipe(left)">
                                      <p:cBhvr>
                                        <p:cTn id="86" dur="500"/>
                                        <p:tgtEl>
                                          <p:spTgt spid="144595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445953"/>
                                        </p:tgtEl>
                                        <p:attrNameLst>
                                          <p:attrName>style.visibility</p:attrName>
                                        </p:attrNameLst>
                                      </p:cBhvr>
                                      <p:to>
                                        <p:strVal val="visible"/>
                                      </p:to>
                                    </p:set>
                                    <p:animEffect transition="in" filter="wipe(left)">
                                      <p:cBhvr>
                                        <p:cTn id="91" dur="500"/>
                                        <p:tgtEl>
                                          <p:spTgt spid="1445953"/>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1445934"/>
                                        </p:tgtEl>
                                        <p:attrNameLst>
                                          <p:attrName>style.visibility</p:attrName>
                                        </p:attrNameLst>
                                      </p:cBhvr>
                                      <p:to>
                                        <p:strVal val="visible"/>
                                      </p:to>
                                    </p:set>
                                    <p:animEffect transition="in" filter="wipe(left)">
                                      <p:cBhvr>
                                        <p:cTn id="96" dur="500"/>
                                        <p:tgtEl>
                                          <p:spTgt spid="1445934"/>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445926"/>
                                        </p:tgtEl>
                                        <p:attrNameLst>
                                          <p:attrName>style.visibility</p:attrName>
                                        </p:attrNameLst>
                                      </p:cBhvr>
                                      <p:to>
                                        <p:strVal val="visible"/>
                                      </p:to>
                                    </p:set>
                                    <p:animEffect transition="in" filter="wipe(left)">
                                      <p:cBhvr>
                                        <p:cTn id="101" dur="500"/>
                                        <p:tgtEl>
                                          <p:spTgt spid="1445926"/>
                                        </p:tgtEl>
                                      </p:cBhvr>
                                    </p:animEffect>
                                  </p:childTnLst>
                                  <p:subTnLst>
                                    <p:set>
                                      <p:cBhvr override="childStyle">
                                        <p:cTn dur="1" fill="hold" display="0" masterRel="sameClick" afterEffect="1">
                                          <p:stCondLst>
                                            <p:cond evt="end" delay="0">
                                              <p:tn val="99"/>
                                            </p:cond>
                                          </p:stCondLst>
                                        </p:cTn>
                                        <p:tgtEl>
                                          <p:spTgt spid="1445926"/>
                                        </p:tgtEl>
                                        <p:attrNameLst>
                                          <p:attrName>style.visibility</p:attrName>
                                        </p:attrNameLst>
                                      </p:cBhvr>
                                      <p:to>
                                        <p:strVal val="hidden"/>
                                      </p:to>
                                    </p:set>
                                  </p:subTnLst>
                                </p:cTn>
                              </p:par>
                            </p:childTnLst>
                          </p:cTn>
                        </p:par>
                        <p:par>
                          <p:cTn id="102" fill="hold">
                            <p:stCondLst>
                              <p:cond delay="500"/>
                            </p:stCondLst>
                            <p:childTnLst>
                              <p:par>
                                <p:cTn id="103" presetID="22" presetClass="entr" presetSubtype="8" fill="hold" grpId="0" nodeType="afterEffect">
                                  <p:stCondLst>
                                    <p:cond delay="1000"/>
                                  </p:stCondLst>
                                  <p:childTnLst>
                                    <p:set>
                                      <p:cBhvr>
                                        <p:cTn id="104" dur="1" fill="hold">
                                          <p:stCondLst>
                                            <p:cond delay="0"/>
                                          </p:stCondLst>
                                        </p:cTn>
                                        <p:tgtEl>
                                          <p:spTgt spid="1445935"/>
                                        </p:tgtEl>
                                        <p:attrNameLst>
                                          <p:attrName>style.visibility</p:attrName>
                                        </p:attrNameLst>
                                      </p:cBhvr>
                                      <p:to>
                                        <p:strVal val="visible"/>
                                      </p:to>
                                    </p:set>
                                    <p:animEffect transition="in" filter="wipe(left)">
                                      <p:cBhvr>
                                        <p:cTn id="105" dur="500"/>
                                        <p:tgtEl>
                                          <p:spTgt spid="144593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grpId="0" nodeType="clickEffect">
                                  <p:stCondLst>
                                    <p:cond delay="0"/>
                                  </p:stCondLst>
                                  <p:childTnLst>
                                    <p:set>
                                      <p:cBhvr>
                                        <p:cTn id="109" dur="1" fill="hold">
                                          <p:stCondLst>
                                            <p:cond delay="0"/>
                                          </p:stCondLst>
                                        </p:cTn>
                                        <p:tgtEl>
                                          <p:spTgt spid="1445936"/>
                                        </p:tgtEl>
                                        <p:attrNameLst>
                                          <p:attrName>style.visibility</p:attrName>
                                        </p:attrNameLst>
                                      </p:cBhvr>
                                      <p:to>
                                        <p:strVal val="visible"/>
                                      </p:to>
                                    </p:set>
                                    <p:animEffect transition="in" filter="wipe(left)">
                                      <p:cBhvr>
                                        <p:cTn id="110" dur="500"/>
                                        <p:tgtEl>
                                          <p:spTgt spid="144593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1445937"/>
                                        </p:tgtEl>
                                        <p:attrNameLst>
                                          <p:attrName>style.visibility</p:attrName>
                                        </p:attrNameLst>
                                      </p:cBhvr>
                                      <p:to>
                                        <p:strVal val="visible"/>
                                      </p:to>
                                    </p:set>
                                    <p:animEffect transition="in" filter="wipe(left)">
                                      <p:cBhvr>
                                        <p:cTn id="115" dur="500"/>
                                        <p:tgtEl>
                                          <p:spTgt spid="1445937"/>
                                        </p:tgtEl>
                                      </p:cBhvr>
                                    </p:animEffect>
                                  </p:childTnLst>
                                  <p:subTnLst>
                                    <p:set>
                                      <p:cBhvr override="childStyle">
                                        <p:cTn dur="1" fill="hold" display="0" masterRel="sameClick" afterEffect="1">
                                          <p:stCondLst>
                                            <p:cond evt="end" delay="0">
                                              <p:tn val="113"/>
                                            </p:cond>
                                          </p:stCondLst>
                                        </p:cTn>
                                        <p:tgtEl>
                                          <p:spTgt spid="1445937"/>
                                        </p:tgtEl>
                                        <p:attrNameLst>
                                          <p:attrName>style.visibility</p:attrName>
                                        </p:attrNameLst>
                                      </p:cBhvr>
                                      <p:to>
                                        <p:strVal val="hidden"/>
                                      </p:to>
                                    </p:set>
                                  </p:subTnLst>
                                </p:cTn>
                              </p:par>
                            </p:childTnLst>
                          </p:cTn>
                        </p:par>
                        <p:par>
                          <p:cTn id="116" fill="hold">
                            <p:stCondLst>
                              <p:cond delay="500"/>
                            </p:stCondLst>
                            <p:childTnLst>
                              <p:par>
                                <p:cTn id="117" presetID="22" presetClass="entr" presetSubtype="8" fill="hold" grpId="0" nodeType="afterEffect">
                                  <p:stCondLst>
                                    <p:cond delay="1000"/>
                                  </p:stCondLst>
                                  <p:childTnLst>
                                    <p:set>
                                      <p:cBhvr>
                                        <p:cTn id="118" dur="1" fill="hold">
                                          <p:stCondLst>
                                            <p:cond delay="0"/>
                                          </p:stCondLst>
                                        </p:cTn>
                                        <p:tgtEl>
                                          <p:spTgt spid="1445938"/>
                                        </p:tgtEl>
                                        <p:attrNameLst>
                                          <p:attrName>style.visibility</p:attrName>
                                        </p:attrNameLst>
                                      </p:cBhvr>
                                      <p:to>
                                        <p:strVal val="visible"/>
                                      </p:to>
                                    </p:set>
                                    <p:animEffect transition="in" filter="wipe(left)">
                                      <p:cBhvr>
                                        <p:cTn id="119" dur="500"/>
                                        <p:tgtEl>
                                          <p:spTgt spid="1445938"/>
                                        </p:tgtEl>
                                      </p:cBhvr>
                                    </p:animEffect>
                                  </p:childTnLst>
                                </p:cTn>
                              </p:par>
                            </p:childTnLst>
                          </p:cTn>
                        </p:par>
                        <p:par>
                          <p:cTn id="120" fill="hold">
                            <p:stCondLst>
                              <p:cond delay="2000"/>
                            </p:stCondLst>
                            <p:childTnLst>
                              <p:par>
                                <p:cTn id="121" presetID="22" presetClass="entr" presetSubtype="8" fill="hold" grpId="0" nodeType="afterEffect">
                                  <p:stCondLst>
                                    <p:cond delay="1000"/>
                                  </p:stCondLst>
                                  <p:childTnLst>
                                    <p:set>
                                      <p:cBhvr>
                                        <p:cTn id="122" dur="1" fill="hold">
                                          <p:stCondLst>
                                            <p:cond delay="0"/>
                                          </p:stCondLst>
                                        </p:cTn>
                                        <p:tgtEl>
                                          <p:spTgt spid="1445954"/>
                                        </p:tgtEl>
                                        <p:attrNameLst>
                                          <p:attrName>style.visibility</p:attrName>
                                        </p:attrNameLst>
                                      </p:cBhvr>
                                      <p:to>
                                        <p:strVal val="visible"/>
                                      </p:to>
                                    </p:set>
                                    <p:animEffect transition="in" filter="wipe(left)">
                                      <p:cBhvr>
                                        <p:cTn id="123" dur="500"/>
                                        <p:tgtEl>
                                          <p:spTgt spid="1445954"/>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445955"/>
                                        </p:tgtEl>
                                        <p:attrNameLst>
                                          <p:attrName>style.visibility</p:attrName>
                                        </p:attrNameLst>
                                      </p:cBhvr>
                                      <p:to>
                                        <p:strVal val="visible"/>
                                      </p:to>
                                    </p:set>
                                    <p:animEffect transition="in" filter="wipe(left)">
                                      <p:cBhvr>
                                        <p:cTn id="128" dur="500"/>
                                        <p:tgtEl>
                                          <p:spTgt spid="1445955"/>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1445939"/>
                                        </p:tgtEl>
                                        <p:attrNameLst>
                                          <p:attrName>style.visibility</p:attrName>
                                        </p:attrNameLst>
                                      </p:cBhvr>
                                      <p:to>
                                        <p:strVal val="visible"/>
                                      </p:to>
                                    </p:set>
                                    <p:animEffect transition="in" filter="wipe(left)">
                                      <p:cBhvr>
                                        <p:cTn id="133" dur="500"/>
                                        <p:tgtEl>
                                          <p:spTgt spid="144593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grpId="0" nodeType="clickEffect">
                                  <p:stCondLst>
                                    <p:cond delay="0"/>
                                  </p:stCondLst>
                                  <p:childTnLst>
                                    <p:set>
                                      <p:cBhvr>
                                        <p:cTn id="137" dur="1" fill="hold">
                                          <p:stCondLst>
                                            <p:cond delay="0"/>
                                          </p:stCondLst>
                                        </p:cTn>
                                        <p:tgtEl>
                                          <p:spTgt spid="1445940"/>
                                        </p:tgtEl>
                                        <p:attrNameLst>
                                          <p:attrName>style.visibility</p:attrName>
                                        </p:attrNameLst>
                                      </p:cBhvr>
                                      <p:to>
                                        <p:strVal val="visible"/>
                                      </p:to>
                                    </p:set>
                                    <p:animEffect transition="in" filter="wipe(left)">
                                      <p:cBhvr>
                                        <p:cTn id="138" dur="500"/>
                                        <p:tgtEl>
                                          <p:spTgt spid="1445940"/>
                                        </p:tgtEl>
                                      </p:cBhvr>
                                    </p:animEffect>
                                  </p:childTnLst>
                                  <p:subTnLst>
                                    <p:set>
                                      <p:cBhvr override="childStyle">
                                        <p:cTn dur="1" fill="hold" display="0" masterRel="sameClick" afterEffect="1">
                                          <p:stCondLst>
                                            <p:cond evt="end" delay="0">
                                              <p:tn val="136"/>
                                            </p:cond>
                                          </p:stCondLst>
                                        </p:cTn>
                                        <p:tgtEl>
                                          <p:spTgt spid="1445940"/>
                                        </p:tgtEl>
                                        <p:attrNameLst>
                                          <p:attrName>style.visibility</p:attrName>
                                        </p:attrNameLst>
                                      </p:cBhvr>
                                      <p:to>
                                        <p:strVal val="hidden"/>
                                      </p:to>
                                    </p:set>
                                  </p:subTnLst>
                                </p:cTn>
                              </p:par>
                            </p:childTnLst>
                          </p:cTn>
                        </p:par>
                        <p:par>
                          <p:cTn id="139" fill="hold">
                            <p:stCondLst>
                              <p:cond delay="500"/>
                            </p:stCondLst>
                            <p:childTnLst>
                              <p:par>
                                <p:cTn id="140" presetID="22" presetClass="entr" presetSubtype="8" fill="hold" grpId="0" nodeType="afterEffect">
                                  <p:stCondLst>
                                    <p:cond delay="1000"/>
                                  </p:stCondLst>
                                  <p:childTnLst>
                                    <p:set>
                                      <p:cBhvr>
                                        <p:cTn id="141" dur="1" fill="hold">
                                          <p:stCondLst>
                                            <p:cond delay="0"/>
                                          </p:stCondLst>
                                        </p:cTn>
                                        <p:tgtEl>
                                          <p:spTgt spid="1445941"/>
                                        </p:tgtEl>
                                        <p:attrNameLst>
                                          <p:attrName>style.visibility</p:attrName>
                                        </p:attrNameLst>
                                      </p:cBhvr>
                                      <p:to>
                                        <p:strVal val="visible"/>
                                      </p:to>
                                    </p:set>
                                    <p:animEffect transition="in" filter="wipe(left)">
                                      <p:cBhvr>
                                        <p:cTn id="142" dur="500"/>
                                        <p:tgtEl>
                                          <p:spTgt spid="1445941"/>
                                        </p:tgtEl>
                                      </p:cBhvr>
                                    </p:animEffect>
                                  </p:childTnLst>
                                </p:cTn>
                              </p:par>
                            </p:childTnLst>
                          </p:cTn>
                        </p:par>
                        <p:par>
                          <p:cTn id="143" fill="hold">
                            <p:stCondLst>
                              <p:cond delay="2000"/>
                            </p:stCondLst>
                            <p:childTnLst>
                              <p:par>
                                <p:cTn id="144" presetID="22" presetClass="entr" presetSubtype="8" fill="hold" grpId="0" nodeType="afterEffect">
                                  <p:stCondLst>
                                    <p:cond delay="1000"/>
                                  </p:stCondLst>
                                  <p:childTnLst>
                                    <p:set>
                                      <p:cBhvr>
                                        <p:cTn id="145" dur="1" fill="hold">
                                          <p:stCondLst>
                                            <p:cond delay="0"/>
                                          </p:stCondLst>
                                        </p:cTn>
                                        <p:tgtEl>
                                          <p:spTgt spid="1445956"/>
                                        </p:tgtEl>
                                        <p:attrNameLst>
                                          <p:attrName>style.visibility</p:attrName>
                                        </p:attrNameLst>
                                      </p:cBhvr>
                                      <p:to>
                                        <p:strVal val="visible"/>
                                      </p:to>
                                    </p:set>
                                    <p:animEffect transition="in" filter="wipe(left)">
                                      <p:cBhvr>
                                        <p:cTn id="146" dur="500"/>
                                        <p:tgtEl>
                                          <p:spTgt spid="1445956"/>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1445957"/>
                                        </p:tgtEl>
                                        <p:attrNameLst>
                                          <p:attrName>style.visibility</p:attrName>
                                        </p:attrNameLst>
                                      </p:cBhvr>
                                      <p:to>
                                        <p:strVal val="visible"/>
                                      </p:to>
                                    </p:set>
                                    <p:animEffect transition="in" filter="wipe(left)">
                                      <p:cBhvr>
                                        <p:cTn id="151" dur="500"/>
                                        <p:tgtEl>
                                          <p:spTgt spid="1445957"/>
                                        </p:tgtEl>
                                      </p:cBhvr>
                                    </p:animEffect>
                                  </p:childTnLst>
                                </p:cTn>
                              </p:par>
                            </p:childTnLst>
                          </p:cTn>
                        </p:par>
                        <p:par>
                          <p:cTn id="152" fill="hold">
                            <p:stCondLst>
                              <p:cond delay="500"/>
                            </p:stCondLst>
                            <p:childTnLst>
                              <p:par>
                                <p:cTn id="153" presetID="22" presetClass="entr" presetSubtype="8" fill="hold" grpId="0" nodeType="afterEffect">
                                  <p:stCondLst>
                                    <p:cond delay="1000"/>
                                  </p:stCondLst>
                                  <p:childTnLst>
                                    <p:set>
                                      <p:cBhvr>
                                        <p:cTn id="154" dur="1" fill="hold">
                                          <p:stCondLst>
                                            <p:cond delay="0"/>
                                          </p:stCondLst>
                                        </p:cTn>
                                        <p:tgtEl>
                                          <p:spTgt spid="1445958"/>
                                        </p:tgtEl>
                                        <p:attrNameLst>
                                          <p:attrName>style.visibility</p:attrName>
                                        </p:attrNameLst>
                                      </p:cBhvr>
                                      <p:to>
                                        <p:strVal val="visible"/>
                                      </p:to>
                                    </p:set>
                                    <p:animEffect transition="in" filter="wipe(left)">
                                      <p:cBhvr>
                                        <p:cTn id="155" dur="500"/>
                                        <p:tgtEl>
                                          <p:spTgt spid="1445958"/>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445959"/>
                                        </p:tgtEl>
                                        <p:attrNameLst>
                                          <p:attrName>style.visibility</p:attrName>
                                        </p:attrNameLst>
                                      </p:cBhvr>
                                      <p:to>
                                        <p:strVal val="visible"/>
                                      </p:to>
                                    </p:set>
                                    <p:animEffect transition="in" filter="wipe(left)">
                                      <p:cBhvr>
                                        <p:cTn id="160" dur="500"/>
                                        <p:tgtEl>
                                          <p:spTgt spid="1445959"/>
                                        </p:tgtEl>
                                      </p:cBhvr>
                                    </p:animEffect>
                                  </p:childTnLst>
                                  <p:subTnLst>
                                    <p:set>
                                      <p:cBhvr override="childStyle">
                                        <p:cTn dur="1" fill="hold" display="0" masterRel="nextClick" afterEffect="1"/>
                                        <p:tgtEl>
                                          <p:spTgt spid="1445959"/>
                                        </p:tgtEl>
                                        <p:attrNameLst>
                                          <p:attrName>style.visibility</p:attrName>
                                        </p:attrNameLst>
                                      </p:cBhvr>
                                      <p:to>
                                        <p:strVal val="hidden"/>
                                      </p:to>
                                    </p:set>
                                  </p:sub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1445942"/>
                                        </p:tgtEl>
                                        <p:attrNameLst>
                                          <p:attrName>style.visibility</p:attrName>
                                        </p:attrNameLst>
                                      </p:cBhvr>
                                      <p:to>
                                        <p:strVal val="visible"/>
                                      </p:to>
                                    </p:set>
                                    <p:animEffect transition="in" filter="wipe(left)">
                                      <p:cBhvr>
                                        <p:cTn id="165" dur="500"/>
                                        <p:tgtEl>
                                          <p:spTgt spid="144594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8" fill="hold" grpId="0" nodeType="clickEffect">
                                  <p:stCondLst>
                                    <p:cond delay="0"/>
                                  </p:stCondLst>
                                  <p:childTnLst>
                                    <p:set>
                                      <p:cBhvr>
                                        <p:cTn id="169" dur="1" fill="hold">
                                          <p:stCondLst>
                                            <p:cond delay="0"/>
                                          </p:stCondLst>
                                        </p:cTn>
                                        <p:tgtEl>
                                          <p:spTgt spid="1445943"/>
                                        </p:tgtEl>
                                        <p:attrNameLst>
                                          <p:attrName>style.visibility</p:attrName>
                                        </p:attrNameLst>
                                      </p:cBhvr>
                                      <p:to>
                                        <p:strVal val="visible"/>
                                      </p:to>
                                    </p:set>
                                    <p:animEffect transition="in" filter="wipe(left)">
                                      <p:cBhvr>
                                        <p:cTn id="170" dur="500"/>
                                        <p:tgtEl>
                                          <p:spTgt spid="1445943"/>
                                        </p:tgtEl>
                                      </p:cBhvr>
                                    </p:animEffect>
                                  </p:childTnLst>
                                  <p:subTnLst>
                                    <p:set>
                                      <p:cBhvr override="childStyle">
                                        <p:cTn dur="1" fill="hold" display="0" masterRel="sameClick" afterEffect="1">
                                          <p:stCondLst>
                                            <p:cond evt="end" delay="0">
                                              <p:tn val="168"/>
                                            </p:cond>
                                          </p:stCondLst>
                                        </p:cTn>
                                        <p:tgtEl>
                                          <p:spTgt spid="1445943"/>
                                        </p:tgtEl>
                                        <p:attrNameLst>
                                          <p:attrName>style.visibility</p:attrName>
                                        </p:attrNameLst>
                                      </p:cBhvr>
                                      <p:to>
                                        <p:strVal val="hidden"/>
                                      </p:to>
                                    </p:set>
                                  </p:subTnLst>
                                </p:cTn>
                              </p:par>
                            </p:childTnLst>
                          </p:cTn>
                        </p:par>
                        <p:par>
                          <p:cTn id="171" fill="hold">
                            <p:stCondLst>
                              <p:cond delay="500"/>
                            </p:stCondLst>
                            <p:childTnLst>
                              <p:par>
                                <p:cTn id="172" presetID="22" presetClass="entr" presetSubtype="8" fill="hold" grpId="0" nodeType="afterEffect">
                                  <p:stCondLst>
                                    <p:cond delay="1000"/>
                                  </p:stCondLst>
                                  <p:childTnLst>
                                    <p:set>
                                      <p:cBhvr>
                                        <p:cTn id="173" dur="1" fill="hold">
                                          <p:stCondLst>
                                            <p:cond delay="0"/>
                                          </p:stCondLst>
                                        </p:cTn>
                                        <p:tgtEl>
                                          <p:spTgt spid="1445944"/>
                                        </p:tgtEl>
                                        <p:attrNameLst>
                                          <p:attrName>style.visibility</p:attrName>
                                        </p:attrNameLst>
                                      </p:cBhvr>
                                      <p:to>
                                        <p:strVal val="visible"/>
                                      </p:to>
                                    </p:set>
                                    <p:animEffect transition="in" filter="wipe(left)">
                                      <p:cBhvr>
                                        <p:cTn id="174" dur="500"/>
                                        <p:tgtEl>
                                          <p:spTgt spid="1445944"/>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ntr" presetSubtype="8" fill="hold" grpId="0" nodeType="clickEffect">
                                  <p:stCondLst>
                                    <p:cond delay="0"/>
                                  </p:stCondLst>
                                  <p:childTnLst>
                                    <p:set>
                                      <p:cBhvr>
                                        <p:cTn id="178" dur="1" fill="hold">
                                          <p:stCondLst>
                                            <p:cond delay="0"/>
                                          </p:stCondLst>
                                        </p:cTn>
                                        <p:tgtEl>
                                          <p:spTgt spid="1445962"/>
                                        </p:tgtEl>
                                        <p:attrNameLst>
                                          <p:attrName>style.visibility</p:attrName>
                                        </p:attrNameLst>
                                      </p:cBhvr>
                                      <p:to>
                                        <p:strVal val="visible"/>
                                      </p:to>
                                    </p:set>
                                    <p:animEffect transition="in" filter="wipe(left)">
                                      <p:cBhvr>
                                        <p:cTn id="179" dur="500"/>
                                        <p:tgtEl>
                                          <p:spTgt spid="1445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5921" grpId="0" animBg="1" autoUpdateAnimBg="0"/>
      <p:bldP spid="1445922" grpId="0" autoUpdateAnimBg="0"/>
      <p:bldP spid="1445923" grpId="0" autoUpdateAnimBg="0"/>
      <p:bldP spid="1445924" grpId="0" animBg="1"/>
      <p:bldP spid="1445925" grpId="0" animBg="1" autoUpdateAnimBg="0"/>
      <p:bldP spid="1445926" grpId="0" animBg="1"/>
      <p:bldP spid="1445927" grpId="0" animBg="1"/>
      <p:bldP spid="1445928" grpId="0" autoUpdateAnimBg="0"/>
      <p:bldP spid="1445929" grpId="0" animBg="1" autoUpdateAnimBg="0"/>
      <p:bldP spid="1445930" grpId="0" animBg="1"/>
      <p:bldP spid="1445931" grpId="0" autoUpdateAnimBg="0"/>
      <p:bldP spid="1445932" grpId="0" animBg="1" autoUpdateAnimBg="0"/>
      <p:bldP spid="1445933" grpId="0" animBg="1"/>
      <p:bldP spid="1445934" grpId="0" animBg="1" autoUpdateAnimBg="0"/>
      <p:bldP spid="1445935" grpId="0" autoUpdateAnimBg="0"/>
      <p:bldP spid="1445936" grpId="0" animBg="1" autoUpdateAnimBg="0"/>
      <p:bldP spid="1445937" grpId="0" animBg="1"/>
      <p:bldP spid="1445938" grpId="0" autoUpdateAnimBg="0"/>
      <p:bldP spid="1445939" grpId="0" animBg="1" autoUpdateAnimBg="0"/>
      <p:bldP spid="1445940" grpId="0" animBg="1"/>
      <p:bldP spid="1445941" grpId="0" autoUpdateAnimBg="0"/>
      <p:bldP spid="1445942" grpId="0" animBg="1" autoUpdateAnimBg="0"/>
      <p:bldP spid="1445943" grpId="0" animBg="1"/>
      <p:bldP spid="1445944" grpId="0" autoUpdateAnimBg="0"/>
      <p:bldP spid="1445947" grpId="0" animBg="1" autoUpdateAnimBg="0"/>
      <p:bldP spid="1445948" grpId="0" animBg="1" autoUpdateAnimBg="0"/>
      <p:bldP spid="1445949" grpId="0" animBg="1"/>
      <p:bldP spid="1445950" grpId="0" animBg="1" autoUpdateAnimBg="0"/>
      <p:bldP spid="1445951" grpId="0" animBg="1" autoUpdateAnimBg="0"/>
      <p:bldP spid="1445952" grpId="0" animBg="1"/>
      <p:bldP spid="1445953" grpId="0" animBg="1" autoUpdateAnimBg="0"/>
      <p:bldP spid="1445954" grpId="0" animBg="1"/>
      <p:bldP spid="1445955" grpId="0" animBg="1" autoUpdateAnimBg="0"/>
      <p:bldP spid="1445956" grpId="0" animBg="1"/>
      <p:bldP spid="1445957" grpId="0" animBg="1" autoUpdateAnimBg="0"/>
      <p:bldP spid="1445958" grpId="0" animBg="1"/>
      <p:bldP spid="1445959" grpId="0" animBg="1" autoUpdateAnimBg="0"/>
      <p:bldP spid="1445962" grpId="0" animBg="1"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en-US"/>
              <a:t>第 </a:t>
            </a:r>
            <a:fld id="{F8A56B26-C07F-4DCD-9395-7EAD9B39DA11}" type="slidenum">
              <a:rPr lang="zh-CN" altLang="en-US" b="1">
                <a:solidFill>
                  <a:srgbClr val="66CCFF"/>
                </a:solidFill>
              </a:rPr>
              <a:pPr/>
              <a:t>54</a:t>
            </a:fld>
            <a:r>
              <a:rPr lang="en-US" altLang="zh-CN" b="1"/>
              <a:t> </a:t>
            </a:r>
            <a:r>
              <a:rPr lang="zh-CN" altLang="en-US"/>
              <a:t>页</a:t>
            </a:r>
            <a:endParaRPr lang="zh-CN" altLang="en-US" sz="1800">
              <a:latin typeface="Arial" charset="0"/>
            </a:endParaRPr>
          </a:p>
        </p:txBody>
      </p:sp>
      <p:sp>
        <p:nvSpPr>
          <p:cNvPr id="1456130"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56131" name="Rectangle 3"/>
          <p:cNvSpPr>
            <a:spLocks noGrp="1" noChangeArrowheads="1"/>
          </p:cNvSpPr>
          <p:nvPr>
            <p:ph type="body" idx="1"/>
          </p:nvPr>
        </p:nvSpPr>
        <p:spPr>
          <a:xfrm>
            <a:off x="201613" y="773113"/>
            <a:ext cx="8691562" cy="5895975"/>
          </a:xfrm>
        </p:spPr>
        <p:txBody>
          <a:bodyPr/>
          <a:lstStyle/>
          <a:p>
            <a:pPr marL="0" indent="0">
              <a:lnSpc>
                <a:spcPct val="95000"/>
              </a:lnSpc>
              <a:spcBef>
                <a:spcPct val="0"/>
              </a:spcBef>
              <a:buFont typeface="Wingdings" pitchFamily="2" charset="2"/>
              <a:buNone/>
            </a:pPr>
            <a:r>
              <a:rPr lang="en-US" altLang="zh-CN" sz="2800">
                <a:solidFill>
                  <a:schemeClr val="tx1"/>
                </a:solidFill>
              </a:rPr>
              <a:t>Status TranMatrix( TSMatrix M, TSMatrix &amp;T )</a:t>
            </a:r>
          </a:p>
          <a:p>
            <a:pPr marL="0" indent="0">
              <a:lnSpc>
                <a:spcPct val="95000"/>
              </a:lnSpc>
              <a:spcBef>
                <a:spcPct val="0"/>
              </a:spcBef>
              <a:buFont typeface="Wingdings" pitchFamily="2" charset="2"/>
              <a:buNone/>
            </a:pPr>
            <a:r>
              <a:rPr lang="en-US" altLang="zh-CN" sz="2800">
                <a:solidFill>
                  <a:schemeClr val="tx1"/>
                </a:solidFill>
              </a:rPr>
              <a:t>{  T.mu=M.nu;  T.nu=M.mu;  T.tu=M.tu;</a:t>
            </a:r>
            <a:br>
              <a:rPr lang="en-US" altLang="zh-CN" sz="2800">
                <a:solidFill>
                  <a:schemeClr val="tx1"/>
                </a:solidFill>
              </a:rPr>
            </a:br>
            <a:r>
              <a:rPr lang="en-US" altLang="zh-CN" sz="2800">
                <a:solidFill>
                  <a:schemeClr val="tx1"/>
                </a:solidFill>
              </a:rPr>
              <a:t>   if ( T.tu )    </a:t>
            </a:r>
            <a:r>
              <a:rPr lang="en-US" altLang="zh-CN" sz="2800">
                <a:solidFill>
                  <a:srgbClr val="00FFFF"/>
                </a:solidFill>
              </a:rPr>
              <a:t>// </a:t>
            </a:r>
            <a:r>
              <a:rPr lang="zh-CN" altLang="en-US" sz="2800">
                <a:solidFill>
                  <a:srgbClr val="00FFFF"/>
                </a:solidFill>
              </a:rPr>
              <a:t>非零元素个数</a:t>
            </a:r>
            <a:r>
              <a:rPr lang="en-US" altLang="zh-CN" sz="2800">
                <a:solidFill>
                  <a:srgbClr val="00FFFF"/>
                </a:solidFill>
              </a:rPr>
              <a:t>!=0</a:t>
            </a:r>
          </a:p>
          <a:p>
            <a:pPr marL="0" indent="0">
              <a:lnSpc>
                <a:spcPct val="95000"/>
              </a:lnSpc>
              <a:spcBef>
                <a:spcPct val="0"/>
              </a:spcBef>
              <a:buFont typeface="Wingdings" pitchFamily="2" charset="2"/>
              <a:buNone/>
            </a:pPr>
            <a:r>
              <a:rPr lang="en-US" altLang="zh-CN" sz="2800">
                <a:solidFill>
                  <a:schemeClr val="tx1"/>
                </a:solidFill>
              </a:rPr>
              <a:t>   {  q=1; </a:t>
            </a:r>
            <a:r>
              <a:rPr lang="en-US" altLang="zh-CN" sz="2800">
                <a:solidFill>
                  <a:srgbClr val="00FFFF"/>
                </a:solidFill>
              </a:rPr>
              <a:t> // q</a:t>
            </a:r>
            <a:r>
              <a:rPr lang="zh-CN" altLang="en-US" sz="2800">
                <a:solidFill>
                  <a:srgbClr val="00FFFF"/>
                </a:solidFill>
              </a:rPr>
              <a:t>为当前三元组在</a:t>
            </a:r>
            <a:r>
              <a:rPr lang="en-US" altLang="zh-CN" sz="2800">
                <a:solidFill>
                  <a:srgbClr val="00FFFF"/>
                </a:solidFill>
              </a:rPr>
              <a:t>T.data[ ]</a:t>
            </a:r>
            <a:r>
              <a:rPr lang="zh-CN" altLang="en-US" sz="2800">
                <a:solidFill>
                  <a:srgbClr val="00FFFF"/>
                </a:solidFill>
              </a:rPr>
              <a:t>存储位置</a:t>
            </a:r>
            <a:r>
              <a:rPr lang="en-US" altLang="zh-CN" sz="2800">
                <a:solidFill>
                  <a:srgbClr val="00FFFF"/>
                </a:solidFill>
              </a:rPr>
              <a:t>(</a:t>
            </a:r>
            <a:r>
              <a:rPr lang="zh-CN" altLang="en-US" sz="2800">
                <a:solidFill>
                  <a:srgbClr val="00FFFF"/>
                </a:solidFill>
              </a:rPr>
              <a:t>下标</a:t>
            </a:r>
            <a:r>
              <a:rPr lang="en-US" altLang="zh-CN" sz="2800">
                <a:solidFill>
                  <a:srgbClr val="00FFFF"/>
                </a:solidFill>
              </a:rPr>
              <a:t>)</a:t>
            </a:r>
            <a:r>
              <a:rPr lang="en-US" altLang="zh-CN" sz="2800">
                <a:solidFill>
                  <a:srgbClr val="008000"/>
                </a:solidFill>
              </a:rPr>
              <a:t/>
            </a:r>
            <a:br>
              <a:rPr lang="en-US" altLang="zh-CN" sz="2800">
                <a:solidFill>
                  <a:srgbClr val="008000"/>
                </a:solidFill>
              </a:rPr>
            </a:br>
            <a:r>
              <a:rPr lang="en-US" altLang="zh-CN" sz="2800">
                <a:solidFill>
                  <a:schemeClr val="tx1"/>
                </a:solidFill>
              </a:rPr>
              <a:t>      for ( col=1; col&lt;=M.</a:t>
            </a:r>
            <a:r>
              <a:rPr lang="en-US" altLang="zh-CN" sz="2800"/>
              <a:t>nu</a:t>
            </a:r>
            <a:r>
              <a:rPr lang="en-US" altLang="zh-CN" sz="2800">
                <a:solidFill>
                  <a:schemeClr val="tx1"/>
                </a:solidFill>
              </a:rPr>
              <a:t>;  ++col )</a:t>
            </a:r>
            <a:br>
              <a:rPr lang="en-US" altLang="zh-CN" sz="2800">
                <a:solidFill>
                  <a:schemeClr val="tx1"/>
                </a:solidFill>
              </a:rPr>
            </a:br>
            <a:r>
              <a:rPr lang="en-US" altLang="zh-CN" sz="2800">
                <a:solidFill>
                  <a:schemeClr val="tx1"/>
                </a:solidFill>
              </a:rPr>
              <a:t>         for (p=1;p&lt;=M.</a:t>
            </a:r>
            <a:r>
              <a:rPr lang="en-US" altLang="zh-CN" sz="2800"/>
              <a:t>tu</a:t>
            </a:r>
            <a:r>
              <a:rPr lang="en-US" altLang="zh-CN" sz="2800">
                <a:solidFill>
                  <a:schemeClr val="tx1"/>
                </a:solidFill>
              </a:rPr>
              <a:t>;++p) </a:t>
            </a:r>
            <a:r>
              <a:rPr lang="en-US" altLang="zh-CN" sz="2800">
                <a:solidFill>
                  <a:srgbClr val="00FFFF"/>
                </a:solidFill>
              </a:rPr>
              <a:t>//p</a:t>
            </a:r>
            <a:r>
              <a:rPr lang="zh-CN" altLang="en-US" sz="2800">
                <a:solidFill>
                  <a:srgbClr val="00FFFF"/>
                </a:solidFill>
              </a:rPr>
              <a:t>为扫描</a:t>
            </a:r>
            <a:r>
              <a:rPr lang="en-US" altLang="zh-CN" sz="2800">
                <a:solidFill>
                  <a:srgbClr val="00FFFF"/>
                </a:solidFill>
              </a:rPr>
              <a:t>M.data</a:t>
            </a:r>
            <a:r>
              <a:rPr lang="zh-CN" altLang="en-US" sz="2800">
                <a:solidFill>
                  <a:srgbClr val="00FFFF"/>
                </a:solidFill>
              </a:rPr>
              <a:t>指示器</a:t>
            </a:r>
          </a:p>
          <a:p>
            <a:pPr marL="0" indent="0">
              <a:lnSpc>
                <a:spcPct val="95000"/>
              </a:lnSpc>
              <a:spcBef>
                <a:spcPct val="0"/>
              </a:spcBef>
              <a:buFont typeface="Wingdings" pitchFamily="2" charset="2"/>
              <a:buNone/>
            </a:pPr>
            <a:r>
              <a:rPr lang="zh-CN" altLang="en-US" sz="2800">
                <a:solidFill>
                  <a:schemeClr val="tx1"/>
                </a:solidFill>
              </a:rPr>
              <a:t>              </a:t>
            </a:r>
            <a:r>
              <a:rPr lang="en-US" altLang="zh-CN" sz="2800">
                <a:solidFill>
                  <a:schemeClr val="tx1"/>
                </a:solidFill>
              </a:rPr>
              <a:t>if ( M.data[p].j= =col )</a:t>
            </a:r>
          </a:p>
          <a:p>
            <a:pPr marL="0" indent="0">
              <a:lnSpc>
                <a:spcPct val="95000"/>
              </a:lnSpc>
              <a:spcBef>
                <a:spcPct val="0"/>
              </a:spcBef>
              <a:buFont typeface="Wingdings" pitchFamily="2" charset="2"/>
              <a:buNone/>
            </a:pPr>
            <a:r>
              <a:rPr lang="en-US" altLang="zh-CN" sz="2800">
                <a:solidFill>
                  <a:schemeClr val="tx1"/>
                </a:solidFill>
              </a:rPr>
              <a:t>              {  T.data[q].i = M.data[p].j; </a:t>
            </a:r>
          </a:p>
          <a:p>
            <a:pPr marL="0" indent="0">
              <a:lnSpc>
                <a:spcPct val="95000"/>
              </a:lnSpc>
              <a:spcBef>
                <a:spcPct val="0"/>
              </a:spcBef>
              <a:buFont typeface="Wingdings" pitchFamily="2" charset="2"/>
              <a:buNone/>
            </a:pPr>
            <a:r>
              <a:rPr lang="en-US" altLang="zh-CN" sz="2800">
                <a:solidFill>
                  <a:schemeClr val="tx1"/>
                </a:solidFill>
              </a:rPr>
              <a:t>                  T.data[q].j = M.data[p].i;</a:t>
            </a:r>
            <a:br>
              <a:rPr lang="en-US" altLang="zh-CN" sz="2800">
                <a:solidFill>
                  <a:schemeClr val="tx1"/>
                </a:solidFill>
              </a:rPr>
            </a:br>
            <a:r>
              <a:rPr lang="en-US" altLang="zh-CN" sz="2800">
                <a:solidFill>
                  <a:schemeClr val="tx1"/>
                </a:solidFill>
              </a:rPr>
              <a:t>                  T.data[q].e = M.data[p].e;  ++q;</a:t>
            </a:r>
          </a:p>
          <a:p>
            <a:pPr marL="0" indent="0">
              <a:lnSpc>
                <a:spcPct val="95000"/>
              </a:lnSpc>
              <a:spcBef>
                <a:spcPct val="0"/>
              </a:spcBef>
              <a:buFont typeface="Wingdings" pitchFamily="2" charset="2"/>
              <a:buNone/>
            </a:pPr>
            <a:r>
              <a:rPr lang="en-US" altLang="zh-CN" sz="2800">
                <a:solidFill>
                  <a:schemeClr val="tx1"/>
                </a:solidFill>
              </a:rPr>
              <a:t>              }</a:t>
            </a:r>
            <a:br>
              <a:rPr lang="en-US" altLang="zh-CN" sz="2800">
                <a:solidFill>
                  <a:schemeClr val="tx1"/>
                </a:solidFill>
              </a:rPr>
            </a:br>
            <a:r>
              <a:rPr lang="en-US" altLang="zh-CN" sz="2800">
                <a:solidFill>
                  <a:schemeClr val="tx1"/>
                </a:solidFill>
              </a:rPr>
              <a:t>   } </a:t>
            </a:r>
            <a:r>
              <a:rPr lang="en-US" altLang="zh-CN" sz="2800">
                <a:solidFill>
                  <a:srgbClr val="00FFFF"/>
                </a:solidFill>
              </a:rPr>
              <a:t>// if</a:t>
            </a:r>
            <a:r>
              <a:rPr lang="en-US" altLang="zh-CN" sz="2800">
                <a:solidFill>
                  <a:schemeClr val="tx1"/>
                </a:solidFill>
              </a:rPr>
              <a:t/>
            </a:r>
            <a:br>
              <a:rPr lang="en-US" altLang="zh-CN" sz="2800">
                <a:solidFill>
                  <a:schemeClr val="tx1"/>
                </a:solidFill>
              </a:rPr>
            </a:br>
            <a:r>
              <a:rPr lang="en-US" altLang="zh-CN" sz="2800">
                <a:solidFill>
                  <a:schemeClr val="tx1"/>
                </a:solidFill>
              </a:rPr>
              <a:t>   return OK;</a:t>
            </a:r>
          </a:p>
          <a:p>
            <a:pPr marL="0" indent="0">
              <a:lnSpc>
                <a:spcPct val="95000"/>
              </a:lnSpc>
              <a:spcBef>
                <a:spcPct val="0"/>
              </a:spcBef>
              <a:buFont typeface="Wingdings" pitchFamily="2" charset="2"/>
              <a:buNone/>
            </a:pPr>
            <a:r>
              <a:rPr lang="en-US" altLang="zh-CN" sz="2800">
                <a:solidFill>
                  <a:schemeClr val="tx1"/>
                </a:solidFill>
              </a:rPr>
              <a:t>} </a:t>
            </a:r>
            <a:r>
              <a:rPr lang="en-US" altLang="zh-CN" sz="2800">
                <a:solidFill>
                  <a:srgbClr val="00FFFF"/>
                </a:solidFill>
              </a:rPr>
              <a:t>// TranMtrix</a:t>
            </a:r>
          </a:p>
        </p:txBody>
      </p:sp>
      <p:sp>
        <p:nvSpPr>
          <p:cNvPr id="1456132" name="Rectangle 4"/>
          <p:cNvSpPr>
            <a:spLocks noChangeArrowheads="1"/>
          </p:cNvSpPr>
          <p:nvPr/>
        </p:nvSpPr>
        <p:spPr bwMode="auto">
          <a:xfrm>
            <a:off x="3132138" y="5499100"/>
            <a:ext cx="5715000" cy="630238"/>
          </a:xfrm>
          <a:prstGeom prst="rect">
            <a:avLst/>
          </a:prstGeom>
          <a:noFill/>
          <a:ln w="9525">
            <a:noFill/>
            <a:miter lim="800000"/>
            <a:headEnd/>
            <a:tailEnd/>
          </a:ln>
          <a:effectLst/>
        </p:spPr>
        <p:txBody>
          <a:bodyPr lIns="92075" tIns="46038" rIns="92075" bIns="46038"/>
          <a:lstStyle/>
          <a:p>
            <a:pPr marL="533400" indent="-533400" eaLnBrk="1" hangingPunct="1">
              <a:buSzPct val="70000"/>
              <a:buFont typeface="Wingdings" pitchFamily="2" charset="2"/>
              <a:buNone/>
            </a:pPr>
            <a:r>
              <a:rPr lang="zh-CN" altLang="en-US"/>
              <a:t>算法的时间复杂度：</a:t>
            </a:r>
            <a:r>
              <a:rPr lang="en-US" altLang="zh-CN">
                <a:solidFill>
                  <a:schemeClr val="tx1"/>
                </a:solidFill>
                <a:latin typeface="宋体" charset="-122"/>
              </a:rPr>
              <a:t>O(nu*tu)</a:t>
            </a:r>
            <a:endParaRPr lang="zh-CN" altLang="en-US">
              <a:solidFill>
                <a:schemeClr val="tx1"/>
              </a:solidFill>
              <a:latin typeface="宋体"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6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3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44D8C96A-7ECE-42CF-9459-F8AC129C904A}" type="slidenum">
              <a:rPr lang="zh-CN" altLang="en-US" b="1">
                <a:solidFill>
                  <a:srgbClr val="66CCFF"/>
                </a:solidFill>
              </a:rPr>
              <a:pPr/>
              <a:t>55</a:t>
            </a:fld>
            <a:r>
              <a:rPr lang="en-US" altLang="zh-CN" b="1"/>
              <a:t> </a:t>
            </a:r>
            <a:r>
              <a:rPr lang="zh-CN" altLang="en-US"/>
              <a:t>页</a:t>
            </a:r>
            <a:endParaRPr lang="zh-CN" altLang="en-US" sz="1800">
              <a:latin typeface="Arial" charset="0"/>
            </a:endParaRPr>
          </a:p>
        </p:txBody>
      </p:sp>
      <p:sp>
        <p:nvSpPr>
          <p:cNvPr id="1441794"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41795" name="Rectangle 3"/>
          <p:cNvSpPr>
            <a:spLocks noGrp="1" noChangeArrowheads="1"/>
          </p:cNvSpPr>
          <p:nvPr>
            <p:ph type="body" idx="1"/>
          </p:nvPr>
        </p:nvSpPr>
        <p:spPr>
          <a:xfrm>
            <a:off x="201613" y="773113"/>
            <a:ext cx="8691562" cy="5895975"/>
          </a:xfrm>
        </p:spPr>
        <p:txBody>
          <a:bodyPr/>
          <a:lstStyle/>
          <a:p>
            <a:pPr marL="261938" indent="-261938"/>
            <a:r>
              <a:rPr lang="zh-CN" altLang="en-US">
                <a:latin typeface="宋体" charset="-122"/>
              </a:rPr>
              <a:t>时间复杂度分析</a:t>
            </a:r>
          </a:p>
          <a:p>
            <a:pPr marL="812800" lvl="1" indent="-355600"/>
            <a:r>
              <a:rPr lang="zh-CN" altLang="en-US">
                <a:latin typeface="宋体" charset="-122"/>
              </a:rPr>
              <a:t>转置算法 </a:t>
            </a:r>
            <a:r>
              <a:rPr lang="en-US" altLang="zh-CN">
                <a:latin typeface="宋体" charset="-122"/>
              </a:rPr>
              <a:t>TranMatrix </a:t>
            </a:r>
            <a:r>
              <a:rPr lang="zh-CN" altLang="en-US">
                <a:latin typeface="宋体" charset="-122"/>
              </a:rPr>
              <a:t>的时间复杂度为</a:t>
            </a:r>
            <a:r>
              <a:rPr lang="en-US" altLang="zh-CN">
                <a:latin typeface="宋体" charset="-122"/>
              </a:rPr>
              <a:t>O(nu</a:t>
            </a:r>
            <a:r>
              <a:rPr lang="en-US" altLang="zh-CN">
                <a:latin typeface="宋体" charset="-122"/>
                <a:sym typeface="Symbol" pitchFamily="18" charset="2"/>
              </a:rPr>
              <a:t>t</a:t>
            </a:r>
            <a:r>
              <a:rPr lang="en-US" altLang="zh-CN">
                <a:latin typeface="宋体" charset="-122"/>
              </a:rPr>
              <a:t>u)         </a:t>
            </a:r>
          </a:p>
          <a:p>
            <a:pPr marL="812800" lvl="1" indent="-355600"/>
            <a:r>
              <a:rPr lang="zh-CN" altLang="en-US">
                <a:latin typeface="宋体" charset="-122"/>
              </a:rPr>
              <a:t>当非零元的个数</a:t>
            </a:r>
            <a:r>
              <a:rPr lang="en-US" altLang="zh-CN">
                <a:solidFill>
                  <a:srgbClr val="FFFF00"/>
                </a:solidFill>
                <a:latin typeface="宋体" charset="-122"/>
                <a:sym typeface="Symbol" pitchFamily="18" charset="2"/>
              </a:rPr>
              <a:t>t</a:t>
            </a:r>
            <a:r>
              <a:rPr lang="en-US" altLang="zh-CN">
                <a:solidFill>
                  <a:srgbClr val="FFFF00"/>
                </a:solidFill>
                <a:latin typeface="宋体" charset="-122"/>
              </a:rPr>
              <a:t>u</a:t>
            </a:r>
            <a:r>
              <a:rPr lang="zh-CN" altLang="en-US">
                <a:latin typeface="宋体" charset="-122"/>
              </a:rPr>
              <a:t>和矩阵元素个数 </a:t>
            </a:r>
            <a:r>
              <a:rPr lang="en-US" altLang="zh-CN">
                <a:latin typeface="宋体" charset="-122"/>
              </a:rPr>
              <a:t>mu</a:t>
            </a:r>
            <a:r>
              <a:rPr lang="en-US" altLang="zh-CN">
                <a:latin typeface="宋体" charset="-122"/>
                <a:sym typeface="Symbol" pitchFamily="18" charset="2"/>
              </a:rPr>
              <a:t></a:t>
            </a:r>
            <a:r>
              <a:rPr lang="en-US" altLang="zh-CN">
                <a:latin typeface="宋体" charset="-122"/>
              </a:rPr>
              <a:t>nu </a:t>
            </a:r>
            <a:r>
              <a:rPr lang="zh-CN" altLang="en-US">
                <a:latin typeface="宋体" charset="-122"/>
              </a:rPr>
              <a:t>同数量级时，转置运算算法的时间复杂度为 </a:t>
            </a:r>
            <a:r>
              <a:rPr lang="en-US" altLang="zh-CN">
                <a:latin typeface="宋体" charset="-122"/>
              </a:rPr>
              <a:t>O(nu</a:t>
            </a:r>
            <a:r>
              <a:rPr lang="en-US" altLang="zh-CN">
                <a:latin typeface="宋体" charset="-122"/>
                <a:sym typeface="Symbol" pitchFamily="18" charset="2"/>
              </a:rPr>
              <a:t></a:t>
            </a:r>
            <a:r>
              <a:rPr lang="en-US" altLang="zh-CN">
                <a:latin typeface="宋体" charset="-122"/>
              </a:rPr>
              <a:t>mu</a:t>
            </a:r>
            <a:r>
              <a:rPr lang="en-US" altLang="zh-CN">
                <a:latin typeface="宋体" charset="-122"/>
                <a:sym typeface="Symbol" pitchFamily="18" charset="2"/>
              </a:rPr>
              <a:t></a:t>
            </a:r>
            <a:r>
              <a:rPr lang="en-US" altLang="zh-CN">
                <a:latin typeface="宋体" charset="-122"/>
              </a:rPr>
              <a:t>nu)</a:t>
            </a:r>
            <a:endParaRPr lang="zh-CN" altLang="en-US">
              <a:latin typeface="宋体" charset="-122"/>
            </a:endParaRPr>
          </a:p>
          <a:p>
            <a:pPr marL="812800" lvl="1" indent="-355600"/>
            <a:r>
              <a:rPr lang="zh-CN" altLang="en-US">
                <a:latin typeface="宋体" charset="-122"/>
              </a:rPr>
              <a:t>算法一般用于 </a:t>
            </a:r>
            <a:r>
              <a:rPr lang="en-US" altLang="zh-CN">
                <a:latin typeface="宋体" charset="-122"/>
              </a:rPr>
              <a:t>tu &lt;&lt; mu</a:t>
            </a:r>
            <a:r>
              <a:rPr lang="en-US" altLang="zh-CN">
                <a:latin typeface="宋体" charset="-122"/>
                <a:sym typeface="Symbol" pitchFamily="18" charset="2"/>
              </a:rPr>
              <a:t></a:t>
            </a:r>
            <a:r>
              <a:rPr lang="en-US" altLang="zh-CN">
                <a:latin typeface="宋体" charset="-122"/>
              </a:rPr>
              <a:t>nu </a:t>
            </a:r>
            <a:r>
              <a:rPr lang="zh-CN" altLang="en-US">
                <a:latin typeface="宋体" charset="-122"/>
              </a:rPr>
              <a:t>的情况</a:t>
            </a:r>
            <a:endParaRPr lang="en-US" altLang="zh-CN">
              <a:latin typeface="宋体"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1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1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1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41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1795"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66"/>
                </a:solidFill>
              </a:rPr>
              <a:t>5.3.2 </a:t>
            </a:r>
            <a:r>
              <a:rPr lang="zh-CN" altLang="en-US" i="0" dirty="0" smtClean="0">
                <a:solidFill>
                  <a:srgbClr val="FFFF66"/>
                </a:solidFill>
              </a:rPr>
              <a:t>稀疏矩阵 </a:t>
            </a:r>
            <a:r>
              <a:rPr lang="zh-CN" altLang="en-US" dirty="0" smtClean="0">
                <a:latin typeface="宋体" charset="-122"/>
              </a:rPr>
              <a:t>提高</a:t>
            </a:r>
            <a:r>
              <a:rPr lang="zh-CN" altLang="en-US" dirty="0">
                <a:latin typeface="宋体" charset="-122"/>
              </a:rPr>
              <a:t>算法</a:t>
            </a:r>
            <a:r>
              <a:rPr lang="zh-CN" altLang="en-US" dirty="0" smtClean="0">
                <a:latin typeface="宋体" charset="-122"/>
              </a:rPr>
              <a:t>效率</a:t>
            </a:r>
            <a:endParaRPr lang="zh-CN" altLang="en-US" dirty="0"/>
          </a:p>
        </p:txBody>
      </p:sp>
      <p:sp>
        <p:nvSpPr>
          <p:cNvPr id="3" name="竖排文字占位符 2"/>
          <p:cNvSpPr>
            <a:spLocks noGrp="1"/>
          </p:cNvSpPr>
          <p:nvPr>
            <p:ph type="body" orient="vert" idx="1"/>
          </p:nvPr>
        </p:nvSpPr>
        <p:spPr/>
        <p:txBody>
          <a:bodyPr vert="horz"/>
          <a:lstStyle/>
          <a:p>
            <a:r>
              <a:rPr lang="zh-CN" altLang="en-US" dirty="0" smtClean="0"/>
              <a:t>基本特点：</a:t>
            </a:r>
            <a:endParaRPr lang="en-US" altLang="zh-CN" dirty="0" smtClean="0"/>
          </a:p>
          <a:p>
            <a:pPr lvl="1"/>
            <a:r>
              <a:rPr lang="en-US" altLang="zh-CN" dirty="0" smtClean="0"/>
              <a:t>M</a:t>
            </a:r>
            <a:r>
              <a:rPr lang="zh-CN" altLang="en-US" dirty="0" smtClean="0"/>
              <a:t>的行即是</a:t>
            </a:r>
            <a:r>
              <a:rPr lang="en-US" altLang="zh-CN" dirty="0" smtClean="0"/>
              <a:t>T</a:t>
            </a:r>
            <a:r>
              <a:rPr lang="zh-CN" altLang="en-US" dirty="0" smtClean="0"/>
              <a:t>的列，</a:t>
            </a:r>
            <a:r>
              <a:rPr lang="en-US" altLang="zh-CN" dirty="0"/>
              <a:t>M</a:t>
            </a:r>
            <a:r>
              <a:rPr lang="zh-CN" altLang="en-US" dirty="0" smtClean="0"/>
              <a:t>的</a:t>
            </a:r>
            <a:r>
              <a:rPr lang="zh-CN" altLang="en-US" dirty="0"/>
              <a:t>列</a:t>
            </a:r>
            <a:r>
              <a:rPr lang="zh-CN" altLang="en-US" dirty="0" smtClean="0"/>
              <a:t>即</a:t>
            </a:r>
            <a:r>
              <a:rPr lang="zh-CN" altLang="en-US" dirty="0"/>
              <a:t>是</a:t>
            </a:r>
            <a:r>
              <a:rPr lang="en-US" altLang="zh-CN" dirty="0"/>
              <a:t>T</a:t>
            </a:r>
            <a:r>
              <a:rPr lang="zh-CN" altLang="en-US" dirty="0" smtClean="0"/>
              <a:t>的行</a:t>
            </a:r>
            <a:endParaRPr lang="en-US" altLang="zh-CN" dirty="0" smtClean="0"/>
          </a:p>
          <a:p>
            <a:pPr lvl="1"/>
            <a:r>
              <a:rPr lang="zh-CN" altLang="en-US" dirty="0" smtClean="0"/>
              <a:t>在</a:t>
            </a:r>
            <a:r>
              <a:rPr lang="en-US" altLang="zh-CN" dirty="0" smtClean="0"/>
              <a:t>M</a:t>
            </a:r>
            <a:r>
              <a:rPr lang="zh-CN" altLang="en-US" dirty="0" smtClean="0"/>
              <a:t>中，是按照行序优先存放的。换个说法，也就是</a:t>
            </a:r>
            <a:r>
              <a:rPr lang="en-US" altLang="zh-CN" dirty="0" smtClean="0"/>
              <a:t>M</a:t>
            </a:r>
            <a:r>
              <a:rPr lang="zh-CN" altLang="en-US" dirty="0" smtClean="0"/>
              <a:t>中</a:t>
            </a:r>
            <a:r>
              <a:rPr lang="zh-CN" altLang="en-US" dirty="0" smtClean="0">
                <a:solidFill>
                  <a:srgbClr val="00FFFF"/>
                </a:solidFill>
              </a:rPr>
              <a:t>同一列的非零元素是按照行序优先排列的</a:t>
            </a:r>
            <a:r>
              <a:rPr lang="zh-CN" altLang="en-US" dirty="0" smtClean="0"/>
              <a:t>；</a:t>
            </a:r>
            <a:endParaRPr lang="en-US" altLang="zh-CN" dirty="0" smtClean="0"/>
          </a:p>
          <a:p>
            <a:pPr lvl="1"/>
            <a:r>
              <a:rPr lang="zh-CN" altLang="en-US" dirty="0" smtClean="0"/>
              <a:t>等价于，</a:t>
            </a:r>
            <a:r>
              <a:rPr lang="en-US" altLang="zh-CN" dirty="0" smtClean="0">
                <a:solidFill>
                  <a:srgbClr val="FFFF00"/>
                </a:solidFill>
              </a:rPr>
              <a:t>T</a:t>
            </a:r>
            <a:r>
              <a:rPr lang="zh-CN" altLang="en-US" dirty="0" smtClean="0">
                <a:solidFill>
                  <a:srgbClr val="FFFF00"/>
                </a:solidFill>
              </a:rPr>
              <a:t>中同一行的</a:t>
            </a:r>
            <a:r>
              <a:rPr lang="zh-CN" altLang="en-US" dirty="0">
                <a:solidFill>
                  <a:srgbClr val="FFFF00"/>
                </a:solidFill>
              </a:rPr>
              <a:t>非</a:t>
            </a:r>
            <a:r>
              <a:rPr lang="zh-CN" altLang="en-US" dirty="0" smtClean="0">
                <a:solidFill>
                  <a:srgbClr val="FFFF00"/>
                </a:solidFill>
              </a:rPr>
              <a:t>零元素在</a:t>
            </a:r>
            <a:r>
              <a:rPr lang="en-US" altLang="zh-CN" dirty="0" smtClean="0">
                <a:solidFill>
                  <a:srgbClr val="FFFF00"/>
                </a:solidFill>
              </a:rPr>
              <a:t>M</a:t>
            </a:r>
            <a:r>
              <a:rPr lang="zh-CN" altLang="en-US" dirty="0" smtClean="0">
                <a:solidFill>
                  <a:srgbClr val="FFFF00"/>
                </a:solidFill>
              </a:rPr>
              <a:t>中是顺序存放的。</a:t>
            </a:r>
            <a:endParaRPr lang="en-US" altLang="zh-CN" dirty="0" smtClean="0"/>
          </a:p>
        </p:txBody>
      </p:sp>
      <p:sp>
        <p:nvSpPr>
          <p:cNvPr id="4" name="灯片编号占位符 3"/>
          <p:cNvSpPr>
            <a:spLocks noGrp="1"/>
          </p:cNvSpPr>
          <p:nvPr>
            <p:ph type="sldNum" sz="quarter" idx="11"/>
          </p:nvPr>
        </p:nvSpPr>
        <p:spPr/>
        <p:txBody>
          <a:bodyPr/>
          <a:lstStyle/>
          <a:p>
            <a:r>
              <a:rPr lang="zh-CN" altLang="en-US" smtClean="0"/>
              <a:t>第 </a:t>
            </a:r>
            <a:fld id="{D80C2D61-F0E3-427D-8D85-A358531C3E96}" type="slidenum">
              <a:rPr lang="zh-CN" altLang="en-US" b="1" smtClean="0">
                <a:solidFill>
                  <a:srgbClr val="66CCFF"/>
                </a:solidFill>
              </a:rPr>
              <a:pPr/>
              <a:t>56</a:t>
            </a:fld>
            <a:r>
              <a:rPr lang="en-US" altLang="zh-CN" b="1" smtClean="0"/>
              <a:t> </a:t>
            </a:r>
            <a:r>
              <a:rPr lang="zh-CN" altLang="en-US" smtClean="0"/>
              <a:t>页</a:t>
            </a:r>
            <a:endParaRPr lang="zh-CN" altLang="en-US" sz="1800">
              <a:latin typeface="+mn-lt"/>
            </a:endParaRPr>
          </a:p>
        </p:txBody>
      </p:sp>
    </p:spTree>
    <p:extLst>
      <p:ext uri="{BB962C8B-B14F-4D97-AF65-F5344CB8AC3E}">
        <p14:creationId xmlns:p14="http://schemas.microsoft.com/office/powerpoint/2010/main" val="3039513577"/>
      </p:ext>
    </p:extLst>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p>
            <a:r>
              <a:rPr lang="zh-CN" altLang="en-US"/>
              <a:t>第 </a:t>
            </a:r>
            <a:fld id="{C18E4A0E-4DBF-4C16-99CD-338BB44FF826}" type="slidenum">
              <a:rPr lang="zh-CN" altLang="en-US" b="1">
                <a:solidFill>
                  <a:srgbClr val="66CCFF"/>
                </a:solidFill>
              </a:rPr>
              <a:pPr/>
              <a:t>57</a:t>
            </a:fld>
            <a:r>
              <a:rPr lang="en-US" altLang="zh-CN" b="1"/>
              <a:t> </a:t>
            </a:r>
            <a:r>
              <a:rPr lang="zh-CN" altLang="en-US"/>
              <a:t>页</a:t>
            </a:r>
            <a:endParaRPr lang="zh-CN" altLang="en-US" sz="1800">
              <a:latin typeface="Arial" charset="0"/>
            </a:endParaRPr>
          </a:p>
        </p:txBody>
      </p:sp>
      <p:sp>
        <p:nvSpPr>
          <p:cNvPr id="1446914"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46915" name="Rectangle 3"/>
          <p:cNvSpPr>
            <a:spLocks noGrp="1" noChangeArrowheads="1"/>
          </p:cNvSpPr>
          <p:nvPr>
            <p:ph type="body" idx="1"/>
          </p:nvPr>
        </p:nvSpPr>
        <p:spPr>
          <a:xfrm>
            <a:off x="115888" y="773113"/>
            <a:ext cx="8942387" cy="2070100"/>
          </a:xfrm>
        </p:spPr>
        <p:txBody>
          <a:bodyPr/>
          <a:lstStyle/>
          <a:p>
            <a:pPr marL="261938" indent="-261938"/>
            <a:r>
              <a:rPr lang="zh-CN" altLang="en-US" dirty="0">
                <a:latin typeface="宋体" charset="-122"/>
              </a:rPr>
              <a:t>提高</a:t>
            </a:r>
            <a:r>
              <a:rPr lang="zh-CN" altLang="en-US" dirty="0" smtClean="0">
                <a:latin typeface="宋体" charset="-122"/>
              </a:rPr>
              <a:t>算法效率</a:t>
            </a:r>
            <a:endParaRPr lang="en-US" altLang="zh-CN" dirty="0" smtClean="0">
              <a:latin typeface="宋体" charset="-122"/>
            </a:endParaRPr>
          </a:p>
          <a:p>
            <a:pPr marL="661988" lvl="1" indent="-261938"/>
            <a:r>
              <a:rPr lang="zh-CN" altLang="en-US" dirty="0" smtClean="0"/>
              <a:t>确定</a:t>
            </a:r>
            <a:r>
              <a:rPr lang="en-US" altLang="zh-CN" dirty="0" smtClean="0"/>
              <a:t>M</a:t>
            </a:r>
            <a:r>
              <a:rPr lang="zh-CN" altLang="en-US" dirty="0" smtClean="0"/>
              <a:t>中每一列的第一个非零元素在</a:t>
            </a:r>
            <a:r>
              <a:rPr lang="en-US" altLang="zh-CN" dirty="0" smtClean="0"/>
              <a:t>T</a:t>
            </a:r>
            <a:r>
              <a:rPr lang="zh-CN" altLang="en-US" dirty="0" smtClean="0"/>
              <a:t>三元组中的位置</a:t>
            </a:r>
            <a:endParaRPr lang="en-US" altLang="zh-CN" dirty="0" smtClean="0"/>
          </a:p>
          <a:p>
            <a:pPr marL="661988" lvl="1" indent="-261938"/>
            <a:r>
              <a:rPr lang="zh-CN" altLang="en-US" dirty="0" smtClean="0">
                <a:sym typeface="Wingdings" pitchFamily="2" charset="2"/>
              </a:rPr>
              <a:t>将</a:t>
            </a:r>
            <a:r>
              <a:rPr lang="en-US" altLang="zh-CN" dirty="0" smtClean="0">
                <a:sym typeface="Wingdings" pitchFamily="2" charset="2"/>
              </a:rPr>
              <a:t>M</a:t>
            </a:r>
            <a:r>
              <a:rPr lang="zh-CN" altLang="en-US" dirty="0" smtClean="0">
                <a:sym typeface="Wingdings" pitchFamily="2" charset="2"/>
              </a:rPr>
              <a:t>中的元素放在</a:t>
            </a:r>
            <a:r>
              <a:rPr lang="en-US" altLang="zh-CN" dirty="0" smtClean="0">
                <a:sym typeface="Wingdings" pitchFamily="2" charset="2"/>
              </a:rPr>
              <a:t>T</a:t>
            </a:r>
            <a:r>
              <a:rPr lang="zh-CN" altLang="en-US" dirty="0" smtClean="0">
                <a:sym typeface="Wingdings" pitchFamily="2" charset="2"/>
              </a:rPr>
              <a:t>中恰当位置</a:t>
            </a:r>
            <a:endParaRPr lang="zh-CN" altLang="en-US" dirty="0">
              <a:latin typeface="宋体"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6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6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915" grpId="0"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4"/>
          <p:cNvSpPr>
            <a:spLocks noGrp="1"/>
          </p:cNvSpPr>
          <p:nvPr>
            <p:ph type="sldNum" sz="quarter" idx="11"/>
          </p:nvPr>
        </p:nvSpPr>
        <p:spPr/>
        <p:txBody>
          <a:bodyPr/>
          <a:lstStyle/>
          <a:p>
            <a:r>
              <a:rPr lang="zh-CN" altLang="en-US"/>
              <a:t>第 </a:t>
            </a:r>
            <a:fld id="{C18E4A0E-4DBF-4C16-99CD-338BB44FF826}" type="slidenum">
              <a:rPr lang="zh-CN" altLang="en-US" b="1">
                <a:solidFill>
                  <a:srgbClr val="66CCFF"/>
                </a:solidFill>
              </a:rPr>
              <a:pPr/>
              <a:t>58</a:t>
            </a:fld>
            <a:r>
              <a:rPr lang="en-US" altLang="zh-CN" b="1"/>
              <a:t> </a:t>
            </a:r>
            <a:r>
              <a:rPr lang="zh-CN" altLang="en-US"/>
              <a:t>页</a:t>
            </a:r>
            <a:endParaRPr lang="zh-CN" altLang="en-US" sz="1800">
              <a:latin typeface="Arial" charset="0"/>
            </a:endParaRPr>
          </a:p>
        </p:txBody>
      </p:sp>
      <p:sp>
        <p:nvSpPr>
          <p:cNvPr id="1446914"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46915" name="Rectangle 3"/>
          <p:cNvSpPr>
            <a:spLocks noGrp="1" noChangeArrowheads="1"/>
          </p:cNvSpPr>
          <p:nvPr>
            <p:ph type="body" idx="1"/>
          </p:nvPr>
        </p:nvSpPr>
        <p:spPr>
          <a:xfrm>
            <a:off x="115888" y="773113"/>
            <a:ext cx="8942387" cy="2070100"/>
          </a:xfrm>
        </p:spPr>
        <p:txBody>
          <a:bodyPr/>
          <a:lstStyle/>
          <a:p>
            <a:pPr marL="261938" indent="-261938"/>
            <a:r>
              <a:rPr lang="zh-CN" altLang="en-US">
                <a:latin typeface="宋体" charset="-122"/>
              </a:rPr>
              <a:t>提高算法效率</a:t>
            </a:r>
          </a:p>
          <a:p>
            <a:pPr marL="812800" lvl="1" indent="-355600">
              <a:lnSpc>
                <a:spcPct val="90000"/>
              </a:lnSpc>
            </a:pPr>
            <a:r>
              <a:rPr lang="en-US" altLang="zh-CN" sz="2800"/>
              <a:t>num[col]</a:t>
            </a:r>
            <a:r>
              <a:rPr lang="zh-CN" altLang="en-US" sz="2800"/>
              <a:t>：存储</a:t>
            </a:r>
            <a:r>
              <a:rPr lang="en-US" altLang="zh-CN" sz="2800"/>
              <a:t>M</a:t>
            </a:r>
            <a:r>
              <a:rPr lang="zh-CN" altLang="en-US" sz="2800"/>
              <a:t>第 </a:t>
            </a:r>
            <a:r>
              <a:rPr lang="en-US" altLang="zh-CN" sz="2800"/>
              <a:t>col </a:t>
            </a:r>
            <a:r>
              <a:rPr lang="zh-CN" altLang="en-US" sz="2800"/>
              <a:t>列非零元个数</a:t>
            </a:r>
          </a:p>
          <a:p>
            <a:pPr marL="812800" lvl="1" indent="-355600">
              <a:lnSpc>
                <a:spcPct val="90000"/>
              </a:lnSpc>
            </a:pPr>
            <a:r>
              <a:rPr lang="en-US" altLang="zh-CN" sz="2800"/>
              <a:t>cpos[col]</a:t>
            </a:r>
            <a:r>
              <a:rPr lang="zh-CN" altLang="en-US" sz="2800"/>
              <a:t>：存储</a:t>
            </a:r>
            <a:r>
              <a:rPr lang="en-US" altLang="zh-CN" sz="2800"/>
              <a:t>M</a:t>
            </a:r>
            <a:r>
              <a:rPr lang="zh-CN" altLang="en-US" sz="2800"/>
              <a:t>第 </a:t>
            </a:r>
            <a:r>
              <a:rPr lang="en-US" altLang="zh-CN" sz="2800"/>
              <a:t>col </a:t>
            </a:r>
            <a:r>
              <a:rPr lang="zh-CN" altLang="en-US" sz="2800"/>
              <a:t>列第一个非零元在</a:t>
            </a:r>
            <a:r>
              <a:rPr lang="en-US" altLang="zh-CN" sz="2800"/>
              <a:t>T.data </a:t>
            </a:r>
            <a:r>
              <a:rPr lang="zh-CN" altLang="en-US" sz="2800"/>
              <a:t>中的位置</a:t>
            </a:r>
            <a:endParaRPr lang="en-US" altLang="zh-CN" sz="2800"/>
          </a:p>
        </p:txBody>
      </p:sp>
      <p:grpSp>
        <p:nvGrpSpPr>
          <p:cNvPr id="1446945" name="Group 33"/>
          <p:cNvGrpSpPr>
            <a:grpSpLocks/>
          </p:cNvGrpSpPr>
          <p:nvPr/>
        </p:nvGrpSpPr>
        <p:grpSpPr bwMode="auto">
          <a:xfrm>
            <a:off x="6894513" y="2279650"/>
            <a:ext cx="1908175" cy="4344988"/>
            <a:chOff x="4343" y="1407"/>
            <a:chExt cx="1202" cy="2737"/>
          </a:xfrm>
        </p:grpSpPr>
        <p:grpSp>
          <p:nvGrpSpPr>
            <p:cNvPr id="1446917" name="Group 5"/>
            <p:cNvGrpSpPr>
              <a:grpSpLocks/>
            </p:cNvGrpSpPr>
            <p:nvPr/>
          </p:nvGrpSpPr>
          <p:grpSpPr bwMode="auto">
            <a:xfrm>
              <a:off x="4343" y="1752"/>
              <a:ext cx="1146" cy="2121"/>
              <a:chOff x="4800" y="288"/>
              <a:chExt cx="1056" cy="1920"/>
            </a:xfrm>
          </p:grpSpPr>
          <p:sp>
            <p:nvSpPr>
              <p:cNvPr id="1446918" name="Rectangle 6"/>
              <p:cNvSpPr>
                <a:spLocks noChangeArrowheads="1"/>
              </p:cNvSpPr>
              <p:nvPr/>
            </p:nvSpPr>
            <p:spPr bwMode="auto">
              <a:xfrm>
                <a:off x="4800" y="288"/>
                <a:ext cx="1056" cy="192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46919" name="Line 7"/>
              <p:cNvSpPr>
                <a:spLocks noChangeShapeType="1"/>
              </p:cNvSpPr>
              <p:nvPr/>
            </p:nvSpPr>
            <p:spPr bwMode="auto">
              <a:xfrm>
                <a:off x="4800" y="1968"/>
                <a:ext cx="1056" cy="0"/>
              </a:xfrm>
              <a:prstGeom prst="line">
                <a:avLst/>
              </a:prstGeom>
              <a:noFill/>
              <a:ln w="12700" cap="rnd">
                <a:solidFill>
                  <a:schemeClr val="tx1"/>
                </a:solidFill>
                <a:round/>
                <a:headEnd/>
                <a:tailEnd/>
              </a:ln>
              <a:effectLst/>
            </p:spPr>
            <p:txBody>
              <a:bodyPr/>
              <a:lstStyle/>
              <a:p>
                <a:endParaRPr lang="zh-CN" altLang="en-US"/>
              </a:p>
            </p:txBody>
          </p:sp>
          <p:sp>
            <p:nvSpPr>
              <p:cNvPr id="1446920" name="Line 8"/>
              <p:cNvSpPr>
                <a:spLocks noChangeShapeType="1"/>
              </p:cNvSpPr>
              <p:nvPr/>
            </p:nvSpPr>
            <p:spPr bwMode="auto">
              <a:xfrm>
                <a:off x="4800" y="1728"/>
                <a:ext cx="1056" cy="0"/>
              </a:xfrm>
              <a:prstGeom prst="line">
                <a:avLst/>
              </a:prstGeom>
              <a:noFill/>
              <a:ln w="12700" cap="rnd">
                <a:solidFill>
                  <a:schemeClr val="tx1"/>
                </a:solidFill>
                <a:round/>
                <a:headEnd/>
                <a:tailEnd/>
              </a:ln>
              <a:effectLst/>
            </p:spPr>
            <p:txBody>
              <a:bodyPr/>
              <a:lstStyle/>
              <a:p>
                <a:endParaRPr lang="zh-CN" altLang="en-US"/>
              </a:p>
            </p:txBody>
          </p:sp>
          <p:sp>
            <p:nvSpPr>
              <p:cNvPr id="1446921" name="Line 9"/>
              <p:cNvSpPr>
                <a:spLocks noChangeShapeType="1"/>
              </p:cNvSpPr>
              <p:nvPr/>
            </p:nvSpPr>
            <p:spPr bwMode="auto">
              <a:xfrm>
                <a:off x="4800" y="1488"/>
                <a:ext cx="1056" cy="0"/>
              </a:xfrm>
              <a:prstGeom prst="line">
                <a:avLst/>
              </a:prstGeom>
              <a:noFill/>
              <a:ln w="12700" cap="rnd">
                <a:solidFill>
                  <a:schemeClr val="tx1"/>
                </a:solidFill>
                <a:round/>
                <a:headEnd/>
                <a:tailEnd/>
              </a:ln>
              <a:effectLst/>
            </p:spPr>
            <p:txBody>
              <a:bodyPr/>
              <a:lstStyle/>
              <a:p>
                <a:endParaRPr lang="zh-CN" altLang="en-US"/>
              </a:p>
            </p:txBody>
          </p:sp>
          <p:sp>
            <p:nvSpPr>
              <p:cNvPr id="1446922" name="Line 10"/>
              <p:cNvSpPr>
                <a:spLocks noChangeShapeType="1"/>
              </p:cNvSpPr>
              <p:nvPr/>
            </p:nvSpPr>
            <p:spPr bwMode="auto">
              <a:xfrm>
                <a:off x="4800" y="1248"/>
                <a:ext cx="1056" cy="0"/>
              </a:xfrm>
              <a:prstGeom prst="line">
                <a:avLst/>
              </a:prstGeom>
              <a:noFill/>
              <a:ln w="12700" cap="rnd">
                <a:solidFill>
                  <a:schemeClr val="tx1"/>
                </a:solidFill>
                <a:round/>
                <a:headEnd/>
                <a:tailEnd/>
              </a:ln>
              <a:effectLst/>
            </p:spPr>
            <p:txBody>
              <a:bodyPr/>
              <a:lstStyle/>
              <a:p>
                <a:endParaRPr lang="zh-CN" altLang="en-US"/>
              </a:p>
            </p:txBody>
          </p:sp>
          <p:sp>
            <p:nvSpPr>
              <p:cNvPr id="1446923" name="Line 11"/>
              <p:cNvSpPr>
                <a:spLocks noChangeShapeType="1"/>
              </p:cNvSpPr>
              <p:nvPr/>
            </p:nvSpPr>
            <p:spPr bwMode="auto">
              <a:xfrm>
                <a:off x="4800" y="1008"/>
                <a:ext cx="1056" cy="0"/>
              </a:xfrm>
              <a:prstGeom prst="line">
                <a:avLst/>
              </a:prstGeom>
              <a:noFill/>
              <a:ln w="12700" cap="rnd">
                <a:solidFill>
                  <a:schemeClr val="tx1"/>
                </a:solidFill>
                <a:round/>
                <a:headEnd/>
                <a:tailEnd/>
              </a:ln>
              <a:effectLst/>
            </p:spPr>
            <p:txBody>
              <a:bodyPr/>
              <a:lstStyle/>
              <a:p>
                <a:endParaRPr lang="zh-CN" altLang="en-US"/>
              </a:p>
            </p:txBody>
          </p:sp>
          <p:sp>
            <p:nvSpPr>
              <p:cNvPr id="1446924" name="Line 12"/>
              <p:cNvSpPr>
                <a:spLocks noChangeShapeType="1"/>
              </p:cNvSpPr>
              <p:nvPr/>
            </p:nvSpPr>
            <p:spPr bwMode="auto">
              <a:xfrm>
                <a:off x="4800" y="768"/>
                <a:ext cx="1056" cy="0"/>
              </a:xfrm>
              <a:prstGeom prst="line">
                <a:avLst/>
              </a:prstGeom>
              <a:noFill/>
              <a:ln w="12700" cap="rnd">
                <a:solidFill>
                  <a:schemeClr val="tx1"/>
                </a:solidFill>
                <a:round/>
                <a:headEnd/>
                <a:tailEnd/>
              </a:ln>
              <a:effectLst/>
            </p:spPr>
            <p:txBody>
              <a:bodyPr/>
              <a:lstStyle/>
              <a:p>
                <a:endParaRPr lang="zh-CN" altLang="en-US"/>
              </a:p>
            </p:txBody>
          </p:sp>
          <p:sp>
            <p:nvSpPr>
              <p:cNvPr id="1446925" name="Line 13"/>
              <p:cNvSpPr>
                <a:spLocks noChangeShapeType="1"/>
              </p:cNvSpPr>
              <p:nvPr/>
            </p:nvSpPr>
            <p:spPr bwMode="auto">
              <a:xfrm>
                <a:off x="4800" y="528"/>
                <a:ext cx="1056" cy="0"/>
              </a:xfrm>
              <a:prstGeom prst="line">
                <a:avLst/>
              </a:prstGeom>
              <a:noFill/>
              <a:ln w="12700" cap="rnd">
                <a:solidFill>
                  <a:schemeClr val="tx1"/>
                </a:solidFill>
                <a:round/>
                <a:headEnd/>
                <a:tailEnd/>
              </a:ln>
              <a:effectLst/>
            </p:spPr>
            <p:txBody>
              <a:bodyPr/>
              <a:lstStyle/>
              <a:p>
                <a:endParaRPr lang="zh-CN" altLang="en-US"/>
              </a:p>
            </p:txBody>
          </p:sp>
          <p:sp>
            <p:nvSpPr>
              <p:cNvPr id="1446926" name="Line 14"/>
              <p:cNvSpPr>
                <a:spLocks noChangeShapeType="1"/>
              </p:cNvSpPr>
              <p:nvPr/>
            </p:nvSpPr>
            <p:spPr bwMode="auto">
              <a:xfrm>
                <a:off x="4800" y="288"/>
                <a:ext cx="1056" cy="0"/>
              </a:xfrm>
              <a:prstGeom prst="line">
                <a:avLst/>
              </a:prstGeom>
              <a:noFill/>
              <a:ln w="12700" cap="rnd">
                <a:solidFill>
                  <a:schemeClr val="tx1"/>
                </a:solidFill>
                <a:round/>
                <a:headEnd/>
                <a:tailEnd/>
              </a:ln>
              <a:effectLst/>
            </p:spPr>
            <p:txBody>
              <a:bodyPr/>
              <a:lstStyle/>
              <a:p>
                <a:endParaRPr lang="zh-CN" altLang="en-US"/>
              </a:p>
            </p:txBody>
          </p:sp>
        </p:grpSp>
        <p:sp>
          <p:nvSpPr>
            <p:cNvPr id="1446927" name="Text Box 15"/>
            <p:cNvSpPr txBox="1">
              <a:spLocks noChangeArrowheads="1"/>
            </p:cNvSpPr>
            <p:nvPr/>
          </p:nvSpPr>
          <p:spPr bwMode="auto">
            <a:xfrm>
              <a:off x="4435" y="1752"/>
              <a:ext cx="100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1  2 12</a:t>
              </a:r>
            </a:p>
          </p:txBody>
        </p:sp>
        <p:sp>
          <p:nvSpPr>
            <p:cNvPr id="1446928" name="Text Box 16"/>
            <p:cNvSpPr txBox="1">
              <a:spLocks noChangeArrowheads="1"/>
            </p:cNvSpPr>
            <p:nvPr/>
          </p:nvSpPr>
          <p:spPr bwMode="auto">
            <a:xfrm>
              <a:off x="4435" y="1999"/>
              <a:ext cx="100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1  3  9</a:t>
              </a:r>
            </a:p>
          </p:txBody>
        </p:sp>
        <p:sp>
          <p:nvSpPr>
            <p:cNvPr id="1446929" name="Text Box 17"/>
            <p:cNvSpPr txBox="1">
              <a:spLocks noChangeArrowheads="1"/>
            </p:cNvSpPr>
            <p:nvPr/>
          </p:nvSpPr>
          <p:spPr bwMode="auto">
            <a:xfrm>
              <a:off x="4435" y="2245"/>
              <a:ext cx="100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3  1 -3</a:t>
              </a:r>
            </a:p>
          </p:txBody>
        </p:sp>
        <p:sp>
          <p:nvSpPr>
            <p:cNvPr id="1446930" name="Text Box 18"/>
            <p:cNvSpPr txBox="1">
              <a:spLocks noChangeArrowheads="1"/>
            </p:cNvSpPr>
            <p:nvPr/>
          </p:nvSpPr>
          <p:spPr bwMode="auto">
            <a:xfrm>
              <a:off x="4435" y="2492"/>
              <a:ext cx="1054"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3  6  14</a:t>
              </a:r>
            </a:p>
          </p:txBody>
        </p:sp>
        <p:sp>
          <p:nvSpPr>
            <p:cNvPr id="1446931" name="Text Box 19"/>
            <p:cNvSpPr txBox="1">
              <a:spLocks noChangeArrowheads="1"/>
            </p:cNvSpPr>
            <p:nvPr/>
          </p:nvSpPr>
          <p:spPr bwMode="auto">
            <a:xfrm>
              <a:off x="4435" y="2739"/>
              <a:ext cx="1054"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4  3  24</a:t>
              </a:r>
            </a:p>
          </p:txBody>
        </p:sp>
        <p:sp>
          <p:nvSpPr>
            <p:cNvPr id="1446932" name="Text Box 20"/>
            <p:cNvSpPr txBox="1">
              <a:spLocks noChangeArrowheads="1"/>
            </p:cNvSpPr>
            <p:nvPr/>
          </p:nvSpPr>
          <p:spPr bwMode="auto">
            <a:xfrm>
              <a:off x="4435" y="2985"/>
              <a:ext cx="1054"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5  2  18</a:t>
              </a:r>
            </a:p>
          </p:txBody>
        </p:sp>
        <p:sp>
          <p:nvSpPr>
            <p:cNvPr id="1446933" name="Text Box 21"/>
            <p:cNvSpPr txBox="1">
              <a:spLocks noChangeArrowheads="1"/>
            </p:cNvSpPr>
            <p:nvPr/>
          </p:nvSpPr>
          <p:spPr bwMode="auto">
            <a:xfrm>
              <a:off x="4435" y="3281"/>
              <a:ext cx="1054"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6  1  15</a:t>
              </a:r>
            </a:p>
          </p:txBody>
        </p:sp>
        <p:sp>
          <p:nvSpPr>
            <p:cNvPr id="1446934" name="Text Box 22"/>
            <p:cNvSpPr txBox="1">
              <a:spLocks noChangeArrowheads="1"/>
            </p:cNvSpPr>
            <p:nvPr/>
          </p:nvSpPr>
          <p:spPr bwMode="auto">
            <a:xfrm>
              <a:off x="4435" y="3528"/>
              <a:ext cx="1054"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6  4  -7</a:t>
              </a:r>
            </a:p>
          </p:txBody>
        </p:sp>
        <p:sp>
          <p:nvSpPr>
            <p:cNvPr id="1446935" name="Text Box 23"/>
            <p:cNvSpPr txBox="1">
              <a:spLocks noChangeArrowheads="1"/>
            </p:cNvSpPr>
            <p:nvPr/>
          </p:nvSpPr>
          <p:spPr bwMode="auto">
            <a:xfrm>
              <a:off x="4421" y="1407"/>
              <a:ext cx="1010"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rgbClr val="00FFFF"/>
                  </a:solidFill>
                  <a:latin typeface="隶书" pitchFamily="49" charset="-122"/>
                  <a:ea typeface="隶书" pitchFamily="49" charset="-122"/>
                </a:rPr>
                <a:t>i  j  v</a:t>
              </a:r>
            </a:p>
          </p:txBody>
        </p:sp>
        <p:sp>
          <p:nvSpPr>
            <p:cNvPr id="1446944" name="Text Box 32"/>
            <p:cNvSpPr txBox="1">
              <a:spLocks noChangeArrowheads="1"/>
            </p:cNvSpPr>
            <p:nvPr/>
          </p:nvSpPr>
          <p:spPr bwMode="auto">
            <a:xfrm>
              <a:off x="4369" y="3817"/>
              <a:ext cx="1176" cy="327"/>
            </a:xfrm>
            <a:prstGeom prst="rect">
              <a:avLst/>
            </a:prstGeom>
            <a:noFill/>
            <a:ln w="12700" cap="rnd">
              <a:noFill/>
              <a:miter lim="800000"/>
              <a:headEnd/>
              <a:tailEnd/>
            </a:ln>
            <a:effectLst/>
          </p:spPr>
          <p:txBody>
            <a:bodyPr>
              <a:spAutoFit/>
            </a:bodyPr>
            <a:lstStyle/>
            <a:p>
              <a:pPr algn="ctr">
                <a:lnSpc>
                  <a:spcPct val="100000"/>
                </a:lnSpc>
                <a:spcBef>
                  <a:spcPct val="50000"/>
                </a:spcBef>
                <a:buClrTx/>
                <a:buFontTx/>
                <a:buNone/>
              </a:pPr>
              <a:r>
                <a:rPr lang="en-US" altLang="zh-CN" sz="2800">
                  <a:solidFill>
                    <a:schemeClr val="tx1"/>
                  </a:solidFill>
                  <a:latin typeface="宋体" charset="-122"/>
                </a:rPr>
                <a:t>M.data</a:t>
              </a:r>
            </a:p>
          </p:txBody>
        </p:sp>
      </p:grpSp>
      <p:sp>
        <p:nvSpPr>
          <p:cNvPr id="1446946" name="Text Box 34"/>
          <p:cNvSpPr txBox="1">
            <a:spLocks noChangeArrowheads="1"/>
          </p:cNvSpPr>
          <p:nvPr/>
        </p:nvSpPr>
        <p:spPr bwMode="auto">
          <a:xfrm>
            <a:off x="611188" y="2665413"/>
            <a:ext cx="6300787" cy="1889125"/>
          </a:xfrm>
          <a:prstGeom prst="rect">
            <a:avLst/>
          </a:prstGeom>
          <a:noFill/>
          <a:ln w="12700" cap="rnd">
            <a:noFill/>
            <a:miter lim="800000"/>
            <a:headEnd/>
            <a:tailEnd/>
          </a:ln>
          <a:effectLst/>
        </p:spPr>
        <p:txBody>
          <a:bodyPr>
            <a:spAutoFit/>
          </a:bodyPr>
          <a:lstStyle/>
          <a:p>
            <a:pPr>
              <a:lnSpc>
                <a:spcPct val="95000"/>
              </a:lnSpc>
              <a:spcBef>
                <a:spcPct val="0"/>
              </a:spcBef>
              <a:buClrTx/>
              <a:buFontTx/>
              <a:buNone/>
            </a:pPr>
            <a:r>
              <a:rPr lang="en-US" altLang="zh-CN">
                <a:solidFill>
                  <a:srgbClr val="00FFFF"/>
                </a:solidFill>
                <a:latin typeface="Times New Roman" pitchFamily="18" charset="0"/>
              </a:rPr>
              <a:t>cpos[col]</a:t>
            </a:r>
            <a:r>
              <a:rPr lang="zh-CN" altLang="en-US">
                <a:solidFill>
                  <a:srgbClr val="00FFFF"/>
                </a:solidFill>
                <a:latin typeface="Times New Roman" pitchFamily="18" charset="0"/>
              </a:rPr>
              <a:t>的计算方法：</a:t>
            </a:r>
          </a:p>
          <a:p>
            <a:pPr>
              <a:lnSpc>
                <a:spcPct val="95000"/>
              </a:lnSpc>
              <a:spcBef>
                <a:spcPct val="0"/>
              </a:spcBef>
              <a:buClrTx/>
              <a:buFontTx/>
              <a:buNone/>
            </a:pPr>
            <a:r>
              <a:rPr lang="zh-CN" altLang="en-US">
                <a:solidFill>
                  <a:schemeClr val="tx1"/>
                </a:solidFill>
                <a:latin typeface="Times New Roman" pitchFamily="18" charset="0"/>
              </a:rPr>
              <a:t>   </a:t>
            </a:r>
            <a:r>
              <a:rPr lang="en-US" altLang="zh-CN">
                <a:solidFill>
                  <a:schemeClr val="tx1"/>
                </a:solidFill>
                <a:latin typeface="Times New Roman" pitchFamily="18" charset="0"/>
              </a:rPr>
              <a:t>cpos[1] = 1</a:t>
            </a:r>
          </a:p>
          <a:p>
            <a:pPr>
              <a:lnSpc>
                <a:spcPct val="95000"/>
              </a:lnSpc>
              <a:spcBef>
                <a:spcPct val="0"/>
              </a:spcBef>
              <a:buClrTx/>
              <a:buFontTx/>
              <a:buNone/>
            </a:pPr>
            <a:r>
              <a:rPr lang="en-US" altLang="zh-CN">
                <a:solidFill>
                  <a:schemeClr val="tx1"/>
                </a:solidFill>
                <a:latin typeface="Times New Roman" pitchFamily="18" charset="0"/>
              </a:rPr>
              <a:t>   cpos[col] = </a:t>
            </a:r>
            <a:r>
              <a:rPr lang="en-US" altLang="zh-CN" sz="2800">
                <a:solidFill>
                  <a:schemeClr val="tx1"/>
                </a:solidFill>
                <a:latin typeface="Times New Roman" pitchFamily="18" charset="0"/>
              </a:rPr>
              <a:t>cpos[col-1] + num[col-1] </a:t>
            </a:r>
          </a:p>
          <a:p>
            <a:pPr>
              <a:lnSpc>
                <a:spcPct val="95000"/>
              </a:lnSpc>
              <a:spcBef>
                <a:spcPct val="0"/>
              </a:spcBef>
              <a:buClrTx/>
              <a:buFontTx/>
              <a:buNone/>
            </a:pPr>
            <a:r>
              <a:rPr lang="en-US" altLang="zh-CN" sz="2800">
                <a:solidFill>
                  <a:schemeClr val="tx1"/>
                </a:solidFill>
                <a:latin typeface="Times New Roman" pitchFamily="18" charset="0"/>
              </a:rPr>
              <a:t>                                                2 </a:t>
            </a:r>
            <a:r>
              <a:rPr lang="en-US" altLang="zh-CN" sz="2800">
                <a:solidFill>
                  <a:schemeClr val="tx1"/>
                </a:solidFill>
                <a:latin typeface="Times New Roman" pitchFamily="18" charset="0"/>
                <a:sym typeface="Symbol" pitchFamily="18" charset="2"/>
              </a:rPr>
              <a:t></a:t>
            </a:r>
            <a:r>
              <a:rPr lang="en-US" altLang="zh-CN" sz="2800">
                <a:solidFill>
                  <a:schemeClr val="tx1"/>
                </a:solidFill>
                <a:latin typeface="Times New Roman" pitchFamily="18" charset="0"/>
              </a:rPr>
              <a:t>  col </a:t>
            </a:r>
            <a:r>
              <a:rPr lang="en-US" altLang="zh-CN" sz="2800">
                <a:solidFill>
                  <a:schemeClr val="tx1"/>
                </a:solidFill>
                <a:latin typeface="Times New Roman" pitchFamily="18" charset="0"/>
                <a:sym typeface="Symbol" pitchFamily="18" charset="2"/>
              </a:rPr>
              <a:t></a:t>
            </a:r>
            <a:r>
              <a:rPr lang="en-US" altLang="zh-CN" sz="2800">
                <a:solidFill>
                  <a:schemeClr val="tx1"/>
                </a:solidFill>
                <a:latin typeface="Times New Roman" pitchFamily="18" charset="0"/>
              </a:rPr>
              <a:t> n</a:t>
            </a:r>
          </a:p>
        </p:txBody>
      </p:sp>
      <p:grpSp>
        <p:nvGrpSpPr>
          <p:cNvPr id="1446984" name="Group 72"/>
          <p:cNvGrpSpPr>
            <a:grpSpLocks/>
          </p:cNvGrpSpPr>
          <p:nvPr/>
        </p:nvGrpSpPr>
        <p:grpSpPr bwMode="auto">
          <a:xfrm>
            <a:off x="696913" y="4808538"/>
            <a:ext cx="5765800" cy="1752600"/>
            <a:chOff x="439" y="3029"/>
            <a:chExt cx="3632" cy="1104"/>
          </a:xfrm>
        </p:grpSpPr>
        <p:grpSp>
          <p:nvGrpSpPr>
            <p:cNvPr id="1446961" name="Group 49"/>
            <p:cNvGrpSpPr>
              <a:grpSpLocks/>
            </p:cNvGrpSpPr>
            <p:nvPr/>
          </p:nvGrpSpPr>
          <p:grpSpPr bwMode="auto">
            <a:xfrm>
              <a:off x="439" y="3029"/>
              <a:ext cx="3405" cy="1104"/>
              <a:chOff x="1584" y="2640"/>
              <a:chExt cx="3333" cy="768"/>
            </a:xfrm>
          </p:grpSpPr>
          <p:sp>
            <p:nvSpPr>
              <p:cNvPr id="1446962" name="Rectangle 50"/>
              <p:cNvSpPr>
                <a:spLocks noChangeArrowheads="1"/>
              </p:cNvSpPr>
              <p:nvPr/>
            </p:nvSpPr>
            <p:spPr bwMode="auto">
              <a:xfrm>
                <a:off x="1584" y="2650"/>
                <a:ext cx="3312" cy="758"/>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46963" name="Line 51"/>
              <p:cNvSpPr>
                <a:spLocks noChangeShapeType="1"/>
              </p:cNvSpPr>
              <p:nvPr/>
            </p:nvSpPr>
            <p:spPr bwMode="auto">
              <a:xfrm>
                <a:off x="1584" y="3130"/>
                <a:ext cx="3333" cy="0"/>
              </a:xfrm>
              <a:prstGeom prst="line">
                <a:avLst/>
              </a:prstGeom>
              <a:noFill/>
              <a:ln w="12700" cap="rnd">
                <a:solidFill>
                  <a:schemeClr val="tx1"/>
                </a:solidFill>
                <a:round/>
                <a:headEnd/>
                <a:tailEnd/>
              </a:ln>
              <a:effectLst/>
            </p:spPr>
            <p:txBody>
              <a:bodyPr/>
              <a:lstStyle/>
              <a:p>
                <a:endParaRPr lang="zh-CN" altLang="en-US"/>
              </a:p>
            </p:txBody>
          </p:sp>
          <p:sp>
            <p:nvSpPr>
              <p:cNvPr id="1446964" name="Line 52"/>
              <p:cNvSpPr>
                <a:spLocks noChangeShapeType="1"/>
              </p:cNvSpPr>
              <p:nvPr/>
            </p:nvSpPr>
            <p:spPr bwMode="auto">
              <a:xfrm>
                <a:off x="1584" y="2890"/>
                <a:ext cx="3333" cy="0"/>
              </a:xfrm>
              <a:prstGeom prst="line">
                <a:avLst/>
              </a:prstGeom>
              <a:noFill/>
              <a:ln w="12700" cap="rnd">
                <a:solidFill>
                  <a:schemeClr val="tx1"/>
                </a:solidFill>
                <a:round/>
                <a:headEnd/>
                <a:tailEnd/>
              </a:ln>
              <a:effectLst/>
            </p:spPr>
            <p:txBody>
              <a:bodyPr/>
              <a:lstStyle/>
              <a:p>
                <a:endParaRPr lang="zh-CN" altLang="en-US"/>
              </a:p>
            </p:txBody>
          </p:sp>
          <p:sp>
            <p:nvSpPr>
              <p:cNvPr id="1446965" name="Line 53"/>
              <p:cNvSpPr>
                <a:spLocks noChangeShapeType="1"/>
              </p:cNvSpPr>
              <p:nvPr/>
            </p:nvSpPr>
            <p:spPr bwMode="auto">
              <a:xfrm>
                <a:off x="2568" y="2640"/>
                <a:ext cx="0" cy="768"/>
              </a:xfrm>
              <a:prstGeom prst="line">
                <a:avLst/>
              </a:prstGeom>
              <a:noFill/>
              <a:ln w="12700" cap="rnd">
                <a:solidFill>
                  <a:schemeClr val="tx1"/>
                </a:solidFill>
                <a:round/>
                <a:headEnd/>
                <a:tailEnd/>
              </a:ln>
              <a:effectLst/>
            </p:spPr>
            <p:txBody>
              <a:bodyPr/>
              <a:lstStyle/>
              <a:p>
                <a:endParaRPr lang="zh-CN" altLang="en-US"/>
              </a:p>
            </p:txBody>
          </p:sp>
        </p:grpSp>
        <p:sp>
          <p:nvSpPr>
            <p:cNvPr id="1446966" name="Text Box 54"/>
            <p:cNvSpPr txBox="1">
              <a:spLocks noChangeArrowheads="1"/>
            </p:cNvSpPr>
            <p:nvPr/>
          </p:nvSpPr>
          <p:spPr bwMode="auto">
            <a:xfrm>
              <a:off x="582" y="3077"/>
              <a:ext cx="727"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col</a:t>
              </a:r>
            </a:p>
          </p:txBody>
        </p:sp>
        <p:sp>
          <p:nvSpPr>
            <p:cNvPr id="1446967" name="Text Box 55"/>
            <p:cNvSpPr txBox="1">
              <a:spLocks noChangeArrowheads="1"/>
            </p:cNvSpPr>
            <p:nvPr/>
          </p:nvSpPr>
          <p:spPr bwMode="auto">
            <a:xfrm>
              <a:off x="439" y="3423"/>
              <a:ext cx="1017" cy="288"/>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num[col]</a:t>
              </a:r>
            </a:p>
          </p:txBody>
        </p:sp>
        <p:sp>
          <p:nvSpPr>
            <p:cNvPr id="1446968" name="Text Box 56"/>
            <p:cNvSpPr txBox="1">
              <a:spLocks noChangeArrowheads="1"/>
            </p:cNvSpPr>
            <p:nvPr/>
          </p:nvSpPr>
          <p:spPr bwMode="auto">
            <a:xfrm>
              <a:off x="439" y="3797"/>
              <a:ext cx="1223" cy="288"/>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cpot[col]</a:t>
              </a:r>
            </a:p>
          </p:txBody>
        </p:sp>
        <p:sp>
          <p:nvSpPr>
            <p:cNvPr id="1446969" name="Text Box 57"/>
            <p:cNvSpPr txBox="1">
              <a:spLocks noChangeArrowheads="1"/>
            </p:cNvSpPr>
            <p:nvPr/>
          </p:nvSpPr>
          <p:spPr bwMode="auto">
            <a:xfrm>
              <a:off x="1485" y="3077"/>
              <a:ext cx="2586"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1  2  3  4  5  6  7  </a:t>
              </a:r>
              <a:r>
                <a:rPr lang="en-US" altLang="zh-CN" sz="2400">
                  <a:solidFill>
                    <a:schemeClr val="tx1"/>
                  </a:solidFill>
                  <a:latin typeface="隶书" pitchFamily="49" charset="-122"/>
                  <a:ea typeface="隶书" pitchFamily="49" charset="-122"/>
                </a:rPr>
                <a:t>           </a:t>
              </a:r>
            </a:p>
          </p:txBody>
        </p:sp>
      </p:grpSp>
      <p:sp>
        <p:nvSpPr>
          <p:cNvPr id="1446970" name="Text Box 58"/>
          <p:cNvSpPr txBox="1">
            <a:spLocks noChangeArrowheads="1"/>
          </p:cNvSpPr>
          <p:nvPr/>
        </p:nvSpPr>
        <p:spPr bwMode="auto">
          <a:xfrm>
            <a:off x="2887663" y="5360988"/>
            <a:ext cx="4921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2</a:t>
            </a:r>
          </a:p>
        </p:txBody>
      </p:sp>
      <p:sp>
        <p:nvSpPr>
          <p:cNvPr id="1446971" name="Text Box 59"/>
          <p:cNvSpPr txBox="1">
            <a:spLocks noChangeArrowheads="1"/>
          </p:cNvSpPr>
          <p:nvPr/>
        </p:nvSpPr>
        <p:spPr bwMode="auto">
          <a:xfrm>
            <a:off x="2354263" y="5360988"/>
            <a:ext cx="4921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2</a:t>
            </a:r>
          </a:p>
        </p:txBody>
      </p:sp>
      <p:sp>
        <p:nvSpPr>
          <p:cNvPr id="1446972" name="Text Box 60"/>
          <p:cNvSpPr txBox="1">
            <a:spLocks noChangeArrowheads="1"/>
          </p:cNvSpPr>
          <p:nvPr/>
        </p:nvSpPr>
        <p:spPr bwMode="auto">
          <a:xfrm>
            <a:off x="5021263" y="6032500"/>
            <a:ext cx="492125"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8</a:t>
            </a:r>
          </a:p>
        </p:txBody>
      </p:sp>
      <p:sp>
        <p:nvSpPr>
          <p:cNvPr id="1446973" name="Text Box 61"/>
          <p:cNvSpPr txBox="1">
            <a:spLocks noChangeArrowheads="1"/>
          </p:cNvSpPr>
          <p:nvPr/>
        </p:nvSpPr>
        <p:spPr bwMode="auto">
          <a:xfrm>
            <a:off x="3954463" y="5360988"/>
            <a:ext cx="4921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1</a:t>
            </a:r>
          </a:p>
        </p:txBody>
      </p:sp>
      <p:sp>
        <p:nvSpPr>
          <p:cNvPr id="1446974" name="Text Box 62"/>
          <p:cNvSpPr txBox="1">
            <a:spLocks noChangeArrowheads="1"/>
          </p:cNvSpPr>
          <p:nvPr/>
        </p:nvSpPr>
        <p:spPr bwMode="auto">
          <a:xfrm>
            <a:off x="5021263" y="5360988"/>
            <a:ext cx="4921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1</a:t>
            </a:r>
          </a:p>
        </p:txBody>
      </p:sp>
      <p:sp>
        <p:nvSpPr>
          <p:cNvPr id="1446975" name="Text Box 63"/>
          <p:cNvSpPr txBox="1">
            <a:spLocks noChangeArrowheads="1"/>
          </p:cNvSpPr>
          <p:nvPr/>
        </p:nvSpPr>
        <p:spPr bwMode="auto">
          <a:xfrm>
            <a:off x="4487863" y="5360988"/>
            <a:ext cx="4921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0</a:t>
            </a:r>
          </a:p>
        </p:txBody>
      </p:sp>
      <p:sp>
        <p:nvSpPr>
          <p:cNvPr id="1446976" name="Text Box 64"/>
          <p:cNvSpPr txBox="1">
            <a:spLocks noChangeArrowheads="1"/>
          </p:cNvSpPr>
          <p:nvPr/>
        </p:nvSpPr>
        <p:spPr bwMode="auto">
          <a:xfrm>
            <a:off x="2303463" y="6032500"/>
            <a:ext cx="493712"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1</a:t>
            </a:r>
          </a:p>
        </p:txBody>
      </p:sp>
      <p:sp>
        <p:nvSpPr>
          <p:cNvPr id="1446977" name="Text Box 65"/>
          <p:cNvSpPr txBox="1">
            <a:spLocks noChangeArrowheads="1"/>
          </p:cNvSpPr>
          <p:nvPr/>
        </p:nvSpPr>
        <p:spPr bwMode="auto">
          <a:xfrm>
            <a:off x="3421063" y="5360988"/>
            <a:ext cx="4921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2</a:t>
            </a:r>
          </a:p>
        </p:txBody>
      </p:sp>
      <p:sp>
        <p:nvSpPr>
          <p:cNvPr id="1446978" name="Text Box 66"/>
          <p:cNvSpPr txBox="1">
            <a:spLocks noChangeArrowheads="1"/>
          </p:cNvSpPr>
          <p:nvPr/>
        </p:nvSpPr>
        <p:spPr bwMode="auto">
          <a:xfrm>
            <a:off x="3954463" y="6032500"/>
            <a:ext cx="492125"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7</a:t>
            </a:r>
          </a:p>
        </p:txBody>
      </p:sp>
      <p:sp>
        <p:nvSpPr>
          <p:cNvPr id="1446979" name="Text Box 67"/>
          <p:cNvSpPr txBox="1">
            <a:spLocks noChangeArrowheads="1"/>
          </p:cNvSpPr>
          <p:nvPr/>
        </p:nvSpPr>
        <p:spPr bwMode="auto">
          <a:xfrm>
            <a:off x="4487863" y="6032500"/>
            <a:ext cx="492125"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8</a:t>
            </a:r>
          </a:p>
        </p:txBody>
      </p:sp>
      <p:sp>
        <p:nvSpPr>
          <p:cNvPr id="1446980" name="Text Box 68"/>
          <p:cNvSpPr txBox="1">
            <a:spLocks noChangeArrowheads="1"/>
          </p:cNvSpPr>
          <p:nvPr/>
        </p:nvSpPr>
        <p:spPr bwMode="auto">
          <a:xfrm>
            <a:off x="3421063" y="6032500"/>
            <a:ext cx="492125"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宋体" charset="-122"/>
              </a:rPr>
              <a:t>5</a:t>
            </a:r>
          </a:p>
        </p:txBody>
      </p:sp>
      <p:sp>
        <p:nvSpPr>
          <p:cNvPr id="1446981" name="Text Box 69"/>
          <p:cNvSpPr txBox="1">
            <a:spLocks noChangeArrowheads="1"/>
          </p:cNvSpPr>
          <p:nvPr/>
        </p:nvSpPr>
        <p:spPr bwMode="auto">
          <a:xfrm>
            <a:off x="2898775" y="6032500"/>
            <a:ext cx="633413"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宋体" charset="-122"/>
              </a:rPr>
              <a:t>3</a:t>
            </a:r>
          </a:p>
        </p:txBody>
      </p:sp>
      <p:sp>
        <p:nvSpPr>
          <p:cNvPr id="1446982" name="Text Box 70"/>
          <p:cNvSpPr txBox="1">
            <a:spLocks noChangeArrowheads="1"/>
          </p:cNvSpPr>
          <p:nvPr/>
        </p:nvSpPr>
        <p:spPr bwMode="auto">
          <a:xfrm>
            <a:off x="5554663" y="5360988"/>
            <a:ext cx="4921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1</a:t>
            </a:r>
          </a:p>
        </p:txBody>
      </p:sp>
      <p:sp>
        <p:nvSpPr>
          <p:cNvPr id="1446983" name="Text Box 71"/>
          <p:cNvSpPr txBox="1">
            <a:spLocks noChangeArrowheads="1"/>
          </p:cNvSpPr>
          <p:nvPr/>
        </p:nvSpPr>
        <p:spPr bwMode="auto">
          <a:xfrm>
            <a:off x="5554663" y="6046788"/>
            <a:ext cx="4921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9</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6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6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6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69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446946">
                                            <p:txEl>
                                              <p:pRg st="0" end="0"/>
                                            </p:txEl>
                                          </p:spTgt>
                                        </p:tgtEl>
                                        <p:attrNameLst>
                                          <p:attrName>style.visibility</p:attrName>
                                        </p:attrNameLst>
                                      </p:cBhvr>
                                      <p:to>
                                        <p:strVal val="visible"/>
                                      </p:to>
                                    </p:set>
                                    <p:animEffect transition="in" filter="checkerboard(across)">
                                      <p:cBhvr>
                                        <p:cTn id="23" dur="500"/>
                                        <p:tgtEl>
                                          <p:spTgt spid="1446946">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446946">
                                            <p:txEl>
                                              <p:pRg st="1" end="1"/>
                                            </p:txEl>
                                          </p:spTgt>
                                        </p:tgtEl>
                                        <p:attrNameLst>
                                          <p:attrName>style.visibility</p:attrName>
                                        </p:attrNameLst>
                                      </p:cBhvr>
                                      <p:to>
                                        <p:strVal val="visible"/>
                                      </p:to>
                                    </p:set>
                                    <p:animEffect transition="in" filter="checkerboard(across)">
                                      <p:cBhvr>
                                        <p:cTn id="28" dur="500"/>
                                        <p:tgtEl>
                                          <p:spTgt spid="1446946">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446946">
                                            <p:txEl>
                                              <p:pRg st="2" end="2"/>
                                            </p:txEl>
                                          </p:spTgt>
                                        </p:tgtEl>
                                        <p:attrNameLst>
                                          <p:attrName>style.visibility</p:attrName>
                                        </p:attrNameLst>
                                      </p:cBhvr>
                                      <p:to>
                                        <p:strVal val="visible"/>
                                      </p:to>
                                    </p:set>
                                    <p:animEffect transition="in" filter="checkerboard(across)">
                                      <p:cBhvr>
                                        <p:cTn id="33" dur="500"/>
                                        <p:tgtEl>
                                          <p:spTgt spid="1446946">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446946">
                                            <p:txEl>
                                              <p:pRg st="3" end="3"/>
                                            </p:txEl>
                                          </p:spTgt>
                                        </p:tgtEl>
                                        <p:attrNameLst>
                                          <p:attrName>style.visibility</p:attrName>
                                        </p:attrNameLst>
                                      </p:cBhvr>
                                      <p:to>
                                        <p:strVal val="visible"/>
                                      </p:to>
                                    </p:set>
                                    <p:animEffect transition="in" filter="checkerboard(across)">
                                      <p:cBhvr>
                                        <p:cTn id="38" dur="500"/>
                                        <p:tgtEl>
                                          <p:spTgt spid="144694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469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46971"/>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1000"/>
                                  </p:stCondLst>
                                  <p:childTnLst>
                                    <p:set>
                                      <p:cBhvr>
                                        <p:cTn id="49" dur="1" fill="hold">
                                          <p:stCondLst>
                                            <p:cond delay="499"/>
                                          </p:stCondLst>
                                        </p:cTn>
                                        <p:tgtEl>
                                          <p:spTgt spid="1446970"/>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0" nodeType="afterEffect">
                                  <p:stCondLst>
                                    <p:cond delay="1000"/>
                                  </p:stCondLst>
                                  <p:childTnLst>
                                    <p:set>
                                      <p:cBhvr>
                                        <p:cTn id="52" dur="1" fill="hold">
                                          <p:stCondLst>
                                            <p:cond delay="499"/>
                                          </p:stCondLst>
                                        </p:cTn>
                                        <p:tgtEl>
                                          <p:spTgt spid="1446977"/>
                                        </p:tgtEl>
                                        <p:attrNameLst>
                                          <p:attrName>style.visibility</p:attrName>
                                        </p:attrNameLst>
                                      </p:cBhvr>
                                      <p:to>
                                        <p:strVal val="visible"/>
                                      </p:to>
                                    </p:set>
                                  </p:childTnLst>
                                </p:cTn>
                              </p:par>
                            </p:childTnLst>
                          </p:cTn>
                        </p:par>
                        <p:par>
                          <p:cTn id="53" fill="hold">
                            <p:stCondLst>
                              <p:cond delay="3500"/>
                            </p:stCondLst>
                            <p:childTnLst>
                              <p:par>
                                <p:cTn id="54" presetID="1" presetClass="entr" presetSubtype="0" fill="hold" grpId="0" nodeType="afterEffect">
                                  <p:stCondLst>
                                    <p:cond delay="1000"/>
                                  </p:stCondLst>
                                  <p:childTnLst>
                                    <p:set>
                                      <p:cBhvr>
                                        <p:cTn id="55" dur="1" fill="hold">
                                          <p:stCondLst>
                                            <p:cond delay="499"/>
                                          </p:stCondLst>
                                        </p:cTn>
                                        <p:tgtEl>
                                          <p:spTgt spid="1446973"/>
                                        </p:tgtEl>
                                        <p:attrNameLst>
                                          <p:attrName>style.visibility</p:attrName>
                                        </p:attrNameLst>
                                      </p:cBhvr>
                                      <p:to>
                                        <p:strVal val="visible"/>
                                      </p:to>
                                    </p:set>
                                  </p:childTnLst>
                                </p:cTn>
                              </p:par>
                            </p:childTnLst>
                          </p:cTn>
                        </p:par>
                        <p:par>
                          <p:cTn id="56" fill="hold">
                            <p:stCondLst>
                              <p:cond delay="5000"/>
                            </p:stCondLst>
                            <p:childTnLst>
                              <p:par>
                                <p:cTn id="57" presetID="1" presetClass="entr" presetSubtype="0" fill="hold" grpId="0" nodeType="afterEffect">
                                  <p:stCondLst>
                                    <p:cond delay="1000"/>
                                  </p:stCondLst>
                                  <p:childTnLst>
                                    <p:set>
                                      <p:cBhvr>
                                        <p:cTn id="58" dur="1" fill="hold">
                                          <p:stCondLst>
                                            <p:cond delay="499"/>
                                          </p:stCondLst>
                                        </p:cTn>
                                        <p:tgtEl>
                                          <p:spTgt spid="1446975"/>
                                        </p:tgtEl>
                                        <p:attrNameLst>
                                          <p:attrName>style.visibility</p:attrName>
                                        </p:attrNameLst>
                                      </p:cBhvr>
                                      <p:to>
                                        <p:strVal val="visible"/>
                                      </p:to>
                                    </p:set>
                                  </p:childTnLst>
                                </p:cTn>
                              </p:par>
                            </p:childTnLst>
                          </p:cTn>
                        </p:par>
                        <p:par>
                          <p:cTn id="59" fill="hold">
                            <p:stCondLst>
                              <p:cond delay="6500"/>
                            </p:stCondLst>
                            <p:childTnLst>
                              <p:par>
                                <p:cTn id="60" presetID="1" presetClass="entr" presetSubtype="0" fill="hold" grpId="0" nodeType="afterEffect">
                                  <p:stCondLst>
                                    <p:cond delay="1000"/>
                                  </p:stCondLst>
                                  <p:childTnLst>
                                    <p:set>
                                      <p:cBhvr>
                                        <p:cTn id="61" dur="1" fill="hold">
                                          <p:stCondLst>
                                            <p:cond delay="499"/>
                                          </p:stCondLst>
                                        </p:cTn>
                                        <p:tgtEl>
                                          <p:spTgt spid="1446974"/>
                                        </p:tgtEl>
                                        <p:attrNameLst>
                                          <p:attrName>style.visibility</p:attrName>
                                        </p:attrNameLst>
                                      </p:cBhvr>
                                      <p:to>
                                        <p:strVal val="visible"/>
                                      </p:to>
                                    </p:set>
                                  </p:childTnLst>
                                </p:cTn>
                              </p:par>
                            </p:childTnLst>
                          </p:cTn>
                        </p:par>
                        <p:par>
                          <p:cTn id="62" fill="hold">
                            <p:stCondLst>
                              <p:cond delay="8000"/>
                            </p:stCondLst>
                            <p:childTnLst>
                              <p:par>
                                <p:cTn id="63" presetID="1" presetClass="entr" presetSubtype="0" fill="hold" grpId="0" nodeType="afterEffect">
                                  <p:stCondLst>
                                    <p:cond delay="1000"/>
                                  </p:stCondLst>
                                  <p:childTnLst>
                                    <p:set>
                                      <p:cBhvr>
                                        <p:cTn id="64" dur="1" fill="hold">
                                          <p:stCondLst>
                                            <p:cond delay="499"/>
                                          </p:stCondLst>
                                        </p:cTn>
                                        <p:tgtEl>
                                          <p:spTgt spid="144698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44697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14469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44698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499"/>
                                          </p:stCondLst>
                                        </p:cTn>
                                        <p:tgtEl>
                                          <p:spTgt spid="144697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44697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499"/>
                                          </p:stCondLst>
                                        </p:cTn>
                                        <p:tgtEl>
                                          <p:spTgt spid="14469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446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915" grpId="0" build="p" bldLvl="2"/>
      <p:bldP spid="1446946" grpId="0" build="p" autoUpdateAnimBg="0"/>
      <p:bldP spid="1446970" grpId="0" autoUpdateAnimBg="0"/>
      <p:bldP spid="1446971" grpId="0" autoUpdateAnimBg="0"/>
      <p:bldP spid="1446972" grpId="0" autoUpdateAnimBg="0"/>
      <p:bldP spid="1446973" grpId="0" autoUpdateAnimBg="0"/>
      <p:bldP spid="1446974" grpId="0" autoUpdateAnimBg="0"/>
      <p:bldP spid="1446975" grpId="0" autoUpdateAnimBg="0"/>
      <p:bldP spid="1446976" grpId="0" autoUpdateAnimBg="0"/>
      <p:bldP spid="1446977" grpId="0" autoUpdateAnimBg="0"/>
      <p:bldP spid="1446978" grpId="0" autoUpdateAnimBg="0"/>
      <p:bldP spid="1446979" grpId="0" autoUpdateAnimBg="0"/>
      <p:bldP spid="1446980" grpId="0" autoUpdateAnimBg="0"/>
      <p:bldP spid="1446981" grpId="0" autoUpdateAnimBg="0"/>
      <p:bldP spid="1446982" grpId="0" autoUpdateAnimBg="0"/>
      <p:bldP spid="144698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灯片编号占位符 4"/>
          <p:cNvSpPr>
            <a:spLocks noGrp="1"/>
          </p:cNvSpPr>
          <p:nvPr>
            <p:ph type="sldNum" sz="quarter" idx="11"/>
          </p:nvPr>
        </p:nvSpPr>
        <p:spPr/>
        <p:txBody>
          <a:bodyPr/>
          <a:lstStyle/>
          <a:p>
            <a:r>
              <a:rPr lang="zh-CN" altLang="en-US"/>
              <a:t>第 </a:t>
            </a:r>
            <a:fld id="{49D3F417-BE88-4F29-828E-BD71CFE51BEE}" type="slidenum">
              <a:rPr lang="zh-CN" altLang="en-US" b="1">
                <a:solidFill>
                  <a:srgbClr val="66CCFF"/>
                </a:solidFill>
              </a:rPr>
              <a:pPr/>
              <a:t>59</a:t>
            </a:fld>
            <a:r>
              <a:rPr lang="en-US" altLang="zh-CN" b="1"/>
              <a:t> </a:t>
            </a:r>
            <a:r>
              <a:rPr lang="zh-CN" altLang="en-US"/>
              <a:t>页</a:t>
            </a:r>
            <a:endParaRPr lang="zh-CN" altLang="en-US" sz="1800">
              <a:latin typeface="Arial" charset="0"/>
            </a:endParaRPr>
          </a:p>
        </p:txBody>
      </p:sp>
      <p:sp>
        <p:nvSpPr>
          <p:cNvPr id="1447938"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useBgFill="1">
        <p:nvSpPr>
          <p:cNvPr id="1447986" name="AutoShape 50"/>
          <p:cNvSpPr>
            <a:spLocks/>
          </p:cNvSpPr>
          <p:nvPr/>
        </p:nvSpPr>
        <p:spPr bwMode="auto">
          <a:xfrm>
            <a:off x="250825" y="2303463"/>
            <a:ext cx="1924050" cy="1219200"/>
          </a:xfrm>
          <a:prstGeom prst="borderCallout1">
            <a:avLst>
              <a:gd name="adj1" fmla="val 9375"/>
              <a:gd name="adj2" fmla="val 103958"/>
              <a:gd name="adj3" fmla="val 653"/>
              <a:gd name="adj4" fmla="val 241995"/>
            </a:avLst>
          </a:prstGeom>
          <a:ln w="12700" cap="rnd">
            <a:solidFill>
              <a:srgbClr val="00FFFF"/>
            </a:solidFill>
            <a:miter lim="800000"/>
            <a:headEnd/>
            <a:tailEnd/>
          </a:ln>
          <a:effectLst/>
        </p:spPr>
        <p:txBody>
          <a:bodyPr/>
          <a:lstStyle/>
          <a:p>
            <a:pPr algn="ctr">
              <a:lnSpc>
                <a:spcPct val="100000"/>
              </a:lnSpc>
              <a:spcBef>
                <a:spcPct val="0"/>
              </a:spcBef>
              <a:buClrTx/>
              <a:buFontTx/>
              <a:buNone/>
            </a:pPr>
            <a:r>
              <a:rPr lang="zh-CN" altLang="en-US" sz="2400">
                <a:solidFill>
                  <a:schemeClr val="tx1"/>
                </a:solidFill>
                <a:latin typeface="宋体" charset="-122"/>
              </a:rPr>
              <a:t>第</a:t>
            </a:r>
            <a:r>
              <a:rPr lang="en-US" altLang="zh-CN" sz="2400">
                <a:solidFill>
                  <a:schemeClr val="tx1"/>
                </a:solidFill>
                <a:latin typeface="宋体" charset="-122"/>
              </a:rPr>
              <a:t>3</a:t>
            </a:r>
            <a:r>
              <a:rPr lang="zh-CN" altLang="en-US" sz="2400">
                <a:solidFill>
                  <a:schemeClr val="tx1"/>
                </a:solidFill>
                <a:latin typeface="宋体" charset="-122"/>
              </a:rPr>
              <a:t>列第二个非零元在</a:t>
            </a:r>
            <a:r>
              <a:rPr lang="en-US" altLang="zh-CN" sz="2400">
                <a:solidFill>
                  <a:schemeClr val="tx1"/>
                </a:solidFill>
                <a:latin typeface="宋体" charset="-122"/>
              </a:rPr>
              <a:t>b</a:t>
            </a:r>
            <a:r>
              <a:rPr lang="zh-CN" altLang="en-US" sz="2400">
                <a:solidFill>
                  <a:schemeClr val="tx1"/>
                </a:solidFill>
                <a:latin typeface="宋体" charset="-122"/>
              </a:rPr>
              <a:t>中的位置</a:t>
            </a:r>
          </a:p>
        </p:txBody>
      </p:sp>
      <p:grpSp>
        <p:nvGrpSpPr>
          <p:cNvPr id="1447987" name="Group 51"/>
          <p:cNvGrpSpPr>
            <a:grpSpLocks/>
          </p:cNvGrpSpPr>
          <p:nvPr/>
        </p:nvGrpSpPr>
        <p:grpSpPr bwMode="auto">
          <a:xfrm>
            <a:off x="2322513" y="2843213"/>
            <a:ext cx="1963737" cy="3509962"/>
            <a:chOff x="1462" y="1728"/>
            <a:chExt cx="1237" cy="2211"/>
          </a:xfrm>
        </p:grpSpPr>
        <p:sp>
          <p:nvSpPr>
            <p:cNvPr id="1447988" name="Rectangle 52"/>
            <p:cNvSpPr>
              <a:spLocks noChangeArrowheads="1"/>
            </p:cNvSpPr>
            <p:nvPr/>
          </p:nvSpPr>
          <p:spPr bwMode="auto">
            <a:xfrm>
              <a:off x="1462" y="1728"/>
              <a:ext cx="1089" cy="2153"/>
            </a:xfrm>
            <a:prstGeom prst="rect">
              <a:avLst/>
            </a:prstGeom>
            <a:noFill/>
            <a:ln w="12700" cap="rnd">
              <a:solidFill>
                <a:srgbClr val="00FFFF"/>
              </a:solidFill>
              <a:miter lim="800000"/>
              <a:headEnd/>
              <a:tailEnd/>
            </a:ln>
            <a:effectLst/>
          </p:spPr>
          <p:txBody>
            <a:bodyPr wrap="none" anchor="ctr"/>
            <a:lstStyle/>
            <a:p>
              <a:endParaRPr lang="zh-CN" altLang="en-US"/>
            </a:p>
          </p:txBody>
        </p:sp>
        <p:sp>
          <p:nvSpPr>
            <p:cNvPr id="1447989" name="Line 53"/>
            <p:cNvSpPr>
              <a:spLocks noChangeShapeType="1"/>
            </p:cNvSpPr>
            <p:nvPr/>
          </p:nvSpPr>
          <p:spPr bwMode="auto">
            <a:xfrm>
              <a:off x="1462" y="3612"/>
              <a:ext cx="1089" cy="0"/>
            </a:xfrm>
            <a:prstGeom prst="line">
              <a:avLst/>
            </a:prstGeom>
            <a:noFill/>
            <a:ln w="12700" cap="rnd">
              <a:solidFill>
                <a:srgbClr val="00FFFF"/>
              </a:solidFill>
              <a:round/>
              <a:headEnd/>
              <a:tailEnd/>
            </a:ln>
            <a:effectLst/>
          </p:spPr>
          <p:txBody>
            <a:bodyPr/>
            <a:lstStyle/>
            <a:p>
              <a:endParaRPr lang="zh-CN" altLang="en-US"/>
            </a:p>
          </p:txBody>
        </p:sp>
        <p:sp>
          <p:nvSpPr>
            <p:cNvPr id="1447990" name="Line 54"/>
            <p:cNvSpPr>
              <a:spLocks noChangeShapeType="1"/>
            </p:cNvSpPr>
            <p:nvPr/>
          </p:nvSpPr>
          <p:spPr bwMode="auto">
            <a:xfrm>
              <a:off x="1462" y="3343"/>
              <a:ext cx="1089" cy="0"/>
            </a:xfrm>
            <a:prstGeom prst="line">
              <a:avLst/>
            </a:prstGeom>
            <a:noFill/>
            <a:ln w="12700" cap="rnd">
              <a:solidFill>
                <a:srgbClr val="00FFFF"/>
              </a:solidFill>
              <a:round/>
              <a:headEnd/>
              <a:tailEnd/>
            </a:ln>
            <a:effectLst/>
          </p:spPr>
          <p:txBody>
            <a:bodyPr/>
            <a:lstStyle/>
            <a:p>
              <a:endParaRPr lang="zh-CN" altLang="en-US"/>
            </a:p>
          </p:txBody>
        </p:sp>
        <p:sp>
          <p:nvSpPr>
            <p:cNvPr id="1447991" name="Line 55"/>
            <p:cNvSpPr>
              <a:spLocks noChangeShapeType="1"/>
            </p:cNvSpPr>
            <p:nvPr/>
          </p:nvSpPr>
          <p:spPr bwMode="auto">
            <a:xfrm>
              <a:off x="1462" y="3073"/>
              <a:ext cx="1089" cy="0"/>
            </a:xfrm>
            <a:prstGeom prst="line">
              <a:avLst/>
            </a:prstGeom>
            <a:noFill/>
            <a:ln w="12700" cap="rnd">
              <a:solidFill>
                <a:srgbClr val="00FFFF"/>
              </a:solidFill>
              <a:round/>
              <a:headEnd/>
              <a:tailEnd/>
            </a:ln>
            <a:effectLst/>
          </p:spPr>
          <p:txBody>
            <a:bodyPr/>
            <a:lstStyle/>
            <a:p>
              <a:endParaRPr lang="zh-CN" altLang="en-US"/>
            </a:p>
          </p:txBody>
        </p:sp>
        <p:sp>
          <p:nvSpPr>
            <p:cNvPr id="1447992" name="Line 56"/>
            <p:cNvSpPr>
              <a:spLocks noChangeShapeType="1"/>
            </p:cNvSpPr>
            <p:nvPr/>
          </p:nvSpPr>
          <p:spPr bwMode="auto">
            <a:xfrm>
              <a:off x="1462" y="2804"/>
              <a:ext cx="1089" cy="0"/>
            </a:xfrm>
            <a:prstGeom prst="line">
              <a:avLst/>
            </a:prstGeom>
            <a:noFill/>
            <a:ln w="12700" cap="rnd">
              <a:solidFill>
                <a:srgbClr val="00FFFF"/>
              </a:solidFill>
              <a:round/>
              <a:headEnd/>
              <a:tailEnd/>
            </a:ln>
            <a:effectLst/>
          </p:spPr>
          <p:txBody>
            <a:bodyPr/>
            <a:lstStyle/>
            <a:p>
              <a:endParaRPr lang="zh-CN" altLang="en-US"/>
            </a:p>
          </p:txBody>
        </p:sp>
        <p:sp>
          <p:nvSpPr>
            <p:cNvPr id="1447993" name="Line 57"/>
            <p:cNvSpPr>
              <a:spLocks noChangeShapeType="1"/>
            </p:cNvSpPr>
            <p:nvPr/>
          </p:nvSpPr>
          <p:spPr bwMode="auto">
            <a:xfrm>
              <a:off x="1462" y="2535"/>
              <a:ext cx="1089" cy="0"/>
            </a:xfrm>
            <a:prstGeom prst="line">
              <a:avLst/>
            </a:prstGeom>
            <a:noFill/>
            <a:ln w="12700" cap="rnd">
              <a:solidFill>
                <a:srgbClr val="00FFFF"/>
              </a:solidFill>
              <a:round/>
              <a:headEnd/>
              <a:tailEnd/>
            </a:ln>
            <a:effectLst/>
          </p:spPr>
          <p:txBody>
            <a:bodyPr/>
            <a:lstStyle/>
            <a:p>
              <a:endParaRPr lang="zh-CN" altLang="en-US"/>
            </a:p>
          </p:txBody>
        </p:sp>
        <p:sp>
          <p:nvSpPr>
            <p:cNvPr id="1447994" name="Line 58"/>
            <p:cNvSpPr>
              <a:spLocks noChangeShapeType="1"/>
            </p:cNvSpPr>
            <p:nvPr/>
          </p:nvSpPr>
          <p:spPr bwMode="auto">
            <a:xfrm>
              <a:off x="1462" y="2266"/>
              <a:ext cx="1089" cy="0"/>
            </a:xfrm>
            <a:prstGeom prst="line">
              <a:avLst/>
            </a:prstGeom>
            <a:noFill/>
            <a:ln w="12700" cap="rnd">
              <a:solidFill>
                <a:srgbClr val="00FFFF"/>
              </a:solidFill>
              <a:round/>
              <a:headEnd/>
              <a:tailEnd/>
            </a:ln>
            <a:effectLst/>
          </p:spPr>
          <p:txBody>
            <a:bodyPr/>
            <a:lstStyle/>
            <a:p>
              <a:endParaRPr lang="zh-CN" altLang="en-US"/>
            </a:p>
          </p:txBody>
        </p:sp>
        <p:sp>
          <p:nvSpPr>
            <p:cNvPr id="1447995" name="Line 59"/>
            <p:cNvSpPr>
              <a:spLocks noChangeShapeType="1"/>
            </p:cNvSpPr>
            <p:nvPr/>
          </p:nvSpPr>
          <p:spPr bwMode="auto">
            <a:xfrm>
              <a:off x="1462" y="1997"/>
              <a:ext cx="1089" cy="0"/>
            </a:xfrm>
            <a:prstGeom prst="line">
              <a:avLst/>
            </a:prstGeom>
            <a:noFill/>
            <a:ln w="12700" cap="rnd">
              <a:solidFill>
                <a:srgbClr val="00FFFF"/>
              </a:solidFill>
              <a:round/>
              <a:headEnd/>
              <a:tailEnd/>
            </a:ln>
            <a:effectLst/>
          </p:spPr>
          <p:txBody>
            <a:bodyPr/>
            <a:lstStyle/>
            <a:p>
              <a:endParaRPr lang="zh-CN" altLang="en-US"/>
            </a:p>
          </p:txBody>
        </p:sp>
        <p:sp>
          <p:nvSpPr>
            <p:cNvPr id="1447996" name="Line 60"/>
            <p:cNvSpPr>
              <a:spLocks noChangeShapeType="1"/>
            </p:cNvSpPr>
            <p:nvPr/>
          </p:nvSpPr>
          <p:spPr bwMode="auto">
            <a:xfrm>
              <a:off x="1462" y="1728"/>
              <a:ext cx="1089" cy="0"/>
            </a:xfrm>
            <a:prstGeom prst="line">
              <a:avLst/>
            </a:prstGeom>
            <a:noFill/>
            <a:ln w="12700" cap="rnd">
              <a:solidFill>
                <a:srgbClr val="00FFFF"/>
              </a:solidFill>
              <a:round/>
              <a:headEnd/>
              <a:tailEnd/>
            </a:ln>
            <a:effectLst/>
          </p:spPr>
          <p:txBody>
            <a:bodyPr/>
            <a:lstStyle/>
            <a:p>
              <a:endParaRPr lang="zh-CN" altLang="en-US"/>
            </a:p>
          </p:txBody>
        </p:sp>
        <p:sp>
          <p:nvSpPr>
            <p:cNvPr id="1447997" name="Text Box 61"/>
            <p:cNvSpPr txBox="1">
              <a:spLocks noChangeArrowheads="1"/>
            </p:cNvSpPr>
            <p:nvPr/>
          </p:nvSpPr>
          <p:spPr bwMode="auto">
            <a:xfrm>
              <a:off x="1561" y="1728"/>
              <a:ext cx="1089"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1  2  12</a:t>
              </a:r>
            </a:p>
          </p:txBody>
        </p:sp>
        <p:sp>
          <p:nvSpPr>
            <p:cNvPr id="1447998" name="Text Box 62"/>
            <p:cNvSpPr txBox="1">
              <a:spLocks noChangeArrowheads="1"/>
            </p:cNvSpPr>
            <p:nvPr/>
          </p:nvSpPr>
          <p:spPr bwMode="auto">
            <a:xfrm>
              <a:off x="1561" y="1997"/>
              <a:ext cx="1089"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1  3  9</a:t>
              </a:r>
            </a:p>
          </p:txBody>
        </p:sp>
        <p:sp>
          <p:nvSpPr>
            <p:cNvPr id="1447999" name="Text Box 63"/>
            <p:cNvSpPr txBox="1">
              <a:spLocks noChangeArrowheads="1"/>
            </p:cNvSpPr>
            <p:nvPr/>
          </p:nvSpPr>
          <p:spPr bwMode="auto">
            <a:xfrm>
              <a:off x="1561" y="2266"/>
              <a:ext cx="1089"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3  1  -3</a:t>
              </a:r>
            </a:p>
          </p:txBody>
        </p:sp>
        <p:sp>
          <p:nvSpPr>
            <p:cNvPr id="1448000" name="Text Box 64"/>
            <p:cNvSpPr txBox="1">
              <a:spLocks noChangeArrowheads="1"/>
            </p:cNvSpPr>
            <p:nvPr/>
          </p:nvSpPr>
          <p:spPr bwMode="auto">
            <a:xfrm>
              <a:off x="1561" y="2535"/>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3  6  14</a:t>
              </a:r>
            </a:p>
          </p:txBody>
        </p:sp>
        <p:sp>
          <p:nvSpPr>
            <p:cNvPr id="1448001" name="Text Box 65"/>
            <p:cNvSpPr txBox="1">
              <a:spLocks noChangeArrowheads="1"/>
            </p:cNvSpPr>
            <p:nvPr/>
          </p:nvSpPr>
          <p:spPr bwMode="auto">
            <a:xfrm>
              <a:off x="1561" y="2804"/>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4  3  24</a:t>
              </a:r>
            </a:p>
          </p:txBody>
        </p:sp>
        <p:sp>
          <p:nvSpPr>
            <p:cNvPr id="1448002" name="Text Box 66"/>
            <p:cNvSpPr txBox="1">
              <a:spLocks noChangeArrowheads="1"/>
            </p:cNvSpPr>
            <p:nvPr/>
          </p:nvSpPr>
          <p:spPr bwMode="auto">
            <a:xfrm>
              <a:off x="1561" y="3073"/>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5  2  18</a:t>
              </a:r>
            </a:p>
          </p:txBody>
        </p:sp>
        <p:sp>
          <p:nvSpPr>
            <p:cNvPr id="1448003" name="Text Box 67"/>
            <p:cNvSpPr txBox="1">
              <a:spLocks noChangeArrowheads="1"/>
            </p:cNvSpPr>
            <p:nvPr/>
          </p:nvSpPr>
          <p:spPr bwMode="auto">
            <a:xfrm>
              <a:off x="1561" y="3343"/>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6  1  15</a:t>
              </a:r>
            </a:p>
          </p:txBody>
        </p:sp>
        <p:sp>
          <p:nvSpPr>
            <p:cNvPr id="1448004" name="Text Box 68"/>
            <p:cNvSpPr txBox="1">
              <a:spLocks noChangeArrowheads="1"/>
            </p:cNvSpPr>
            <p:nvPr/>
          </p:nvSpPr>
          <p:spPr bwMode="auto">
            <a:xfrm>
              <a:off x="1561" y="3612"/>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6  4  -7</a:t>
              </a:r>
            </a:p>
          </p:txBody>
        </p:sp>
      </p:grpSp>
      <p:sp>
        <p:nvSpPr>
          <p:cNvPr id="1448005" name="Line 69"/>
          <p:cNvSpPr>
            <a:spLocks noChangeShapeType="1"/>
          </p:cNvSpPr>
          <p:nvPr/>
        </p:nvSpPr>
        <p:spPr bwMode="auto">
          <a:xfrm>
            <a:off x="3938588" y="3087688"/>
            <a:ext cx="1336675" cy="76200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8006" name="Line 70"/>
          <p:cNvSpPr>
            <a:spLocks noChangeShapeType="1"/>
          </p:cNvSpPr>
          <p:nvPr/>
        </p:nvSpPr>
        <p:spPr bwMode="auto">
          <a:xfrm>
            <a:off x="3868738" y="3544888"/>
            <a:ext cx="1476375" cy="129540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8007" name="Line 71"/>
          <p:cNvSpPr>
            <a:spLocks noChangeShapeType="1"/>
          </p:cNvSpPr>
          <p:nvPr/>
        </p:nvSpPr>
        <p:spPr bwMode="auto">
          <a:xfrm flipV="1">
            <a:off x="3938588" y="3087688"/>
            <a:ext cx="1336675" cy="83820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8008" name="Line 72"/>
          <p:cNvSpPr>
            <a:spLocks noChangeShapeType="1"/>
          </p:cNvSpPr>
          <p:nvPr/>
        </p:nvSpPr>
        <p:spPr bwMode="auto">
          <a:xfrm>
            <a:off x="4010025" y="4383088"/>
            <a:ext cx="1335088" cy="167640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8009" name="Line 73"/>
          <p:cNvSpPr>
            <a:spLocks noChangeShapeType="1"/>
          </p:cNvSpPr>
          <p:nvPr/>
        </p:nvSpPr>
        <p:spPr bwMode="auto">
          <a:xfrm>
            <a:off x="3938588" y="4687888"/>
            <a:ext cx="1406525" cy="60960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8010" name="Line 74"/>
          <p:cNvSpPr>
            <a:spLocks noChangeShapeType="1"/>
          </p:cNvSpPr>
          <p:nvPr/>
        </p:nvSpPr>
        <p:spPr bwMode="auto">
          <a:xfrm flipV="1">
            <a:off x="4010025" y="4383088"/>
            <a:ext cx="1335088" cy="76200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8011" name="Line 75"/>
          <p:cNvSpPr>
            <a:spLocks noChangeShapeType="1"/>
          </p:cNvSpPr>
          <p:nvPr/>
        </p:nvSpPr>
        <p:spPr bwMode="auto">
          <a:xfrm flipV="1">
            <a:off x="4010025" y="3544888"/>
            <a:ext cx="1335088" cy="1981200"/>
          </a:xfrm>
          <a:prstGeom prst="line">
            <a:avLst/>
          </a:prstGeom>
          <a:noFill/>
          <a:ln w="38100" cap="rnd">
            <a:solidFill>
              <a:srgbClr val="66FF33"/>
            </a:solidFill>
            <a:round/>
            <a:headEnd/>
            <a:tailEnd type="triangle" w="med" len="med"/>
          </a:ln>
          <a:effectLst/>
        </p:spPr>
        <p:txBody>
          <a:bodyPr/>
          <a:lstStyle/>
          <a:p>
            <a:endParaRPr lang="zh-CN" altLang="en-US"/>
          </a:p>
        </p:txBody>
      </p:sp>
      <p:sp>
        <p:nvSpPr>
          <p:cNvPr id="1448012" name="Line 76"/>
          <p:cNvSpPr>
            <a:spLocks noChangeShapeType="1"/>
          </p:cNvSpPr>
          <p:nvPr/>
        </p:nvSpPr>
        <p:spPr bwMode="auto">
          <a:xfrm flipV="1">
            <a:off x="4010025" y="5678488"/>
            <a:ext cx="1335088" cy="381000"/>
          </a:xfrm>
          <a:prstGeom prst="line">
            <a:avLst/>
          </a:prstGeom>
          <a:noFill/>
          <a:ln w="38100" cap="rnd">
            <a:solidFill>
              <a:srgbClr val="66FF33"/>
            </a:solidFill>
            <a:round/>
            <a:headEnd/>
            <a:tailEnd type="triangle" w="med" len="med"/>
          </a:ln>
          <a:effectLst/>
        </p:spPr>
        <p:txBody>
          <a:bodyPr/>
          <a:lstStyle/>
          <a:p>
            <a:endParaRPr lang="zh-CN" altLang="en-US"/>
          </a:p>
        </p:txBody>
      </p:sp>
      <p:grpSp>
        <p:nvGrpSpPr>
          <p:cNvPr id="1448013" name="Group 77"/>
          <p:cNvGrpSpPr>
            <a:grpSpLocks/>
          </p:cNvGrpSpPr>
          <p:nvPr/>
        </p:nvGrpSpPr>
        <p:grpSpPr bwMode="auto">
          <a:xfrm>
            <a:off x="2039938" y="895350"/>
            <a:ext cx="5122862" cy="1362075"/>
            <a:chOff x="1584" y="682"/>
            <a:chExt cx="3120" cy="720"/>
          </a:xfrm>
        </p:grpSpPr>
        <p:sp>
          <p:nvSpPr>
            <p:cNvPr id="1448014" name="Rectangle 78"/>
            <p:cNvSpPr>
              <a:spLocks noChangeArrowheads="1"/>
            </p:cNvSpPr>
            <p:nvPr/>
          </p:nvSpPr>
          <p:spPr bwMode="auto">
            <a:xfrm>
              <a:off x="1584" y="682"/>
              <a:ext cx="3120" cy="72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48015" name="Line 79"/>
            <p:cNvSpPr>
              <a:spLocks noChangeShapeType="1"/>
            </p:cNvSpPr>
            <p:nvPr/>
          </p:nvSpPr>
          <p:spPr bwMode="auto">
            <a:xfrm>
              <a:off x="1584" y="1162"/>
              <a:ext cx="3120" cy="0"/>
            </a:xfrm>
            <a:prstGeom prst="line">
              <a:avLst/>
            </a:prstGeom>
            <a:noFill/>
            <a:ln w="12700" cap="rnd">
              <a:solidFill>
                <a:schemeClr val="tx1"/>
              </a:solidFill>
              <a:round/>
              <a:headEnd/>
              <a:tailEnd/>
            </a:ln>
            <a:effectLst/>
          </p:spPr>
          <p:txBody>
            <a:bodyPr/>
            <a:lstStyle/>
            <a:p>
              <a:endParaRPr lang="zh-CN" altLang="en-US"/>
            </a:p>
          </p:txBody>
        </p:sp>
        <p:sp>
          <p:nvSpPr>
            <p:cNvPr id="1448016" name="Line 80"/>
            <p:cNvSpPr>
              <a:spLocks noChangeShapeType="1"/>
            </p:cNvSpPr>
            <p:nvPr/>
          </p:nvSpPr>
          <p:spPr bwMode="auto">
            <a:xfrm>
              <a:off x="1584" y="922"/>
              <a:ext cx="3120" cy="0"/>
            </a:xfrm>
            <a:prstGeom prst="line">
              <a:avLst/>
            </a:prstGeom>
            <a:noFill/>
            <a:ln w="12700" cap="rnd">
              <a:solidFill>
                <a:schemeClr val="tx1"/>
              </a:solidFill>
              <a:round/>
              <a:headEnd/>
              <a:tailEnd/>
            </a:ln>
            <a:effectLst/>
          </p:spPr>
          <p:txBody>
            <a:bodyPr/>
            <a:lstStyle/>
            <a:p>
              <a:endParaRPr lang="zh-CN" altLang="en-US"/>
            </a:p>
          </p:txBody>
        </p:sp>
        <p:sp>
          <p:nvSpPr>
            <p:cNvPr id="1448017" name="Line 81"/>
            <p:cNvSpPr>
              <a:spLocks noChangeShapeType="1"/>
            </p:cNvSpPr>
            <p:nvPr/>
          </p:nvSpPr>
          <p:spPr bwMode="auto">
            <a:xfrm>
              <a:off x="2592" y="682"/>
              <a:ext cx="0" cy="720"/>
            </a:xfrm>
            <a:prstGeom prst="line">
              <a:avLst/>
            </a:prstGeom>
            <a:noFill/>
            <a:ln w="12700" cap="rnd">
              <a:solidFill>
                <a:schemeClr val="tx1"/>
              </a:solidFill>
              <a:round/>
              <a:headEnd/>
              <a:tailEnd/>
            </a:ln>
            <a:effectLst/>
          </p:spPr>
          <p:txBody>
            <a:bodyPr/>
            <a:lstStyle/>
            <a:p>
              <a:endParaRPr lang="zh-CN" altLang="en-US"/>
            </a:p>
          </p:txBody>
        </p:sp>
      </p:grpSp>
      <p:sp>
        <p:nvSpPr>
          <p:cNvPr id="1448018" name="Text Box 82"/>
          <p:cNvSpPr txBox="1">
            <a:spLocks noChangeArrowheads="1"/>
          </p:cNvSpPr>
          <p:nvPr/>
        </p:nvSpPr>
        <p:spPr bwMode="auto">
          <a:xfrm>
            <a:off x="2390775" y="895350"/>
            <a:ext cx="119697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col</a:t>
            </a:r>
          </a:p>
        </p:txBody>
      </p:sp>
      <p:sp>
        <p:nvSpPr>
          <p:cNvPr id="1448019" name="Text Box 83"/>
          <p:cNvSpPr txBox="1">
            <a:spLocks noChangeArrowheads="1"/>
          </p:cNvSpPr>
          <p:nvPr/>
        </p:nvSpPr>
        <p:spPr bwMode="auto">
          <a:xfrm>
            <a:off x="2181225" y="1352550"/>
            <a:ext cx="147637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num[col]</a:t>
            </a:r>
          </a:p>
        </p:txBody>
      </p:sp>
      <p:sp>
        <p:nvSpPr>
          <p:cNvPr id="1448020" name="Text Box 84"/>
          <p:cNvSpPr txBox="1">
            <a:spLocks noChangeArrowheads="1"/>
          </p:cNvSpPr>
          <p:nvPr/>
        </p:nvSpPr>
        <p:spPr bwMode="auto">
          <a:xfrm>
            <a:off x="2039938" y="1733550"/>
            <a:ext cx="1687512"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cpot[col]</a:t>
            </a:r>
          </a:p>
        </p:txBody>
      </p:sp>
      <p:sp>
        <p:nvSpPr>
          <p:cNvPr id="1448021" name="Text Box 85"/>
          <p:cNvSpPr txBox="1">
            <a:spLocks noChangeArrowheads="1"/>
          </p:cNvSpPr>
          <p:nvPr/>
        </p:nvSpPr>
        <p:spPr bwMode="auto">
          <a:xfrm>
            <a:off x="3798888" y="819150"/>
            <a:ext cx="3294062"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1  2  3  4  5  6  7  </a:t>
            </a:r>
          </a:p>
        </p:txBody>
      </p:sp>
      <p:sp>
        <p:nvSpPr>
          <p:cNvPr id="1448022" name="Text Box 86"/>
          <p:cNvSpPr txBox="1">
            <a:spLocks noChangeArrowheads="1"/>
          </p:cNvSpPr>
          <p:nvPr/>
        </p:nvSpPr>
        <p:spPr bwMode="auto">
          <a:xfrm>
            <a:off x="4291013" y="1347788"/>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2</a:t>
            </a:r>
          </a:p>
        </p:txBody>
      </p:sp>
      <p:sp>
        <p:nvSpPr>
          <p:cNvPr id="1448023" name="Text Box 87"/>
          <p:cNvSpPr txBox="1">
            <a:spLocks noChangeArrowheads="1"/>
          </p:cNvSpPr>
          <p:nvPr/>
        </p:nvSpPr>
        <p:spPr bwMode="auto">
          <a:xfrm>
            <a:off x="3798888" y="1347788"/>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2</a:t>
            </a:r>
          </a:p>
        </p:txBody>
      </p:sp>
      <p:sp>
        <p:nvSpPr>
          <p:cNvPr id="1448024" name="Text Box 88"/>
          <p:cNvSpPr txBox="1">
            <a:spLocks noChangeArrowheads="1"/>
          </p:cNvSpPr>
          <p:nvPr/>
        </p:nvSpPr>
        <p:spPr bwMode="auto">
          <a:xfrm>
            <a:off x="6156325" y="1800225"/>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8</a:t>
            </a:r>
          </a:p>
        </p:txBody>
      </p:sp>
      <p:sp>
        <p:nvSpPr>
          <p:cNvPr id="1448025" name="Text Box 89"/>
          <p:cNvSpPr txBox="1">
            <a:spLocks noChangeArrowheads="1"/>
          </p:cNvSpPr>
          <p:nvPr/>
        </p:nvSpPr>
        <p:spPr bwMode="auto">
          <a:xfrm>
            <a:off x="5205413" y="1347788"/>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1</a:t>
            </a:r>
          </a:p>
        </p:txBody>
      </p:sp>
      <p:sp>
        <p:nvSpPr>
          <p:cNvPr id="1448026" name="Text Box 90"/>
          <p:cNvSpPr txBox="1">
            <a:spLocks noChangeArrowheads="1"/>
          </p:cNvSpPr>
          <p:nvPr/>
        </p:nvSpPr>
        <p:spPr bwMode="auto">
          <a:xfrm>
            <a:off x="6189663" y="1347788"/>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1</a:t>
            </a:r>
          </a:p>
        </p:txBody>
      </p:sp>
      <p:sp>
        <p:nvSpPr>
          <p:cNvPr id="1448027" name="Text Box 91"/>
          <p:cNvSpPr txBox="1">
            <a:spLocks noChangeArrowheads="1"/>
          </p:cNvSpPr>
          <p:nvPr/>
        </p:nvSpPr>
        <p:spPr bwMode="auto">
          <a:xfrm>
            <a:off x="5697538" y="1336675"/>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0</a:t>
            </a:r>
          </a:p>
        </p:txBody>
      </p:sp>
      <p:sp>
        <p:nvSpPr>
          <p:cNvPr id="1448028" name="Text Box 92"/>
          <p:cNvSpPr txBox="1">
            <a:spLocks noChangeArrowheads="1"/>
          </p:cNvSpPr>
          <p:nvPr/>
        </p:nvSpPr>
        <p:spPr bwMode="auto">
          <a:xfrm>
            <a:off x="3798888" y="1809750"/>
            <a:ext cx="56197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1</a:t>
            </a:r>
          </a:p>
        </p:txBody>
      </p:sp>
      <p:sp>
        <p:nvSpPr>
          <p:cNvPr id="1448029" name="Text Box 93"/>
          <p:cNvSpPr txBox="1">
            <a:spLocks noChangeArrowheads="1"/>
          </p:cNvSpPr>
          <p:nvPr/>
        </p:nvSpPr>
        <p:spPr bwMode="auto">
          <a:xfrm>
            <a:off x="4291013" y="1825625"/>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3</a:t>
            </a:r>
          </a:p>
        </p:txBody>
      </p:sp>
      <p:sp>
        <p:nvSpPr>
          <p:cNvPr id="1448030" name="Text Box 94"/>
          <p:cNvSpPr txBox="1">
            <a:spLocks noChangeArrowheads="1"/>
          </p:cNvSpPr>
          <p:nvPr/>
        </p:nvSpPr>
        <p:spPr bwMode="auto">
          <a:xfrm>
            <a:off x="4783138" y="1825625"/>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5</a:t>
            </a:r>
          </a:p>
        </p:txBody>
      </p:sp>
      <p:sp>
        <p:nvSpPr>
          <p:cNvPr id="1448031" name="Text Box 95"/>
          <p:cNvSpPr txBox="1">
            <a:spLocks noChangeArrowheads="1"/>
          </p:cNvSpPr>
          <p:nvPr/>
        </p:nvSpPr>
        <p:spPr bwMode="auto">
          <a:xfrm>
            <a:off x="4783138" y="1347788"/>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2</a:t>
            </a:r>
          </a:p>
        </p:txBody>
      </p:sp>
      <p:sp>
        <p:nvSpPr>
          <p:cNvPr id="1448032" name="Text Box 96"/>
          <p:cNvSpPr txBox="1">
            <a:spLocks noChangeArrowheads="1"/>
          </p:cNvSpPr>
          <p:nvPr/>
        </p:nvSpPr>
        <p:spPr bwMode="auto">
          <a:xfrm>
            <a:off x="5205413" y="1825625"/>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7</a:t>
            </a:r>
          </a:p>
        </p:txBody>
      </p:sp>
      <p:sp>
        <p:nvSpPr>
          <p:cNvPr id="1448033" name="Text Box 97"/>
          <p:cNvSpPr txBox="1">
            <a:spLocks noChangeArrowheads="1"/>
          </p:cNvSpPr>
          <p:nvPr/>
        </p:nvSpPr>
        <p:spPr bwMode="auto">
          <a:xfrm>
            <a:off x="5697538" y="1809750"/>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8</a:t>
            </a:r>
          </a:p>
        </p:txBody>
      </p:sp>
      <p:grpSp>
        <p:nvGrpSpPr>
          <p:cNvPr id="1448034" name="Group 98"/>
          <p:cNvGrpSpPr>
            <a:grpSpLocks/>
          </p:cNvGrpSpPr>
          <p:nvPr/>
        </p:nvGrpSpPr>
        <p:grpSpPr bwMode="auto">
          <a:xfrm>
            <a:off x="5345113" y="2859088"/>
            <a:ext cx="1963737" cy="3429000"/>
            <a:chOff x="2736" y="1488"/>
            <a:chExt cx="1056" cy="1920"/>
          </a:xfrm>
        </p:grpSpPr>
        <p:sp>
          <p:nvSpPr>
            <p:cNvPr id="1448035" name="Rectangle 99"/>
            <p:cNvSpPr>
              <a:spLocks noChangeArrowheads="1"/>
            </p:cNvSpPr>
            <p:nvPr/>
          </p:nvSpPr>
          <p:spPr bwMode="auto">
            <a:xfrm>
              <a:off x="2736" y="1488"/>
              <a:ext cx="1056" cy="1920"/>
            </a:xfrm>
            <a:prstGeom prst="rect">
              <a:avLst/>
            </a:prstGeom>
            <a:noFill/>
            <a:ln w="12700" cap="rnd">
              <a:solidFill>
                <a:srgbClr val="66FF33"/>
              </a:solidFill>
              <a:miter lim="800000"/>
              <a:headEnd/>
              <a:tailEnd/>
            </a:ln>
            <a:effectLst/>
          </p:spPr>
          <p:txBody>
            <a:bodyPr wrap="none" anchor="ctr"/>
            <a:lstStyle/>
            <a:p>
              <a:endParaRPr lang="zh-CN" altLang="en-US"/>
            </a:p>
          </p:txBody>
        </p:sp>
        <p:sp>
          <p:nvSpPr>
            <p:cNvPr id="1448036" name="Line 100"/>
            <p:cNvSpPr>
              <a:spLocks noChangeShapeType="1"/>
            </p:cNvSpPr>
            <p:nvPr/>
          </p:nvSpPr>
          <p:spPr bwMode="auto">
            <a:xfrm>
              <a:off x="2736" y="3168"/>
              <a:ext cx="1056" cy="0"/>
            </a:xfrm>
            <a:prstGeom prst="line">
              <a:avLst/>
            </a:prstGeom>
            <a:noFill/>
            <a:ln w="12700" cap="rnd">
              <a:solidFill>
                <a:srgbClr val="66FF33"/>
              </a:solidFill>
              <a:round/>
              <a:headEnd/>
              <a:tailEnd/>
            </a:ln>
            <a:effectLst/>
          </p:spPr>
          <p:txBody>
            <a:bodyPr/>
            <a:lstStyle/>
            <a:p>
              <a:endParaRPr lang="zh-CN" altLang="en-US"/>
            </a:p>
          </p:txBody>
        </p:sp>
        <p:sp>
          <p:nvSpPr>
            <p:cNvPr id="1448037" name="Line 101"/>
            <p:cNvSpPr>
              <a:spLocks noChangeShapeType="1"/>
            </p:cNvSpPr>
            <p:nvPr/>
          </p:nvSpPr>
          <p:spPr bwMode="auto">
            <a:xfrm>
              <a:off x="2736" y="2928"/>
              <a:ext cx="1056" cy="0"/>
            </a:xfrm>
            <a:prstGeom prst="line">
              <a:avLst/>
            </a:prstGeom>
            <a:noFill/>
            <a:ln w="12700" cap="rnd">
              <a:solidFill>
                <a:srgbClr val="66FF33"/>
              </a:solidFill>
              <a:round/>
              <a:headEnd/>
              <a:tailEnd/>
            </a:ln>
            <a:effectLst/>
          </p:spPr>
          <p:txBody>
            <a:bodyPr/>
            <a:lstStyle/>
            <a:p>
              <a:endParaRPr lang="zh-CN" altLang="en-US"/>
            </a:p>
          </p:txBody>
        </p:sp>
        <p:sp>
          <p:nvSpPr>
            <p:cNvPr id="1448038" name="Line 102"/>
            <p:cNvSpPr>
              <a:spLocks noChangeShapeType="1"/>
            </p:cNvSpPr>
            <p:nvPr/>
          </p:nvSpPr>
          <p:spPr bwMode="auto">
            <a:xfrm>
              <a:off x="2736" y="2688"/>
              <a:ext cx="1056" cy="0"/>
            </a:xfrm>
            <a:prstGeom prst="line">
              <a:avLst/>
            </a:prstGeom>
            <a:noFill/>
            <a:ln w="12700" cap="rnd">
              <a:solidFill>
                <a:srgbClr val="66FF33"/>
              </a:solidFill>
              <a:round/>
              <a:headEnd/>
              <a:tailEnd/>
            </a:ln>
            <a:effectLst/>
          </p:spPr>
          <p:txBody>
            <a:bodyPr/>
            <a:lstStyle/>
            <a:p>
              <a:endParaRPr lang="zh-CN" altLang="en-US"/>
            </a:p>
          </p:txBody>
        </p:sp>
        <p:sp>
          <p:nvSpPr>
            <p:cNvPr id="1448039" name="Line 103"/>
            <p:cNvSpPr>
              <a:spLocks noChangeShapeType="1"/>
            </p:cNvSpPr>
            <p:nvPr/>
          </p:nvSpPr>
          <p:spPr bwMode="auto">
            <a:xfrm>
              <a:off x="2736" y="2448"/>
              <a:ext cx="1056" cy="0"/>
            </a:xfrm>
            <a:prstGeom prst="line">
              <a:avLst/>
            </a:prstGeom>
            <a:noFill/>
            <a:ln w="12700" cap="rnd">
              <a:solidFill>
                <a:srgbClr val="66FF33"/>
              </a:solidFill>
              <a:round/>
              <a:headEnd/>
              <a:tailEnd/>
            </a:ln>
            <a:effectLst/>
          </p:spPr>
          <p:txBody>
            <a:bodyPr/>
            <a:lstStyle/>
            <a:p>
              <a:endParaRPr lang="zh-CN" altLang="en-US"/>
            </a:p>
          </p:txBody>
        </p:sp>
        <p:sp>
          <p:nvSpPr>
            <p:cNvPr id="1448040" name="Line 104"/>
            <p:cNvSpPr>
              <a:spLocks noChangeShapeType="1"/>
            </p:cNvSpPr>
            <p:nvPr/>
          </p:nvSpPr>
          <p:spPr bwMode="auto">
            <a:xfrm>
              <a:off x="2736" y="2208"/>
              <a:ext cx="1056" cy="0"/>
            </a:xfrm>
            <a:prstGeom prst="line">
              <a:avLst/>
            </a:prstGeom>
            <a:noFill/>
            <a:ln w="12700" cap="rnd">
              <a:solidFill>
                <a:srgbClr val="66FF33"/>
              </a:solidFill>
              <a:round/>
              <a:headEnd/>
              <a:tailEnd/>
            </a:ln>
            <a:effectLst/>
          </p:spPr>
          <p:txBody>
            <a:bodyPr/>
            <a:lstStyle/>
            <a:p>
              <a:endParaRPr lang="zh-CN" altLang="en-US"/>
            </a:p>
          </p:txBody>
        </p:sp>
        <p:sp>
          <p:nvSpPr>
            <p:cNvPr id="1448041" name="Line 105"/>
            <p:cNvSpPr>
              <a:spLocks noChangeShapeType="1"/>
            </p:cNvSpPr>
            <p:nvPr/>
          </p:nvSpPr>
          <p:spPr bwMode="auto">
            <a:xfrm>
              <a:off x="2736" y="1968"/>
              <a:ext cx="1056" cy="0"/>
            </a:xfrm>
            <a:prstGeom prst="line">
              <a:avLst/>
            </a:prstGeom>
            <a:noFill/>
            <a:ln w="12700" cap="rnd">
              <a:solidFill>
                <a:srgbClr val="66FF33"/>
              </a:solidFill>
              <a:round/>
              <a:headEnd/>
              <a:tailEnd/>
            </a:ln>
            <a:effectLst/>
          </p:spPr>
          <p:txBody>
            <a:bodyPr/>
            <a:lstStyle/>
            <a:p>
              <a:endParaRPr lang="zh-CN" altLang="en-US"/>
            </a:p>
          </p:txBody>
        </p:sp>
        <p:sp>
          <p:nvSpPr>
            <p:cNvPr id="1448042" name="Line 106"/>
            <p:cNvSpPr>
              <a:spLocks noChangeShapeType="1"/>
            </p:cNvSpPr>
            <p:nvPr/>
          </p:nvSpPr>
          <p:spPr bwMode="auto">
            <a:xfrm>
              <a:off x="2736" y="1728"/>
              <a:ext cx="1056" cy="0"/>
            </a:xfrm>
            <a:prstGeom prst="line">
              <a:avLst/>
            </a:prstGeom>
            <a:noFill/>
            <a:ln w="12700" cap="rnd">
              <a:solidFill>
                <a:srgbClr val="66FF33"/>
              </a:solidFill>
              <a:round/>
              <a:headEnd/>
              <a:tailEnd/>
            </a:ln>
            <a:effectLst/>
          </p:spPr>
          <p:txBody>
            <a:bodyPr/>
            <a:lstStyle/>
            <a:p>
              <a:endParaRPr lang="zh-CN" altLang="en-US"/>
            </a:p>
          </p:txBody>
        </p:sp>
        <p:sp>
          <p:nvSpPr>
            <p:cNvPr id="1448043" name="Line 107"/>
            <p:cNvSpPr>
              <a:spLocks noChangeShapeType="1"/>
            </p:cNvSpPr>
            <p:nvPr/>
          </p:nvSpPr>
          <p:spPr bwMode="auto">
            <a:xfrm>
              <a:off x="2736" y="1488"/>
              <a:ext cx="1056" cy="0"/>
            </a:xfrm>
            <a:prstGeom prst="line">
              <a:avLst/>
            </a:prstGeom>
            <a:noFill/>
            <a:ln w="12700" cap="rnd">
              <a:solidFill>
                <a:srgbClr val="66FF33"/>
              </a:solidFill>
              <a:round/>
              <a:headEnd/>
              <a:tailEnd/>
            </a:ln>
            <a:effectLst/>
          </p:spPr>
          <p:txBody>
            <a:bodyPr/>
            <a:lstStyle/>
            <a:p>
              <a:endParaRPr lang="zh-CN" altLang="en-US"/>
            </a:p>
          </p:txBody>
        </p:sp>
      </p:grpSp>
      <p:sp>
        <p:nvSpPr>
          <p:cNvPr id="1448046" name="Text Box 110"/>
          <p:cNvSpPr txBox="1">
            <a:spLocks noChangeArrowheads="1"/>
          </p:cNvSpPr>
          <p:nvPr/>
        </p:nvSpPr>
        <p:spPr bwMode="auto">
          <a:xfrm>
            <a:off x="2390775" y="6211888"/>
            <a:ext cx="1689100"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latin typeface="隶书" pitchFamily="49" charset="-122"/>
                <a:ea typeface="隶书" pitchFamily="49" charset="-122"/>
              </a:rPr>
              <a:t>M.data</a:t>
            </a:r>
          </a:p>
        </p:txBody>
      </p:sp>
      <p:sp>
        <p:nvSpPr>
          <p:cNvPr id="1448047" name="Text Box 111"/>
          <p:cNvSpPr txBox="1">
            <a:spLocks noChangeArrowheads="1"/>
          </p:cNvSpPr>
          <p:nvPr/>
        </p:nvSpPr>
        <p:spPr bwMode="auto">
          <a:xfrm>
            <a:off x="5549900" y="6211888"/>
            <a:ext cx="1689100"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latin typeface="隶书" pitchFamily="49" charset="-122"/>
                <a:ea typeface="隶书" pitchFamily="49" charset="-122"/>
              </a:rPr>
              <a:t>T.data</a:t>
            </a:r>
          </a:p>
        </p:txBody>
      </p:sp>
      <p:sp>
        <p:nvSpPr>
          <p:cNvPr id="1448048" name="Text Box 112"/>
          <p:cNvSpPr txBox="1">
            <a:spLocks noChangeArrowheads="1"/>
          </p:cNvSpPr>
          <p:nvPr/>
        </p:nvSpPr>
        <p:spPr bwMode="auto">
          <a:xfrm>
            <a:off x="2462213" y="2843213"/>
            <a:ext cx="1822450"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rgbClr val="FF3300"/>
                </a:solidFill>
                <a:latin typeface="隶书" pitchFamily="49" charset="-122"/>
                <a:ea typeface="隶书" pitchFamily="49" charset="-122"/>
              </a:rPr>
              <a:t>1  2  12</a:t>
            </a:r>
          </a:p>
        </p:txBody>
      </p:sp>
      <p:sp>
        <p:nvSpPr>
          <p:cNvPr id="1448049" name="Text Box 113"/>
          <p:cNvSpPr txBox="1">
            <a:spLocks noChangeArrowheads="1"/>
          </p:cNvSpPr>
          <p:nvPr/>
        </p:nvSpPr>
        <p:spPr bwMode="auto">
          <a:xfrm>
            <a:off x="5556250" y="3621088"/>
            <a:ext cx="189547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2  1  12</a:t>
            </a:r>
          </a:p>
        </p:txBody>
      </p:sp>
      <p:sp>
        <p:nvSpPr>
          <p:cNvPr id="1448050" name="AutoShape 114"/>
          <p:cNvSpPr>
            <a:spLocks/>
          </p:cNvSpPr>
          <p:nvPr/>
        </p:nvSpPr>
        <p:spPr bwMode="auto">
          <a:xfrm>
            <a:off x="290513" y="2798763"/>
            <a:ext cx="1900237" cy="1219200"/>
          </a:xfrm>
          <a:prstGeom prst="borderCallout1">
            <a:avLst>
              <a:gd name="adj1" fmla="val 9375"/>
              <a:gd name="adj2" fmla="val 104009"/>
              <a:gd name="adj3" fmla="val -43750"/>
              <a:gd name="adj4" fmla="val 215454"/>
            </a:avLst>
          </a:prstGeom>
          <a:noFill/>
          <a:ln w="12700" cap="rnd">
            <a:solidFill>
              <a:srgbClr val="00FFFF"/>
            </a:solidFill>
            <a:miter lim="800000"/>
            <a:headEnd/>
            <a:tailEnd/>
          </a:ln>
          <a:effectLst/>
        </p:spPr>
        <p:txBody>
          <a:bodyPr/>
          <a:lstStyle/>
          <a:p>
            <a:pPr algn="ctr">
              <a:lnSpc>
                <a:spcPct val="100000"/>
              </a:lnSpc>
              <a:spcBef>
                <a:spcPct val="0"/>
              </a:spcBef>
              <a:buClrTx/>
              <a:buFontTx/>
              <a:buNone/>
            </a:pPr>
            <a:r>
              <a:rPr lang="zh-CN" altLang="en-US" sz="2400">
                <a:solidFill>
                  <a:schemeClr val="tx1"/>
                </a:solidFill>
                <a:latin typeface="宋体" charset="-122"/>
              </a:rPr>
              <a:t>第</a:t>
            </a:r>
            <a:r>
              <a:rPr lang="en-US" altLang="zh-CN" sz="2400">
                <a:solidFill>
                  <a:schemeClr val="tx1"/>
                </a:solidFill>
                <a:latin typeface="宋体" charset="-122"/>
              </a:rPr>
              <a:t>2</a:t>
            </a:r>
            <a:r>
              <a:rPr lang="zh-CN" altLang="en-US" sz="2400">
                <a:solidFill>
                  <a:schemeClr val="tx1"/>
                </a:solidFill>
                <a:latin typeface="宋体" charset="-122"/>
              </a:rPr>
              <a:t>列第一个非零元在</a:t>
            </a:r>
            <a:r>
              <a:rPr lang="en-US" altLang="zh-CN" sz="2400">
                <a:solidFill>
                  <a:schemeClr val="tx1"/>
                </a:solidFill>
                <a:latin typeface="宋体" charset="-122"/>
              </a:rPr>
              <a:t>b</a:t>
            </a:r>
            <a:r>
              <a:rPr lang="zh-CN" altLang="en-US" sz="2400">
                <a:solidFill>
                  <a:schemeClr val="tx1"/>
                </a:solidFill>
                <a:latin typeface="宋体" charset="-122"/>
              </a:rPr>
              <a:t>中的位置</a:t>
            </a:r>
          </a:p>
        </p:txBody>
      </p:sp>
      <p:sp>
        <p:nvSpPr>
          <p:cNvPr id="1448051" name="Text Box 115"/>
          <p:cNvSpPr txBox="1">
            <a:spLocks noChangeArrowheads="1"/>
          </p:cNvSpPr>
          <p:nvPr/>
        </p:nvSpPr>
        <p:spPr bwMode="auto">
          <a:xfrm>
            <a:off x="2462213" y="3275013"/>
            <a:ext cx="1547812"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rgbClr val="FF3300"/>
                </a:solidFill>
                <a:latin typeface="隶书" pitchFamily="49" charset="-122"/>
                <a:ea typeface="隶书" pitchFamily="49" charset="-122"/>
              </a:rPr>
              <a:t>1  3  9</a:t>
            </a:r>
          </a:p>
        </p:txBody>
      </p:sp>
      <p:sp>
        <p:nvSpPr>
          <p:cNvPr id="1448052" name="AutoShape 116"/>
          <p:cNvSpPr>
            <a:spLocks/>
          </p:cNvSpPr>
          <p:nvPr/>
        </p:nvSpPr>
        <p:spPr bwMode="auto">
          <a:xfrm>
            <a:off x="7586663" y="3022600"/>
            <a:ext cx="1439862" cy="1620838"/>
          </a:xfrm>
          <a:prstGeom prst="borderCallout1">
            <a:avLst>
              <a:gd name="adj1" fmla="val 7051"/>
              <a:gd name="adj2" fmla="val -5292"/>
              <a:gd name="adj3" fmla="val -45935"/>
              <a:gd name="adj4" fmla="val -181477"/>
            </a:avLst>
          </a:prstGeom>
          <a:noFill/>
          <a:ln w="12700" cap="rnd">
            <a:solidFill>
              <a:srgbClr val="00FFFF"/>
            </a:solidFill>
            <a:miter lim="800000"/>
            <a:headEnd/>
            <a:tailEnd/>
          </a:ln>
          <a:effectLst/>
        </p:spPr>
        <p:txBody>
          <a:bodyPr/>
          <a:lstStyle/>
          <a:p>
            <a:pPr algn="ctr">
              <a:lnSpc>
                <a:spcPct val="100000"/>
              </a:lnSpc>
              <a:spcBef>
                <a:spcPct val="0"/>
              </a:spcBef>
              <a:buClrTx/>
              <a:buFontTx/>
              <a:buNone/>
            </a:pPr>
            <a:r>
              <a:rPr lang="zh-CN" altLang="en-US" sz="2400">
                <a:solidFill>
                  <a:schemeClr val="tx1"/>
                </a:solidFill>
                <a:latin typeface="宋体" charset="-122"/>
              </a:rPr>
              <a:t>第</a:t>
            </a:r>
            <a:r>
              <a:rPr lang="en-US" altLang="zh-CN" sz="2400">
                <a:solidFill>
                  <a:schemeClr val="tx1"/>
                </a:solidFill>
                <a:latin typeface="宋体" charset="-122"/>
              </a:rPr>
              <a:t>3</a:t>
            </a:r>
            <a:r>
              <a:rPr lang="zh-CN" altLang="en-US" sz="2400">
                <a:solidFill>
                  <a:schemeClr val="tx1"/>
                </a:solidFill>
                <a:latin typeface="宋体" charset="-122"/>
              </a:rPr>
              <a:t>列第一个非零元在</a:t>
            </a:r>
            <a:r>
              <a:rPr lang="en-US" altLang="zh-CN" sz="2400">
                <a:solidFill>
                  <a:schemeClr val="tx1"/>
                </a:solidFill>
                <a:latin typeface="宋体" charset="-122"/>
              </a:rPr>
              <a:t>b</a:t>
            </a:r>
            <a:r>
              <a:rPr lang="zh-CN" altLang="en-US" sz="2400">
                <a:solidFill>
                  <a:schemeClr val="tx1"/>
                </a:solidFill>
                <a:latin typeface="宋体" charset="-122"/>
              </a:rPr>
              <a:t>中的位置</a:t>
            </a:r>
          </a:p>
        </p:txBody>
      </p:sp>
      <p:sp>
        <p:nvSpPr>
          <p:cNvPr id="1448053" name="Text Box 117"/>
          <p:cNvSpPr txBox="1">
            <a:spLocks noChangeArrowheads="1"/>
          </p:cNvSpPr>
          <p:nvPr/>
        </p:nvSpPr>
        <p:spPr bwMode="auto">
          <a:xfrm>
            <a:off x="5556250" y="4535488"/>
            <a:ext cx="18240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3  1   9</a:t>
            </a:r>
          </a:p>
        </p:txBody>
      </p:sp>
      <p:sp>
        <p:nvSpPr>
          <p:cNvPr id="1448054" name="Text Box 118"/>
          <p:cNvSpPr txBox="1">
            <a:spLocks noChangeArrowheads="1"/>
          </p:cNvSpPr>
          <p:nvPr/>
        </p:nvSpPr>
        <p:spPr bwMode="auto">
          <a:xfrm>
            <a:off x="2462213" y="3697288"/>
            <a:ext cx="17494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rgbClr val="FF3300"/>
                </a:solidFill>
                <a:latin typeface="隶书" pitchFamily="49" charset="-122"/>
                <a:ea typeface="隶书" pitchFamily="49" charset="-122"/>
              </a:rPr>
              <a:t>3  1  -3</a:t>
            </a:r>
          </a:p>
        </p:txBody>
      </p:sp>
      <p:sp>
        <p:nvSpPr>
          <p:cNvPr id="1448055" name="Text Box 119"/>
          <p:cNvSpPr txBox="1">
            <a:spLocks noChangeArrowheads="1"/>
          </p:cNvSpPr>
          <p:nvPr/>
        </p:nvSpPr>
        <p:spPr bwMode="auto">
          <a:xfrm>
            <a:off x="5559425" y="2843213"/>
            <a:ext cx="174942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1  3  -3</a:t>
            </a:r>
          </a:p>
        </p:txBody>
      </p:sp>
      <p:sp>
        <p:nvSpPr>
          <p:cNvPr id="1448056" name="Text Box 120"/>
          <p:cNvSpPr txBox="1">
            <a:spLocks noChangeArrowheads="1"/>
          </p:cNvSpPr>
          <p:nvPr/>
        </p:nvSpPr>
        <p:spPr bwMode="auto">
          <a:xfrm>
            <a:off x="2478088" y="4146550"/>
            <a:ext cx="1662112"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rgbClr val="FF3300"/>
                </a:solidFill>
                <a:latin typeface="隶书" pitchFamily="49" charset="-122"/>
                <a:ea typeface="隶书" pitchFamily="49" charset="-122"/>
              </a:rPr>
              <a:t>3  6  14</a:t>
            </a:r>
          </a:p>
        </p:txBody>
      </p:sp>
      <p:sp>
        <p:nvSpPr>
          <p:cNvPr id="1448057" name="Text Box 121"/>
          <p:cNvSpPr txBox="1">
            <a:spLocks noChangeArrowheads="1"/>
          </p:cNvSpPr>
          <p:nvPr/>
        </p:nvSpPr>
        <p:spPr bwMode="auto">
          <a:xfrm>
            <a:off x="5556250" y="5754688"/>
            <a:ext cx="1679575"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6  3  14</a:t>
            </a:r>
          </a:p>
        </p:txBody>
      </p:sp>
      <p:sp>
        <p:nvSpPr>
          <p:cNvPr id="1448058" name="Text Box 122"/>
          <p:cNvSpPr txBox="1">
            <a:spLocks noChangeArrowheads="1"/>
          </p:cNvSpPr>
          <p:nvPr/>
        </p:nvSpPr>
        <p:spPr bwMode="auto">
          <a:xfrm>
            <a:off x="2473325" y="4559300"/>
            <a:ext cx="1666875"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rgbClr val="FF3300"/>
                </a:solidFill>
                <a:latin typeface="隶书" pitchFamily="49" charset="-122"/>
                <a:ea typeface="隶书" pitchFamily="49" charset="-122"/>
              </a:rPr>
              <a:t>4  3  24</a:t>
            </a:r>
          </a:p>
        </p:txBody>
      </p:sp>
      <p:sp>
        <p:nvSpPr>
          <p:cNvPr id="1448059" name="Text Box 123"/>
          <p:cNvSpPr txBox="1">
            <a:spLocks noChangeArrowheads="1"/>
          </p:cNvSpPr>
          <p:nvPr/>
        </p:nvSpPr>
        <p:spPr bwMode="auto">
          <a:xfrm>
            <a:off x="5556250" y="4916488"/>
            <a:ext cx="1752600"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3  4  24</a:t>
            </a:r>
          </a:p>
        </p:txBody>
      </p:sp>
      <p:sp>
        <p:nvSpPr>
          <p:cNvPr id="1448060" name="Text Box 124"/>
          <p:cNvSpPr txBox="1">
            <a:spLocks noChangeArrowheads="1"/>
          </p:cNvSpPr>
          <p:nvPr/>
        </p:nvSpPr>
        <p:spPr bwMode="auto">
          <a:xfrm>
            <a:off x="2462213" y="4992688"/>
            <a:ext cx="1677987"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rgbClr val="FF3300"/>
                </a:solidFill>
                <a:latin typeface="隶书" pitchFamily="49" charset="-122"/>
                <a:ea typeface="隶书" pitchFamily="49" charset="-122"/>
              </a:rPr>
              <a:t>5  2  18</a:t>
            </a:r>
          </a:p>
        </p:txBody>
      </p:sp>
      <p:sp>
        <p:nvSpPr>
          <p:cNvPr id="1448061" name="Text Box 125"/>
          <p:cNvSpPr txBox="1">
            <a:spLocks noChangeArrowheads="1"/>
          </p:cNvSpPr>
          <p:nvPr/>
        </p:nvSpPr>
        <p:spPr bwMode="auto">
          <a:xfrm>
            <a:off x="5556250" y="4078288"/>
            <a:ext cx="20399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2  5  18</a:t>
            </a:r>
          </a:p>
        </p:txBody>
      </p:sp>
      <p:sp>
        <p:nvSpPr>
          <p:cNvPr id="1448062" name="Text Box 126"/>
          <p:cNvSpPr txBox="1">
            <a:spLocks noChangeArrowheads="1"/>
          </p:cNvSpPr>
          <p:nvPr/>
        </p:nvSpPr>
        <p:spPr bwMode="auto">
          <a:xfrm>
            <a:off x="2484438" y="5422900"/>
            <a:ext cx="1655762"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rgbClr val="FF3300"/>
                </a:solidFill>
                <a:latin typeface="隶书" pitchFamily="49" charset="-122"/>
                <a:ea typeface="隶书" pitchFamily="49" charset="-122"/>
              </a:rPr>
              <a:t>6  1  15</a:t>
            </a:r>
          </a:p>
        </p:txBody>
      </p:sp>
      <p:sp>
        <p:nvSpPr>
          <p:cNvPr id="1448063" name="Text Box 127"/>
          <p:cNvSpPr txBox="1">
            <a:spLocks noChangeArrowheads="1"/>
          </p:cNvSpPr>
          <p:nvPr/>
        </p:nvSpPr>
        <p:spPr bwMode="auto">
          <a:xfrm>
            <a:off x="5557838" y="3240088"/>
            <a:ext cx="1966912"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1  6  15</a:t>
            </a:r>
          </a:p>
        </p:txBody>
      </p:sp>
      <p:sp>
        <p:nvSpPr>
          <p:cNvPr id="1448064" name="Text Box 128"/>
          <p:cNvSpPr txBox="1">
            <a:spLocks noChangeArrowheads="1"/>
          </p:cNvSpPr>
          <p:nvPr/>
        </p:nvSpPr>
        <p:spPr bwMode="auto">
          <a:xfrm>
            <a:off x="2473325" y="5845175"/>
            <a:ext cx="1666875" cy="519113"/>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rgbClr val="FF3300"/>
                </a:solidFill>
                <a:latin typeface="隶书" pitchFamily="49" charset="-122"/>
                <a:ea typeface="隶书" pitchFamily="49" charset="-122"/>
              </a:rPr>
              <a:t>6  4  -7</a:t>
            </a:r>
          </a:p>
        </p:txBody>
      </p:sp>
      <p:sp>
        <p:nvSpPr>
          <p:cNvPr id="1448065" name="Text Box 129"/>
          <p:cNvSpPr txBox="1">
            <a:spLocks noChangeArrowheads="1"/>
          </p:cNvSpPr>
          <p:nvPr/>
        </p:nvSpPr>
        <p:spPr bwMode="auto">
          <a:xfrm>
            <a:off x="5556250" y="5373688"/>
            <a:ext cx="1824038" cy="519112"/>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隶书" pitchFamily="49" charset="-122"/>
                <a:ea typeface="隶书" pitchFamily="49" charset="-122"/>
              </a:rPr>
              <a:t>4  6  -7</a:t>
            </a:r>
          </a:p>
        </p:txBody>
      </p:sp>
      <p:sp>
        <p:nvSpPr>
          <p:cNvPr id="1448067" name="Text Box 131"/>
          <p:cNvSpPr txBox="1">
            <a:spLocks noChangeArrowheads="1"/>
          </p:cNvSpPr>
          <p:nvPr/>
        </p:nvSpPr>
        <p:spPr bwMode="auto">
          <a:xfrm>
            <a:off x="4211638" y="1849438"/>
            <a:ext cx="492125" cy="365125"/>
          </a:xfrm>
          <a:prstGeom prst="rect">
            <a:avLst/>
          </a:prstGeom>
          <a:solidFill>
            <a:schemeClr val="bg1"/>
          </a:solidFill>
          <a:ln w="12700" cap="rnd">
            <a:noFill/>
            <a:miter lim="800000"/>
            <a:headEnd/>
            <a:tailEnd/>
          </a:ln>
          <a:effectLst/>
        </p:spPr>
        <p:txBody>
          <a:bodyPr lIns="0" tIns="0" rIns="0" bIns="0" anchor="ctr" anchorCtr="1">
            <a:spAutoFit/>
          </a:bodyPr>
          <a:lstStyle/>
          <a:p>
            <a:pPr>
              <a:lnSpc>
                <a:spcPct val="100000"/>
              </a:lnSpc>
              <a:spcBef>
                <a:spcPct val="50000"/>
              </a:spcBef>
              <a:buClrTx/>
              <a:buFontTx/>
              <a:buNone/>
            </a:pPr>
            <a:r>
              <a:rPr lang="en-US" altLang="zh-CN" sz="2400">
                <a:latin typeface="宋体" charset="-122"/>
              </a:rPr>
              <a:t>4</a:t>
            </a:r>
          </a:p>
        </p:txBody>
      </p:sp>
      <p:sp useBgFill="1">
        <p:nvSpPr>
          <p:cNvPr id="1448068" name="AutoShape 132"/>
          <p:cNvSpPr>
            <a:spLocks/>
          </p:cNvSpPr>
          <p:nvPr/>
        </p:nvSpPr>
        <p:spPr bwMode="auto">
          <a:xfrm>
            <a:off x="161925" y="2663825"/>
            <a:ext cx="1763713" cy="1143000"/>
          </a:xfrm>
          <a:prstGeom prst="borderCallout1">
            <a:avLst>
              <a:gd name="adj1" fmla="val 10000"/>
              <a:gd name="adj2" fmla="val 104319"/>
              <a:gd name="adj3" fmla="val -31806"/>
              <a:gd name="adj4" fmla="val 241222"/>
            </a:avLst>
          </a:prstGeom>
          <a:ln w="12700" cap="rnd">
            <a:solidFill>
              <a:srgbClr val="00FFFF"/>
            </a:solidFill>
            <a:miter lim="800000"/>
            <a:headEnd/>
            <a:tailEnd/>
          </a:ln>
          <a:effectLst/>
        </p:spPr>
        <p:txBody>
          <a:bodyPr/>
          <a:lstStyle/>
          <a:p>
            <a:pPr algn="ctr">
              <a:lnSpc>
                <a:spcPct val="100000"/>
              </a:lnSpc>
              <a:spcBef>
                <a:spcPct val="0"/>
              </a:spcBef>
              <a:buClrTx/>
              <a:buFontTx/>
              <a:buNone/>
            </a:pPr>
            <a:r>
              <a:rPr lang="zh-CN" altLang="en-US" sz="2400">
                <a:solidFill>
                  <a:schemeClr val="tx1"/>
                </a:solidFill>
                <a:latin typeface="宋体" charset="-122"/>
              </a:rPr>
              <a:t>第</a:t>
            </a:r>
            <a:r>
              <a:rPr lang="en-US" altLang="zh-CN" sz="2400">
                <a:solidFill>
                  <a:schemeClr val="tx1"/>
                </a:solidFill>
                <a:latin typeface="宋体" charset="-122"/>
              </a:rPr>
              <a:t>2</a:t>
            </a:r>
            <a:r>
              <a:rPr lang="zh-CN" altLang="en-US" sz="2400">
                <a:solidFill>
                  <a:schemeClr val="tx1"/>
                </a:solidFill>
                <a:latin typeface="宋体" charset="-122"/>
              </a:rPr>
              <a:t>列第二个非零元在</a:t>
            </a:r>
            <a:r>
              <a:rPr lang="en-US" altLang="zh-CN" sz="2400">
                <a:solidFill>
                  <a:schemeClr val="tx1"/>
                </a:solidFill>
                <a:latin typeface="宋体" charset="-122"/>
              </a:rPr>
              <a:t>b</a:t>
            </a:r>
            <a:r>
              <a:rPr lang="zh-CN" altLang="en-US" sz="2400">
                <a:solidFill>
                  <a:schemeClr val="tx1"/>
                </a:solidFill>
                <a:latin typeface="宋体" charset="-122"/>
              </a:rPr>
              <a:t>中的位置</a:t>
            </a:r>
          </a:p>
        </p:txBody>
      </p:sp>
      <p:sp>
        <p:nvSpPr>
          <p:cNvPr id="1448070" name="Text Box 134"/>
          <p:cNvSpPr txBox="1">
            <a:spLocks noChangeArrowheads="1"/>
          </p:cNvSpPr>
          <p:nvPr/>
        </p:nvSpPr>
        <p:spPr bwMode="auto">
          <a:xfrm>
            <a:off x="4706938" y="1854200"/>
            <a:ext cx="492125" cy="365125"/>
          </a:xfrm>
          <a:prstGeom prst="rect">
            <a:avLst/>
          </a:prstGeom>
          <a:solidFill>
            <a:schemeClr val="bg1"/>
          </a:solidFill>
          <a:ln w="12700" cap="rnd">
            <a:noFill/>
            <a:miter lim="800000"/>
            <a:headEnd/>
            <a:tailEnd/>
          </a:ln>
          <a:effectLst/>
        </p:spPr>
        <p:txBody>
          <a:bodyPr lIns="0" tIns="0" rIns="0" bIns="0" anchor="ctr" anchorCtr="1">
            <a:spAutoFit/>
          </a:bodyPr>
          <a:lstStyle/>
          <a:p>
            <a:pPr>
              <a:lnSpc>
                <a:spcPct val="100000"/>
              </a:lnSpc>
              <a:spcBef>
                <a:spcPct val="50000"/>
              </a:spcBef>
              <a:buClrTx/>
              <a:buFontTx/>
              <a:buNone/>
            </a:pPr>
            <a:r>
              <a:rPr lang="en-US" altLang="zh-CN" sz="2400">
                <a:latin typeface="宋体" charset="-122"/>
              </a:rPr>
              <a:t>6</a:t>
            </a:r>
          </a:p>
        </p:txBody>
      </p:sp>
      <p:sp>
        <p:nvSpPr>
          <p:cNvPr id="1448072" name="Text Box 136"/>
          <p:cNvSpPr txBox="1">
            <a:spLocks noChangeArrowheads="1"/>
          </p:cNvSpPr>
          <p:nvPr/>
        </p:nvSpPr>
        <p:spPr bwMode="auto">
          <a:xfrm>
            <a:off x="4257675" y="1849438"/>
            <a:ext cx="425450" cy="365125"/>
          </a:xfrm>
          <a:prstGeom prst="rect">
            <a:avLst/>
          </a:prstGeom>
          <a:solidFill>
            <a:schemeClr val="bg1"/>
          </a:solidFill>
          <a:ln w="12700" cap="rnd">
            <a:noFill/>
            <a:miter lim="800000"/>
            <a:headEnd/>
            <a:tailEnd/>
          </a:ln>
          <a:effectLst/>
        </p:spPr>
        <p:txBody>
          <a:bodyPr lIns="0" tIns="0" rIns="0" bIns="0" anchor="ctr" anchorCtr="1">
            <a:spAutoFit/>
          </a:bodyPr>
          <a:lstStyle/>
          <a:p>
            <a:pPr>
              <a:lnSpc>
                <a:spcPct val="100000"/>
              </a:lnSpc>
              <a:spcBef>
                <a:spcPct val="50000"/>
              </a:spcBef>
              <a:buClrTx/>
              <a:buFontTx/>
              <a:buNone/>
            </a:pPr>
            <a:r>
              <a:rPr lang="en-US" altLang="zh-CN" sz="2400">
                <a:latin typeface="宋体" charset="-122"/>
              </a:rPr>
              <a:t>5</a:t>
            </a:r>
          </a:p>
        </p:txBody>
      </p:sp>
      <p:sp>
        <p:nvSpPr>
          <p:cNvPr id="1448073" name="AutoShape 137"/>
          <p:cNvSpPr>
            <a:spLocks/>
          </p:cNvSpPr>
          <p:nvPr/>
        </p:nvSpPr>
        <p:spPr bwMode="auto">
          <a:xfrm>
            <a:off x="7227888" y="2798763"/>
            <a:ext cx="1528762" cy="2251075"/>
          </a:xfrm>
          <a:prstGeom prst="borderCallout1">
            <a:avLst>
              <a:gd name="adj1" fmla="val 5079"/>
              <a:gd name="adj2" fmla="val -4986"/>
              <a:gd name="adj3" fmla="val -24190"/>
              <a:gd name="adj4" fmla="val -120977"/>
            </a:avLst>
          </a:prstGeom>
          <a:noFill/>
          <a:ln w="12700" cap="rnd">
            <a:solidFill>
              <a:srgbClr val="00FFFF"/>
            </a:solidFill>
            <a:miter lim="800000"/>
            <a:headEnd/>
            <a:tailEnd/>
          </a:ln>
          <a:effectLst/>
        </p:spPr>
        <p:txBody>
          <a:bodyPr/>
          <a:lstStyle/>
          <a:p>
            <a:pPr algn="ctr">
              <a:lnSpc>
                <a:spcPct val="100000"/>
              </a:lnSpc>
              <a:spcBef>
                <a:spcPct val="0"/>
              </a:spcBef>
              <a:buClrTx/>
              <a:buFontTx/>
              <a:buNone/>
            </a:pPr>
            <a:r>
              <a:rPr lang="zh-CN" altLang="en-US" sz="2800">
                <a:solidFill>
                  <a:schemeClr val="tx1"/>
                </a:solidFill>
                <a:latin typeface="宋体" charset="-122"/>
              </a:rPr>
              <a:t>第</a:t>
            </a:r>
            <a:r>
              <a:rPr lang="en-US" altLang="zh-CN" sz="2800">
                <a:solidFill>
                  <a:schemeClr val="tx1"/>
                </a:solidFill>
                <a:latin typeface="宋体" charset="-122"/>
              </a:rPr>
              <a:t>4</a:t>
            </a:r>
            <a:r>
              <a:rPr lang="zh-CN" altLang="en-US" sz="2800">
                <a:solidFill>
                  <a:schemeClr val="tx1"/>
                </a:solidFill>
                <a:latin typeface="宋体" charset="-122"/>
              </a:rPr>
              <a:t>列第二个非零元在</a:t>
            </a:r>
            <a:r>
              <a:rPr lang="en-US" altLang="zh-CN" sz="2800">
                <a:solidFill>
                  <a:schemeClr val="tx1"/>
                </a:solidFill>
                <a:latin typeface="宋体" charset="-122"/>
              </a:rPr>
              <a:t>b</a:t>
            </a:r>
            <a:r>
              <a:rPr lang="zh-CN" altLang="en-US" sz="2800">
                <a:solidFill>
                  <a:schemeClr val="tx1"/>
                </a:solidFill>
                <a:latin typeface="宋体" charset="-122"/>
              </a:rPr>
              <a:t>中的位置</a:t>
            </a:r>
          </a:p>
        </p:txBody>
      </p:sp>
      <p:sp useBgFill="1">
        <p:nvSpPr>
          <p:cNvPr id="1448074" name="AutoShape 138"/>
          <p:cNvSpPr>
            <a:spLocks/>
          </p:cNvSpPr>
          <p:nvPr/>
        </p:nvSpPr>
        <p:spPr bwMode="auto">
          <a:xfrm>
            <a:off x="522288" y="3024188"/>
            <a:ext cx="1658937" cy="1800225"/>
          </a:xfrm>
          <a:prstGeom prst="borderCallout1">
            <a:avLst>
              <a:gd name="adj1" fmla="val 6347"/>
              <a:gd name="adj2" fmla="val 104593"/>
              <a:gd name="adj3" fmla="val -40389"/>
              <a:gd name="adj4" fmla="val 208611"/>
            </a:avLst>
          </a:prstGeom>
          <a:ln w="12700" cap="rnd">
            <a:solidFill>
              <a:srgbClr val="00FFFF"/>
            </a:solidFill>
            <a:miter lim="800000"/>
            <a:headEnd/>
            <a:tailEnd/>
          </a:ln>
          <a:effectLst/>
        </p:spPr>
        <p:txBody>
          <a:bodyPr/>
          <a:lstStyle/>
          <a:p>
            <a:pPr algn="ctr">
              <a:lnSpc>
                <a:spcPct val="100000"/>
              </a:lnSpc>
              <a:spcBef>
                <a:spcPct val="0"/>
              </a:spcBef>
              <a:buClrTx/>
              <a:buFontTx/>
              <a:buNone/>
            </a:pPr>
            <a:r>
              <a:rPr lang="zh-CN" altLang="en-US" sz="2800">
                <a:solidFill>
                  <a:schemeClr val="tx1"/>
                </a:solidFill>
                <a:latin typeface="宋体" charset="-122"/>
              </a:rPr>
              <a:t>第</a:t>
            </a:r>
            <a:r>
              <a:rPr lang="en-US" altLang="zh-CN" sz="2800">
                <a:solidFill>
                  <a:schemeClr val="tx1"/>
                </a:solidFill>
                <a:latin typeface="宋体" charset="-122"/>
              </a:rPr>
              <a:t>1</a:t>
            </a:r>
            <a:r>
              <a:rPr lang="zh-CN" altLang="en-US" sz="2800">
                <a:solidFill>
                  <a:schemeClr val="tx1"/>
                </a:solidFill>
                <a:latin typeface="宋体" charset="-122"/>
              </a:rPr>
              <a:t>列第一个非零元在</a:t>
            </a:r>
            <a:r>
              <a:rPr lang="en-US" altLang="zh-CN" sz="2800">
                <a:solidFill>
                  <a:schemeClr val="tx1"/>
                </a:solidFill>
                <a:latin typeface="宋体" charset="-122"/>
              </a:rPr>
              <a:t>b</a:t>
            </a:r>
            <a:r>
              <a:rPr lang="zh-CN" altLang="en-US" sz="2800">
                <a:solidFill>
                  <a:schemeClr val="tx1"/>
                </a:solidFill>
                <a:latin typeface="宋体" charset="-122"/>
              </a:rPr>
              <a:t>中的位置</a:t>
            </a:r>
          </a:p>
        </p:txBody>
      </p:sp>
      <p:sp>
        <p:nvSpPr>
          <p:cNvPr id="1448076" name="Text Box 140"/>
          <p:cNvSpPr txBox="1">
            <a:spLocks noChangeArrowheads="1"/>
          </p:cNvSpPr>
          <p:nvPr/>
        </p:nvSpPr>
        <p:spPr bwMode="auto">
          <a:xfrm>
            <a:off x="3806825" y="1849438"/>
            <a:ext cx="350838" cy="365125"/>
          </a:xfrm>
          <a:prstGeom prst="rect">
            <a:avLst/>
          </a:prstGeom>
          <a:solidFill>
            <a:schemeClr val="bg1"/>
          </a:solidFill>
          <a:ln w="12700" cap="rnd">
            <a:noFill/>
            <a:miter lim="800000"/>
            <a:headEnd/>
            <a:tailEnd/>
          </a:ln>
          <a:effectLst/>
        </p:spPr>
        <p:txBody>
          <a:bodyPr tIns="0" bIns="0" anchor="ctr" anchorCtr="1">
            <a:spAutoFit/>
          </a:bodyPr>
          <a:lstStyle/>
          <a:p>
            <a:pPr algn="ctr">
              <a:lnSpc>
                <a:spcPct val="100000"/>
              </a:lnSpc>
              <a:spcBef>
                <a:spcPct val="50000"/>
              </a:spcBef>
              <a:buClrTx/>
              <a:buFontTx/>
              <a:buNone/>
            </a:pPr>
            <a:r>
              <a:rPr lang="en-US" altLang="zh-CN" sz="2400">
                <a:latin typeface="宋体" charset="-122"/>
              </a:rPr>
              <a:t>2</a:t>
            </a:r>
          </a:p>
        </p:txBody>
      </p:sp>
      <p:sp>
        <p:nvSpPr>
          <p:cNvPr id="1448078" name="Text Box 142"/>
          <p:cNvSpPr txBox="1">
            <a:spLocks noChangeArrowheads="1"/>
          </p:cNvSpPr>
          <p:nvPr/>
        </p:nvSpPr>
        <p:spPr bwMode="auto">
          <a:xfrm>
            <a:off x="4886325" y="1849438"/>
            <a:ext cx="207963" cy="365125"/>
          </a:xfrm>
          <a:prstGeom prst="rect">
            <a:avLst/>
          </a:prstGeom>
          <a:solidFill>
            <a:schemeClr val="bg1"/>
          </a:solidFill>
          <a:ln w="12700" cap="rnd">
            <a:noFill/>
            <a:miter lim="800000"/>
            <a:headEnd/>
            <a:tailEnd/>
          </a:ln>
          <a:effectLst/>
        </p:spPr>
        <p:txBody>
          <a:bodyPr wrap="none" lIns="0" tIns="0" rIns="54000" bIns="0">
            <a:spAutoFit/>
          </a:bodyPr>
          <a:lstStyle/>
          <a:p>
            <a:pPr algn="ctr">
              <a:lnSpc>
                <a:spcPct val="100000"/>
              </a:lnSpc>
              <a:spcBef>
                <a:spcPct val="0"/>
              </a:spcBef>
              <a:buClrTx/>
              <a:buFontTx/>
              <a:buNone/>
            </a:pPr>
            <a:r>
              <a:rPr lang="en-US" altLang="zh-CN" sz="2400">
                <a:latin typeface="宋体" charset="-122"/>
              </a:rPr>
              <a:t>7</a:t>
            </a:r>
          </a:p>
        </p:txBody>
      </p:sp>
      <p:sp>
        <p:nvSpPr>
          <p:cNvPr id="1448080" name="Text Box 144"/>
          <p:cNvSpPr txBox="1">
            <a:spLocks noChangeArrowheads="1"/>
          </p:cNvSpPr>
          <p:nvPr/>
        </p:nvSpPr>
        <p:spPr bwMode="auto">
          <a:xfrm>
            <a:off x="6192838" y="1849438"/>
            <a:ext cx="336550" cy="365125"/>
          </a:xfrm>
          <a:prstGeom prst="rect">
            <a:avLst/>
          </a:prstGeom>
          <a:solidFill>
            <a:schemeClr val="bg1"/>
          </a:solidFill>
          <a:ln w="12700" cap="rnd">
            <a:noFill/>
            <a:miter lim="800000"/>
            <a:headEnd/>
            <a:tailEnd/>
          </a:ln>
          <a:effectLst/>
        </p:spPr>
        <p:txBody>
          <a:bodyPr lIns="0" tIns="0" rIns="0" bIns="0" anchor="ctr" anchorCtr="1">
            <a:spAutoFit/>
          </a:bodyPr>
          <a:lstStyle/>
          <a:p>
            <a:pPr algn="ctr">
              <a:lnSpc>
                <a:spcPct val="100000"/>
              </a:lnSpc>
              <a:spcBef>
                <a:spcPct val="0"/>
              </a:spcBef>
              <a:buClrTx/>
              <a:buFontTx/>
              <a:buNone/>
            </a:pPr>
            <a:r>
              <a:rPr lang="en-US" altLang="zh-CN" sz="2400">
                <a:latin typeface="宋体" charset="-122"/>
              </a:rPr>
              <a:t>9</a:t>
            </a:r>
          </a:p>
        </p:txBody>
      </p:sp>
      <p:sp>
        <p:nvSpPr>
          <p:cNvPr id="1448082" name="Text Box 146"/>
          <p:cNvSpPr txBox="1">
            <a:spLocks noChangeArrowheads="1"/>
          </p:cNvSpPr>
          <p:nvPr/>
        </p:nvSpPr>
        <p:spPr bwMode="auto">
          <a:xfrm>
            <a:off x="3806825" y="1854200"/>
            <a:ext cx="338138" cy="365125"/>
          </a:xfrm>
          <a:prstGeom prst="rect">
            <a:avLst/>
          </a:prstGeom>
          <a:solidFill>
            <a:schemeClr val="bg1"/>
          </a:solidFill>
          <a:ln w="12700" cap="rnd">
            <a:noFill/>
            <a:miter lim="800000"/>
            <a:headEnd/>
            <a:tailEnd/>
          </a:ln>
          <a:effectLst/>
        </p:spPr>
        <p:txBody>
          <a:bodyPr wrap="none" tIns="0" bIns="0" anchor="ctr" anchorCtr="1">
            <a:spAutoFit/>
          </a:bodyPr>
          <a:lstStyle/>
          <a:p>
            <a:pPr algn="ctr">
              <a:lnSpc>
                <a:spcPct val="100000"/>
              </a:lnSpc>
              <a:spcBef>
                <a:spcPct val="0"/>
              </a:spcBef>
              <a:buClrTx/>
              <a:buFontTx/>
              <a:buNone/>
            </a:pPr>
            <a:r>
              <a:rPr lang="en-US" altLang="zh-CN" sz="2400">
                <a:latin typeface="宋体" charset="-122"/>
              </a:rPr>
              <a:t>3</a:t>
            </a:r>
          </a:p>
        </p:txBody>
      </p:sp>
      <p:sp useBgFill="1">
        <p:nvSpPr>
          <p:cNvPr id="1448083" name="AutoShape 147"/>
          <p:cNvSpPr>
            <a:spLocks/>
          </p:cNvSpPr>
          <p:nvPr/>
        </p:nvSpPr>
        <p:spPr bwMode="auto">
          <a:xfrm>
            <a:off x="7442200" y="2754313"/>
            <a:ext cx="1495425" cy="1576387"/>
          </a:xfrm>
          <a:prstGeom prst="borderCallout1">
            <a:avLst>
              <a:gd name="adj1" fmla="val 7250"/>
              <a:gd name="adj2" fmla="val -5097"/>
              <a:gd name="adj3" fmla="val -39273"/>
              <a:gd name="adj4" fmla="val -71551"/>
            </a:avLst>
          </a:prstGeom>
          <a:ln w="12700" cap="rnd">
            <a:solidFill>
              <a:srgbClr val="00FFFF"/>
            </a:solidFill>
            <a:miter lim="800000"/>
            <a:headEnd/>
            <a:tailEnd/>
          </a:ln>
          <a:effectLst/>
        </p:spPr>
        <p:txBody>
          <a:bodyPr/>
          <a:lstStyle/>
          <a:p>
            <a:pPr algn="ctr">
              <a:lnSpc>
                <a:spcPct val="100000"/>
              </a:lnSpc>
              <a:spcBef>
                <a:spcPct val="0"/>
              </a:spcBef>
              <a:buClrTx/>
              <a:buFontTx/>
              <a:buNone/>
            </a:pPr>
            <a:r>
              <a:rPr lang="zh-CN" altLang="en-US" sz="2400">
                <a:solidFill>
                  <a:schemeClr val="tx1"/>
                </a:solidFill>
                <a:latin typeface="宋体" charset="-122"/>
              </a:rPr>
              <a:t>第</a:t>
            </a:r>
            <a:r>
              <a:rPr lang="en-US" altLang="zh-CN" sz="2400">
                <a:solidFill>
                  <a:schemeClr val="tx1"/>
                </a:solidFill>
                <a:latin typeface="宋体" charset="-122"/>
              </a:rPr>
              <a:t>6</a:t>
            </a:r>
            <a:r>
              <a:rPr lang="zh-CN" altLang="en-US" sz="2400">
                <a:solidFill>
                  <a:schemeClr val="tx1"/>
                </a:solidFill>
                <a:latin typeface="宋体" charset="-122"/>
              </a:rPr>
              <a:t>列第一个非零元在</a:t>
            </a:r>
            <a:r>
              <a:rPr lang="en-US" altLang="zh-CN" sz="2400">
                <a:solidFill>
                  <a:schemeClr val="tx1"/>
                </a:solidFill>
                <a:latin typeface="宋体" charset="-122"/>
              </a:rPr>
              <a:t>b</a:t>
            </a:r>
            <a:r>
              <a:rPr lang="zh-CN" altLang="en-US" sz="2400">
                <a:solidFill>
                  <a:schemeClr val="tx1"/>
                </a:solidFill>
                <a:latin typeface="宋体" charset="-122"/>
              </a:rPr>
              <a:t>中的位置</a:t>
            </a:r>
          </a:p>
        </p:txBody>
      </p:sp>
      <p:sp>
        <p:nvSpPr>
          <p:cNvPr id="1448084" name="AutoShape 148"/>
          <p:cNvSpPr>
            <a:spLocks noChangeArrowheads="1"/>
          </p:cNvSpPr>
          <p:nvPr/>
        </p:nvSpPr>
        <p:spPr bwMode="auto">
          <a:xfrm>
            <a:off x="250825" y="4957763"/>
            <a:ext cx="1935163" cy="1711325"/>
          </a:xfrm>
          <a:prstGeom prst="wedgeEllipseCallout">
            <a:avLst>
              <a:gd name="adj1" fmla="val 55088"/>
              <a:gd name="adj2" fmla="val -65676"/>
            </a:avLst>
          </a:prstGeom>
          <a:noFill/>
          <a:ln w="28575" cap="rnd">
            <a:solidFill>
              <a:schemeClr val="tx1"/>
            </a:solidFill>
            <a:miter lim="800000"/>
            <a:headEnd/>
            <a:tailEnd/>
          </a:ln>
          <a:effectLst/>
        </p:spPr>
        <p:txBody>
          <a:bodyPr lIns="0" tIns="0" rIns="0" bIns="0" anchor="ctr"/>
          <a:lstStyle/>
          <a:p>
            <a:pPr algn="ctr">
              <a:lnSpc>
                <a:spcPct val="100000"/>
              </a:lnSpc>
              <a:spcBef>
                <a:spcPct val="50000"/>
              </a:spcBef>
              <a:buClrTx/>
              <a:buFontTx/>
              <a:buNone/>
            </a:pPr>
            <a:r>
              <a:rPr lang="zh-CN" altLang="en-US" sz="2400">
                <a:latin typeface="宋体" charset="-122"/>
              </a:rPr>
              <a:t>扫描</a:t>
            </a:r>
            <a:r>
              <a:rPr lang="en-US" altLang="zh-CN" sz="2400">
                <a:latin typeface="宋体" charset="-122"/>
              </a:rPr>
              <a:t>M.data</a:t>
            </a:r>
            <a:r>
              <a:rPr lang="zh-CN" altLang="en-US" sz="2400">
                <a:latin typeface="Times New Roman" pitchFamily="18" charset="0"/>
              </a:rPr>
              <a:t>实现</a:t>
            </a:r>
            <a:r>
              <a:rPr lang="en-US" altLang="zh-CN" sz="2400">
                <a:latin typeface="Times New Roman" pitchFamily="18" charset="0"/>
              </a:rPr>
              <a:t>M</a:t>
            </a:r>
            <a:r>
              <a:rPr lang="zh-CN" altLang="en-US" sz="2400">
                <a:latin typeface="Times New Roman" pitchFamily="18" charset="0"/>
              </a:rPr>
              <a:t>到</a:t>
            </a:r>
            <a:r>
              <a:rPr lang="en-US" altLang="zh-CN" sz="2400">
                <a:latin typeface="Times New Roman" pitchFamily="18" charset="0"/>
              </a:rPr>
              <a:t>T </a:t>
            </a:r>
            <a:r>
              <a:rPr lang="zh-CN" altLang="en-US" sz="2400">
                <a:latin typeface="Times New Roman" pitchFamily="18" charset="0"/>
              </a:rPr>
              <a:t>的转置</a:t>
            </a:r>
            <a:endParaRPr lang="zh-CN" altLang="en-US" sz="1800">
              <a:latin typeface="宋体" charset="-122"/>
            </a:endParaRPr>
          </a:p>
        </p:txBody>
      </p:sp>
      <p:sp>
        <p:nvSpPr>
          <p:cNvPr id="1448085" name="Text Box 149"/>
          <p:cNvSpPr txBox="1">
            <a:spLocks noChangeArrowheads="1"/>
          </p:cNvSpPr>
          <p:nvPr/>
        </p:nvSpPr>
        <p:spPr bwMode="auto">
          <a:xfrm>
            <a:off x="5283200" y="1846263"/>
            <a:ext cx="153988" cy="365125"/>
          </a:xfrm>
          <a:prstGeom prst="rect">
            <a:avLst/>
          </a:prstGeom>
          <a:solidFill>
            <a:schemeClr val="bg1"/>
          </a:solidFill>
          <a:ln w="12700" cap="rnd">
            <a:noFill/>
            <a:miter lim="800000"/>
            <a:headEnd/>
            <a:tailEnd/>
          </a:ln>
          <a:effectLst/>
        </p:spPr>
        <p:txBody>
          <a:bodyPr wrap="none" lIns="0" tIns="0" rIns="0" bIns="0" anchor="ctr" anchorCtr="1">
            <a:spAutoFit/>
          </a:bodyPr>
          <a:lstStyle/>
          <a:p>
            <a:pPr algn="ctr">
              <a:lnSpc>
                <a:spcPct val="100000"/>
              </a:lnSpc>
              <a:spcBef>
                <a:spcPct val="0"/>
              </a:spcBef>
              <a:buClrTx/>
              <a:buFontTx/>
              <a:buNone/>
            </a:pPr>
            <a:r>
              <a:rPr lang="en-US" altLang="zh-CN" sz="2400">
                <a:latin typeface="宋体" charset="-122"/>
              </a:rPr>
              <a:t>8</a:t>
            </a:r>
          </a:p>
        </p:txBody>
      </p:sp>
      <p:sp>
        <p:nvSpPr>
          <p:cNvPr id="1448086" name="Text Box 150"/>
          <p:cNvSpPr txBox="1">
            <a:spLocks noChangeArrowheads="1"/>
          </p:cNvSpPr>
          <p:nvPr/>
        </p:nvSpPr>
        <p:spPr bwMode="auto">
          <a:xfrm>
            <a:off x="6629400" y="1347788"/>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0</a:t>
            </a:r>
          </a:p>
        </p:txBody>
      </p:sp>
      <p:sp>
        <p:nvSpPr>
          <p:cNvPr id="1448087" name="Text Box 151"/>
          <p:cNvSpPr txBox="1">
            <a:spLocks noChangeArrowheads="1"/>
          </p:cNvSpPr>
          <p:nvPr/>
        </p:nvSpPr>
        <p:spPr bwMode="auto">
          <a:xfrm>
            <a:off x="6629400" y="1809750"/>
            <a:ext cx="492125" cy="457200"/>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400">
                <a:solidFill>
                  <a:schemeClr val="tx1"/>
                </a:solidFill>
                <a:latin typeface="隶书" pitchFamily="49" charset="-122"/>
                <a:ea typeface="隶书" pitchFamily="49" charset="-122"/>
              </a:rPr>
              <a:t>9</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448084"/>
                                        </p:tgtEl>
                                        <p:attrNameLst>
                                          <p:attrName>style.visibility</p:attrName>
                                        </p:attrNameLst>
                                      </p:cBhvr>
                                      <p:to>
                                        <p:strVal val="visible"/>
                                      </p:to>
                                    </p:set>
                                    <p:animEffect transition="in" filter="box(out)">
                                      <p:cBhvr>
                                        <p:cTn id="7" dur="500"/>
                                        <p:tgtEl>
                                          <p:spTgt spid="14480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48048"/>
                                        </p:tgtEl>
                                        <p:attrNameLst>
                                          <p:attrName>style.visibility</p:attrName>
                                        </p:attrNameLst>
                                      </p:cBhvr>
                                      <p:to>
                                        <p:strVal val="visible"/>
                                      </p:to>
                                    </p:set>
                                    <p:animEffect transition="in" filter="wipe(left)">
                                      <p:cBhvr>
                                        <p:cTn id="12" dur="500"/>
                                        <p:tgtEl>
                                          <p:spTgt spid="14480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48050"/>
                                        </p:tgtEl>
                                        <p:attrNameLst>
                                          <p:attrName>style.visibility</p:attrName>
                                        </p:attrNameLst>
                                      </p:cBhvr>
                                      <p:to>
                                        <p:strVal val="visible"/>
                                      </p:to>
                                    </p:set>
                                    <p:animEffect transition="in" filter="wipe(left)">
                                      <p:cBhvr>
                                        <p:cTn id="17" dur="500"/>
                                        <p:tgtEl>
                                          <p:spTgt spid="1448050"/>
                                        </p:tgtEl>
                                      </p:cBhvr>
                                    </p:animEffect>
                                  </p:childTnLst>
                                  <p:subTnLst>
                                    <p:set>
                                      <p:cBhvr override="childStyle">
                                        <p:cTn dur="1" fill="hold" display="0" masterRel="nextClick" afterEffect="1"/>
                                        <p:tgtEl>
                                          <p:spTgt spid="144805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48005"/>
                                        </p:tgtEl>
                                        <p:attrNameLst>
                                          <p:attrName>style.visibility</p:attrName>
                                        </p:attrNameLst>
                                      </p:cBhvr>
                                      <p:to>
                                        <p:strVal val="visible"/>
                                      </p:to>
                                    </p:set>
                                    <p:animEffect transition="in" filter="wipe(left)">
                                      <p:cBhvr>
                                        <p:cTn id="22" dur="500"/>
                                        <p:tgtEl>
                                          <p:spTgt spid="1448005"/>
                                        </p:tgtEl>
                                      </p:cBhvr>
                                    </p:animEffect>
                                  </p:childTnLst>
                                  <p:subTnLst>
                                    <p:set>
                                      <p:cBhvr override="childStyle">
                                        <p:cTn dur="1" fill="hold" display="0" masterRel="sameClick" afterEffect="1">
                                          <p:stCondLst>
                                            <p:cond evt="end" delay="0">
                                              <p:tn val="20"/>
                                            </p:cond>
                                          </p:stCondLst>
                                        </p:cTn>
                                        <p:tgtEl>
                                          <p:spTgt spid="1448005"/>
                                        </p:tgtEl>
                                        <p:attrNameLst>
                                          <p:attrName>style.visibility</p:attrName>
                                        </p:attrNameLst>
                                      </p:cBhvr>
                                      <p:to>
                                        <p:strVal val="hidden"/>
                                      </p:to>
                                    </p:set>
                                  </p:subTnLst>
                                </p:cTn>
                              </p:par>
                            </p:childTnLst>
                          </p:cTn>
                        </p:par>
                        <p:par>
                          <p:cTn id="23" fill="hold">
                            <p:stCondLst>
                              <p:cond delay="500"/>
                            </p:stCondLst>
                            <p:childTnLst>
                              <p:par>
                                <p:cTn id="24" presetID="22" presetClass="entr" presetSubtype="8" fill="hold" grpId="0" nodeType="afterEffect">
                                  <p:stCondLst>
                                    <p:cond delay="1000"/>
                                  </p:stCondLst>
                                  <p:childTnLst>
                                    <p:set>
                                      <p:cBhvr>
                                        <p:cTn id="25" dur="1" fill="hold">
                                          <p:stCondLst>
                                            <p:cond delay="0"/>
                                          </p:stCondLst>
                                        </p:cTn>
                                        <p:tgtEl>
                                          <p:spTgt spid="1448049"/>
                                        </p:tgtEl>
                                        <p:attrNameLst>
                                          <p:attrName>style.visibility</p:attrName>
                                        </p:attrNameLst>
                                      </p:cBhvr>
                                      <p:to>
                                        <p:strVal val="visible"/>
                                      </p:to>
                                    </p:set>
                                    <p:animEffect transition="in" filter="wipe(left)">
                                      <p:cBhvr>
                                        <p:cTn id="26" dur="500"/>
                                        <p:tgtEl>
                                          <p:spTgt spid="1448049"/>
                                        </p:tgtEl>
                                      </p:cBhvr>
                                    </p:animEffect>
                                  </p:childTnLst>
                                </p:cTn>
                              </p:par>
                            </p:childTnLst>
                          </p:cTn>
                        </p:par>
                        <p:par>
                          <p:cTn id="27" fill="hold">
                            <p:stCondLst>
                              <p:cond delay="2000"/>
                            </p:stCondLst>
                            <p:childTnLst>
                              <p:par>
                                <p:cTn id="28" presetID="4" presetClass="entr" presetSubtype="32" fill="hold" grpId="0" nodeType="afterEffect">
                                  <p:stCondLst>
                                    <p:cond delay="0"/>
                                  </p:stCondLst>
                                  <p:childTnLst>
                                    <p:set>
                                      <p:cBhvr>
                                        <p:cTn id="29" dur="1" fill="hold">
                                          <p:stCondLst>
                                            <p:cond delay="0"/>
                                          </p:stCondLst>
                                        </p:cTn>
                                        <p:tgtEl>
                                          <p:spTgt spid="1448067"/>
                                        </p:tgtEl>
                                        <p:attrNameLst>
                                          <p:attrName>style.visibility</p:attrName>
                                        </p:attrNameLst>
                                      </p:cBhvr>
                                      <p:to>
                                        <p:strVal val="visible"/>
                                      </p:to>
                                    </p:set>
                                    <p:animEffect transition="in" filter="box(out)">
                                      <p:cBhvr>
                                        <p:cTn id="30" dur="500"/>
                                        <p:tgtEl>
                                          <p:spTgt spid="144806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48051"/>
                                        </p:tgtEl>
                                        <p:attrNameLst>
                                          <p:attrName>style.visibility</p:attrName>
                                        </p:attrNameLst>
                                      </p:cBhvr>
                                      <p:to>
                                        <p:strVal val="visible"/>
                                      </p:to>
                                    </p:set>
                                    <p:animEffect transition="in" filter="wipe(left)">
                                      <p:cBhvr>
                                        <p:cTn id="35" dur="500"/>
                                        <p:tgtEl>
                                          <p:spTgt spid="144805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1448052"/>
                                        </p:tgtEl>
                                        <p:attrNameLst>
                                          <p:attrName>style.visibility</p:attrName>
                                        </p:attrNameLst>
                                      </p:cBhvr>
                                      <p:to>
                                        <p:strVal val="visible"/>
                                      </p:to>
                                    </p:set>
                                    <p:animEffect transition="in" filter="wipe(right)">
                                      <p:cBhvr>
                                        <p:cTn id="40" dur="500"/>
                                        <p:tgtEl>
                                          <p:spTgt spid="1448052"/>
                                        </p:tgtEl>
                                      </p:cBhvr>
                                    </p:animEffect>
                                  </p:childTnLst>
                                  <p:subTnLst>
                                    <p:set>
                                      <p:cBhvr override="childStyle">
                                        <p:cTn dur="1" fill="hold" display="0" masterRel="nextClick" afterEffect="1"/>
                                        <p:tgtEl>
                                          <p:spTgt spid="144805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448006"/>
                                        </p:tgtEl>
                                        <p:attrNameLst>
                                          <p:attrName>style.visibility</p:attrName>
                                        </p:attrNameLst>
                                      </p:cBhvr>
                                      <p:to>
                                        <p:strVal val="visible"/>
                                      </p:to>
                                    </p:set>
                                    <p:animEffect transition="in" filter="wipe(left)">
                                      <p:cBhvr>
                                        <p:cTn id="45" dur="500"/>
                                        <p:tgtEl>
                                          <p:spTgt spid="1448006"/>
                                        </p:tgtEl>
                                      </p:cBhvr>
                                    </p:animEffect>
                                  </p:childTnLst>
                                  <p:subTnLst>
                                    <p:set>
                                      <p:cBhvr override="childStyle">
                                        <p:cTn dur="1" fill="hold" display="0" masterRel="sameClick" afterEffect="1">
                                          <p:stCondLst>
                                            <p:cond evt="end" delay="0">
                                              <p:tn val="43"/>
                                            </p:cond>
                                          </p:stCondLst>
                                        </p:cTn>
                                        <p:tgtEl>
                                          <p:spTgt spid="1448006"/>
                                        </p:tgtEl>
                                        <p:attrNameLst>
                                          <p:attrName>style.visibility</p:attrName>
                                        </p:attrNameLst>
                                      </p:cBhvr>
                                      <p:to>
                                        <p:strVal val="hidden"/>
                                      </p:to>
                                    </p:set>
                                  </p:subTnLst>
                                </p:cTn>
                              </p:par>
                            </p:childTnLst>
                          </p:cTn>
                        </p:par>
                        <p:par>
                          <p:cTn id="46" fill="hold">
                            <p:stCondLst>
                              <p:cond delay="500"/>
                            </p:stCondLst>
                            <p:childTnLst>
                              <p:par>
                                <p:cTn id="47" presetID="22" presetClass="entr" presetSubtype="8" fill="hold" grpId="0" nodeType="afterEffect">
                                  <p:stCondLst>
                                    <p:cond delay="1000"/>
                                  </p:stCondLst>
                                  <p:childTnLst>
                                    <p:set>
                                      <p:cBhvr>
                                        <p:cTn id="48" dur="1" fill="hold">
                                          <p:stCondLst>
                                            <p:cond delay="0"/>
                                          </p:stCondLst>
                                        </p:cTn>
                                        <p:tgtEl>
                                          <p:spTgt spid="1448053"/>
                                        </p:tgtEl>
                                        <p:attrNameLst>
                                          <p:attrName>style.visibility</p:attrName>
                                        </p:attrNameLst>
                                      </p:cBhvr>
                                      <p:to>
                                        <p:strVal val="visible"/>
                                      </p:to>
                                    </p:set>
                                    <p:animEffect transition="in" filter="wipe(left)">
                                      <p:cBhvr>
                                        <p:cTn id="49" dur="500"/>
                                        <p:tgtEl>
                                          <p:spTgt spid="1448053"/>
                                        </p:tgtEl>
                                      </p:cBhvr>
                                    </p:animEffect>
                                  </p:childTnLst>
                                </p:cTn>
                              </p:par>
                            </p:childTnLst>
                          </p:cTn>
                        </p:par>
                        <p:par>
                          <p:cTn id="50" fill="hold">
                            <p:stCondLst>
                              <p:cond delay="2000"/>
                            </p:stCondLst>
                            <p:childTnLst>
                              <p:par>
                                <p:cTn id="51" presetID="4" presetClass="entr" presetSubtype="32" fill="hold" grpId="0" nodeType="afterEffect">
                                  <p:stCondLst>
                                    <p:cond delay="0"/>
                                  </p:stCondLst>
                                  <p:childTnLst>
                                    <p:set>
                                      <p:cBhvr>
                                        <p:cTn id="52" dur="1" fill="hold">
                                          <p:stCondLst>
                                            <p:cond delay="0"/>
                                          </p:stCondLst>
                                        </p:cTn>
                                        <p:tgtEl>
                                          <p:spTgt spid="1448070"/>
                                        </p:tgtEl>
                                        <p:attrNameLst>
                                          <p:attrName>style.visibility</p:attrName>
                                        </p:attrNameLst>
                                      </p:cBhvr>
                                      <p:to>
                                        <p:strVal val="visible"/>
                                      </p:to>
                                    </p:set>
                                    <p:animEffect transition="in" filter="box(out)">
                                      <p:cBhvr>
                                        <p:cTn id="53" dur="500"/>
                                        <p:tgtEl>
                                          <p:spTgt spid="144807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448054"/>
                                        </p:tgtEl>
                                        <p:attrNameLst>
                                          <p:attrName>style.visibility</p:attrName>
                                        </p:attrNameLst>
                                      </p:cBhvr>
                                      <p:to>
                                        <p:strVal val="visible"/>
                                      </p:to>
                                    </p:set>
                                    <p:animEffect transition="in" filter="wipe(left)">
                                      <p:cBhvr>
                                        <p:cTn id="58" dur="500"/>
                                        <p:tgtEl>
                                          <p:spTgt spid="144805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448074"/>
                                        </p:tgtEl>
                                        <p:attrNameLst>
                                          <p:attrName>style.visibility</p:attrName>
                                        </p:attrNameLst>
                                      </p:cBhvr>
                                      <p:to>
                                        <p:strVal val="visible"/>
                                      </p:to>
                                    </p:set>
                                    <p:animEffect transition="in" filter="wipe(left)">
                                      <p:cBhvr>
                                        <p:cTn id="63" dur="500"/>
                                        <p:tgtEl>
                                          <p:spTgt spid="1448074"/>
                                        </p:tgtEl>
                                      </p:cBhvr>
                                    </p:animEffect>
                                  </p:childTnLst>
                                  <p:subTnLst>
                                    <p:set>
                                      <p:cBhvr override="childStyle">
                                        <p:cTn dur="1" fill="hold" display="0" masterRel="nextClick" afterEffect="1"/>
                                        <p:tgtEl>
                                          <p:spTgt spid="1448074"/>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48007"/>
                                        </p:tgtEl>
                                        <p:attrNameLst>
                                          <p:attrName>style.visibility</p:attrName>
                                        </p:attrNameLst>
                                      </p:cBhvr>
                                      <p:to>
                                        <p:strVal val="visible"/>
                                      </p:to>
                                    </p:set>
                                    <p:animEffect transition="in" filter="wipe(left)">
                                      <p:cBhvr>
                                        <p:cTn id="68" dur="500"/>
                                        <p:tgtEl>
                                          <p:spTgt spid="1448007"/>
                                        </p:tgtEl>
                                      </p:cBhvr>
                                    </p:animEffect>
                                  </p:childTnLst>
                                  <p:subTnLst>
                                    <p:set>
                                      <p:cBhvr override="childStyle">
                                        <p:cTn dur="1" fill="hold" display="0" masterRel="sameClick" afterEffect="1">
                                          <p:stCondLst>
                                            <p:cond evt="end" delay="0">
                                              <p:tn val="66"/>
                                            </p:cond>
                                          </p:stCondLst>
                                        </p:cTn>
                                        <p:tgtEl>
                                          <p:spTgt spid="1448007"/>
                                        </p:tgtEl>
                                        <p:attrNameLst>
                                          <p:attrName>style.visibility</p:attrName>
                                        </p:attrNameLst>
                                      </p:cBhvr>
                                      <p:to>
                                        <p:strVal val="hidden"/>
                                      </p:to>
                                    </p:set>
                                  </p:subTnLst>
                                </p:cTn>
                              </p:par>
                            </p:childTnLst>
                          </p:cTn>
                        </p:par>
                        <p:par>
                          <p:cTn id="69" fill="hold">
                            <p:stCondLst>
                              <p:cond delay="500"/>
                            </p:stCondLst>
                            <p:childTnLst>
                              <p:par>
                                <p:cTn id="70" presetID="22" presetClass="entr" presetSubtype="8" fill="hold" grpId="0" nodeType="afterEffect">
                                  <p:stCondLst>
                                    <p:cond delay="1000"/>
                                  </p:stCondLst>
                                  <p:childTnLst>
                                    <p:set>
                                      <p:cBhvr>
                                        <p:cTn id="71" dur="1" fill="hold">
                                          <p:stCondLst>
                                            <p:cond delay="0"/>
                                          </p:stCondLst>
                                        </p:cTn>
                                        <p:tgtEl>
                                          <p:spTgt spid="1448055"/>
                                        </p:tgtEl>
                                        <p:attrNameLst>
                                          <p:attrName>style.visibility</p:attrName>
                                        </p:attrNameLst>
                                      </p:cBhvr>
                                      <p:to>
                                        <p:strVal val="visible"/>
                                      </p:to>
                                    </p:set>
                                    <p:animEffect transition="in" filter="wipe(left)">
                                      <p:cBhvr>
                                        <p:cTn id="72" dur="500"/>
                                        <p:tgtEl>
                                          <p:spTgt spid="1448055"/>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1448076"/>
                                        </p:tgtEl>
                                        <p:attrNameLst>
                                          <p:attrName>style.visibility</p:attrName>
                                        </p:attrNameLst>
                                      </p:cBhvr>
                                      <p:to>
                                        <p:strVal val="visible"/>
                                      </p:to>
                                    </p:set>
                                    <p:animEffect transition="in" filter="dissolve">
                                      <p:cBhvr>
                                        <p:cTn id="76" dur="500"/>
                                        <p:tgtEl>
                                          <p:spTgt spid="1448076"/>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448056"/>
                                        </p:tgtEl>
                                        <p:attrNameLst>
                                          <p:attrName>style.visibility</p:attrName>
                                        </p:attrNameLst>
                                      </p:cBhvr>
                                      <p:to>
                                        <p:strVal val="visible"/>
                                      </p:to>
                                    </p:set>
                                    <p:animEffect transition="in" filter="wipe(left)">
                                      <p:cBhvr>
                                        <p:cTn id="81" dur="500"/>
                                        <p:tgtEl>
                                          <p:spTgt spid="1448056"/>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2" fill="hold" grpId="0" nodeType="clickEffect">
                                  <p:stCondLst>
                                    <p:cond delay="0"/>
                                  </p:stCondLst>
                                  <p:childTnLst>
                                    <p:set>
                                      <p:cBhvr>
                                        <p:cTn id="85" dur="1" fill="hold">
                                          <p:stCondLst>
                                            <p:cond delay="0"/>
                                          </p:stCondLst>
                                        </p:cTn>
                                        <p:tgtEl>
                                          <p:spTgt spid="1448083"/>
                                        </p:tgtEl>
                                        <p:attrNameLst>
                                          <p:attrName>style.visibility</p:attrName>
                                        </p:attrNameLst>
                                      </p:cBhvr>
                                      <p:to>
                                        <p:strVal val="visible"/>
                                      </p:to>
                                    </p:set>
                                    <p:animEffect transition="in" filter="wipe(right)">
                                      <p:cBhvr>
                                        <p:cTn id="86" dur="500"/>
                                        <p:tgtEl>
                                          <p:spTgt spid="1448083"/>
                                        </p:tgtEl>
                                      </p:cBhvr>
                                    </p:animEffect>
                                  </p:childTnLst>
                                  <p:subTnLst>
                                    <p:set>
                                      <p:cBhvr override="childStyle">
                                        <p:cTn dur="1" fill="hold" display="0" masterRel="nextClick" afterEffect="1"/>
                                        <p:tgtEl>
                                          <p:spTgt spid="1448083"/>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448008"/>
                                        </p:tgtEl>
                                        <p:attrNameLst>
                                          <p:attrName>style.visibility</p:attrName>
                                        </p:attrNameLst>
                                      </p:cBhvr>
                                      <p:to>
                                        <p:strVal val="visible"/>
                                      </p:to>
                                    </p:set>
                                    <p:animEffect transition="in" filter="wipe(left)">
                                      <p:cBhvr>
                                        <p:cTn id="91" dur="500"/>
                                        <p:tgtEl>
                                          <p:spTgt spid="1448008"/>
                                        </p:tgtEl>
                                      </p:cBhvr>
                                    </p:animEffect>
                                  </p:childTnLst>
                                  <p:subTnLst>
                                    <p:set>
                                      <p:cBhvr override="childStyle">
                                        <p:cTn dur="1" fill="hold" display="0" masterRel="sameClick" afterEffect="1">
                                          <p:stCondLst>
                                            <p:cond evt="end" delay="0">
                                              <p:tn val="89"/>
                                            </p:cond>
                                          </p:stCondLst>
                                        </p:cTn>
                                        <p:tgtEl>
                                          <p:spTgt spid="1448008"/>
                                        </p:tgtEl>
                                        <p:attrNameLst>
                                          <p:attrName>style.visibility</p:attrName>
                                        </p:attrNameLst>
                                      </p:cBhvr>
                                      <p:to>
                                        <p:strVal val="hidden"/>
                                      </p:to>
                                    </p:set>
                                  </p:subTnLst>
                                </p:cTn>
                              </p:par>
                            </p:childTnLst>
                          </p:cTn>
                        </p:par>
                        <p:par>
                          <p:cTn id="92" fill="hold">
                            <p:stCondLst>
                              <p:cond delay="500"/>
                            </p:stCondLst>
                            <p:childTnLst>
                              <p:par>
                                <p:cTn id="93" presetID="22" presetClass="entr" presetSubtype="8" fill="hold" grpId="0" nodeType="afterEffect">
                                  <p:stCondLst>
                                    <p:cond delay="1000"/>
                                  </p:stCondLst>
                                  <p:childTnLst>
                                    <p:set>
                                      <p:cBhvr>
                                        <p:cTn id="94" dur="1" fill="hold">
                                          <p:stCondLst>
                                            <p:cond delay="0"/>
                                          </p:stCondLst>
                                        </p:cTn>
                                        <p:tgtEl>
                                          <p:spTgt spid="1448057"/>
                                        </p:tgtEl>
                                        <p:attrNameLst>
                                          <p:attrName>style.visibility</p:attrName>
                                        </p:attrNameLst>
                                      </p:cBhvr>
                                      <p:to>
                                        <p:strVal val="visible"/>
                                      </p:to>
                                    </p:set>
                                    <p:animEffect transition="in" filter="wipe(left)">
                                      <p:cBhvr>
                                        <p:cTn id="95" dur="500"/>
                                        <p:tgtEl>
                                          <p:spTgt spid="1448057"/>
                                        </p:tgtEl>
                                      </p:cBhvr>
                                    </p:animEffect>
                                  </p:childTnLst>
                                </p:cTn>
                              </p:par>
                            </p:childTnLst>
                          </p:cTn>
                        </p:par>
                        <p:par>
                          <p:cTn id="96" fill="hold">
                            <p:stCondLst>
                              <p:cond delay="2000"/>
                            </p:stCondLst>
                            <p:childTnLst>
                              <p:par>
                                <p:cTn id="97" presetID="9" presetClass="entr" presetSubtype="0" fill="hold" grpId="0" nodeType="afterEffect">
                                  <p:stCondLst>
                                    <p:cond delay="0"/>
                                  </p:stCondLst>
                                  <p:childTnLst>
                                    <p:set>
                                      <p:cBhvr>
                                        <p:cTn id="98" dur="1" fill="hold">
                                          <p:stCondLst>
                                            <p:cond delay="0"/>
                                          </p:stCondLst>
                                        </p:cTn>
                                        <p:tgtEl>
                                          <p:spTgt spid="1448080"/>
                                        </p:tgtEl>
                                        <p:attrNameLst>
                                          <p:attrName>style.visibility</p:attrName>
                                        </p:attrNameLst>
                                      </p:cBhvr>
                                      <p:to>
                                        <p:strVal val="visible"/>
                                      </p:to>
                                    </p:set>
                                    <p:animEffect transition="in" filter="dissolve">
                                      <p:cBhvr>
                                        <p:cTn id="99" dur="500"/>
                                        <p:tgtEl>
                                          <p:spTgt spid="1448080"/>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448058"/>
                                        </p:tgtEl>
                                        <p:attrNameLst>
                                          <p:attrName>style.visibility</p:attrName>
                                        </p:attrNameLst>
                                      </p:cBhvr>
                                      <p:to>
                                        <p:strVal val="visible"/>
                                      </p:to>
                                    </p:set>
                                    <p:animEffect transition="in" filter="wipe(left)">
                                      <p:cBhvr>
                                        <p:cTn id="104" dur="500"/>
                                        <p:tgtEl>
                                          <p:spTgt spid="144805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1447986"/>
                                        </p:tgtEl>
                                        <p:attrNameLst>
                                          <p:attrName>style.visibility</p:attrName>
                                        </p:attrNameLst>
                                      </p:cBhvr>
                                      <p:to>
                                        <p:strVal val="visible"/>
                                      </p:to>
                                    </p:set>
                                    <p:animEffect transition="in" filter="wipe(left)">
                                      <p:cBhvr>
                                        <p:cTn id="109" dur="500"/>
                                        <p:tgtEl>
                                          <p:spTgt spid="1447986"/>
                                        </p:tgtEl>
                                      </p:cBhvr>
                                    </p:animEffect>
                                  </p:childTnLst>
                                  <p:subTnLst>
                                    <p:set>
                                      <p:cBhvr override="childStyle">
                                        <p:cTn dur="1" fill="hold" display="0" masterRel="nextClick" afterEffect="1"/>
                                        <p:tgtEl>
                                          <p:spTgt spid="1447986"/>
                                        </p:tgtEl>
                                        <p:attrNameLst>
                                          <p:attrName>style.visibility</p:attrName>
                                        </p:attrNameLst>
                                      </p:cBhvr>
                                      <p:to>
                                        <p:strVal val="hidden"/>
                                      </p:to>
                                    </p:set>
                                  </p:sub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448009"/>
                                        </p:tgtEl>
                                        <p:attrNameLst>
                                          <p:attrName>style.visibility</p:attrName>
                                        </p:attrNameLst>
                                      </p:cBhvr>
                                      <p:to>
                                        <p:strVal val="visible"/>
                                      </p:to>
                                    </p:set>
                                    <p:animEffect transition="in" filter="wipe(left)">
                                      <p:cBhvr>
                                        <p:cTn id="114" dur="500"/>
                                        <p:tgtEl>
                                          <p:spTgt spid="1448009"/>
                                        </p:tgtEl>
                                      </p:cBhvr>
                                    </p:animEffect>
                                  </p:childTnLst>
                                  <p:subTnLst>
                                    <p:set>
                                      <p:cBhvr override="childStyle">
                                        <p:cTn dur="1" fill="hold" display="0" masterRel="sameClick" afterEffect="1">
                                          <p:stCondLst>
                                            <p:cond evt="end" delay="0">
                                              <p:tn val="112"/>
                                            </p:cond>
                                          </p:stCondLst>
                                        </p:cTn>
                                        <p:tgtEl>
                                          <p:spTgt spid="1448009"/>
                                        </p:tgtEl>
                                        <p:attrNameLst>
                                          <p:attrName>style.visibility</p:attrName>
                                        </p:attrNameLst>
                                      </p:cBhvr>
                                      <p:to>
                                        <p:strVal val="hidden"/>
                                      </p:to>
                                    </p:set>
                                  </p:subTnLst>
                                </p:cTn>
                              </p:par>
                            </p:childTnLst>
                          </p:cTn>
                        </p:par>
                        <p:par>
                          <p:cTn id="115" fill="hold">
                            <p:stCondLst>
                              <p:cond delay="500"/>
                            </p:stCondLst>
                            <p:childTnLst>
                              <p:par>
                                <p:cTn id="116" presetID="22" presetClass="entr" presetSubtype="8" fill="hold" grpId="0" nodeType="afterEffect">
                                  <p:stCondLst>
                                    <p:cond delay="1000"/>
                                  </p:stCondLst>
                                  <p:childTnLst>
                                    <p:set>
                                      <p:cBhvr>
                                        <p:cTn id="117" dur="1" fill="hold">
                                          <p:stCondLst>
                                            <p:cond delay="0"/>
                                          </p:stCondLst>
                                        </p:cTn>
                                        <p:tgtEl>
                                          <p:spTgt spid="1448059"/>
                                        </p:tgtEl>
                                        <p:attrNameLst>
                                          <p:attrName>style.visibility</p:attrName>
                                        </p:attrNameLst>
                                      </p:cBhvr>
                                      <p:to>
                                        <p:strVal val="visible"/>
                                      </p:to>
                                    </p:set>
                                    <p:animEffect transition="in" filter="wipe(left)">
                                      <p:cBhvr>
                                        <p:cTn id="118" dur="500"/>
                                        <p:tgtEl>
                                          <p:spTgt spid="1448059"/>
                                        </p:tgtEl>
                                      </p:cBhvr>
                                    </p:animEffect>
                                  </p:childTnLst>
                                </p:cTn>
                              </p:par>
                            </p:childTnLst>
                          </p:cTn>
                        </p:par>
                        <p:par>
                          <p:cTn id="119" fill="hold">
                            <p:stCondLst>
                              <p:cond delay="2000"/>
                            </p:stCondLst>
                            <p:childTnLst>
                              <p:par>
                                <p:cTn id="120" presetID="9" presetClass="entr" presetSubtype="0" fill="hold" grpId="0" nodeType="afterEffect">
                                  <p:stCondLst>
                                    <p:cond delay="0"/>
                                  </p:stCondLst>
                                  <p:childTnLst>
                                    <p:set>
                                      <p:cBhvr>
                                        <p:cTn id="121" dur="1" fill="hold">
                                          <p:stCondLst>
                                            <p:cond delay="0"/>
                                          </p:stCondLst>
                                        </p:cTn>
                                        <p:tgtEl>
                                          <p:spTgt spid="1448078"/>
                                        </p:tgtEl>
                                        <p:attrNameLst>
                                          <p:attrName>style.visibility</p:attrName>
                                        </p:attrNameLst>
                                      </p:cBhvr>
                                      <p:to>
                                        <p:strVal val="visible"/>
                                      </p:to>
                                    </p:set>
                                    <p:animEffect transition="in" filter="dissolve">
                                      <p:cBhvr>
                                        <p:cTn id="122" dur="500"/>
                                        <p:tgtEl>
                                          <p:spTgt spid="1448078"/>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1448060"/>
                                        </p:tgtEl>
                                        <p:attrNameLst>
                                          <p:attrName>style.visibility</p:attrName>
                                        </p:attrNameLst>
                                      </p:cBhvr>
                                      <p:to>
                                        <p:strVal val="visible"/>
                                      </p:to>
                                    </p:set>
                                    <p:animEffect transition="in" filter="wipe(left)">
                                      <p:cBhvr>
                                        <p:cTn id="127" dur="500"/>
                                        <p:tgtEl>
                                          <p:spTgt spid="1448060"/>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448068"/>
                                        </p:tgtEl>
                                        <p:attrNameLst>
                                          <p:attrName>style.visibility</p:attrName>
                                        </p:attrNameLst>
                                      </p:cBhvr>
                                      <p:to>
                                        <p:strVal val="visible"/>
                                      </p:to>
                                    </p:set>
                                    <p:animEffect transition="in" filter="wipe(left)">
                                      <p:cBhvr>
                                        <p:cTn id="132" dur="500"/>
                                        <p:tgtEl>
                                          <p:spTgt spid="1448068"/>
                                        </p:tgtEl>
                                      </p:cBhvr>
                                    </p:animEffect>
                                  </p:childTnLst>
                                  <p:subTnLst>
                                    <p:set>
                                      <p:cBhvr override="childStyle">
                                        <p:cTn dur="1" fill="hold" display="0" masterRel="nextClick" afterEffect="1"/>
                                        <p:tgtEl>
                                          <p:spTgt spid="1448068"/>
                                        </p:tgtEl>
                                        <p:attrNameLst>
                                          <p:attrName>style.visibility</p:attrName>
                                        </p:attrNameLst>
                                      </p:cBhvr>
                                      <p:to>
                                        <p:strVal val="hidden"/>
                                      </p:to>
                                    </p:set>
                                  </p:sub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448010"/>
                                        </p:tgtEl>
                                        <p:attrNameLst>
                                          <p:attrName>style.visibility</p:attrName>
                                        </p:attrNameLst>
                                      </p:cBhvr>
                                      <p:to>
                                        <p:strVal val="visible"/>
                                      </p:to>
                                    </p:set>
                                    <p:animEffect transition="in" filter="wipe(left)">
                                      <p:cBhvr>
                                        <p:cTn id="137" dur="500"/>
                                        <p:tgtEl>
                                          <p:spTgt spid="1448010"/>
                                        </p:tgtEl>
                                      </p:cBhvr>
                                    </p:animEffect>
                                  </p:childTnLst>
                                  <p:subTnLst>
                                    <p:set>
                                      <p:cBhvr override="childStyle">
                                        <p:cTn dur="1" fill="hold" display="0" masterRel="sameClick" afterEffect="1">
                                          <p:stCondLst>
                                            <p:cond evt="end" delay="0">
                                              <p:tn val="135"/>
                                            </p:cond>
                                          </p:stCondLst>
                                        </p:cTn>
                                        <p:tgtEl>
                                          <p:spTgt spid="1448010"/>
                                        </p:tgtEl>
                                        <p:attrNameLst>
                                          <p:attrName>style.visibility</p:attrName>
                                        </p:attrNameLst>
                                      </p:cBhvr>
                                      <p:to>
                                        <p:strVal val="hidden"/>
                                      </p:to>
                                    </p:set>
                                  </p:subTnLst>
                                </p:cTn>
                              </p:par>
                            </p:childTnLst>
                          </p:cTn>
                        </p:par>
                        <p:par>
                          <p:cTn id="138" fill="hold">
                            <p:stCondLst>
                              <p:cond delay="500"/>
                            </p:stCondLst>
                            <p:childTnLst>
                              <p:par>
                                <p:cTn id="139" presetID="22" presetClass="entr" presetSubtype="8" fill="hold" grpId="0" nodeType="afterEffect">
                                  <p:stCondLst>
                                    <p:cond delay="1000"/>
                                  </p:stCondLst>
                                  <p:childTnLst>
                                    <p:set>
                                      <p:cBhvr>
                                        <p:cTn id="140" dur="1" fill="hold">
                                          <p:stCondLst>
                                            <p:cond delay="0"/>
                                          </p:stCondLst>
                                        </p:cTn>
                                        <p:tgtEl>
                                          <p:spTgt spid="1448061"/>
                                        </p:tgtEl>
                                        <p:attrNameLst>
                                          <p:attrName>style.visibility</p:attrName>
                                        </p:attrNameLst>
                                      </p:cBhvr>
                                      <p:to>
                                        <p:strVal val="visible"/>
                                      </p:to>
                                    </p:set>
                                    <p:animEffect transition="in" filter="wipe(left)">
                                      <p:cBhvr>
                                        <p:cTn id="141" dur="500"/>
                                        <p:tgtEl>
                                          <p:spTgt spid="1448061"/>
                                        </p:tgtEl>
                                      </p:cBhvr>
                                    </p:animEffect>
                                  </p:childTnLst>
                                </p:cTn>
                              </p:par>
                            </p:childTnLst>
                          </p:cTn>
                        </p:par>
                        <p:par>
                          <p:cTn id="142" fill="hold">
                            <p:stCondLst>
                              <p:cond delay="2000"/>
                            </p:stCondLst>
                            <p:childTnLst>
                              <p:par>
                                <p:cTn id="143" presetID="4" presetClass="entr" presetSubtype="32" fill="hold" grpId="0" nodeType="afterEffect">
                                  <p:stCondLst>
                                    <p:cond delay="0"/>
                                  </p:stCondLst>
                                  <p:childTnLst>
                                    <p:set>
                                      <p:cBhvr>
                                        <p:cTn id="144" dur="1" fill="hold">
                                          <p:stCondLst>
                                            <p:cond delay="0"/>
                                          </p:stCondLst>
                                        </p:cTn>
                                        <p:tgtEl>
                                          <p:spTgt spid="1448072"/>
                                        </p:tgtEl>
                                        <p:attrNameLst>
                                          <p:attrName>style.visibility</p:attrName>
                                        </p:attrNameLst>
                                      </p:cBhvr>
                                      <p:to>
                                        <p:strVal val="visible"/>
                                      </p:to>
                                    </p:set>
                                    <p:animEffect transition="in" filter="box(out)">
                                      <p:cBhvr>
                                        <p:cTn id="145" dur="500"/>
                                        <p:tgtEl>
                                          <p:spTgt spid="1448072"/>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grpId="0" nodeType="clickEffect">
                                  <p:stCondLst>
                                    <p:cond delay="0"/>
                                  </p:stCondLst>
                                  <p:childTnLst>
                                    <p:set>
                                      <p:cBhvr>
                                        <p:cTn id="149" dur="1" fill="hold">
                                          <p:stCondLst>
                                            <p:cond delay="0"/>
                                          </p:stCondLst>
                                        </p:cTn>
                                        <p:tgtEl>
                                          <p:spTgt spid="1448062"/>
                                        </p:tgtEl>
                                        <p:attrNameLst>
                                          <p:attrName>style.visibility</p:attrName>
                                        </p:attrNameLst>
                                      </p:cBhvr>
                                      <p:to>
                                        <p:strVal val="visible"/>
                                      </p:to>
                                    </p:set>
                                    <p:animEffect transition="in" filter="wipe(left)">
                                      <p:cBhvr>
                                        <p:cTn id="150" dur="500"/>
                                        <p:tgtEl>
                                          <p:spTgt spid="1448062"/>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1448011"/>
                                        </p:tgtEl>
                                        <p:attrNameLst>
                                          <p:attrName>style.visibility</p:attrName>
                                        </p:attrNameLst>
                                      </p:cBhvr>
                                      <p:to>
                                        <p:strVal val="visible"/>
                                      </p:to>
                                    </p:set>
                                    <p:animEffect transition="in" filter="wipe(left)">
                                      <p:cBhvr>
                                        <p:cTn id="155" dur="500"/>
                                        <p:tgtEl>
                                          <p:spTgt spid="1448011"/>
                                        </p:tgtEl>
                                      </p:cBhvr>
                                    </p:animEffect>
                                  </p:childTnLst>
                                  <p:subTnLst>
                                    <p:set>
                                      <p:cBhvr override="childStyle">
                                        <p:cTn dur="1" fill="hold" display="0" masterRel="sameClick" afterEffect="1">
                                          <p:stCondLst>
                                            <p:cond evt="end" delay="0">
                                              <p:tn val="153"/>
                                            </p:cond>
                                          </p:stCondLst>
                                        </p:cTn>
                                        <p:tgtEl>
                                          <p:spTgt spid="1448011"/>
                                        </p:tgtEl>
                                        <p:attrNameLst>
                                          <p:attrName>style.visibility</p:attrName>
                                        </p:attrNameLst>
                                      </p:cBhvr>
                                      <p:to>
                                        <p:strVal val="hidden"/>
                                      </p:to>
                                    </p:set>
                                  </p:subTnLst>
                                </p:cTn>
                              </p:par>
                            </p:childTnLst>
                          </p:cTn>
                        </p:par>
                        <p:par>
                          <p:cTn id="156" fill="hold">
                            <p:stCondLst>
                              <p:cond delay="500"/>
                            </p:stCondLst>
                            <p:childTnLst>
                              <p:par>
                                <p:cTn id="157" presetID="22" presetClass="entr" presetSubtype="8" fill="hold" grpId="0" nodeType="afterEffect">
                                  <p:stCondLst>
                                    <p:cond delay="1000"/>
                                  </p:stCondLst>
                                  <p:childTnLst>
                                    <p:set>
                                      <p:cBhvr>
                                        <p:cTn id="158" dur="1" fill="hold">
                                          <p:stCondLst>
                                            <p:cond delay="0"/>
                                          </p:stCondLst>
                                        </p:cTn>
                                        <p:tgtEl>
                                          <p:spTgt spid="1448063"/>
                                        </p:tgtEl>
                                        <p:attrNameLst>
                                          <p:attrName>style.visibility</p:attrName>
                                        </p:attrNameLst>
                                      </p:cBhvr>
                                      <p:to>
                                        <p:strVal val="visible"/>
                                      </p:to>
                                    </p:set>
                                    <p:animEffect transition="in" filter="wipe(left)">
                                      <p:cBhvr>
                                        <p:cTn id="159" dur="500"/>
                                        <p:tgtEl>
                                          <p:spTgt spid="1448063"/>
                                        </p:tgtEl>
                                      </p:cBhvr>
                                    </p:animEffect>
                                  </p:childTnLst>
                                </p:cTn>
                              </p:par>
                            </p:childTnLst>
                          </p:cTn>
                        </p:par>
                        <p:par>
                          <p:cTn id="160" fill="hold">
                            <p:stCondLst>
                              <p:cond delay="2000"/>
                            </p:stCondLst>
                            <p:childTnLst>
                              <p:par>
                                <p:cTn id="161" presetID="9" presetClass="entr" presetSubtype="0" fill="hold" grpId="0" nodeType="afterEffect">
                                  <p:stCondLst>
                                    <p:cond delay="0"/>
                                  </p:stCondLst>
                                  <p:childTnLst>
                                    <p:set>
                                      <p:cBhvr>
                                        <p:cTn id="162" dur="1" fill="hold">
                                          <p:stCondLst>
                                            <p:cond delay="0"/>
                                          </p:stCondLst>
                                        </p:cTn>
                                        <p:tgtEl>
                                          <p:spTgt spid="1448082"/>
                                        </p:tgtEl>
                                        <p:attrNameLst>
                                          <p:attrName>style.visibility</p:attrName>
                                        </p:attrNameLst>
                                      </p:cBhvr>
                                      <p:to>
                                        <p:strVal val="visible"/>
                                      </p:to>
                                    </p:set>
                                    <p:animEffect transition="in" filter="dissolve">
                                      <p:cBhvr>
                                        <p:cTn id="163" dur="500"/>
                                        <p:tgtEl>
                                          <p:spTgt spid="1448082"/>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8" fill="hold" grpId="0" nodeType="clickEffect">
                                  <p:stCondLst>
                                    <p:cond delay="0"/>
                                  </p:stCondLst>
                                  <p:childTnLst>
                                    <p:set>
                                      <p:cBhvr>
                                        <p:cTn id="167" dur="1" fill="hold">
                                          <p:stCondLst>
                                            <p:cond delay="0"/>
                                          </p:stCondLst>
                                        </p:cTn>
                                        <p:tgtEl>
                                          <p:spTgt spid="1448064"/>
                                        </p:tgtEl>
                                        <p:attrNameLst>
                                          <p:attrName>style.visibility</p:attrName>
                                        </p:attrNameLst>
                                      </p:cBhvr>
                                      <p:to>
                                        <p:strVal val="visible"/>
                                      </p:to>
                                    </p:set>
                                    <p:animEffect transition="in" filter="wipe(left)">
                                      <p:cBhvr>
                                        <p:cTn id="168" dur="500"/>
                                        <p:tgtEl>
                                          <p:spTgt spid="144806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2" fill="hold" grpId="0" nodeType="clickEffect">
                                  <p:stCondLst>
                                    <p:cond delay="0"/>
                                  </p:stCondLst>
                                  <p:childTnLst>
                                    <p:set>
                                      <p:cBhvr>
                                        <p:cTn id="172" dur="1" fill="hold">
                                          <p:stCondLst>
                                            <p:cond delay="0"/>
                                          </p:stCondLst>
                                        </p:cTn>
                                        <p:tgtEl>
                                          <p:spTgt spid="1448073"/>
                                        </p:tgtEl>
                                        <p:attrNameLst>
                                          <p:attrName>style.visibility</p:attrName>
                                        </p:attrNameLst>
                                      </p:cBhvr>
                                      <p:to>
                                        <p:strVal val="visible"/>
                                      </p:to>
                                    </p:set>
                                    <p:animEffect transition="in" filter="wipe(right)">
                                      <p:cBhvr>
                                        <p:cTn id="173" dur="500"/>
                                        <p:tgtEl>
                                          <p:spTgt spid="1448073"/>
                                        </p:tgtEl>
                                      </p:cBhvr>
                                    </p:animEffect>
                                  </p:childTnLst>
                                  <p:subTnLst>
                                    <p:set>
                                      <p:cBhvr override="childStyle">
                                        <p:cTn dur="1" fill="hold" display="0" masterRel="nextClick" afterEffect="1"/>
                                        <p:tgtEl>
                                          <p:spTgt spid="1448073"/>
                                        </p:tgtEl>
                                        <p:attrNameLst>
                                          <p:attrName>style.visibility</p:attrName>
                                        </p:attrNameLst>
                                      </p:cBhvr>
                                      <p:to>
                                        <p:strVal val="hidden"/>
                                      </p:to>
                                    </p:set>
                                  </p:sub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448012"/>
                                        </p:tgtEl>
                                        <p:attrNameLst>
                                          <p:attrName>style.visibility</p:attrName>
                                        </p:attrNameLst>
                                      </p:cBhvr>
                                      <p:to>
                                        <p:strVal val="visible"/>
                                      </p:to>
                                    </p:set>
                                    <p:animEffect transition="in" filter="wipe(left)">
                                      <p:cBhvr>
                                        <p:cTn id="178" dur="500"/>
                                        <p:tgtEl>
                                          <p:spTgt spid="1448012"/>
                                        </p:tgtEl>
                                      </p:cBhvr>
                                    </p:animEffect>
                                  </p:childTnLst>
                                  <p:subTnLst>
                                    <p:set>
                                      <p:cBhvr override="childStyle">
                                        <p:cTn dur="1" fill="hold" display="0" masterRel="sameClick" afterEffect="1">
                                          <p:stCondLst>
                                            <p:cond evt="end" delay="0">
                                              <p:tn val="176"/>
                                            </p:cond>
                                          </p:stCondLst>
                                        </p:cTn>
                                        <p:tgtEl>
                                          <p:spTgt spid="1448012"/>
                                        </p:tgtEl>
                                        <p:attrNameLst>
                                          <p:attrName>style.visibility</p:attrName>
                                        </p:attrNameLst>
                                      </p:cBhvr>
                                      <p:to>
                                        <p:strVal val="hidden"/>
                                      </p:to>
                                    </p:set>
                                  </p:subTnLst>
                                </p:cTn>
                              </p:par>
                            </p:childTnLst>
                          </p:cTn>
                        </p:par>
                        <p:par>
                          <p:cTn id="179" fill="hold">
                            <p:stCondLst>
                              <p:cond delay="500"/>
                            </p:stCondLst>
                            <p:childTnLst>
                              <p:par>
                                <p:cTn id="180" presetID="22" presetClass="entr" presetSubtype="8" fill="hold" grpId="0" nodeType="afterEffect">
                                  <p:stCondLst>
                                    <p:cond delay="1000"/>
                                  </p:stCondLst>
                                  <p:childTnLst>
                                    <p:set>
                                      <p:cBhvr>
                                        <p:cTn id="181" dur="1" fill="hold">
                                          <p:stCondLst>
                                            <p:cond delay="0"/>
                                          </p:stCondLst>
                                        </p:cTn>
                                        <p:tgtEl>
                                          <p:spTgt spid="1448065"/>
                                        </p:tgtEl>
                                        <p:attrNameLst>
                                          <p:attrName>style.visibility</p:attrName>
                                        </p:attrNameLst>
                                      </p:cBhvr>
                                      <p:to>
                                        <p:strVal val="visible"/>
                                      </p:to>
                                    </p:set>
                                    <p:animEffect transition="in" filter="wipe(left)">
                                      <p:cBhvr>
                                        <p:cTn id="182" dur="500"/>
                                        <p:tgtEl>
                                          <p:spTgt spid="1448065"/>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448085"/>
                                        </p:tgtEl>
                                        <p:attrNameLst>
                                          <p:attrName>style.visibility</p:attrName>
                                        </p:attrNameLst>
                                      </p:cBhvr>
                                      <p:to>
                                        <p:strVal val="visible"/>
                                      </p:to>
                                    </p:set>
                                    <p:animEffect transition="in" filter="dissolve">
                                      <p:cBhvr>
                                        <p:cTn id="187" dur="500"/>
                                        <p:tgtEl>
                                          <p:spTgt spid="1448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7986" grpId="0" animBg="1" autoUpdateAnimBg="0"/>
      <p:bldP spid="1448005" grpId="0" animBg="1"/>
      <p:bldP spid="1448006" grpId="0" animBg="1"/>
      <p:bldP spid="1448007" grpId="0" animBg="1"/>
      <p:bldP spid="1448008" grpId="0" animBg="1"/>
      <p:bldP spid="1448009" grpId="0" animBg="1"/>
      <p:bldP spid="1448010" grpId="0" animBg="1"/>
      <p:bldP spid="1448011" grpId="0" animBg="1"/>
      <p:bldP spid="1448012" grpId="0" animBg="1"/>
      <p:bldP spid="1448048" grpId="0" autoUpdateAnimBg="0"/>
      <p:bldP spid="1448049" grpId="0" autoUpdateAnimBg="0"/>
      <p:bldP spid="1448050" grpId="0" animBg="1" autoUpdateAnimBg="0"/>
      <p:bldP spid="1448051" grpId="0" autoUpdateAnimBg="0"/>
      <p:bldP spid="1448052" grpId="0" animBg="1" autoUpdateAnimBg="0"/>
      <p:bldP spid="1448053" grpId="0" autoUpdateAnimBg="0"/>
      <p:bldP spid="1448054" grpId="0" autoUpdateAnimBg="0"/>
      <p:bldP spid="1448055" grpId="0" autoUpdateAnimBg="0"/>
      <p:bldP spid="1448056" grpId="0" autoUpdateAnimBg="0"/>
      <p:bldP spid="1448057" grpId="0" autoUpdateAnimBg="0"/>
      <p:bldP spid="1448058" grpId="0" autoUpdateAnimBg="0"/>
      <p:bldP spid="1448059" grpId="0" autoUpdateAnimBg="0"/>
      <p:bldP spid="1448060" grpId="0" autoUpdateAnimBg="0"/>
      <p:bldP spid="1448061" grpId="0" autoUpdateAnimBg="0"/>
      <p:bldP spid="1448062" grpId="0" autoUpdateAnimBg="0"/>
      <p:bldP spid="1448063" grpId="0" autoUpdateAnimBg="0"/>
      <p:bldP spid="1448064" grpId="0" autoUpdateAnimBg="0"/>
      <p:bldP spid="1448065" grpId="0" autoUpdateAnimBg="0"/>
      <p:bldP spid="1448067" grpId="0" animBg="1" autoUpdateAnimBg="0"/>
      <p:bldP spid="1448068" grpId="0" animBg="1" autoUpdateAnimBg="0"/>
      <p:bldP spid="1448070" grpId="0" animBg="1" autoUpdateAnimBg="0"/>
      <p:bldP spid="1448072" grpId="0" animBg="1" autoUpdateAnimBg="0"/>
      <p:bldP spid="1448073" grpId="0" animBg="1" autoUpdateAnimBg="0"/>
      <p:bldP spid="1448074" grpId="0" animBg="1" autoUpdateAnimBg="0"/>
      <p:bldP spid="1448076" grpId="0" animBg="1" autoUpdateAnimBg="0"/>
      <p:bldP spid="1448078" grpId="0" animBg="1" autoUpdateAnimBg="0"/>
      <p:bldP spid="1448080" grpId="0" animBg="1" autoUpdateAnimBg="0"/>
      <p:bldP spid="1448082" grpId="0" animBg="1" autoUpdateAnimBg="0"/>
      <p:bldP spid="1448083" grpId="0" animBg="1" autoUpdateAnimBg="0"/>
      <p:bldP spid="1448084" grpId="0" animBg="1" autoUpdateAnimBg="0"/>
      <p:bldP spid="144808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4"/>
          <p:cNvSpPr>
            <a:spLocks noGrp="1"/>
          </p:cNvSpPr>
          <p:nvPr>
            <p:ph type="sldNum" sz="quarter" idx="11"/>
          </p:nvPr>
        </p:nvSpPr>
        <p:spPr/>
        <p:txBody>
          <a:bodyPr/>
          <a:lstStyle/>
          <a:p>
            <a:r>
              <a:rPr lang="zh-CN" altLang="en-US"/>
              <a:t>第 </a:t>
            </a:r>
            <a:fld id="{E8B63387-7E94-4BE9-920C-B85F8B2A845F}" type="slidenum">
              <a:rPr lang="zh-CN" altLang="en-US" b="1">
                <a:solidFill>
                  <a:srgbClr val="66CCFF"/>
                </a:solidFill>
              </a:rPr>
              <a:pPr/>
              <a:t>6</a:t>
            </a:fld>
            <a:r>
              <a:rPr lang="en-US" altLang="zh-CN" b="1"/>
              <a:t> </a:t>
            </a:r>
            <a:r>
              <a:rPr lang="zh-CN" altLang="en-US"/>
              <a:t>页</a:t>
            </a:r>
            <a:endParaRPr lang="zh-CN" altLang="en-US" sz="1800">
              <a:latin typeface="Arial" charset="0"/>
            </a:endParaRPr>
          </a:p>
        </p:txBody>
      </p:sp>
      <p:sp>
        <p:nvSpPr>
          <p:cNvPr id="1409026" name="Rectangle 2"/>
          <p:cNvSpPr>
            <a:spLocks noGrp="1" noChangeArrowheads="1"/>
          </p:cNvSpPr>
          <p:nvPr>
            <p:ph type="title"/>
          </p:nvPr>
        </p:nvSpPr>
        <p:spPr/>
        <p:txBody>
          <a:bodyPr/>
          <a:lstStyle/>
          <a:p>
            <a:r>
              <a:rPr lang="en-US" altLang="zh-CN" i="0">
                <a:solidFill>
                  <a:srgbClr val="FFFF66"/>
                </a:solidFill>
              </a:rPr>
              <a:t>5.1 </a:t>
            </a:r>
            <a:r>
              <a:rPr lang="zh-CN" altLang="en-US" i="0">
                <a:solidFill>
                  <a:srgbClr val="FFFF66"/>
                </a:solidFill>
              </a:rPr>
              <a:t>数组的概念</a:t>
            </a:r>
            <a:endParaRPr lang="en-US" altLang="zh-CN" i="0">
              <a:solidFill>
                <a:srgbClr val="FFFF66"/>
              </a:solidFill>
            </a:endParaRPr>
          </a:p>
        </p:txBody>
      </p:sp>
      <p:sp>
        <p:nvSpPr>
          <p:cNvPr id="1409027" name="Rectangle 3"/>
          <p:cNvSpPr>
            <a:spLocks noGrp="1" noChangeArrowheads="1"/>
          </p:cNvSpPr>
          <p:nvPr>
            <p:ph type="body" idx="1"/>
          </p:nvPr>
        </p:nvSpPr>
        <p:spPr>
          <a:xfrm>
            <a:off x="161925" y="728663"/>
            <a:ext cx="8820150" cy="1979612"/>
          </a:xfrm>
        </p:spPr>
        <p:txBody>
          <a:bodyPr/>
          <a:lstStyle/>
          <a:p>
            <a:pPr>
              <a:lnSpc>
                <a:spcPct val="110000"/>
              </a:lnSpc>
              <a:spcBef>
                <a:spcPct val="0"/>
              </a:spcBef>
            </a:pPr>
            <a:r>
              <a:rPr lang="zh-CN" altLang="en-US"/>
              <a:t>数组的逻辑结构</a:t>
            </a:r>
          </a:p>
          <a:p>
            <a:pPr lvl="1">
              <a:lnSpc>
                <a:spcPct val="110000"/>
              </a:lnSpc>
              <a:spcBef>
                <a:spcPct val="0"/>
              </a:spcBef>
              <a:buFont typeface="宋体" charset="-122"/>
              <a:buNone/>
            </a:pPr>
            <a:r>
              <a:rPr lang="en-US" altLang="zh-CN"/>
              <a:t>2.</a:t>
            </a:r>
            <a:r>
              <a:rPr lang="zh-CN" altLang="en-US"/>
              <a:t>二维数组中的每个元素都受两个线性关系的约束</a:t>
            </a:r>
            <a:r>
              <a:rPr lang="en-US" altLang="zh-CN"/>
              <a:t>——</a:t>
            </a:r>
            <a:r>
              <a:rPr lang="zh-CN" altLang="en-US"/>
              <a:t>行关系、列关系</a:t>
            </a:r>
          </a:p>
        </p:txBody>
      </p:sp>
      <p:grpSp>
        <p:nvGrpSpPr>
          <p:cNvPr id="1409036" name="Group 12"/>
          <p:cNvGrpSpPr>
            <a:grpSpLocks/>
          </p:cNvGrpSpPr>
          <p:nvPr/>
        </p:nvGrpSpPr>
        <p:grpSpPr bwMode="auto">
          <a:xfrm>
            <a:off x="115888" y="2836863"/>
            <a:ext cx="4862512" cy="2744787"/>
            <a:chOff x="187" y="2330"/>
            <a:chExt cx="3063" cy="1729"/>
          </a:xfrm>
        </p:grpSpPr>
        <p:sp>
          <p:nvSpPr>
            <p:cNvPr id="1409031" name="Text Box 7"/>
            <p:cNvSpPr txBox="1">
              <a:spLocks noChangeArrowheads="1"/>
            </p:cNvSpPr>
            <p:nvPr/>
          </p:nvSpPr>
          <p:spPr bwMode="auto">
            <a:xfrm>
              <a:off x="187" y="2852"/>
              <a:ext cx="794" cy="404"/>
            </a:xfrm>
            <a:prstGeom prst="rect">
              <a:avLst/>
            </a:prstGeom>
            <a:noFill/>
            <a:ln w="12700" cap="rnd">
              <a:noFill/>
              <a:miter lim="800000"/>
              <a:headEnd/>
              <a:tailEnd/>
            </a:ln>
            <a:effectLst/>
          </p:spPr>
          <p:txBody>
            <a:bodyPr>
              <a:spAutoFit/>
            </a:bodyPr>
            <a:lstStyle/>
            <a:p>
              <a:pPr algn="just">
                <a:lnSpc>
                  <a:spcPct val="100000"/>
                </a:lnSpc>
                <a:spcBef>
                  <a:spcPct val="50000"/>
                </a:spcBef>
                <a:buClrTx/>
                <a:buFontTx/>
                <a:buNone/>
              </a:pPr>
              <a:r>
                <a:rPr lang="en-US" altLang="zh-CN" sz="3600">
                  <a:solidFill>
                    <a:schemeClr val="tx1"/>
                  </a:solidFill>
                  <a:latin typeface="隶书" pitchFamily="49" charset="-122"/>
                </a:rPr>
                <a:t>A</a:t>
              </a:r>
              <a:r>
                <a:rPr lang="en-US" altLang="zh-CN" sz="3600" baseline="-30000">
                  <a:solidFill>
                    <a:schemeClr val="tx1"/>
                  </a:solidFill>
                  <a:latin typeface="隶书" pitchFamily="49" charset="-122"/>
                </a:rPr>
                <a:t>M</a:t>
              </a:r>
              <a:r>
                <a:rPr lang="en-US" altLang="zh-CN" sz="3600" baseline="-30000">
                  <a:solidFill>
                    <a:schemeClr val="tx1"/>
                  </a:solidFill>
                  <a:latin typeface="Times New Roman" pitchFamily="18" charset="0"/>
                  <a:sym typeface="Symbol" pitchFamily="18" charset="2"/>
                </a:rPr>
                <a:t>N</a:t>
              </a:r>
              <a:r>
                <a:rPr lang="en-US" altLang="zh-CN" sz="3600">
                  <a:solidFill>
                    <a:schemeClr val="tx1"/>
                  </a:solidFill>
                  <a:latin typeface="隶书" pitchFamily="49" charset="-122"/>
                </a:rPr>
                <a:t>=</a:t>
              </a:r>
              <a:endParaRPr lang="en-US" altLang="zh-CN" sz="3600">
                <a:solidFill>
                  <a:schemeClr val="tx1"/>
                </a:solidFill>
                <a:latin typeface="隶书" pitchFamily="49" charset="-122"/>
                <a:ea typeface="隶书" pitchFamily="49" charset="-122"/>
              </a:endParaRPr>
            </a:p>
          </p:txBody>
        </p:sp>
        <p:sp>
          <p:nvSpPr>
            <p:cNvPr id="1409032" name="Text Box 8"/>
            <p:cNvSpPr txBox="1">
              <a:spLocks noChangeArrowheads="1"/>
            </p:cNvSpPr>
            <p:nvPr/>
          </p:nvSpPr>
          <p:spPr bwMode="auto">
            <a:xfrm>
              <a:off x="1065" y="2330"/>
              <a:ext cx="2184" cy="1641"/>
            </a:xfrm>
            <a:prstGeom prst="rect">
              <a:avLst/>
            </a:prstGeom>
            <a:noFill/>
            <a:ln w="12700" cap="rnd">
              <a:noFill/>
              <a:miter lim="800000"/>
              <a:headEnd/>
              <a:tailEnd/>
            </a:ln>
            <a:effectLst/>
          </p:spPr>
          <p:txBody>
            <a:bodyPr lIns="0" tIns="0" rIns="0" bIns="0">
              <a:spAutoFit/>
            </a:bodyPr>
            <a:lstStyle/>
            <a:p>
              <a:pPr>
                <a:lnSpc>
                  <a:spcPct val="140000"/>
                </a:lnSpc>
                <a:spcBef>
                  <a:spcPct val="0"/>
                </a:spcBef>
                <a:buClrTx/>
                <a:buFontTx/>
                <a:buNone/>
              </a:pPr>
              <a:r>
                <a:rPr lang="en-US" altLang="zh-CN" sz="2800">
                  <a:solidFill>
                    <a:schemeClr val="tx1"/>
                  </a:solidFill>
                  <a:latin typeface="宋体" charset="-122"/>
                </a:rPr>
                <a:t>a</a:t>
              </a:r>
              <a:r>
                <a:rPr lang="en-US" altLang="zh-CN" sz="2800" baseline="-30000">
                  <a:solidFill>
                    <a:schemeClr val="tx1"/>
                  </a:solidFill>
                  <a:latin typeface="宋体" charset="-122"/>
                </a:rPr>
                <a:t>0 0    </a:t>
              </a:r>
              <a:r>
                <a:rPr lang="en-US" altLang="zh-CN" sz="2800">
                  <a:solidFill>
                    <a:schemeClr val="tx1"/>
                  </a:solidFill>
                  <a:latin typeface="宋体" charset="-122"/>
                </a:rPr>
                <a:t>a</a:t>
              </a:r>
              <a:r>
                <a:rPr lang="en-US" altLang="zh-CN" sz="2800" baseline="-30000">
                  <a:solidFill>
                    <a:schemeClr val="tx1"/>
                  </a:solidFill>
                  <a:latin typeface="宋体" charset="-122"/>
                </a:rPr>
                <a:t>0 1</a:t>
              </a:r>
              <a:r>
                <a:rPr lang="en-US" altLang="zh-CN" sz="2800">
                  <a:solidFill>
                    <a:schemeClr val="tx1"/>
                  </a:solidFill>
                  <a:latin typeface="宋体" charset="-122"/>
                </a:rPr>
                <a:t> …</a:t>
              </a:r>
              <a:r>
                <a:rPr lang="en-US" altLang="zh-CN" sz="2800" baseline="-30000">
                  <a:solidFill>
                    <a:schemeClr val="tx1"/>
                  </a:solidFill>
                  <a:latin typeface="宋体" charset="-122"/>
                </a:rPr>
                <a:t> </a:t>
              </a:r>
              <a:r>
                <a:rPr lang="en-US" altLang="zh-CN" sz="2800">
                  <a:solidFill>
                    <a:schemeClr val="tx1"/>
                  </a:solidFill>
                  <a:latin typeface="宋体" charset="-122"/>
                </a:rPr>
                <a:t>a</a:t>
              </a:r>
              <a:r>
                <a:rPr lang="en-US" altLang="zh-CN" sz="2800" baseline="-30000">
                  <a:solidFill>
                    <a:schemeClr val="tx1"/>
                  </a:solidFill>
                  <a:latin typeface="宋体" charset="-122"/>
                </a:rPr>
                <a:t>0 N-1</a:t>
              </a: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r>
                <a:rPr lang="en-US" altLang="zh-CN" sz="2800">
                  <a:solidFill>
                    <a:schemeClr val="tx1"/>
                  </a:solidFill>
                  <a:latin typeface="宋体" charset="-122"/>
                </a:rPr>
                <a:t>a</a:t>
              </a:r>
              <a:r>
                <a:rPr lang="en-US" altLang="zh-CN" sz="2800" baseline="-30000">
                  <a:solidFill>
                    <a:schemeClr val="tx1"/>
                  </a:solidFill>
                  <a:latin typeface="宋体" charset="-122"/>
                </a:rPr>
                <a:t>1 0    </a:t>
              </a:r>
              <a:r>
                <a:rPr lang="en-US" altLang="zh-CN" sz="2800">
                  <a:solidFill>
                    <a:schemeClr val="tx1"/>
                  </a:solidFill>
                  <a:latin typeface="宋体" charset="-122"/>
                </a:rPr>
                <a:t>a</a:t>
              </a:r>
              <a:r>
                <a:rPr lang="en-US" altLang="zh-CN" sz="2800" baseline="-30000">
                  <a:solidFill>
                    <a:schemeClr val="tx1"/>
                  </a:solidFill>
                  <a:latin typeface="宋体" charset="-122"/>
                </a:rPr>
                <a:t>1 1</a:t>
              </a:r>
              <a:r>
                <a:rPr lang="en-US" altLang="zh-CN" sz="2800">
                  <a:solidFill>
                    <a:schemeClr val="tx1"/>
                  </a:solidFill>
                  <a:latin typeface="宋体" charset="-122"/>
                </a:rPr>
                <a:t> …</a:t>
              </a:r>
              <a:r>
                <a:rPr lang="en-US" altLang="zh-CN" sz="2800" baseline="-30000">
                  <a:solidFill>
                    <a:schemeClr val="tx1"/>
                  </a:solidFill>
                  <a:latin typeface="宋体" charset="-122"/>
                </a:rPr>
                <a:t> </a:t>
              </a:r>
              <a:r>
                <a:rPr lang="en-US" altLang="zh-CN" sz="2800">
                  <a:solidFill>
                    <a:schemeClr val="tx1"/>
                  </a:solidFill>
                  <a:latin typeface="宋体" charset="-122"/>
                </a:rPr>
                <a:t>a</a:t>
              </a:r>
              <a:r>
                <a:rPr lang="en-US" altLang="zh-CN" sz="2800" baseline="-30000">
                  <a:solidFill>
                    <a:schemeClr val="tx1"/>
                  </a:solidFill>
                  <a:latin typeface="宋体" charset="-122"/>
                </a:rPr>
                <a:t>1 N-1</a:t>
              </a: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r>
                <a:rPr lang="en-US" altLang="zh-CN" sz="2800">
                  <a:solidFill>
                    <a:schemeClr val="tx1"/>
                  </a:solidFill>
                  <a:latin typeface="宋体" charset="-122"/>
                </a:rPr>
                <a:t>a</a:t>
              </a:r>
              <a:r>
                <a:rPr lang="en-US" altLang="zh-CN" sz="2800" baseline="-30000">
                  <a:solidFill>
                    <a:schemeClr val="tx1"/>
                  </a:solidFill>
                  <a:latin typeface="宋体" charset="-122"/>
                </a:rPr>
                <a:t>M-1 0 </a:t>
              </a:r>
              <a:r>
                <a:rPr lang="en-US" altLang="zh-CN" sz="2800">
                  <a:solidFill>
                    <a:schemeClr val="tx1"/>
                  </a:solidFill>
                  <a:latin typeface="宋体" charset="-122"/>
                </a:rPr>
                <a:t>a</a:t>
              </a:r>
              <a:r>
                <a:rPr lang="en-US" altLang="zh-CN" sz="2800" baseline="-30000">
                  <a:solidFill>
                    <a:schemeClr val="tx1"/>
                  </a:solidFill>
                  <a:latin typeface="宋体" charset="-122"/>
                </a:rPr>
                <a:t>M-1 1</a:t>
              </a:r>
              <a:r>
                <a:rPr lang="en-US" altLang="zh-CN" sz="2800">
                  <a:solidFill>
                    <a:schemeClr val="tx1"/>
                  </a:solidFill>
                  <a:latin typeface="宋体" charset="-122"/>
                </a:rPr>
                <a:t>… a</a:t>
              </a:r>
              <a:r>
                <a:rPr lang="en-US" altLang="zh-CN" sz="2800" baseline="-30000">
                  <a:solidFill>
                    <a:schemeClr val="tx1"/>
                  </a:solidFill>
                  <a:latin typeface="宋体" charset="-122"/>
                </a:rPr>
                <a:t>M-1 N-1</a:t>
              </a:r>
              <a:endParaRPr lang="en-US" altLang="zh-CN" sz="2800" baseline="-30000">
                <a:solidFill>
                  <a:schemeClr val="tx1"/>
                </a:solidFill>
                <a:latin typeface="宋体" charset="-122"/>
                <a:sym typeface="Symbol" pitchFamily="18" charset="2"/>
              </a:endParaRPr>
            </a:p>
          </p:txBody>
        </p:sp>
        <p:sp>
          <p:nvSpPr>
            <p:cNvPr id="1409033" name="AutoShape 9"/>
            <p:cNvSpPr>
              <a:spLocks/>
            </p:cNvSpPr>
            <p:nvPr/>
          </p:nvSpPr>
          <p:spPr bwMode="auto">
            <a:xfrm>
              <a:off x="948" y="2505"/>
              <a:ext cx="89" cy="1526"/>
            </a:xfrm>
            <a:prstGeom prst="leftBracket">
              <a:avLst>
                <a:gd name="adj" fmla="val 142884"/>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409034" name="AutoShape 10"/>
            <p:cNvSpPr>
              <a:spLocks/>
            </p:cNvSpPr>
            <p:nvPr/>
          </p:nvSpPr>
          <p:spPr bwMode="auto">
            <a:xfrm>
              <a:off x="3192" y="2472"/>
              <a:ext cx="58" cy="1587"/>
            </a:xfrm>
            <a:prstGeom prst="rightBracket">
              <a:avLst>
                <a:gd name="adj" fmla="val 180007"/>
              </a:avLst>
            </a:prstGeom>
            <a:noFill/>
            <a:ln w="12700" cap="rnd">
              <a:solidFill>
                <a:schemeClr val="tx1"/>
              </a:solidFill>
              <a:round/>
              <a:headEnd/>
              <a:tailEnd/>
            </a:ln>
            <a:effectLst/>
          </p:spPr>
          <p:txBody>
            <a:bodyPr wrap="none" anchor="ctr"/>
            <a:lstStyle/>
            <a:p>
              <a:endParaRPr lang="zh-CN" altLang="en-US"/>
            </a:p>
          </p:txBody>
        </p:sp>
      </p:grpSp>
      <p:sp>
        <p:nvSpPr>
          <p:cNvPr id="1409035" name="Text Box 11"/>
          <p:cNvSpPr txBox="1">
            <a:spLocks noChangeArrowheads="1"/>
          </p:cNvSpPr>
          <p:nvPr/>
        </p:nvSpPr>
        <p:spPr bwMode="auto">
          <a:xfrm>
            <a:off x="5203825" y="2546350"/>
            <a:ext cx="3689350" cy="3035300"/>
          </a:xfrm>
          <a:prstGeom prst="rect">
            <a:avLst/>
          </a:prstGeom>
          <a:noFill/>
          <a:ln w="12700" cap="rnd">
            <a:noFill/>
            <a:miter lim="800000"/>
            <a:headEnd/>
            <a:tailEnd/>
          </a:ln>
          <a:effectLst/>
        </p:spPr>
        <p:txBody>
          <a:bodyPr>
            <a:spAutoFit/>
          </a:bodyPr>
          <a:lstStyle/>
          <a:p>
            <a:pPr>
              <a:lnSpc>
                <a:spcPct val="115000"/>
              </a:lnSpc>
              <a:spcBef>
                <a:spcPct val="0"/>
              </a:spcBef>
              <a:buClrTx/>
              <a:buFontTx/>
              <a:buNone/>
            </a:pPr>
            <a:r>
              <a:rPr lang="zh-CN" altLang="en-US" sz="2800">
                <a:latin typeface="隶书" pitchFamily="49" charset="-122"/>
              </a:rPr>
              <a:t>在行关系中</a:t>
            </a:r>
          </a:p>
          <a:p>
            <a:pPr>
              <a:lnSpc>
                <a:spcPct val="115000"/>
              </a:lnSpc>
              <a:spcBef>
                <a:spcPct val="0"/>
              </a:spcBef>
              <a:buClrTx/>
              <a:buFontTx/>
              <a:buNone/>
            </a:pPr>
            <a:r>
              <a:rPr lang="en-US" altLang="zh-CN" sz="2800">
                <a:solidFill>
                  <a:schemeClr val="tx2"/>
                </a:solidFill>
                <a:latin typeface="隶书" pitchFamily="49" charset="-122"/>
              </a:rPr>
              <a:t> a</a:t>
            </a:r>
            <a:r>
              <a:rPr lang="en-US" altLang="zh-CN" sz="2800" baseline="-30000">
                <a:solidFill>
                  <a:schemeClr val="tx2"/>
                </a:solidFill>
                <a:latin typeface="隶书" pitchFamily="49" charset="-122"/>
              </a:rPr>
              <a:t>ij </a:t>
            </a:r>
            <a:r>
              <a:rPr lang="zh-CN" altLang="en-US" sz="2800">
                <a:solidFill>
                  <a:srgbClr val="FFFFAF"/>
                </a:solidFill>
                <a:latin typeface="宋体" charset="-122"/>
              </a:rPr>
              <a:t>直接前趋是 </a:t>
            </a:r>
            <a:r>
              <a:rPr lang="en-US" altLang="zh-CN" sz="2800">
                <a:solidFill>
                  <a:schemeClr val="tx2"/>
                </a:solidFill>
                <a:latin typeface="隶书" pitchFamily="49" charset="-122"/>
              </a:rPr>
              <a:t>a</a:t>
            </a:r>
            <a:r>
              <a:rPr lang="en-US" altLang="zh-CN" sz="2800" baseline="-30000">
                <a:solidFill>
                  <a:schemeClr val="tx2"/>
                </a:solidFill>
                <a:latin typeface="隶书" pitchFamily="49" charset="-122"/>
              </a:rPr>
              <a:t>ij-1</a:t>
            </a:r>
            <a:endParaRPr lang="zh-CN" altLang="en-US" sz="2800" baseline="-30000">
              <a:solidFill>
                <a:schemeClr val="tx2"/>
              </a:solidFill>
              <a:latin typeface="隶书" pitchFamily="49" charset="-122"/>
            </a:endParaRPr>
          </a:p>
          <a:p>
            <a:pPr>
              <a:lnSpc>
                <a:spcPct val="115000"/>
              </a:lnSpc>
              <a:spcBef>
                <a:spcPct val="0"/>
              </a:spcBef>
              <a:buClrTx/>
              <a:buFontTx/>
              <a:buNone/>
            </a:pPr>
            <a:r>
              <a:rPr lang="en-US" altLang="zh-CN" sz="2800">
                <a:solidFill>
                  <a:schemeClr val="tx2"/>
                </a:solidFill>
                <a:latin typeface="隶书" pitchFamily="49" charset="-122"/>
              </a:rPr>
              <a:t> a</a:t>
            </a:r>
            <a:r>
              <a:rPr lang="en-US" altLang="zh-CN" sz="2800" baseline="-30000">
                <a:solidFill>
                  <a:schemeClr val="tx2"/>
                </a:solidFill>
                <a:latin typeface="隶书" pitchFamily="49" charset="-122"/>
              </a:rPr>
              <a:t>ij </a:t>
            </a:r>
            <a:r>
              <a:rPr lang="zh-CN" altLang="en-US" sz="2800">
                <a:solidFill>
                  <a:srgbClr val="FFFFAF"/>
                </a:solidFill>
                <a:latin typeface="宋体" charset="-122"/>
              </a:rPr>
              <a:t>直接后继是 </a:t>
            </a:r>
            <a:r>
              <a:rPr lang="en-US" altLang="zh-CN" sz="2800">
                <a:solidFill>
                  <a:schemeClr val="tx2"/>
                </a:solidFill>
                <a:latin typeface="隶书" pitchFamily="49" charset="-122"/>
              </a:rPr>
              <a:t>a</a:t>
            </a:r>
            <a:r>
              <a:rPr lang="en-US" altLang="zh-CN" sz="2800" baseline="-30000">
                <a:solidFill>
                  <a:schemeClr val="tx2"/>
                </a:solidFill>
                <a:latin typeface="隶书" pitchFamily="49" charset="-122"/>
              </a:rPr>
              <a:t>ij+1</a:t>
            </a:r>
            <a:endParaRPr lang="zh-CN" altLang="en-US" sz="2800" baseline="-30000">
              <a:solidFill>
                <a:schemeClr val="tx2"/>
              </a:solidFill>
              <a:latin typeface="隶书" pitchFamily="49" charset="-122"/>
            </a:endParaRPr>
          </a:p>
          <a:p>
            <a:pPr>
              <a:lnSpc>
                <a:spcPct val="115000"/>
              </a:lnSpc>
              <a:spcBef>
                <a:spcPct val="0"/>
              </a:spcBef>
              <a:buClrTx/>
              <a:buFontTx/>
              <a:buNone/>
            </a:pPr>
            <a:r>
              <a:rPr lang="zh-CN" altLang="en-US" sz="2800">
                <a:latin typeface="隶书" pitchFamily="49" charset="-122"/>
              </a:rPr>
              <a:t>在列关系中</a:t>
            </a:r>
          </a:p>
          <a:p>
            <a:pPr>
              <a:lnSpc>
                <a:spcPct val="115000"/>
              </a:lnSpc>
              <a:spcBef>
                <a:spcPct val="0"/>
              </a:spcBef>
              <a:buClrTx/>
              <a:buFontTx/>
              <a:buNone/>
            </a:pPr>
            <a:r>
              <a:rPr lang="en-US" altLang="zh-CN" sz="2800">
                <a:solidFill>
                  <a:schemeClr val="tx2"/>
                </a:solidFill>
                <a:latin typeface="隶书" pitchFamily="49" charset="-122"/>
              </a:rPr>
              <a:t> a</a:t>
            </a:r>
            <a:r>
              <a:rPr lang="en-US" altLang="zh-CN" sz="2800" baseline="-30000">
                <a:solidFill>
                  <a:schemeClr val="tx2"/>
                </a:solidFill>
                <a:latin typeface="隶书" pitchFamily="49" charset="-122"/>
              </a:rPr>
              <a:t>ij </a:t>
            </a:r>
            <a:r>
              <a:rPr lang="zh-CN" altLang="en-US" sz="2800">
                <a:solidFill>
                  <a:srgbClr val="FFFFAF"/>
                </a:solidFill>
                <a:latin typeface="宋体" charset="-122"/>
              </a:rPr>
              <a:t>直接前趋是 </a:t>
            </a:r>
            <a:r>
              <a:rPr lang="en-US" altLang="zh-CN" sz="2800">
                <a:solidFill>
                  <a:schemeClr val="tx2"/>
                </a:solidFill>
                <a:latin typeface="隶书" pitchFamily="49" charset="-122"/>
              </a:rPr>
              <a:t>a</a:t>
            </a:r>
            <a:r>
              <a:rPr lang="en-US" altLang="zh-CN" sz="2800" baseline="-30000">
                <a:solidFill>
                  <a:schemeClr val="tx2"/>
                </a:solidFill>
                <a:latin typeface="隶书" pitchFamily="49" charset="-122"/>
              </a:rPr>
              <a:t>i-1j</a:t>
            </a:r>
            <a:endParaRPr lang="zh-CN" altLang="en-US" sz="2800" baseline="-30000">
              <a:solidFill>
                <a:schemeClr val="tx2"/>
              </a:solidFill>
              <a:latin typeface="隶书" pitchFamily="49" charset="-122"/>
            </a:endParaRPr>
          </a:p>
          <a:p>
            <a:pPr>
              <a:lnSpc>
                <a:spcPct val="115000"/>
              </a:lnSpc>
              <a:spcBef>
                <a:spcPct val="0"/>
              </a:spcBef>
              <a:buClrTx/>
              <a:buFontTx/>
              <a:buNone/>
            </a:pPr>
            <a:r>
              <a:rPr lang="en-US" altLang="zh-CN" sz="2800">
                <a:solidFill>
                  <a:schemeClr val="tx2"/>
                </a:solidFill>
                <a:latin typeface="隶书" pitchFamily="49" charset="-122"/>
              </a:rPr>
              <a:t> a</a:t>
            </a:r>
            <a:r>
              <a:rPr lang="en-US" altLang="zh-CN" sz="2800" baseline="-30000">
                <a:solidFill>
                  <a:schemeClr val="tx2"/>
                </a:solidFill>
                <a:latin typeface="隶书" pitchFamily="49" charset="-122"/>
              </a:rPr>
              <a:t>ij </a:t>
            </a:r>
            <a:r>
              <a:rPr lang="zh-CN" altLang="en-US" sz="2800">
                <a:solidFill>
                  <a:srgbClr val="FFFFAF"/>
                </a:solidFill>
                <a:latin typeface="宋体" charset="-122"/>
              </a:rPr>
              <a:t>直接后继是 </a:t>
            </a:r>
            <a:r>
              <a:rPr lang="en-US" altLang="zh-CN" sz="2800">
                <a:solidFill>
                  <a:schemeClr val="tx2"/>
                </a:solidFill>
                <a:latin typeface="隶书" pitchFamily="49" charset="-122"/>
              </a:rPr>
              <a:t>a</a:t>
            </a:r>
            <a:r>
              <a:rPr lang="en-US" altLang="zh-CN" sz="2800" baseline="-30000">
                <a:solidFill>
                  <a:schemeClr val="tx2"/>
                </a:solidFill>
                <a:latin typeface="隶书" pitchFamily="49" charset="-122"/>
              </a:rPr>
              <a:t>i+1j</a:t>
            </a:r>
            <a:endParaRPr lang="zh-CN" altLang="en-US" sz="2800" baseline="-30000">
              <a:solidFill>
                <a:schemeClr val="tx2"/>
              </a:solidFill>
              <a:latin typeface="隶书" pitchFamily="49" charset="-122"/>
            </a:endParaRPr>
          </a:p>
        </p:txBody>
      </p:sp>
      <p:sp>
        <p:nvSpPr>
          <p:cNvPr id="1409037" name="Rectangle 13"/>
          <p:cNvSpPr>
            <a:spLocks noChangeArrowheads="1"/>
          </p:cNvSpPr>
          <p:nvPr/>
        </p:nvSpPr>
        <p:spPr bwMode="auto">
          <a:xfrm>
            <a:off x="161925" y="5815013"/>
            <a:ext cx="8874125" cy="628650"/>
          </a:xfrm>
          <a:prstGeom prst="rect">
            <a:avLst/>
          </a:prstGeom>
          <a:noFill/>
          <a:ln w="9525">
            <a:noFill/>
            <a:miter lim="800000"/>
            <a:headEnd/>
            <a:tailEnd/>
          </a:ln>
          <a:effectLst/>
        </p:spPr>
        <p:txBody>
          <a:bodyPr/>
          <a:lstStyle/>
          <a:p>
            <a:pPr algn="ctr" eaLnBrk="1" hangingPunct="1">
              <a:lnSpc>
                <a:spcPct val="110000"/>
              </a:lnSpc>
              <a:spcBef>
                <a:spcPct val="0"/>
              </a:spcBef>
              <a:buClr>
                <a:schemeClr val="tx1"/>
              </a:buClr>
              <a:buSzPct val="60000"/>
              <a:buFont typeface="宋体" charset="-122"/>
              <a:buNone/>
            </a:pPr>
            <a:r>
              <a:rPr lang="en-US" altLang="zh-CN">
                <a:solidFill>
                  <a:schemeClr val="tx1"/>
                </a:solidFill>
                <a:latin typeface="Times New Roman" pitchFamily="18" charset="0"/>
              </a:rPr>
              <a:t>N</a:t>
            </a:r>
            <a:r>
              <a:rPr lang="zh-CN" altLang="en-US">
                <a:solidFill>
                  <a:schemeClr val="tx1"/>
                </a:solidFill>
                <a:latin typeface="Times New Roman" pitchFamily="18" charset="0"/>
              </a:rPr>
              <a:t>维数组中的每个元素都受</a:t>
            </a:r>
            <a:r>
              <a:rPr lang="en-US" altLang="zh-CN">
                <a:solidFill>
                  <a:schemeClr val="tx1"/>
                </a:solidFill>
                <a:latin typeface="Times New Roman" pitchFamily="18" charset="0"/>
              </a:rPr>
              <a:t>N</a:t>
            </a:r>
            <a:r>
              <a:rPr lang="zh-CN" altLang="en-US">
                <a:solidFill>
                  <a:schemeClr val="tx1"/>
                </a:solidFill>
                <a:latin typeface="Times New Roman" pitchFamily="18" charset="0"/>
              </a:rPr>
              <a:t>个线性关系的约束</a:t>
            </a:r>
            <a:endParaRPr lang="en-US" altLang="zh-CN">
              <a:solidFill>
                <a:schemeClr val="tx1"/>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9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09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90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0903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0903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0903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0903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0903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0903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90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9027" grpId="0" build="p" bldLvl="2"/>
      <p:bldP spid="1409035" grpId="0" build="p"/>
      <p:bldP spid="1409037"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8318B505-1425-458A-8B5D-4AE3328963A8}" type="slidenum">
              <a:rPr lang="zh-CN" altLang="en-US" b="1">
                <a:solidFill>
                  <a:srgbClr val="66CCFF"/>
                </a:solidFill>
              </a:rPr>
              <a:pPr/>
              <a:t>60</a:t>
            </a:fld>
            <a:r>
              <a:rPr lang="en-US" altLang="zh-CN" b="1"/>
              <a:t> </a:t>
            </a:r>
            <a:r>
              <a:rPr lang="zh-CN" altLang="en-US"/>
              <a:t>页</a:t>
            </a:r>
            <a:endParaRPr lang="zh-CN" altLang="en-US" sz="1800">
              <a:latin typeface="Arial" charset="0"/>
            </a:endParaRPr>
          </a:p>
        </p:txBody>
      </p:sp>
      <p:sp>
        <p:nvSpPr>
          <p:cNvPr id="1448962"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48963" name="Rectangle 3"/>
          <p:cNvSpPr>
            <a:spLocks noGrp="1" noChangeArrowheads="1"/>
          </p:cNvSpPr>
          <p:nvPr>
            <p:ph type="body" idx="1"/>
          </p:nvPr>
        </p:nvSpPr>
        <p:spPr>
          <a:xfrm>
            <a:off x="161925" y="773113"/>
            <a:ext cx="8942388" cy="5895975"/>
          </a:xfrm>
        </p:spPr>
        <p:txBody>
          <a:bodyPr/>
          <a:lstStyle/>
          <a:p>
            <a:pPr marL="0" indent="0">
              <a:spcBef>
                <a:spcPct val="0"/>
              </a:spcBef>
              <a:buFont typeface="Wingdings" pitchFamily="2" charset="2"/>
              <a:buNone/>
            </a:pPr>
            <a:r>
              <a:rPr lang="en-US" altLang="zh-CN" sz="2800">
                <a:solidFill>
                  <a:schemeClr val="tx1"/>
                </a:solidFill>
              </a:rPr>
              <a:t>Status FastTransMatrix(TSMatrix M, TSMatrix &amp;T)</a:t>
            </a:r>
          </a:p>
          <a:p>
            <a:pPr marL="0" indent="0">
              <a:spcBef>
                <a:spcPct val="0"/>
              </a:spcBef>
              <a:buFont typeface="Wingdings" pitchFamily="2" charset="2"/>
              <a:buNone/>
            </a:pPr>
            <a:r>
              <a:rPr lang="en-US" altLang="zh-CN" sz="2800">
                <a:solidFill>
                  <a:schemeClr val="tx1"/>
                </a:solidFill>
              </a:rPr>
              <a:t> {</a:t>
            </a:r>
            <a:r>
              <a:rPr lang="en-US" altLang="zh-CN" sz="2800">
                <a:solidFill>
                  <a:srgbClr val="00FFFF"/>
                </a:solidFill>
              </a:rPr>
              <a:t>//</a:t>
            </a:r>
            <a:r>
              <a:rPr lang="zh-CN" altLang="en-US" sz="2800">
                <a:solidFill>
                  <a:srgbClr val="00FFFF"/>
                </a:solidFill>
              </a:rPr>
              <a:t>采用三元组顺序表存储稀疏矩阵，求</a:t>
            </a:r>
            <a:r>
              <a:rPr lang="en-US" altLang="zh-CN" sz="2800">
                <a:solidFill>
                  <a:srgbClr val="00FFFF"/>
                </a:solidFill>
              </a:rPr>
              <a:t>M</a:t>
            </a:r>
            <a:r>
              <a:rPr lang="zh-CN" altLang="en-US" sz="2800">
                <a:solidFill>
                  <a:srgbClr val="00FFFF"/>
                </a:solidFill>
              </a:rPr>
              <a:t>的转置矩阵</a:t>
            </a:r>
            <a:r>
              <a:rPr lang="en-US" altLang="zh-CN" sz="2800">
                <a:solidFill>
                  <a:srgbClr val="00FFFF"/>
                </a:solidFill>
              </a:rPr>
              <a:t>T</a:t>
            </a:r>
            <a:br>
              <a:rPr lang="en-US" altLang="zh-CN" sz="2800">
                <a:solidFill>
                  <a:srgbClr val="00FFFF"/>
                </a:solidFill>
              </a:rPr>
            </a:br>
            <a:r>
              <a:rPr lang="en-US" altLang="zh-CN" sz="2800">
                <a:solidFill>
                  <a:schemeClr val="tx1"/>
                </a:solidFill>
              </a:rPr>
              <a:t>   T.mu=M.nu; T.nu=M.mu; T.tu=M.tu;</a:t>
            </a:r>
            <a:br>
              <a:rPr lang="en-US" altLang="zh-CN" sz="2800">
                <a:solidFill>
                  <a:schemeClr val="tx1"/>
                </a:solidFill>
              </a:rPr>
            </a:br>
            <a:r>
              <a:rPr lang="en-US" altLang="zh-CN" sz="2800">
                <a:solidFill>
                  <a:schemeClr val="tx1"/>
                </a:solidFill>
              </a:rPr>
              <a:t>   if ( T.tu )</a:t>
            </a:r>
          </a:p>
          <a:p>
            <a:pPr marL="0" indent="0">
              <a:spcBef>
                <a:spcPct val="0"/>
              </a:spcBef>
              <a:buFont typeface="Wingdings" pitchFamily="2" charset="2"/>
              <a:buNone/>
            </a:pPr>
            <a:r>
              <a:rPr lang="en-US" altLang="zh-CN" sz="2800">
                <a:solidFill>
                  <a:schemeClr val="tx1"/>
                </a:solidFill>
              </a:rPr>
              <a:t>   {  for ( col=1; col&lt;=M.nu; ++col )</a:t>
            </a:r>
          </a:p>
          <a:p>
            <a:pPr marL="0" indent="0">
              <a:spcBef>
                <a:spcPct val="0"/>
              </a:spcBef>
              <a:buFont typeface="Wingdings" pitchFamily="2" charset="2"/>
              <a:buNone/>
            </a:pPr>
            <a:r>
              <a:rPr lang="en-US" altLang="zh-CN" sz="2800">
                <a:solidFill>
                  <a:schemeClr val="tx1"/>
                </a:solidFill>
              </a:rPr>
              <a:t>           num[col]=0;</a:t>
            </a:r>
          </a:p>
          <a:p>
            <a:pPr marL="0" indent="0">
              <a:spcBef>
                <a:spcPct val="0"/>
              </a:spcBef>
              <a:buFont typeface="Wingdings" pitchFamily="2" charset="2"/>
              <a:buNone/>
            </a:pPr>
            <a:r>
              <a:rPr lang="en-US" altLang="zh-CN" sz="2800">
                <a:solidFill>
                  <a:srgbClr val="00FFFF"/>
                </a:solidFill>
              </a:rPr>
              <a:t>      // </a:t>
            </a:r>
            <a:r>
              <a:rPr lang="zh-CN" altLang="en-US" sz="2800">
                <a:solidFill>
                  <a:srgbClr val="00FFFF"/>
                </a:solidFill>
              </a:rPr>
              <a:t>求</a:t>
            </a:r>
            <a:r>
              <a:rPr lang="en-US" altLang="zh-CN" sz="2800">
                <a:solidFill>
                  <a:srgbClr val="00FFFF"/>
                </a:solidFill>
              </a:rPr>
              <a:t>M</a:t>
            </a:r>
            <a:r>
              <a:rPr lang="zh-CN" altLang="en-US" sz="2800">
                <a:solidFill>
                  <a:srgbClr val="00FFFF"/>
                </a:solidFill>
              </a:rPr>
              <a:t>中每一列非零元个数</a:t>
            </a:r>
            <a:r>
              <a:rPr lang="zh-CN" altLang="en-US" sz="2800">
                <a:solidFill>
                  <a:srgbClr val="008000"/>
                </a:solidFill>
              </a:rPr>
              <a:t/>
            </a:r>
            <a:br>
              <a:rPr lang="zh-CN" altLang="en-US" sz="2800">
                <a:solidFill>
                  <a:srgbClr val="008000"/>
                </a:solidFill>
              </a:rPr>
            </a:br>
            <a:r>
              <a:rPr lang="zh-CN" altLang="en-US" sz="2800">
                <a:solidFill>
                  <a:schemeClr val="tx1"/>
                </a:solidFill>
              </a:rPr>
              <a:t>      </a:t>
            </a:r>
            <a:r>
              <a:rPr lang="en-US" altLang="zh-CN" sz="2800">
                <a:solidFill>
                  <a:schemeClr val="tx1"/>
                </a:solidFill>
              </a:rPr>
              <a:t>for ( t=1; t&lt;=M.tu; ++t )</a:t>
            </a:r>
          </a:p>
          <a:p>
            <a:pPr marL="0" indent="0">
              <a:spcBef>
                <a:spcPct val="0"/>
              </a:spcBef>
              <a:buFont typeface="Wingdings" pitchFamily="2" charset="2"/>
              <a:buNone/>
            </a:pPr>
            <a:r>
              <a:rPr lang="en-US" altLang="zh-CN" sz="2800">
                <a:solidFill>
                  <a:schemeClr val="tx1"/>
                </a:solidFill>
              </a:rPr>
              <a:t>           ++ num[ M.data[t].j ]; </a:t>
            </a:r>
            <a:r>
              <a:rPr lang="en-US" altLang="zh-CN" sz="2800">
                <a:solidFill>
                  <a:srgbClr val="00FFFF"/>
                </a:solidFill>
              </a:rPr>
              <a:t/>
            </a:r>
            <a:br>
              <a:rPr lang="en-US" altLang="zh-CN" sz="2800">
                <a:solidFill>
                  <a:srgbClr val="00FFFF"/>
                </a:solidFill>
              </a:rPr>
            </a:br>
            <a:r>
              <a:rPr lang="en-US" altLang="zh-CN" sz="2800">
                <a:solidFill>
                  <a:srgbClr val="00FFFF"/>
                </a:solidFill>
              </a:rPr>
              <a:t>      //</a:t>
            </a:r>
            <a:r>
              <a:rPr lang="zh-CN" altLang="en-US" sz="2800">
                <a:solidFill>
                  <a:srgbClr val="00FFFF"/>
                </a:solidFill>
              </a:rPr>
              <a:t>求第 </a:t>
            </a:r>
            <a:r>
              <a:rPr lang="en-US" altLang="zh-CN" sz="2800">
                <a:solidFill>
                  <a:srgbClr val="00FFFF"/>
                </a:solidFill>
              </a:rPr>
              <a:t>col</a:t>
            </a:r>
            <a:r>
              <a:rPr lang="zh-CN" altLang="en-US" sz="2800">
                <a:solidFill>
                  <a:srgbClr val="00FFFF"/>
                </a:solidFill>
              </a:rPr>
              <a:t>列中第一个非零元在</a:t>
            </a:r>
            <a:r>
              <a:rPr lang="en-US" altLang="zh-CN" sz="2800">
                <a:solidFill>
                  <a:srgbClr val="00FFFF"/>
                </a:solidFill>
              </a:rPr>
              <a:t>T.data</a:t>
            </a:r>
            <a:r>
              <a:rPr lang="zh-CN" altLang="en-US" sz="2800">
                <a:solidFill>
                  <a:srgbClr val="00FFFF"/>
                </a:solidFill>
              </a:rPr>
              <a:t>中的序号</a:t>
            </a:r>
          </a:p>
          <a:p>
            <a:pPr marL="0" indent="0">
              <a:spcBef>
                <a:spcPct val="0"/>
              </a:spcBef>
              <a:buFont typeface="Wingdings" pitchFamily="2" charset="2"/>
              <a:buNone/>
            </a:pPr>
            <a:r>
              <a:rPr lang="zh-CN" altLang="en-US" sz="2800">
                <a:solidFill>
                  <a:schemeClr val="tx1"/>
                </a:solidFill>
              </a:rPr>
              <a:t>      </a:t>
            </a:r>
            <a:r>
              <a:rPr lang="en-US" altLang="zh-CN" sz="2800">
                <a:solidFill>
                  <a:schemeClr val="tx1"/>
                </a:solidFill>
              </a:rPr>
              <a:t>cpot[1] = 1;</a:t>
            </a:r>
            <a:br>
              <a:rPr lang="en-US" altLang="zh-CN" sz="2800">
                <a:solidFill>
                  <a:schemeClr val="tx1"/>
                </a:solidFill>
              </a:rPr>
            </a:br>
            <a:r>
              <a:rPr lang="en-US" altLang="zh-CN" sz="2800">
                <a:solidFill>
                  <a:schemeClr val="tx1"/>
                </a:solidFill>
              </a:rPr>
              <a:t>      for ( col=2; col&lt;=M.nu;  ++col )</a:t>
            </a:r>
          </a:p>
          <a:p>
            <a:pPr marL="0" indent="0">
              <a:spcBef>
                <a:spcPct val="0"/>
              </a:spcBef>
              <a:buFont typeface="Wingdings" pitchFamily="2" charset="2"/>
              <a:buNone/>
            </a:pPr>
            <a:r>
              <a:rPr lang="en-US" altLang="zh-CN" sz="2800">
                <a:solidFill>
                  <a:schemeClr val="tx1"/>
                </a:solidFill>
              </a:rPr>
              <a:t>           cpot[col] = cpot[col-1] + num[col-1];</a:t>
            </a:r>
          </a:p>
        </p:txBody>
      </p:sp>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r>
              <a:rPr lang="zh-CN" altLang="en-US"/>
              <a:t>第 </a:t>
            </a:r>
            <a:fld id="{77FEA93C-B396-46A0-A3E2-979819E2F7A6}" type="slidenum">
              <a:rPr lang="zh-CN" altLang="en-US" b="1">
                <a:solidFill>
                  <a:srgbClr val="66CCFF"/>
                </a:solidFill>
              </a:rPr>
              <a:pPr/>
              <a:t>61</a:t>
            </a:fld>
            <a:r>
              <a:rPr lang="en-US" altLang="zh-CN" b="1"/>
              <a:t> </a:t>
            </a:r>
            <a:r>
              <a:rPr lang="zh-CN" altLang="en-US"/>
              <a:t>页</a:t>
            </a:r>
            <a:endParaRPr lang="zh-CN" altLang="en-US" sz="1800">
              <a:latin typeface="Arial" charset="0"/>
            </a:endParaRPr>
          </a:p>
        </p:txBody>
      </p:sp>
      <p:sp>
        <p:nvSpPr>
          <p:cNvPr id="1449986"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49987" name="Rectangle 3"/>
          <p:cNvSpPr>
            <a:spLocks noGrp="1" noChangeArrowheads="1"/>
          </p:cNvSpPr>
          <p:nvPr>
            <p:ph type="body" idx="1"/>
          </p:nvPr>
        </p:nvSpPr>
        <p:spPr>
          <a:xfrm>
            <a:off x="161925" y="773113"/>
            <a:ext cx="8942388" cy="5446712"/>
          </a:xfrm>
        </p:spPr>
        <p:txBody>
          <a:bodyPr/>
          <a:lstStyle/>
          <a:p>
            <a:pPr marL="0" indent="0">
              <a:lnSpc>
                <a:spcPct val="110000"/>
              </a:lnSpc>
              <a:spcBef>
                <a:spcPct val="0"/>
              </a:spcBef>
              <a:buFont typeface="Wingdings" pitchFamily="2" charset="2"/>
              <a:buNone/>
            </a:pPr>
            <a:r>
              <a:rPr lang="zh-CN" altLang="en-US" sz="2800"/>
              <a:t>       </a:t>
            </a:r>
            <a:r>
              <a:rPr lang="en-US" altLang="zh-CN" sz="2800">
                <a:solidFill>
                  <a:schemeClr val="tx1"/>
                </a:solidFill>
              </a:rPr>
              <a:t>for ( p=1; p&lt;M.tu;  ++p ) </a:t>
            </a:r>
          </a:p>
          <a:p>
            <a:pPr marL="0" indent="0">
              <a:lnSpc>
                <a:spcPct val="110000"/>
              </a:lnSpc>
              <a:spcBef>
                <a:spcPct val="0"/>
              </a:spcBef>
              <a:buFont typeface="Wingdings" pitchFamily="2" charset="2"/>
              <a:buNone/>
            </a:pPr>
            <a:r>
              <a:rPr lang="en-US" altLang="zh-CN" sz="2800">
                <a:solidFill>
                  <a:schemeClr val="tx1"/>
                </a:solidFill>
              </a:rPr>
              <a:t>       {   col = M.data[ p ].j;</a:t>
            </a:r>
          </a:p>
          <a:p>
            <a:pPr marL="0" indent="0">
              <a:lnSpc>
                <a:spcPct val="110000"/>
              </a:lnSpc>
              <a:spcBef>
                <a:spcPct val="0"/>
              </a:spcBef>
              <a:buFont typeface="Wingdings" pitchFamily="2" charset="2"/>
              <a:buNone/>
            </a:pPr>
            <a:r>
              <a:rPr lang="en-US" altLang="zh-CN" sz="2800">
                <a:solidFill>
                  <a:schemeClr val="tx1"/>
                </a:solidFill>
              </a:rPr>
              <a:t>           q = cpot[col]; </a:t>
            </a:r>
          </a:p>
          <a:p>
            <a:pPr marL="0" indent="0">
              <a:lnSpc>
                <a:spcPct val="110000"/>
              </a:lnSpc>
              <a:spcBef>
                <a:spcPct val="0"/>
              </a:spcBef>
              <a:buFont typeface="Wingdings" pitchFamily="2" charset="2"/>
              <a:buNone/>
            </a:pPr>
            <a:r>
              <a:rPr lang="en-US" altLang="zh-CN" sz="2800">
                <a:solidFill>
                  <a:schemeClr val="tx1"/>
                </a:solidFill>
              </a:rPr>
              <a:t>           T.data[q].i = M.data[p].j;  </a:t>
            </a:r>
          </a:p>
          <a:p>
            <a:pPr marL="0" indent="0">
              <a:lnSpc>
                <a:spcPct val="110000"/>
              </a:lnSpc>
              <a:spcBef>
                <a:spcPct val="0"/>
              </a:spcBef>
              <a:buFont typeface="Wingdings" pitchFamily="2" charset="2"/>
              <a:buNone/>
            </a:pPr>
            <a:r>
              <a:rPr lang="en-US" altLang="zh-CN" sz="2800">
                <a:solidFill>
                  <a:schemeClr val="tx1"/>
                </a:solidFill>
              </a:rPr>
              <a:t>           T.data[q].j = M.data[p].i; </a:t>
            </a:r>
          </a:p>
          <a:p>
            <a:pPr marL="0" indent="0">
              <a:lnSpc>
                <a:spcPct val="110000"/>
              </a:lnSpc>
              <a:spcBef>
                <a:spcPct val="0"/>
              </a:spcBef>
              <a:buFont typeface="Wingdings" pitchFamily="2" charset="2"/>
              <a:buNone/>
            </a:pPr>
            <a:r>
              <a:rPr lang="en-US" altLang="zh-CN" sz="2800">
                <a:solidFill>
                  <a:schemeClr val="tx1"/>
                </a:solidFill>
              </a:rPr>
              <a:t>           T.data[q].e = M.data[p].e;    </a:t>
            </a:r>
          </a:p>
          <a:p>
            <a:pPr marL="0" indent="0">
              <a:lnSpc>
                <a:spcPct val="110000"/>
              </a:lnSpc>
              <a:spcBef>
                <a:spcPct val="0"/>
              </a:spcBef>
              <a:buFont typeface="Wingdings" pitchFamily="2" charset="2"/>
              <a:buNone/>
            </a:pPr>
            <a:r>
              <a:rPr lang="en-US" altLang="zh-CN" sz="2800">
                <a:solidFill>
                  <a:schemeClr val="tx1"/>
                </a:solidFill>
              </a:rPr>
              <a:t>           ++ cpot[ col ];</a:t>
            </a:r>
            <a:br>
              <a:rPr lang="en-US" altLang="zh-CN" sz="2800">
                <a:solidFill>
                  <a:schemeClr val="tx1"/>
                </a:solidFill>
              </a:rPr>
            </a:br>
            <a:r>
              <a:rPr lang="en-US" altLang="zh-CN" sz="2800">
                <a:solidFill>
                  <a:schemeClr val="tx1"/>
                </a:solidFill>
              </a:rPr>
              <a:t>       } </a:t>
            </a:r>
            <a:r>
              <a:rPr lang="en-US" altLang="zh-CN" sz="2800">
                <a:solidFill>
                  <a:srgbClr val="00FFFF"/>
                </a:solidFill>
              </a:rPr>
              <a:t>// for</a:t>
            </a:r>
            <a:br>
              <a:rPr lang="en-US" altLang="zh-CN" sz="2800">
                <a:solidFill>
                  <a:srgbClr val="00FFFF"/>
                </a:solidFill>
              </a:rPr>
            </a:br>
            <a:r>
              <a:rPr lang="en-US" altLang="zh-CN" sz="2800">
                <a:solidFill>
                  <a:schemeClr val="tx1"/>
                </a:solidFill>
              </a:rPr>
              <a:t>   }  </a:t>
            </a:r>
            <a:r>
              <a:rPr lang="en-US" altLang="zh-CN" sz="2800">
                <a:solidFill>
                  <a:srgbClr val="00FFFF"/>
                </a:solidFill>
              </a:rPr>
              <a:t>// if</a:t>
            </a:r>
            <a:r>
              <a:rPr lang="en-US" altLang="zh-CN" sz="2800">
                <a:solidFill>
                  <a:schemeClr val="tx1"/>
                </a:solidFill>
              </a:rPr>
              <a:t> </a:t>
            </a:r>
            <a:br>
              <a:rPr lang="en-US" altLang="zh-CN" sz="2800">
                <a:solidFill>
                  <a:schemeClr val="tx1"/>
                </a:solidFill>
              </a:rPr>
            </a:br>
            <a:r>
              <a:rPr lang="en-US" altLang="zh-CN" sz="2800">
                <a:solidFill>
                  <a:schemeClr val="tx1"/>
                </a:solidFill>
              </a:rPr>
              <a:t>   return OK;</a:t>
            </a:r>
            <a:br>
              <a:rPr lang="en-US" altLang="zh-CN" sz="2800">
                <a:solidFill>
                  <a:schemeClr val="tx1"/>
                </a:solidFill>
              </a:rPr>
            </a:br>
            <a:r>
              <a:rPr lang="en-US" altLang="zh-CN" sz="2800">
                <a:solidFill>
                  <a:schemeClr val="tx1"/>
                </a:solidFill>
              </a:rPr>
              <a:t> }  </a:t>
            </a:r>
            <a:r>
              <a:rPr lang="en-US" altLang="zh-CN" sz="2800">
                <a:solidFill>
                  <a:srgbClr val="00FFFF"/>
                </a:solidFill>
              </a:rPr>
              <a:t>// FastTranMatrix</a:t>
            </a:r>
          </a:p>
        </p:txBody>
      </p:sp>
      <p:sp>
        <p:nvSpPr>
          <p:cNvPr id="1449988" name="Rectangle 4"/>
          <p:cNvSpPr>
            <a:spLocks noChangeArrowheads="1"/>
          </p:cNvSpPr>
          <p:nvPr/>
        </p:nvSpPr>
        <p:spPr bwMode="auto">
          <a:xfrm>
            <a:off x="4167188" y="3746500"/>
            <a:ext cx="4679950" cy="2968625"/>
          </a:xfrm>
          <a:prstGeom prst="rect">
            <a:avLst/>
          </a:prstGeom>
          <a:noFill/>
          <a:ln w="9525">
            <a:noFill/>
            <a:miter lim="800000"/>
            <a:headEnd/>
            <a:tailEnd/>
          </a:ln>
          <a:effectLst/>
        </p:spPr>
        <p:txBody>
          <a:bodyPr/>
          <a:lstStyle/>
          <a:p>
            <a:pPr marL="342900" indent="-342900" eaLnBrk="1" hangingPunct="1">
              <a:lnSpc>
                <a:spcPct val="100000"/>
              </a:lnSpc>
              <a:buSzPct val="70000"/>
            </a:pPr>
            <a:r>
              <a:rPr lang="zh-CN" altLang="en-US"/>
              <a:t>时间复杂度分析</a:t>
            </a:r>
          </a:p>
          <a:p>
            <a:pPr marL="342900" indent="-342900" eaLnBrk="1" hangingPunct="1">
              <a:lnSpc>
                <a:spcPct val="100000"/>
              </a:lnSpc>
              <a:buClrTx/>
              <a:buSzPct val="70000"/>
              <a:buFontTx/>
              <a:buNone/>
            </a:pPr>
            <a:r>
              <a:rPr lang="zh-CN" altLang="en-US" sz="2800"/>
              <a:t>	</a:t>
            </a:r>
            <a:r>
              <a:rPr lang="zh-CN" altLang="en-US" sz="2800">
                <a:solidFill>
                  <a:schemeClr val="tx1"/>
                </a:solidFill>
              </a:rPr>
              <a:t>算法中有四个并列的单循环，循环次数分别为 </a:t>
            </a:r>
            <a:r>
              <a:rPr lang="en-US" altLang="zh-CN" sz="2800">
                <a:solidFill>
                  <a:schemeClr val="tx1"/>
                </a:solidFill>
              </a:rPr>
              <a:t>nu</a:t>
            </a:r>
            <a:r>
              <a:rPr lang="zh-CN" altLang="en-US" sz="2800">
                <a:solidFill>
                  <a:schemeClr val="tx1"/>
                </a:solidFill>
              </a:rPr>
              <a:t>、</a:t>
            </a:r>
            <a:r>
              <a:rPr lang="en-US" altLang="zh-CN" sz="2800">
                <a:solidFill>
                  <a:schemeClr val="tx1"/>
                </a:solidFill>
              </a:rPr>
              <a:t>tu</a:t>
            </a:r>
            <a:r>
              <a:rPr lang="zh-CN" altLang="en-US" sz="2800">
                <a:solidFill>
                  <a:schemeClr val="tx1"/>
                </a:solidFill>
              </a:rPr>
              <a:t>、</a:t>
            </a:r>
            <a:r>
              <a:rPr lang="en-US" altLang="zh-CN" sz="2800">
                <a:solidFill>
                  <a:schemeClr val="tx1"/>
                </a:solidFill>
              </a:rPr>
              <a:t>nu </a:t>
            </a:r>
            <a:r>
              <a:rPr lang="zh-CN" altLang="en-US" sz="2800">
                <a:solidFill>
                  <a:schemeClr val="tx1"/>
                </a:solidFill>
              </a:rPr>
              <a:t>和 </a:t>
            </a:r>
            <a:r>
              <a:rPr lang="en-US" altLang="zh-CN" sz="2800">
                <a:solidFill>
                  <a:schemeClr val="tx1"/>
                </a:solidFill>
              </a:rPr>
              <a:t>tu</a:t>
            </a:r>
            <a:r>
              <a:rPr lang="zh-CN" altLang="en-US" sz="2800">
                <a:solidFill>
                  <a:schemeClr val="tx1"/>
                </a:solidFill>
              </a:rPr>
              <a:t>，时间复杂度为：</a:t>
            </a:r>
          </a:p>
          <a:p>
            <a:pPr marL="342900" indent="-342900" algn="ctr" eaLnBrk="1" hangingPunct="1">
              <a:lnSpc>
                <a:spcPct val="100000"/>
              </a:lnSpc>
              <a:buClrTx/>
              <a:buSzPct val="70000"/>
              <a:buFontTx/>
              <a:buNone/>
            </a:pPr>
            <a:r>
              <a:rPr lang="en-US" altLang="zh-CN" sz="2800">
                <a:solidFill>
                  <a:srgbClr val="66FF33"/>
                </a:solidFill>
              </a:rPr>
              <a:t>O(nu+tu)</a:t>
            </a: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49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9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499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9988"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0" name="Rectangle 1032"/>
          <p:cNvSpPr>
            <a:spLocks noGrp="1" noChangeArrowheads="1"/>
          </p:cNvSpPr>
          <p:nvPr>
            <p:ph type="title"/>
          </p:nvPr>
        </p:nvSpPr>
        <p:spPr/>
        <p:txBody>
          <a:bodyPr/>
          <a:lstStyle/>
          <a:p>
            <a:r>
              <a:rPr lang="zh-CN" altLang="en-US"/>
              <a:t>算法分析</a:t>
            </a:r>
          </a:p>
        </p:txBody>
      </p:sp>
      <p:sp>
        <p:nvSpPr>
          <p:cNvPr id="90121" name="Rectangle 1033"/>
          <p:cNvSpPr>
            <a:spLocks noGrp="1" noChangeArrowheads="1"/>
          </p:cNvSpPr>
          <p:nvPr>
            <p:ph type="body" idx="1"/>
          </p:nvPr>
        </p:nvSpPr>
        <p:spPr>
          <a:xfrm>
            <a:off x="228600" y="762000"/>
            <a:ext cx="8648700" cy="5010150"/>
          </a:xfrm>
        </p:spPr>
        <p:txBody>
          <a:bodyPr/>
          <a:lstStyle/>
          <a:p>
            <a:r>
              <a:rPr lang="zh-CN" altLang="en-US" sz="3200" dirty="0"/>
              <a:t>用常规的二维数组表示时的算法</a:t>
            </a:r>
          </a:p>
          <a:p>
            <a:pPr lvl="1"/>
            <a:r>
              <a:rPr lang="zh-CN" altLang="en-US" dirty="0"/>
              <a:t>时间复杂度：</a:t>
            </a:r>
            <a:r>
              <a:rPr lang="en-US" altLang="zh-CN" dirty="0"/>
              <a:t>O(</a:t>
            </a:r>
            <a:r>
              <a:rPr lang="en-US" altLang="zh-CN" dirty="0" err="1"/>
              <a:t>mu×nu</a:t>
            </a:r>
            <a:r>
              <a:rPr lang="en-US" altLang="zh-CN" dirty="0"/>
              <a:t>)</a:t>
            </a:r>
          </a:p>
          <a:p>
            <a:r>
              <a:rPr lang="zh-CN" altLang="en-US" sz="3200" dirty="0"/>
              <a:t>矩阵转置算法</a:t>
            </a:r>
            <a:r>
              <a:rPr lang="en-US" altLang="zh-CN" sz="3200" dirty="0"/>
              <a:t>1:</a:t>
            </a:r>
          </a:p>
          <a:p>
            <a:pPr lvl="1"/>
            <a:r>
              <a:rPr lang="zh-CN" altLang="en-US" dirty="0"/>
              <a:t>时间复杂度： </a:t>
            </a:r>
            <a:r>
              <a:rPr lang="en-US" altLang="zh-CN" dirty="0"/>
              <a:t>O(nu*</a:t>
            </a:r>
            <a:r>
              <a:rPr lang="en-US" altLang="zh-CN" dirty="0" err="1"/>
              <a:t>tu</a:t>
            </a:r>
            <a:r>
              <a:rPr lang="en-US" altLang="zh-CN" dirty="0"/>
              <a:t>)</a:t>
            </a:r>
          </a:p>
          <a:p>
            <a:pPr lvl="1"/>
            <a:r>
              <a:rPr lang="zh-CN" altLang="en-US" dirty="0"/>
              <a:t>仅适用于：</a:t>
            </a:r>
            <a:r>
              <a:rPr lang="en-US" altLang="zh-CN" dirty="0" err="1"/>
              <a:t>tu</a:t>
            </a:r>
            <a:r>
              <a:rPr lang="en-US" altLang="zh-CN" dirty="0"/>
              <a:t>&lt;&lt;</a:t>
            </a:r>
            <a:r>
              <a:rPr lang="en-US" altLang="zh-CN" dirty="0" err="1"/>
              <a:t>mu×nu</a:t>
            </a:r>
            <a:endParaRPr lang="en-US" altLang="zh-CN" dirty="0"/>
          </a:p>
          <a:p>
            <a:r>
              <a:rPr lang="zh-CN" altLang="en-US" sz="3200" dirty="0"/>
              <a:t>矩阵快速转置算法</a:t>
            </a:r>
          </a:p>
          <a:p>
            <a:pPr lvl="1"/>
            <a:r>
              <a:rPr lang="zh-CN" altLang="en-US" dirty="0"/>
              <a:t>时间复杂度： </a:t>
            </a:r>
            <a:r>
              <a:rPr lang="en-US" altLang="zh-CN" dirty="0"/>
              <a:t>O(</a:t>
            </a:r>
            <a:r>
              <a:rPr lang="en-US" altLang="zh-CN" dirty="0" err="1"/>
              <a:t>nu+tu</a:t>
            </a:r>
            <a:r>
              <a:rPr lang="en-US" altLang="zh-CN" dirty="0"/>
              <a:t>)</a:t>
            </a:r>
          </a:p>
          <a:p>
            <a:pPr lvl="1"/>
            <a:r>
              <a:rPr lang="zh-CN" altLang="en-US" dirty="0"/>
              <a:t>当</a:t>
            </a:r>
            <a:r>
              <a:rPr lang="en-US" altLang="zh-CN" dirty="0" err="1"/>
              <a:t>tu</a:t>
            </a:r>
            <a:r>
              <a:rPr lang="zh-CN" altLang="en-US" dirty="0"/>
              <a:t>接近</a:t>
            </a:r>
            <a:r>
              <a:rPr lang="en-US" altLang="zh-CN" dirty="0" err="1"/>
              <a:t>mu×nu</a:t>
            </a:r>
            <a:r>
              <a:rPr lang="zh-CN" altLang="en-US" dirty="0"/>
              <a:t>时，复杂度为</a:t>
            </a:r>
            <a:r>
              <a:rPr lang="en-US" altLang="zh-CN" dirty="0"/>
              <a:t>O(</a:t>
            </a:r>
            <a:r>
              <a:rPr lang="en-US" altLang="zh-CN" dirty="0" err="1"/>
              <a:t>mu×nu</a:t>
            </a:r>
            <a:r>
              <a:rPr lang="en-US" altLang="zh-CN" dirty="0"/>
              <a:t>)</a:t>
            </a:r>
          </a:p>
          <a:p>
            <a:pPr lvl="1"/>
            <a:r>
              <a:rPr lang="zh-CN" altLang="en-US" dirty="0"/>
              <a:t>当</a:t>
            </a:r>
            <a:r>
              <a:rPr lang="en-US" altLang="zh-CN" dirty="0" err="1"/>
              <a:t>tu</a:t>
            </a:r>
            <a:r>
              <a:rPr lang="en-US" altLang="zh-CN" dirty="0"/>
              <a:t>&lt;&lt;</a:t>
            </a:r>
            <a:r>
              <a:rPr lang="en-US" altLang="zh-CN" dirty="0" err="1"/>
              <a:t>mu×nu</a:t>
            </a:r>
            <a:r>
              <a:rPr lang="zh-CN" altLang="en-US" dirty="0"/>
              <a:t>时， </a:t>
            </a:r>
            <a:r>
              <a:rPr lang="en-US" altLang="zh-CN" dirty="0"/>
              <a:t>O(</a:t>
            </a:r>
            <a:r>
              <a:rPr lang="en-US" altLang="zh-CN" dirty="0" err="1"/>
              <a:t>nu+tu</a:t>
            </a:r>
            <a:r>
              <a:rPr lang="en-US" altLang="zh-CN" dirty="0"/>
              <a:t>)&lt;&lt; O(</a:t>
            </a:r>
            <a:r>
              <a:rPr lang="en-US" altLang="zh-CN" dirty="0" err="1"/>
              <a:t>mu×nu</a:t>
            </a:r>
            <a:r>
              <a:rPr lang="en-US" altLang="zh-CN" dirty="0"/>
              <a:t>)</a:t>
            </a:r>
          </a:p>
        </p:txBody>
      </p:sp>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4"/>
          <p:cNvSpPr>
            <a:spLocks noGrp="1"/>
          </p:cNvSpPr>
          <p:nvPr>
            <p:ph type="sldNum" sz="quarter" idx="11"/>
          </p:nvPr>
        </p:nvSpPr>
        <p:spPr/>
        <p:txBody>
          <a:bodyPr/>
          <a:lstStyle/>
          <a:p>
            <a:r>
              <a:rPr lang="zh-CN" altLang="en-US"/>
              <a:t>第 </a:t>
            </a:r>
            <a:fld id="{48BD4A5A-AB8E-4BD3-8F14-9C8E58C882D9}" type="slidenum">
              <a:rPr lang="zh-CN" altLang="en-US" b="1">
                <a:solidFill>
                  <a:srgbClr val="66CCFF"/>
                </a:solidFill>
              </a:rPr>
              <a:pPr/>
              <a:t>63</a:t>
            </a:fld>
            <a:r>
              <a:rPr lang="en-US" altLang="zh-CN" b="1"/>
              <a:t> </a:t>
            </a:r>
            <a:r>
              <a:rPr lang="zh-CN" altLang="en-US"/>
              <a:t>页</a:t>
            </a:r>
            <a:endParaRPr lang="zh-CN" altLang="en-US" sz="1800">
              <a:latin typeface="Arial" charset="0"/>
            </a:endParaRPr>
          </a:p>
        </p:txBody>
      </p:sp>
      <p:sp>
        <p:nvSpPr>
          <p:cNvPr id="1451010" name="Rectangle 2"/>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51011" name="Rectangle 3"/>
          <p:cNvSpPr>
            <a:spLocks noGrp="1" noChangeArrowheads="1"/>
          </p:cNvSpPr>
          <p:nvPr>
            <p:ph type="body" idx="1"/>
          </p:nvPr>
        </p:nvSpPr>
        <p:spPr>
          <a:xfrm>
            <a:off x="115888" y="773113"/>
            <a:ext cx="5311775" cy="5446712"/>
          </a:xfrm>
        </p:spPr>
        <p:txBody>
          <a:bodyPr/>
          <a:lstStyle/>
          <a:p>
            <a:pPr marL="0" indent="0">
              <a:lnSpc>
                <a:spcPct val="120000"/>
              </a:lnSpc>
              <a:spcBef>
                <a:spcPct val="0"/>
              </a:spcBef>
            </a:pPr>
            <a:r>
              <a:rPr lang="zh-CN" altLang="en-US" sz="3200"/>
              <a:t> 行逻辑链接顺序表</a:t>
            </a:r>
          </a:p>
          <a:p>
            <a:pPr marL="0" indent="0">
              <a:lnSpc>
                <a:spcPct val="120000"/>
              </a:lnSpc>
              <a:spcBef>
                <a:spcPct val="0"/>
              </a:spcBef>
              <a:buClrTx/>
              <a:buFontTx/>
              <a:buNone/>
            </a:pPr>
            <a:r>
              <a:rPr lang="en-US" altLang="zh-CN" sz="2800">
                <a:solidFill>
                  <a:schemeClr val="tx1"/>
                </a:solidFill>
                <a:ea typeface="黑体" pitchFamily="2" charset="-122"/>
              </a:rPr>
              <a:t>   #define  MAXMN  500</a:t>
            </a:r>
          </a:p>
          <a:p>
            <a:pPr marL="0" indent="0">
              <a:lnSpc>
                <a:spcPct val="120000"/>
              </a:lnSpc>
              <a:spcBef>
                <a:spcPct val="0"/>
              </a:spcBef>
              <a:buClrTx/>
              <a:buFontTx/>
              <a:buNone/>
            </a:pPr>
            <a:r>
              <a:rPr lang="en-US" altLang="zh-CN" sz="2800">
                <a:solidFill>
                  <a:schemeClr val="tx1"/>
                </a:solidFill>
                <a:ea typeface="黑体" pitchFamily="2" charset="-122"/>
              </a:rPr>
              <a:t>   typedef struct {</a:t>
            </a:r>
          </a:p>
          <a:p>
            <a:pPr marL="0" indent="0">
              <a:lnSpc>
                <a:spcPct val="120000"/>
              </a:lnSpc>
              <a:spcBef>
                <a:spcPct val="0"/>
              </a:spcBef>
              <a:buClrTx/>
              <a:buFontTx/>
              <a:buNone/>
            </a:pPr>
            <a:r>
              <a:rPr lang="en-US" altLang="zh-CN" sz="2800">
                <a:solidFill>
                  <a:schemeClr val="tx1"/>
                </a:solidFill>
                <a:ea typeface="黑体" pitchFamily="2" charset="-122"/>
              </a:rPr>
              <a:t>      Triple  data[ MAXSIZE+1 ]; </a:t>
            </a:r>
          </a:p>
          <a:p>
            <a:pPr marL="0" indent="0">
              <a:lnSpc>
                <a:spcPct val="120000"/>
              </a:lnSpc>
              <a:spcBef>
                <a:spcPct val="0"/>
              </a:spcBef>
              <a:buClrTx/>
              <a:buFontTx/>
              <a:buNone/>
            </a:pPr>
            <a:r>
              <a:rPr lang="en-US" altLang="zh-CN" sz="2800">
                <a:solidFill>
                  <a:srgbClr val="66FF33"/>
                </a:solidFill>
                <a:ea typeface="黑体" pitchFamily="2" charset="-122"/>
              </a:rPr>
              <a:t>      int  rpos[MAXMN+1];</a:t>
            </a:r>
          </a:p>
          <a:p>
            <a:pPr marL="0" indent="0">
              <a:lnSpc>
                <a:spcPct val="120000"/>
              </a:lnSpc>
              <a:spcBef>
                <a:spcPct val="0"/>
              </a:spcBef>
              <a:buClrTx/>
              <a:buFontTx/>
              <a:buNone/>
            </a:pPr>
            <a:r>
              <a:rPr lang="en-US" altLang="zh-CN" sz="2800">
                <a:solidFill>
                  <a:srgbClr val="66FF33"/>
                </a:solidFill>
                <a:ea typeface="黑体" pitchFamily="2" charset="-122"/>
              </a:rPr>
              <a:t>     </a:t>
            </a:r>
            <a:r>
              <a:rPr lang="en-US" altLang="zh-CN" sz="2800">
                <a:solidFill>
                  <a:srgbClr val="00FFFF"/>
                </a:solidFill>
                <a:ea typeface="黑体" pitchFamily="2" charset="-122"/>
              </a:rPr>
              <a:t> // </a:t>
            </a:r>
            <a:r>
              <a:rPr lang="zh-CN" altLang="en-US" sz="2800">
                <a:solidFill>
                  <a:srgbClr val="00FFFF"/>
                </a:solidFill>
                <a:ea typeface="黑体" pitchFamily="2" charset="-122"/>
              </a:rPr>
              <a:t>每行第一个元素的位置表</a:t>
            </a:r>
          </a:p>
          <a:p>
            <a:pPr marL="0" indent="0">
              <a:lnSpc>
                <a:spcPct val="120000"/>
              </a:lnSpc>
              <a:spcBef>
                <a:spcPct val="0"/>
              </a:spcBef>
              <a:buClrTx/>
              <a:buFontTx/>
              <a:buNone/>
            </a:pPr>
            <a:r>
              <a:rPr lang="en-US" altLang="zh-CN" sz="2800">
                <a:solidFill>
                  <a:schemeClr val="tx1"/>
                </a:solidFill>
                <a:ea typeface="黑体" pitchFamily="2" charset="-122"/>
              </a:rPr>
              <a:t>      int  mu, nu, tu;              </a:t>
            </a:r>
          </a:p>
          <a:p>
            <a:pPr marL="0" indent="0">
              <a:lnSpc>
                <a:spcPct val="120000"/>
              </a:lnSpc>
              <a:spcBef>
                <a:spcPct val="0"/>
              </a:spcBef>
              <a:buClrTx/>
              <a:buFontTx/>
              <a:buNone/>
            </a:pPr>
            <a:r>
              <a:rPr lang="en-US" altLang="zh-CN" sz="2800">
                <a:solidFill>
                  <a:schemeClr val="tx1"/>
                </a:solidFill>
                <a:ea typeface="黑体" pitchFamily="2" charset="-122"/>
              </a:rPr>
              <a:t>   } RLSMatrix;</a:t>
            </a:r>
            <a:r>
              <a:rPr lang="en-US" altLang="zh-CN" sz="2800">
                <a:ea typeface="黑体" pitchFamily="2" charset="-122"/>
              </a:rPr>
              <a:t>  </a:t>
            </a:r>
            <a:endParaRPr lang="en-US" altLang="zh-CN" sz="3200">
              <a:solidFill>
                <a:schemeClr val="tx1"/>
              </a:solidFill>
            </a:endParaRPr>
          </a:p>
        </p:txBody>
      </p:sp>
      <p:grpSp>
        <p:nvGrpSpPr>
          <p:cNvPr id="1451013" name="Group 5"/>
          <p:cNvGrpSpPr>
            <a:grpSpLocks/>
          </p:cNvGrpSpPr>
          <p:nvPr/>
        </p:nvGrpSpPr>
        <p:grpSpPr bwMode="auto">
          <a:xfrm>
            <a:off x="5487988" y="1677988"/>
            <a:ext cx="1963737" cy="3509962"/>
            <a:chOff x="1462" y="1728"/>
            <a:chExt cx="1237" cy="2211"/>
          </a:xfrm>
        </p:grpSpPr>
        <p:sp>
          <p:nvSpPr>
            <p:cNvPr id="1451014" name="Rectangle 6"/>
            <p:cNvSpPr>
              <a:spLocks noChangeArrowheads="1"/>
            </p:cNvSpPr>
            <p:nvPr/>
          </p:nvSpPr>
          <p:spPr bwMode="auto">
            <a:xfrm>
              <a:off x="1462" y="1728"/>
              <a:ext cx="1089" cy="2153"/>
            </a:xfrm>
            <a:prstGeom prst="rect">
              <a:avLst/>
            </a:prstGeom>
            <a:noFill/>
            <a:ln w="12700" cap="rnd">
              <a:solidFill>
                <a:srgbClr val="00FFFF"/>
              </a:solidFill>
              <a:miter lim="800000"/>
              <a:headEnd/>
              <a:tailEnd/>
            </a:ln>
            <a:effectLst/>
          </p:spPr>
          <p:txBody>
            <a:bodyPr wrap="none" anchor="ctr"/>
            <a:lstStyle/>
            <a:p>
              <a:endParaRPr lang="zh-CN" altLang="en-US"/>
            </a:p>
          </p:txBody>
        </p:sp>
        <p:sp>
          <p:nvSpPr>
            <p:cNvPr id="1451015" name="Line 7"/>
            <p:cNvSpPr>
              <a:spLocks noChangeShapeType="1"/>
            </p:cNvSpPr>
            <p:nvPr/>
          </p:nvSpPr>
          <p:spPr bwMode="auto">
            <a:xfrm>
              <a:off x="1462" y="3612"/>
              <a:ext cx="1089" cy="0"/>
            </a:xfrm>
            <a:prstGeom prst="line">
              <a:avLst/>
            </a:prstGeom>
            <a:noFill/>
            <a:ln w="12700" cap="rnd">
              <a:solidFill>
                <a:srgbClr val="00FFFF"/>
              </a:solidFill>
              <a:round/>
              <a:headEnd/>
              <a:tailEnd/>
            </a:ln>
            <a:effectLst/>
          </p:spPr>
          <p:txBody>
            <a:bodyPr/>
            <a:lstStyle/>
            <a:p>
              <a:endParaRPr lang="zh-CN" altLang="en-US"/>
            </a:p>
          </p:txBody>
        </p:sp>
        <p:sp>
          <p:nvSpPr>
            <p:cNvPr id="1451016" name="Line 8"/>
            <p:cNvSpPr>
              <a:spLocks noChangeShapeType="1"/>
            </p:cNvSpPr>
            <p:nvPr/>
          </p:nvSpPr>
          <p:spPr bwMode="auto">
            <a:xfrm>
              <a:off x="1462" y="3343"/>
              <a:ext cx="1089" cy="0"/>
            </a:xfrm>
            <a:prstGeom prst="line">
              <a:avLst/>
            </a:prstGeom>
            <a:noFill/>
            <a:ln w="12700" cap="rnd">
              <a:solidFill>
                <a:srgbClr val="00FFFF"/>
              </a:solidFill>
              <a:round/>
              <a:headEnd/>
              <a:tailEnd/>
            </a:ln>
            <a:effectLst/>
          </p:spPr>
          <p:txBody>
            <a:bodyPr/>
            <a:lstStyle/>
            <a:p>
              <a:endParaRPr lang="zh-CN" altLang="en-US"/>
            </a:p>
          </p:txBody>
        </p:sp>
        <p:sp>
          <p:nvSpPr>
            <p:cNvPr id="1451017" name="Line 9"/>
            <p:cNvSpPr>
              <a:spLocks noChangeShapeType="1"/>
            </p:cNvSpPr>
            <p:nvPr/>
          </p:nvSpPr>
          <p:spPr bwMode="auto">
            <a:xfrm>
              <a:off x="1462" y="3073"/>
              <a:ext cx="1089" cy="0"/>
            </a:xfrm>
            <a:prstGeom prst="line">
              <a:avLst/>
            </a:prstGeom>
            <a:noFill/>
            <a:ln w="12700" cap="rnd">
              <a:solidFill>
                <a:srgbClr val="00FFFF"/>
              </a:solidFill>
              <a:round/>
              <a:headEnd/>
              <a:tailEnd/>
            </a:ln>
            <a:effectLst/>
          </p:spPr>
          <p:txBody>
            <a:bodyPr/>
            <a:lstStyle/>
            <a:p>
              <a:endParaRPr lang="zh-CN" altLang="en-US"/>
            </a:p>
          </p:txBody>
        </p:sp>
        <p:sp>
          <p:nvSpPr>
            <p:cNvPr id="1451018" name="Line 10"/>
            <p:cNvSpPr>
              <a:spLocks noChangeShapeType="1"/>
            </p:cNvSpPr>
            <p:nvPr/>
          </p:nvSpPr>
          <p:spPr bwMode="auto">
            <a:xfrm>
              <a:off x="1462" y="2804"/>
              <a:ext cx="1089" cy="0"/>
            </a:xfrm>
            <a:prstGeom prst="line">
              <a:avLst/>
            </a:prstGeom>
            <a:noFill/>
            <a:ln w="12700" cap="rnd">
              <a:solidFill>
                <a:srgbClr val="00FFFF"/>
              </a:solidFill>
              <a:round/>
              <a:headEnd/>
              <a:tailEnd/>
            </a:ln>
            <a:effectLst/>
          </p:spPr>
          <p:txBody>
            <a:bodyPr/>
            <a:lstStyle/>
            <a:p>
              <a:endParaRPr lang="zh-CN" altLang="en-US"/>
            </a:p>
          </p:txBody>
        </p:sp>
        <p:sp>
          <p:nvSpPr>
            <p:cNvPr id="1451019" name="Line 11"/>
            <p:cNvSpPr>
              <a:spLocks noChangeShapeType="1"/>
            </p:cNvSpPr>
            <p:nvPr/>
          </p:nvSpPr>
          <p:spPr bwMode="auto">
            <a:xfrm>
              <a:off x="1462" y="2535"/>
              <a:ext cx="1089" cy="0"/>
            </a:xfrm>
            <a:prstGeom prst="line">
              <a:avLst/>
            </a:prstGeom>
            <a:noFill/>
            <a:ln w="12700" cap="rnd">
              <a:solidFill>
                <a:srgbClr val="00FFFF"/>
              </a:solidFill>
              <a:round/>
              <a:headEnd/>
              <a:tailEnd/>
            </a:ln>
            <a:effectLst/>
          </p:spPr>
          <p:txBody>
            <a:bodyPr/>
            <a:lstStyle/>
            <a:p>
              <a:endParaRPr lang="zh-CN" altLang="en-US"/>
            </a:p>
          </p:txBody>
        </p:sp>
        <p:sp>
          <p:nvSpPr>
            <p:cNvPr id="1451020" name="Line 12"/>
            <p:cNvSpPr>
              <a:spLocks noChangeShapeType="1"/>
            </p:cNvSpPr>
            <p:nvPr/>
          </p:nvSpPr>
          <p:spPr bwMode="auto">
            <a:xfrm>
              <a:off x="1462" y="2266"/>
              <a:ext cx="1089" cy="0"/>
            </a:xfrm>
            <a:prstGeom prst="line">
              <a:avLst/>
            </a:prstGeom>
            <a:noFill/>
            <a:ln w="12700" cap="rnd">
              <a:solidFill>
                <a:srgbClr val="00FFFF"/>
              </a:solidFill>
              <a:round/>
              <a:headEnd/>
              <a:tailEnd/>
            </a:ln>
            <a:effectLst/>
          </p:spPr>
          <p:txBody>
            <a:bodyPr/>
            <a:lstStyle/>
            <a:p>
              <a:endParaRPr lang="zh-CN" altLang="en-US"/>
            </a:p>
          </p:txBody>
        </p:sp>
        <p:sp>
          <p:nvSpPr>
            <p:cNvPr id="1451021" name="Line 13"/>
            <p:cNvSpPr>
              <a:spLocks noChangeShapeType="1"/>
            </p:cNvSpPr>
            <p:nvPr/>
          </p:nvSpPr>
          <p:spPr bwMode="auto">
            <a:xfrm>
              <a:off x="1462" y="1997"/>
              <a:ext cx="1089" cy="0"/>
            </a:xfrm>
            <a:prstGeom prst="line">
              <a:avLst/>
            </a:prstGeom>
            <a:noFill/>
            <a:ln w="12700" cap="rnd">
              <a:solidFill>
                <a:srgbClr val="00FFFF"/>
              </a:solidFill>
              <a:round/>
              <a:headEnd/>
              <a:tailEnd/>
            </a:ln>
            <a:effectLst/>
          </p:spPr>
          <p:txBody>
            <a:bodyPr/>
            <a:lstStyle/>
            <a:p>
              <a:endParaRPr lang="zh-CN" altLang="en-US"/>
            </a:p>
          </p:txBody>
        </p:sp>
        <p:sp>
          <p:nvSpPr>
            <p:cNvPr id="1451022" name="Line 14"/>
            <p:cNvSpPr>
              <a:spLocks noChangeShapeType="1"/>
            </p:cNvSpPr>
            <p:nvPr/>
          </p:nvSpPr>
          <p:spPr bwMode="auto">
            <a:xfrm>
              <a:off x="1462" y="1728"/>
              <a:ext cx="1089" cy="0"/>
            </a:xfrm>
            <a:prstGeom prst="line">
              <a:avLst/>
            </a:prstGeom>
            <a:noFill/>
            <a:ln w="12700" cap="rnd">
              <a:solidFill>
                <a:srgbClr val="00FFFF"/>
              </a:solidFill>
              <a:round/>
              <a:headEnd/>
              <a:tailEnd/>
            </a:ln>
            <a:effectLst/>
          </p:spPr>
          <p:txBody>
            <a:bodyPr/>
            <a:lstStyle/>
            <a:p>
              <a:endParaRPr lang="zh-CN" altLang="en-US"/>
            </a:p>
          </p:txBody>
        </p:sp>
        <p:sp>
          <p:nvSpPr>
            <p:cNvPr id="1451023" name="Text Box 15"/>
            <p:cNvSpPr txBox="1">
              <a:spLocks noChangeArrowheads="1"/>
            </p:cNvSpPr>
            <p:nvPr/>
          </p:nvSpPr>
          <p:spPr bwMode="auto">
            <a:xfrm>
              <a:off x="1561" y="1728"/>
              <a:ext cx="1089"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1  2  12</a:t>
              </a:r>
            </a:p>
          </p:txBody>
        </p:sp>
        <p:sp>
          <p:nvSpPr>
            <p:cNvPr id="1451024" name="Text Box 16"/>
            <p:cNvSpPr txBox="1">
              <a:spLocks noChangeArrowheads="1"/>
            </p:cNvSpPr>
            <p:nvPr/>
          </p:nvSpPr>
          <p:spPr bwMode="auto">
            <a:xfrm>
              <a:off x="1561" y="1997"/>
              <a:ext cx="1089"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1  3  9</a:t>
              </a:r>
            </a:p>
          </p:txBody>
        </p:sp>
        <p:sp>
          <p:nvSpPr>
            <p:cNvPr id="1451025" name="Text Box 17"/>
            <p:cNvSpPr txBox="1">
              <a:spLocks noChangeArrowheads="1"/>
            </p:cNvSpPr>
            <p:nvPr/>
          </p:nvSpPr>
          <p:spPr bwMode="auto">
            <a:xfrm>
              <a:off x="1561" y="2266"/>
              <a:ext cx="1089"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3  1  -3</a:t>
              </a:r>
            </a:p>
          </p:txBody>
        </p:sp>
        <p:sp>
          <p:nvSpPr>
            <p:cNvPr id="1451026" name="Text Box 18"/>
            <p:cNvSpPr txBox="1">
              <a:spLocks noChangeArrowheads="1"/>
            </p:cNvSpPr>
            <p:nvPr/>
          </p:nvSpPr>
          <p:spPr bwMode="auto">
            <a:xfrm>
              <a:off x="1561" y="2535"/>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3  6  14</a:t>
              </a:r>
            </a:p>
          </p:txBody>
        </p:sp>
        <p:sp>
          <p:nvSpPr>
            <p:cNvPr id="1451027" name="Text Box 19"/>
            <p:cNvSpPr txBox="1">
              <a:spLocks noChangeArrowheads="1"/>
            </p:cNvSpPr>
            <p:nvPr/>
          </p:nvSpPr>
          <p:spPr bwMode="auto">
            <a:xfrm>
              <a:off x="1561" y="2804"/>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4  3  24</a:t>
              </a:r>
            </a:p>
          </p:txBody>
        </p:sp>
        <p:sp>
          <p:nvSpPr>
            <p:cNvPr id="1451028" name="Text Box 20"/>
            <p:cNvSpPr txBox="1">
              <a:spLocks noChangeArrowheads="1"/>
            </p:cNvSpPr>
            <p:nvPr/>
          </p:nvSpPr>
          <p:spPr bwMode="auto">
            <a:xfrm>
              <a:off x="1561" y="3073"/>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5  2  18</a:t>
              </a:r>
            </a:p>
          </p:txBody>
        </p:sp>
        <p:sp>
          <p:nvSpPr>
            <p:cNvPr id="1451029" name="Text Box 21"/>
            <p:cNvSpPr txBox="1">
              <a:spLocks noChangeArrowheads="1"/>
            </p:cNvSpPr>
            <p:nvPr/>
          </p:nvSpPr>
          <p:spPr bwMode="auto">
            <a:xfrm>
              <a:off x="1561" y="3343"/>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6  1  15</a:t>
              </a:r>
            </a:p>
          </p:txBody>
        </p:sp>
        <p:sp>
          <p:nvSpPr>
            <p:cNvPr id="1451030" name="Text Box 22"/>
            <p:cNvSpPr txBox="1">
              <a:spLocks noChangeArrowheads="1"/>
            </p:cNvSpPr>
            <p:nvPr/>
          </p:nvSpPr>
          <p:spPr bwMode="auto">
            <a:xfrm>
              <a:off x="1561" y="3612"/>
              <a:ext cx="1138" cy="327"/>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zh-CN" altLang="zh-CN" sz="2800">
                  <a:solidFill>
                    <a:schemeClr val="tx1"/>
                  </a:solidFill>
                  <a:latin typeface="隶书" pitchFamily="49" charset="-122"/>
                  <a:ea typeface="隶书" pitchFamily="49" charset="-122"/>
                </a:rPr>
                <a:t>6  4  -7</a:t>
              </a:r>
            </a:p>
          </p:txBody>
        </p:sp>
      </p:grpSp>
      <p:grpSp>
        <p:nvGrpSpPr>
          <p:cNvPr id="1451063" name="Group 55"/>
          <p:cNvGrpSpPr>
            <a:grpSpLocks/>
          </p:cNvGrpSpPr>
          <p:nvPr/>
        </p:nvGrpSpPr>
        <p:grpSpPr bwMode="auto">
          <a:xfrm>
            <a:off x="6146800" y="1042988"/>
            <a:ext cx="2743200" cy="5359400"/>
            <a:chOff x="3901" y="657"/>
            <a:chExt cx="1728" cy="3376"/>
          </a:xfrm>
        </p:grpSpPr>
        <p:grpSp>
          <p:nvGrpSpPr>
            <p:cNvPr id="1451041" name="Group 33"/>
            <p:cNvGrpSpPr>
              <a:grpSpLocks/>
            </p:cNvGrpSpPr>
            <p:nvPr/>
          </p:nvGrpSpPr>
          <p:grpSpPr bwMode="auto">
            <a:xfrm>
              <a:off x="3901" y="657"/>
              <a:ext cx="1680" cy="2544"/>
              <a:chOff x="2592" y="720"/>
              <a:chExt cx="1680" cy="2544"/>
            </a:xfrm>
          </p:grpSpPr>
          <p:grpSp>
            <p:nvGrpSpPr>
              <p:cNvPr id="1451042" name="Group 34"/>
              <p:cNvGrpSpPr>
                <a:grpSpLocks/>
              </p:cNvGrpSpPr>
              <p:nvPr/>
            </p:nvGrpSpPr>
            <p:grpSpPr bwMode="auto">
              <a:xfrm>
                <a:off x="3648" y="816"/>
                <a:ext cx="624" cy="2448"/>
                <a:chOff x="4416" y="672"/>
                <a:chExt cx="1056" cy="2448"/>
              </a:xfrm>
            </p:grpSpPr>
            <p:sp>
              <p:nvSpPr>
                <p:cNvPr id="1451043" name="Rectangle 35"/>
                <p:cNvSpPr>
                  <a:spLocks noChangeArrowheads="1"/>
                </p:cNvSpPr>
                <p:nvPr/>
              </p:nvSpPr>
              <p:spPr bwMode="auto">
                <a:xfrm>
                  <a:off x="4416" y="672"/>
                  <a:ext cx="1056" cy="2448"/>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51044" name="Line 36"/>
                <p:cNvSpPr>
                  <a:spLocks noChangeShapeType="1"/>
                </p:cNvSpPr>
                <p:nvPr/>
              </p:nvSpPr>
              <p:spPr bwMode="auto">
                <a:xfrm>
                  <a:off x="4416" y="2352"/>
                  <a:ext cx="1056" cy="0"/>
                </a:xfrm>
                <a:prstGeom prst="line">
                  <a:avLst/>
                </a:prstGeom>
                <a:noFill/>
                <a:ln w="12700" cap="rnd">
                  <a:solidFill>
                    <a:schemeClr val="tx1"/>
                  </a:solidFill>
                  <a:round/>
                  <a:headEnd/>
                  <a:tailEnd/>
                </a:ln>
                <a:effectLst/>
              </p:spPr>
              <p:txBody>
                <a:bodyPr/>
                <a:lstStyle/>
                <a:p>
                  <a:endParaRPr lang="zh-CN" altLang="en-US"/>
                </a:p>
              </p:txBody>
            </p:sp>
            <p:sp>
              <p:nvSpPr>
                <p:cNvPr id="1451045" name="Line 37"/>
                <p:cNvSpPr>
                  <a:spLocks noChangeShapeType="1"/>
                </p:cNvSpPr>
                <p:nvPr/>
              </p:nvSpPr>
              <p:spPr bwMode="auto">
                <a:xfrm>
                  <a:off x="4416" y="2112"/>
                  <a:ext cx="1056" cy="0"/>
                </a:xfrm>
                <a:prstGeom prst="line">
                  <a:avLst/>
                </a:prstGeom>
                <a:noFill/>
                <a:ln w="12700" cap="rnd">
                  <a:solidFill>
                    <a:schemeClr val="tx1"/>
                  </a:solidFill>
                  <a:round/>
                  <a:headEnd/>
                  <a:tailEnd/>
                </a:ln>
                <a:effectLst/>
              </p:spPr>
              <p:txBody>
                <a:bodyPr/>
                <a:lstStyle/>
                <a:p>
                  <a:endParaRPr lang="zh-CN" altLang="en-US"/>
                </a:p>
              </p:txBody>
            </p:sp>
            <p:sp>
              <p:nvSpPr>
                <p:cNvPr id="1451046" name="Line 38"/>
                <p:cNvSpPr>
                  <a:spLocks noChangeShapeType="1"/>
                </p:cNvSpPr>
                <p:nvPr/>
              </p:nvSpPr>
              <p:spPr bwMode="auto">
                <a:xfrm>
                  <a:off x="4416" y="1872"/>
                  <a:ext cx="1056" cy="0"/>
                </a:xfrm>
                <a:prstGeom prst="line">
                  <a:avLst/>
                </a:prstGeom>
                <a:noFill/>
                <a:ln w="12700" cap="rnd">
                  <a:solidFill>
                    <a:schemeClr val="tx1"/>
                  </a:solidFill>
                  <a:round/>
                  <a:headEnd/>
                  <a:tailEnd/>
                </a:ln>
                <a:effectLst/>
              </p:spPr>
              <p:txBody>
                <a:bodyPr/>
                <a:lstStyle/>
                <a:p>
                  <a:endParaRPr lang="zh-CN" altLang="en-US"/>
                </a:p>
              </p:txBody>
            </p:sp>
            <p:sp>
              <p:nvSpPr>
                <p:cNvPr id="1451047" name="Line 39"/>
                <p:cNvSpPr>
                  <a:spLocks noChangeShapeType="1"/>
                </p:cNvSpPr>
                <p:nvPr/>
              </p:nvSpPr>
              <p:spPr bwMode="auto">
                <a:xfrm>
                  <a:off x="4416" y="1632"/>
                  <a:ext cx="1056" cy="0"/>
                </a:xfrm>
                <a:prstGeom prst="line">
                  <a:avLst/>
                </a:prstGeom>
                <a:noFill/>
                <a:ln w="12700" cap="rnd">
                  <a:solidFill>
                    <a:schemeClr val="tx1"/>
                  </a:solidFill>
                  <a:round/>
                  <a:headEnd/>
                  <a:tailEnd/>
                </a:ln>
                <a:effectLst/>
              </p:spPr>
              <p:txBody>
                <a:bodyPr/>
                <a:lstStyle/>
                <a:p>
                  <a:endParaRPr lang="zh-CN" altLang="en-US"/>
                </a:p>
              </p:txBody>
            </p:sp>
            <p:sp>
              <p:nvSpPr>
                <p:cNvPr id="1451048" name="Line 40"/>
                <p:cNvSpPr>
                  <a:spLocks noChangeShapeType="1"/>
                </p:cNvSpPr>
                <p:nvPr/>
              </p:nvSpPr>
              <p:spPr bwMode="auto">
                <a:xfrm>
                  <a:off x="4416" y="1392"/>
                  <a:ext cx="1056" cy="0"/>
                </a:xfrm>
                <a:prstGeom prst="line">
                  <a:avLst/>
                </a:prstGeom>
                <a:noFill/>
                <a:ln w="12700" cap="rnd">
                  <a:solidFill>
                    <a:schemeClr val="tx1"/>
                  </a:solidFill>
                  <a:round/>
                  <a:headEnd/>
                  <a:tailEnd/>
                </a:ln>
                <a:effectLst/>
              </p:spPr>
              <p:txBody>
                <a:bodyPr/>
                <a:lstStyle/>
                <a:p>
                  <a:endParaRPr lang="zh-CN" altLang="en-US"/>
                </a:p>
              </p:txBody>
            </p:sp>
            <p:sp>
              <p:nvSpPr>
                <p:cNvPr id="1451049" name="Line 41"/>
                <p:cNvSpPr>
                  <a:spLocks noChangeShapeType="1"/>
                </p:cNvSpPr>
                <p:nvPr/>
              </p:nvSpPr>
              <p:spPr bwMode="auto">
                <a:xfrm>
                  <a:off x="4416" y="1152"/>
                  <a:ext cx="1056" cy="0"/>
                </a:xfrm>
                <a:prstGeom prst="line">
                  <a:avLst/>
                </a:prstGeom>
                <a:noFill/>
                <a:ln w="12700" cap="rnd">
                  <a:solidFill>
                    <a:schemeClr val="tx1"/>
                  </a:solidFill>
                  <a:round/>
                  <a:headEnd/>
                  <a:tailEnd/>
                </a:ln>
                <a:effectLst/>
              </p:spPr>
              <p:txBody>
                <a:bodyPr/>
                <a:lstStyle/>
                <a:p>
                  <a:endParaRPr lang="zh-CN" altLang="en-US"/>
                </a:p>
              </p:txBody>
            </p:sp>
            <p:sp>
              <p:nvSpPr>
                <p:cNvPr id="1451050" name="Line 42"/>
                <p:cNvSpPr>
                  <a:spLocks noChangeShapeType="1"/>
                </p:cNvSpPr>
                <p:nvPr/>
              </p:nvSpPr>
              <p:spPr bwMode="auto">
                <a:xfrm>
                  <a:off x="4416" y="912"/>
                  <a:ext cx="1056" cy="0"/>
                </a:xfrm>
                <a:prstGeom prst="line">
                  <a:avLst/>
                </a:prstGeom>
                <a:noFill/>
                <a:ln w="12700" cap="rnd">
                  <a:solidFill>
                    <a:schemeClr val="tx1"/>
                  </a:solidFill>
                  <a:round/>
                  <a:headEnd/>
                  <a:tailEnd/>
                </a:ln>
                <a:effectLst/>
              </p:spPr>
              <p:txBody>
                <a:bodyPr/>
                <a:lstStyle/>
                <a:p>
                  <a:endParaRPr lang="zh-CN" altLang="en-US"/>
                </a:p>
              </p:txBody>
            </p:sp>
            <p:sp>
              <p:nvSpPr>
                <p:cNvPr id="1451051" name="Line 43"/>
                <p:cNvSpPr>
                  <a:spLocks noChangeShapeType="1"/>
                </p:cNvSpPr>
                <p:nvPr/>
              </p:nvSpPr>
              <p:spPr bwMode="auto">
                <a:xfrm>
                  <a:off x="4416" y="2592"/>
                  <a:ext cx="1056" cy="0"/>
                </a:xfrm>
                <a:prstGeom prst="line">
                  <a:avLst/>
                </a:prstGeom>
                <a:noFill/>
                <a:ln w="12700" cap="rnd">
                  <a:solidFill>
                    <a:schemeClr val="tx1"/>
                  </a:solidFill>
                  <a:round/>
                  <a:headEnd/>
                  <a:tailEnd/>
                </a:ln>
                <a:effectLst/>
              </p:spPr>
              <p:txBody>
                <a:bodyPr/>
                <a:lstStyle/>
                <a:p>
                  <a:endParaRPr lang="zh-CN" altLang="en-US"/>
                </a:p>
              </p:txBody>
            </p:sp>
            <p:sp>
              <p:nvSpPr>
                <p:cNvPr id="1451052" name="Line 44"/>
                <p:cNvSpPr>
                  <a:spLocks noChangeShapeType="1"/>
                </p:cNvSpPr>
                <p:nvPr/>
              </p:nvSpPr>
              <p:spPr bwMode="auto">
                <a:xfrm>
                  <a:off x="4416" y="2832"/>
                  <a:ext cx="1056" cy="0"/>
                </a:xfrm>
                <a:prstGeom prst="line">
                  <a:avLst/>
                </a:prstGeom>
                <a:noFill/>
                <a:ln w="12700" cap="rnd">
                  <a:solidFill>
                    <a:schemeClr val="tx1"/>
                  </a:solidFill>
                  <a:round/>
                  <a:headEnd/>
                  <a:tailEnd/>
                </a:ln>
                <a:effectLst/>
              </p:spPr>
              <p:txBody>
                <a:bodyPr/>
                <a:lstStyle/>
                <a:p>
                  <a:endParaRPr lang="zh-CN" altLang="en-US"/>
                </a:p>
              </p:txBody>
            </p:sp>
            <p:sp>
              <p:nvSpPr>
                <p:cNvPr id="1451053" name="Line 45"/>
                <p:cNvSpPr>
                  <a:spLocks noChangeShapeType="1"/>
                </p:cNvSpPr>
                <p:nvPr/>
              </p:nvSpPr>
              <p:spPr bwMode="auto">
                <a:xfrm>
                  <a:off x="4944" y="2832"/>
                  <a:ext cx="0" cy="288"/>
                </a:xfrm>
                <a:prstGeom prst="line">
                  <a:avLst/>
                </a:prstGeom>
                <a:noFill/>
                <a:ln w="12700">
                  <a:solidFill>
                    <a:schemeClr val="bg2"/>
                  </a:solidFill>
                  <a:prstDash val="sysDot"/>
                  <a:round/>
                  <a:headEnd/>
                  <a:tailEnd/>
                </a:ln>
                <a:effectLst/>
              </p:spPr>
              <p:txBody>
                <a:bodyPr/>
                <a:lstStyle/>
                <a:p>
                  <a:endParaRPr lang="zh-CN" altLang="en-US"/>
                </a:p>
              </p:txBody>
            </p:sp>
          </p:grpSp>
          <p:sp>
            <p:nvSpPr>
              <p:cNvPr id="1451054" name="Text Box 46"/>
              <p:cNvSpPr txBox="1">
                <a:spLocks noChangeArrowheads="1"/>
              </p:cNvSpPr>
              <p:nvPr/>
            </p:nvSpPr>
            <p:spPr bwMode="auto">
              <a:xfrm>
                <a:off x="3363" y="780"/>
                <a:ext cx="333" cy="1779"/>
              </a:xfrm>
              <a:prstGeom prst="rect">
                <a:avLst/>
              </a:prstGeom>
              <a:noFill/>
              <a:ln w="12700" cap="rnd">
                <a:noFill/>
                <a:miter lim="800000"/>
                <a:headEnd/>
                <a:tailEnd/>
              </a:ln>
              <a:effectLst/>
            </p:spPr>
            <p:txBody>
              <a:bodyPr>
                <a:spAutoFit/>
              </a:bodyPr>
              <a:lstStyle/>
              <a:p>
                <a:pPr algn="ctr">
                  <a:spcBef>
                    <a:spcPct val="0"/>
                  </a:spcBef>
                  <a:buClrTx/>
                  <a:buFontTx/>
                  <a:buNone/>
                </a:pPr>
                <a:r>
                  <a:rPr lang="en-US" altLang="zh-CN" sz="2800">
                    <a:solidFill>
                      <a:schemeClr val="tx1"/>
                    </a:solidFill>
                    <a:latin typeface="宋体" charset="-122"/>
                  </a:rPr>
                  <a:t>1</a:t>
                </a:r>
              </a:p>
              <a:p>
                <a:pPr algn="ctr">
                  <a:spcBef>
                    <a:spcPct val="0"/>
                  </a:spcBef>
                  <a:buClrTx/>
                  <a:buFontTx/>
                  <a:buNone/>
                </a:pPr>
                <a:r>
                  <a:rPr lang="en-US" altLang="zh-CN" sz="2800">
                    <a:solidFill>
                      <a:schemeClr val="tx1"/>
                    </a:solidFill>
                    <a:latin typeface="宋体" charset="-122"/>
                  </a:rPr>
                  <a:t>2</a:t>
                </a:r>
              </a:p>
              <a:p>
                <a:pPr algn="ctr">
                  <a:spcBef>
                    <a:spcPct val="0"/>
                  </a:spcBef>
                  <a:buClrTx/>
                  <a:buFontTx/>
                  <a:buNone/>
                </a:pPr>
                <a:r>
                  <a:rPr lang="en-US" altLang="zh-CN" sz="2800">
                    <a:solidFill>
                      <a:schemeClr val="tx1"/>
                    </a:solidFill>
                    <a:latin typeface="宋体" charset="-122"/>
                  </a:rPr>
                  <a:t>3</a:t>
                </a:r>
              </a:p>
              <a:p>
                <a:pPr algn="ctr">
                  <a:spcBef>
                    <a:spcPct val="0"/>
                  </a:spcBef>
                  <a:buClrTx/>
                  <a:buFontTx/>
                  <a:buNone/>
                </a:pPr>
                <a:r>
                  <a:rPr lang="en-US" altLang="zh-CN" sz="2800">
                    <a:solidFill>
                      <a:schemeClr val="tx1"/>
                    </a:solidFill>
                    <a:latin typeface="宋体" charset="-122"/>
                  </a:rPr>
                  <a:t>4</a:t>
                </a:r>
              </a:p>
              <a:p>
                <a:pPr algn="ctr">
                  <a:spcBef>
                    <a:spcPct val="0"/>
                  </a:spcBef>
                  <a:buClrTx/>
                  <a:buFontTx/>
                  <a:buNone/>
                </a:pPr>
                <a:r>
                  <a:rPr lang="en-US" altLang="zh-CN" sz="2800">
                    <a:solidFill>
                      <a:schemeClr val="tx1"/>
                    </a:solidFill>
                    <a:latin typeface="宋体" charset="-122"/>
                  </a:rPr>
                  <a:t>5</a:t>
                </a:r>
              </a:p>
              <a:p>
                <a:pPr algn="ctr">
                  <a:spcBef>
                    <a:spcPct val="0"/>
                  </a:spcBef>
                  <a:buClrTx/>
                  <a:buFontTx/>
                  <a:buNone/>
                </a:pPr>
                <a:r>
                  <a:rPr lang="en-US" altLang="zh-CN" sz="2800">
                    <a:solidFill>
                      <a:schemeClr val="tx1"/>
                    </a:solidFill>
                    <a:latin typeface="宋体" charset="-122"/>
                  </a:rPr>
                  <a:t>6</a:t>
                </a:r>
              </a:p>
              <a:p>
                <a:pPr algn="ctr">
                  <a:lnSpc>
                    <a:spcPct val="100000"/>
                  </a:lnSpc>
                  <a:spcBef>
                    <a:spcPct val="0"/>
                  </a:spcBef>
                  <a:buClrTx/>
                  <a:buFontTx/>
                  <a:buNone/>
                </a:pPr>
                <a:endParaRPr lang="zh-CN" altLang="en-US" sz="2800">
                  <a:solidFill>
                    <a:schemeClr val="tx1"/>
                  </a:solidFill>
                  <a:latin typeface="宋体" charset="-122"/>
                </a:endParaRPr>
              </a:p>
            </p:txBody>
          </p:sp>
          <p:sp>
            <p:nvSpPr>
              <p:cNvPr id="1451055" name="Text Box 47"/>
              <p:cNvSpPr txBox="1">
                <a:spLocks noChangeArrowheads="1"/>
              </p:cNvSpPr>
              <p:nvPr/>
            </p:nvSpPr>
            <p:spPr bwMode="auto">
              <a:xfrm>
                <a:off x="2592" y="720"/>
                <a:ext cx="960" cy="365"/>
              </a:xfrm>
              <a:prstGeom prst="rect">
                <a:avLst/>
              </a:prstGeom>
              <a:noFill/>
              <a:ln w="12700" cap="rnd">
                <a:noFill/>
                <a:miter lim="800000"/>
                <a:headEnd/>
                <a:tailEnd/>
              </a:ln>
              <a:effectLst/>
            </p:spPr>
            <p:txBody>
              <a:bodyPr>
                <a:spAutoFit/>
              </a:bodyPr>
              <a:lstStyle/>
              <a:p>
                <a:pPr>
                  <a:lnSpc>
                    <a:spcPct val="100000"/>
                  </a:lnSpc>
                  <a:spcBef>
                    <a:spcPct val="50000"/>
                  </a:spcBef>
                  <a:buClrTx/>
                  <a:buFontTx/>
                  <a:buNone/>
                </a:pPr>
                <a:r>
                  <a:rPr lang="en-US" altLang="zh-CN" sz="2800">
                    <a:solidFill>
                      <a:schemeClr val="tx1"/>
                    </a:solidFill>
                    <a:latin typeface="Times New Roman" pitchFamily="18" charset="0"/>
                    <a:ea typeface="隶书" pitchFamily="49" charset="-122"/>
                  </a:rPr>
                  <a:t>M.</a:t>
                </a:r>
                <a:r>
                  <a:rPr lang="en-US" altLang="zh-CN">
                    <a:solidFill>
                      <a:srgbClr val="00FFFF"/>
                    </a:solidFill>
                    <a:latin typeface="Times New Roman" pitchFamily="18" charset="0"/>
                    <a:ea typeface="黑体" pitchFamily="2" charset="-122"/>
                  </a:rPr>
                  <a:t>rpos</a:t>
                </a:r>
                <a:r>
                  <a:rPr lang="en-US" altLang="zh-CN" sz="2800">
                    <a:solidFill>
                      <a:schemeClr val="tx1"/>
                    </a:solidFill>
                    <a:latin typeface="Times New Roman" pitchFamily="18" charset="0"/>
                    <a:ea typeface="隶书" pitchFamily="49" charset="-122"/>
                  </a:rPr>
                  <a:t> </a:t>
                </a:r>
              </a:p>
            </p:txBody>
          </p:sp>
        </p:grpSp>
        <p:grpSp>
          <p:nvGrpSpPr>
            <p:cNvPr id="1451056" name="Group 48"/>
            <p:cNvGrpSpPr>
              <a:grpSpLocks/>
            </p:cNvGrpSpPr>
            <p:nvPr/>
          </p:nvGrpSpPr>
          <p:grpSpPr bwMode="auto">
            <a:xfrm>
              <a:off x="4957" y="3249"/>
              <a:ext cx="624" cy="720"/>
              <a:chOff x="3744" y="3216"/>
              <a:chExt cx="1056" cy="720"/>
            </a:xfrm>
          </p:grpSpPr>
          <p:sp>
            <p:nvSpPr>
              <p:cNvPr id="1451057" name="Rectangle 49"/>
              <p:cNvSpPr>
                <a:spLocks noChangeArrowheads="1"/>
              </p:cNvSpPr>
              <p:nvPr/>
            </p:nvSpPr>
            <p:spPr bwMode="auto">
              <a:xfrm>
                <a:off x="3744" y="3216"/>
                <a:ext cx="1056" cy="720"/>
              </a:xfrm>
              <a:prstGeom prst="rect">
                <a:avLst/>
              </a:prstGeom>
              <a:noFill/>
              <a:ln w="12700" cap="rnd">
                <a:solidFill>
                  <a:schemeClr val="tx1"/>
                </a:solidFill>
                <a:miter lim="800000"/>
                <a:headEnd/>
                <a:tailEnd/>
              </a:ln>
              <a:effectLst/>
            </p:spPr>
            <p:txBody>
              <a:bodyPr wrap="none" anchor="ctr"/>
              <a:lstStyle/>
              <a:p>
                <a:endParaRPr lang="zh-CN" altLang="en-US"/>
              </a:p>
            </p:txBody>
          </p:sp>
          <p:sp>
            <p:nvSpPr>
              <p:cNvPr id="1451058" name="Line 50"/>
              <p:cNvSpPr>
                <a:spLocks noChangeShapeType="1"/>
              </p:cNvSpPr>
              <p:nvPr/>
            </p:nvSpPr>
            <p:spPr bwMode="auto">
              <a:xfrm flipV="1">
                <a:off x="3744" y="3429"/>
                <a:ext cx="1056" cy="0"/>
              </a:xfrm>
              <a:prstGeom prst="line">
                <a:avLst/>
              </a:prstGeom>
              <a:noFill/>
              <a:ln w="12700" cap="rnd">
                <a:solidFill>
                  <a:schemeClr val="tx1"/>
                </a:solidFill>
                <a:round/>
                <a:headEnd/>
                <a:tailEnd/>
              </a:ln>
              <a:effectLst/>
            </p:spPr>
            <p:txBody>
              <a:bodyPr/>
              <a:lstStyle/>
              <a:p>
                <a:endParaRPr lang="zh-CN" altLang="en-US"/>
              </a:p>
            </p:txBody>
          </p:sp>
          <p:sp>
            <p:nvSpPr>
              <p:cNvPr id="1451059" name="Line 51"/>
              <p:cNvSpPr>
                <a:spLocks noChangeShapeType="1"/>
              </p:cNvSpPr>
              <p:nvPr/>
            </p:nvSpPr>
            <p:spPr bwMode="auto">
              <a:xfrm flipV="1">
                <a:off x="3744" y="3670"/>
                <a:ext cx="1056" cy="0"/>
              </a:xfrm>
              <a:prstGeom prst="line">
                <a:avLst/>
              </a:prstGeom>
              <a:noFill/>
              <a:ln w="12700" cap="rnd">
                <a:solidFill>
                  <a:schemeClr val="tx1"/>
                </a:solidFill>
                <a:round/>
                <a:headEnd/>
                <a:tailEnd/>
              </a:ln>
              <a:effectLst/>
            </p:spPr>
            <p:txBody>
              <a:bodyPr/>
              <a:lstStyle/>
              <a:p>
                <a:endParaRPr lang="zh-CN" altLang="en-US"/>
              </a:p>
            </p:txBody>
          </p:sp>
        </p:grpSp>
        <p:sp>
          <p:nvSpPr>
            <p:cNvPr id="1451060" name="Text Box 52"/>
            <p:cNvSpPr txBox="1">
              <a:spLocks noChangeArrowheads="1"/>
            </p:cNvSpPr>
            <p:nvPr/>
          </p:nvSpPr>
          <p:spPr bwMode="auto">
            <a:xfrm>
              <a:off x="4103" y="3249"/>
              <a:ext cx="999" cy="784"/>
            </a:xfrm>
            <a:prstGeom prst="rect">
              <a:avLst/>
            </a:prstGeom>
            <a:noFill/>
            <a:ln w="12700" cap="rnd">
              <a:noFill/>
              <a:miter lim="800000"/>
              <a:headEnd/>
              <a:tailEnd/>
            </a:ln>
            <a:effectLst/>
          </p:spPr>
          <p:txBody>
            <a:bodyPr>
              <a:spAutoFit/>
            </a:bodyPr>
            <a:lstStyle/>
            <a:p>
              <a:pPr algn="ctr">
                <a:spcBef>
                  <a:spcPct val="0"/>
                </a:spcBef>
                <a:buClrTx/>
                <a:buFontTx/>
                <a:buNone/>
              </a:pPr>
              <a:r>
                <a:rPr lang="en-US" altLang="zh-CN" sz="2800">
                  <a:solidFill>
                    <a:schemeClr val="tx1"/>
                  </a:solidFill>
                  <a:latin typeface="Times New Roman" pitchFamily="18" charset="0"/>
                </a:rPr>
                <a:t>M.mu</a:t>
              </a:r>
            </a:p>
            <a:p>
              <a:pPr algn="ctr">
                <a:spcBef>
                  <a:spcPct val="0"/>
                </a:spcBef>
                <a:buClrTx/>
                <a:buFontTx/>
                <a:buNone/>
              </a:pPr>
              <a:r>
                <a:rPr lang="en-US" altLang="zh-CN" sz="2800">
                  <a:solidFill>
                    <a:schemeClr val="tx1"/>
                  </a:solidFill>
                  <a:latin typeface="Times New Roman" pitchFamily="18" charset="0"/>
                </a:rPr>
                <a:t>M.nu</a:t>
              </a:r>
            </a:p>
            <a:p>
              <a:pPr algn="ctr">
                <a:spcBef>
                  <a:spcPct val="0"/>
                </a:spcBef>
                <a:buClrTx/>
                <a:buFontTx/>
                <a:buNone/>
              </a:pPr>
              <a:r>
                <a:rPr lang="en-US" altLang="zh-CN" sz="2800">
                  <a:solidFill>
                    <a:schemeClr val="tx1"/>
                  </a:solidFill>
                  <a:latin typeface="Times New Roman" pitchFamily="18" charset="0"/>
                </a:rPr>
                <a:t>M.tu</a:t>
              </a:r>
            </a:p>
          </p:txBody>
        </p:sp>
        <p:sp>
          <p:nvSpPr>
            <p:cNvPr id="1451061" name="Text Box 53"/>
            <p:cNvSpPr txBox="1">
              <a:spLocks noChangeArrowheads="1"/>
            </p:cNvSpPr>
            <p:nvPr/>
          </p:nvSpPr>
          <p:spPr bwMode="auto">
            <a:xfrm>
              <a:off x="4968" y="3201"/>
              <a:ext cx="661" cy="784"/>
            </a:xfrm>
            <a:prstGeom prst="rect">
              <a:avLst/>
            </a:prstGeom>
            <a:noFill/>
            <a:ln w="12700" cap="rnd">
              <a:noFill/>
              <a:miter lim="800000"/>
              <a:headEnd/>
              <a:tailEnd/>
            </a:ln>
            <a:effectLst/>
          </p:spPr>
          <p:txBody>
            <a:bodyPr>
              <a:spAutoFit/>
            </a:bodyPr>
            <a:lstStyle/>
            <a:p>
              <a:pPr algn="ctr">
                <a:spcBef>
                  <a:spcPct val="0"/>
                </a:spcBef>
                <a:buClrTx/>
                <a:buFontTx/>
                <a:buNone/>
              </a:pPr>
              <a:r>
                <a:rPr lang="en-US" altLang="zh-CN" sz="2800">
                  <a:solidFill>
                    <a:schemeClr val="tx1"/>
                  </a:solidFill>
                  <a:latin typeface="宋体" charset="-122"/>
                </a:rPr>
                <a:t>6</a:t>
              </a:r>
            </a:p>
            <a:p>
              <a:pPr algn="ctr">
                <a:spcBef>
                  <a:spcPct val="0"/>
                </a:spcBef>
                <a:buClrTx/>
                <a:buFontTx/>
                <a:buNone/>
              </a:pPr>
              <a:r>
                <a:rPr lang="en-US" altLang="zh-CN" sz="2800">
                  <a:solidFill>
                    <a:schemeClr val="tx1"/>
                  </a:solidFill>
                  <a:latin typeface="宋体" charset="-122"/>
                </a:rPr>
                <a:t>7</a:t>
              </a:r>
            </a:p>
            <a:p>
              <a:pPr algn="ctr">
                <a:spcBef>
                  <a:spcPct val="0"/>
                </a:spcBef>
                <a:buClrTx/>
                <a:buFontTx/>
                <a:buNone/>
              </a:pPr>
              <a:r>
                <a:rPr lang="en-US" altLang="zh-CN" sz="2800">
                  <a:solidFill>
                    <a:schemeClr val="tx1"/>
                  </a:solidFill>
                  <a:latin typeface="宋体" charset="-122"/>
                </a:rPr>
                <a:t>8</a:t>
              </a:r>
            </a:p>
          </p:txBody>
        </p:sp>
        <p:sp>
          <p:nvSpPr>
            <p:cNvPr id="1451062" name="Text Box 54"/>
            <p:cNvSpPr txBox="1">
              <a:spLocks noChangeArrowheads="1"/>
            </p:cNvSpPr>
            <p:nvPr/>
          </p:nvSpPr>
          <p:spPr bwMode="auto">
            <a:xfrm>
              <a:off x="5107" y="735"/>
              <a:ext cx="324" cy="1510"/>
            </a:xfrm>
            <a:prstGeom prst="rect">
              <a:avLst/>
            </a:prstGeom>
            <a:noFill/>
            <a:ln w="9525" cap="rnd">
              <a:noFill/>
              <a:miter lim="800000"/>
              <a:headEnd/>
              <a:tailEnd/>
            </a:ln>
            <a:effectLst/>
          </p:spPr>
          <p:txBody>
            <a:bodyPr>
              <a:spAutoFit/>
            </a:bodyPr>
            <a:lstStyle/>
            <a:p>
              <a:pPr algn="ctr" eaLnBrk="1" hangingPunct="1">
                <a:spcBef>
                  <a:spcPct val="0"/>
                </a:spcBef>
                <a:buClrTx/>
                <a:buFontTx/>
                <a:buNone/>
              </a:pPr>
              <a:r>
                <a:rPr lang="en-US" altLang="zh-CN" sz="2800">
                  <a:solidFill>
                    <a:schemeClr val="tx1"/>
                  </a:solidFill>
                  <a:latin typeface="Times New Roman" pitchFamily="18" charset="0"/>
                </a:rPr>
                <a:t>1</a:t>
              </a:r>
            </a:p>
            <a:p>
              <a:pPr algn="ctr" eaLnBrk="1" hangingPunct="1">
                <a:spcBef>
                  <a:spcPct val="0"/>
                </a:spcBef>
                <a:buClrTx/>
                <a:buFontTx/>
                <a:buNone/>
              </a:pPr>
              <a:r>
                <a:rPr lang="en-US" altLang="zh-CN" sz="2800">
                  <a:solidFill>
                    <a:schemeClr val="tx1"/>
                  </a:solidFill>
                  <a:latin typeface="Times New Roman" pitchFamily="18" charset="0"/>
                </a:rPr>
                <a:t>0</a:t>
              </a:r>
            </a:p>
            <a:p>
              <a:pPr algn="ctr" eaLnBrk="1" hangingPunct="1">
                <a:spcBef>
                  <a:spcPct val="0"/>
                </a:spcBef>
                <a:buClrTx/>
                <a:buFontTx/>
                <a:buNone/>
              </a:pPr>
              <a:r>
                <a:rPr lang="en-US" altLang="zh-CN" sz="2800">
                  <a:solidFill>
                    <a:schemeClr val="tx1"/>
                  </a:solidFill>
                  <a:latin typeface="Times New Roman" pitchFamily="18" charset="0"/>
                </a:rPr>
                <a:t>3</a:t>
              </a:r>
            </a:p>
            <a:p>
              <a:pPr algn="ctr" eaLnBrk="1" hangingPunct="1">
                <a:spcBef>
                  <a:spcPct val="0"/>
                </a:spcBef>
                <a:buClrTx/>
                <a:buFontTx/>
                <a:buNone/>
              </a:pPr>
              <a:r>
                <a:rPr lang="en-US" altLang="zh-CN" sz="2800">
                  <a:solidFill>
                    <a:schemeClr val="tx1"/>
                  </a:solidFill>
                  <a:latin typeface="Times New Roman" pitchFamily="18" charset="0"/>
                </a:rPr>
                <a:t>5</a:t>
              </a:r>
            </a:p>
            <a:p>
              <a:pPr algn="ctr" eaLnBrk="1" hangingPunct="1">
                <a:spcBef>
                  <a:spcPct val="0"/>
                </a:spcBef>
                <a:buClrTx/>
                <a:buFontTx/>
                <a:buNone/>
              </a:pPr>
              <a:r>
                <a:rPr lang="en-US" altLang="zh-CN" sz="2800">
                  <a:solidFill>
                    <a:schemeClr val="tx1"/>
                  </a:solidFill>
                  <a:latin typeface="Times New Roman" pitchFamily="18" charset="0"/>
                </a:rPr>
                <a:t>6</a:t>
              </a:r>
            </a:p>
            <a:p>
              <a:pPr algn="ctr" eaLnBrk="1" hangingPunct="1">
                <a:spcBef>
                  <a:spcPct val="0"/>
                </a:spcBef>
                <a:buClrTx/>
                <a:buFontTx/>
                <a:buNone/>
              </a:pPr>
              <a:r>
                <a:rPr lang="en-US" altLang="zh-CN" sz="2800">
                  <a:solidFill>
                    <a:schemeClr val="tx1"/>
                  </a:solidFill>
                  <a:latin typeface="Times New Roman" pitchFamily="18" charset="0"/>
                </a:rPr>
                <a:t>7</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1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10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r>
              <a:rPr lang="zh-CN" altLang="en-US"/>
              <a:t>第 </a:t>
            </a:r>
            <a:fld id="{3ADD519D-3E21-4902-90A7-9D311DD473C0}" type="slidenum">
              <a:rPr lang="zh-CN" altLang="en-US" b="1">
                <a:solidFill>
                  <a:srgbClr val="66CCFF"/>
                </a:solidFill>
              </a:rPr>
              <a:pPr/>
              <a:t>64</a:t>
            </a:fld>
            <a:r>
              <a:rPr lang="en-US" altLang="zh-CN" b="1"/>
              <a:t> </a:t>
            </a:r>
            <a:r>
              <a:rPr lang="zh-CN" altLang="en-US"/>
              <a:t>页</a:t>
            </a:r>
            <a:endParaRPr lang="zh-CN" altLang="en-US" sz="1800">
              <a:latin typeface="Arial" charset="0"/>
            </a:endParaRPr>
          </a:p>
        </p:txBody>
      </p:sp>
      <p:sp>
        <p:nvSpPr>
          <p:cNvPr id="1452034" name="Rectangle 2"/>
          <p:cNvSpPr>
            <a:spLocks noGrp="1" noChangeArrowheads="1"/>
          </p:cNvSpPr>
          <p:nvPr>
            <p:ph type="title"/>
          </p:nvPr>
        </p:nvSpPr>
        <p:spPr/>
        <p:txBody>
          <a:bodyPr/>
          <a:lstStyle/>
          <a:p>
            <a:r>
              <a:rPr lang="en-US" altLang="zh-CN" i="0" dirty="0">
                <a:solidFill>
                  <a:srgbClr val="FFFF66"/>
                </a:solidFill>
              </a:rPr>
              <a:t>5.3.2 </a:t>
            </a:r>
            <a:r>
              <a:rPr lang="zh-CN" altLang="en-US" i="0" dirty="0">
                <a:solidFill>
                  <a:srgbClr val="FFFF66"/>
                </a:solidFill>
              </a:rPr>
              <a:t>稀疏矩阵</a:t>
            </a:r>
          </a:p>
        </p:txBody>
      </p:sp>
      <p:sp>
        <p:nvSpPr>
          <p:cNvPr id="1452035" name="Rectangle 3"/>
          <p:cNvSpPr>
            <a:spLocks noGrp="1" noChangeArrowheads="1"/>
          </p:cNvSpPr>
          <p:nvPr>
            <p:ph type="body" idx="1"/>
          </p:nvPr>
        </p:nvSpPr>
        <p:spPr>
          <a:xfrm>
            <a:off x="250825" y="773113"/>
            <a:ext cx="8642350" cy="5716587"/>
          </a:xfrm>
        </p:spPr>
        <p:txBody>
          <a:bodyPr/>
          <a:lstStyle/>
          <a:p>
            <a:pPr marL="0" indent="0">
              <a:spcBef>
                <a:spcPct val="0"/>
              </a:spcBef>
              <a:buClrTx/>
              <a:buSzTx/>
              <a:buFontTx/>
              <a:buNone/>
            </a:pPr>
            <a:r>
              <a:rPr lang="zh-CN" altLang="en-US" sz="3200">
                <a:solidFill>
                  <a:schemeClr val="tx1"/>
                </a:solidFill>
              </a:rPr>
              <a:t>例：给定一组下标，求矩阵</a:t>
            </a:r>
            <a:r>
              <a:rPr lang="zh-CN" altLang="en-US" sz="3200"/>
              <a:t>指定元素的值</a:t>
            </a:r>
          </a:p>
          <a:p>
            <a:pPr marL="0" indent="0">
              <a:lnSpc>
                <a:spcPct val="90000"/>
              </a:lnSpc>
              <a:buFont typeface="Wingdings" pitchFamily="2" charset="2"/>
              <a:buNone/>
            </a:pPr>
            <a:r>
              <a:rPr lang="en-US" altLang="zh-CN" sz="3200">
                <a:solidFill>
                  <a:schemeClr val="tx1"/>
                </a:solidFill>
              </a:rPr>
              <a:t>ElemType value(RLSMatrix M, int r, int c)</a:t>
            </a:r>
          </a:p>
          <a:p>
            <a:pPr marL="0" indent="0">
              <a:lnSpc>
                <a:spcPct val="90000"/>
              </a:lnSpc>
              <a:buFont typeface="Wingdings" pitchFamily="2" charset="2"/>
              <a:buNone/>
            </a:pPr>
            <a:r>
              <a:rPr lang="en-US" altLang="zh-CN" sz="3200">
                <a:solidFill>
                  <a:schemeClr val="tx1"/>
                </a:solidFill>
              </a:rPr>
              <a:t>{</a:t>
            </a:r>
          </a:p>
          <a:p>
            <a:pPr marL="0" indent="0">
              <a:lnSpc>
                <a:spcPct val="90000"/>
              </a:lnSpc>
              <a:buFont typeface="Wingdings" pitchFamily="2" charset="2"/>
              <a:buNone/>
            </a:pPr>
            <a:r>
              <a:rPr lang="en-US" altLang="zh-CN" sz="3200">
                <a:solidFill>
                  <a:schemeClr val="tx1"/>
                </a:solidFill>
              </a:rPr>
              <a:t>   p = M.rpos[r];</a:t>
            </a:r>
          </a:p>
          <a:p>
            <a:pPr marL="0" indent="0">
              <a:lnSpc>
                <a:spcPct val="90000"/>
              </a:lnSpc>
              <a:buFont typeface="Wingdings" pitchFamily="2" charset="2"/>
              <a:buNone/>
            </a:pPr>
            <a:r>
              <a:rPr lang="en-US" altLang="zh-CN" sz="3200">
                <a:solidFill>
                  <a:schemeClr val="tx1"/>
                </a:solidFill>
              </a:rPr>
              <a:t>   while ( M.data[p].i==r &amp;&amp; M.data[p].j &lt; c ) </a:t>
            </a:r>
          </a:p>
          <a:p>
            <a:pPr marL="0" indent="0">
              <a:lnSpc>
                <a:spcPct val="90000"/>
              </a:lnSpc>
              <a:buFont typeface="Wingdings" pitchFamily="2" charset="2"/>
              <a:buNone/>
            </a:pPr>
            <a:r>
              <a:rPr lang="en-US" altLang="zh-CN" sz="3200">
                <a:solidFill>
                  <a:schemeClr val="tx1"/>
                </a:solidFill>
              </a:rPr>
              <a:t>       p++;</a:t>
            </a:r>
          </a:p>
          <a:p>
            <a:pPr marL="0" indent="0">
              <a:lnSpc>
                <a:spcPct val="90000"/>
              </a:lnSpc>
              <a:buFont typeface="Wingdings" pitchFamily="2" charset="2"/>
              <a:buNone/>
            </a:pPr>
            <a:r>
              <a:rPr lang="en-US" altLang="zh-CN" sz="3200">
                <a:solidFill>
                  <a:schemeClr val="tx1"/>
                </a:solidFill>
              </a:rPr>
              <a:t>   if (M.data[p].i==r &amp;&amp; M.data[p].j==c)</a:t>
            </a:r>
          </a:p>
          <a:p>
            <a:pPr marL="0" indent="0">
              <a:lnSpc>
                <a:spcPct val="90000"/>
              </a:lnSpc>
              <a:buFont typeface="Wingdings" pitchFamily="2" charset="2"/>
              <a:buNone/>
            </a:pPr>
            <a:r>
              <a:rPr lang="en-US" altLang="zh-CN" sz="3200">
                <a:solidFill>
                  <a:schemeClr val="tx1"/>
                </a:solidFill>
              </a:rPr>
              <a:t>       return M.data[p].e;</a:t>
            </a:r>
          </a:p>
          <a:p>
            <a:pPr marL="0" indent="0">
              <a:lnSpc>
                <a:spcPct val="90000"/>
              </a:lnSpc>
              <a:buFont typeface="Wingdings" pitchFamily="2" charset="2"/>
              <a:buNone/>
            </a:pPr>
            <a:r>
              <a:rPr lang="en-US" altLang="zh-CN" sz="3200">
                <a:solidFill>
                  <a:schemeClr val="tx1"/>
                </a:solidFill>
              </a:rPr>
              <a:t>   else return 0;</a:t>
            </a:r>
          </a:p>
          <a:p>
            <a:pPr marL="0" indent="0">
              <a:lnSpc>
                <a:spcPct val="90000"/>
              </a:lnSpc>
              <a:buFont typeface="Wingdings" pitchFamily="2" charset="2"/>
              <a:buNone/>
            </a:pPr>
            <a:r>
              <a:rPr lang="en-US" altLang="zh-CN" sz="3200">
                <a:solidFill>
                  <a:schemeClr val="tx1"/>
                </a:solidFill>
              </a:rPr>
              <a:t>} </a:t>
            </a:r>
            <a:r>
              <a:rPr lang="en-US" altLang="zh-CN" sz="3200">
                <a:solidFill>
                  <a:srgbClr val="00FFFF"/>
                </a:solidFill>
              </a:rPr>
              <a:t>//value</a:t>
            </a:r>
            <a:endParaRPr lang="zh-CN" altLang="en-US" sz="3200">
              <a:solidFill>
                <a:srgbClr val="00FFFF"/>
              </a:solidFill>
            </a:endParaRPr>
          </a:p>
        </p:txBody>
      </p:sp>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zh-CN" altLang="en-US" i="0" dirty="0">
                <a:solidFill>
                  <a:srgbClr val="FFFF66"/>
                </a:solidFill>
              </a:rPr>
              <a:t>矩阵的乘法</a:t>
            </a:r>
          </a:p>
        </p:txBody>
      </p:sp>
      <p:sp>
        <p:nvSpPr>
          <p:cNvPr id="216068" name="Text Box 4"/>
          <p:cNvSpPr txBox="1">
            <a:spLocks noChangeArrowheads="1"/>
          </p:cNvSpPr>
          <p:nvPr/>
        </p:nvSpPr>
        <p:spPr bwMode="auto">
          <a:xfrm>
            <a:off x="1143000" y="1676400"/>
            <a:ext cx="1781257" cy="1428083"/>
          </a:xfrm>
          <a:prstGeom prst="rect">
            <a:avLst/>
          </a:prstGeom>
          <a:noFill/>
          <a:ln w="9525">
            <a:noFill/>
            <a:miter lim="800000"/>
            <a:headEnd/>
            <a:tailEnd/>
          </a:ln>
          <a:effectLst/>
        </p:spPr>
        <p:txBody>
          <a:bodyPr wrap="none">
            <a:spAutoFit/>
          </a:bodyPr>
          <a:lstStyle/>
          <a:p>
            <a:pPr marL="457200" indent="-457200" algn="l">
              <a:spcBef>
                <a:spcPct val="20000"/>
              </a:spcBef>
              <a:buFontTx/>
              <a:buAutoNum type="arabicPlain" startAt="3"/>
            </a:pPr>
            <a:r>
              <a:rPr lang="en-US" altLang="zh-CN" sz="2800" dirty="0">
                <a:solidFill>
                  <a:schemeClr val="tx1"/>
                </a:solidFill>
              </a:rPr>
              <a:t>0  0  5</a:t>
            </a:r>
          </a:p>
          <a:p>
            <a:pPr marL="457200" indent="-457200" algn="l">
              <a:spcBef>
                <a:spcPct val="20000"/>
              </a:spcBef>
              <a:buNone/>
            </a:pPr>
            <a:r>
              <a:rPr lang="en-US" altLang="zh-CN" sz="2800" dirty="0">
                <a:solidFill>
                  <a:schemeClr val="tx1"/>
                </a:solidFill>
              </a:rPr>
              <a:t>0  -1  0  0</a:t>
            </a:r>
          </a:p>
          <a:p>
            <a:pPr marL="457200" indent="-457200" algn="l">
              <a:spcBef>
                <a:spcPct val="20000"/>
              </a:spcBef>
              <a:buNone/>
            </a:pPr>
            <a:r>
              <a:rPr lang="en-US" altLang="zh-CN" sz="2800" dirty="0">
                <a:solidFill>
                  <a:schemeClr val="tx1"/>
                </a:solidFill>
              </a:rPr>
              <a:t>2   0  0   0</a:t>
            </a:r>
          </a:p>
        </p:txBody>
      </p:sp>
      <p:sp>
        <p:nvSpPr>
          <p:cNvPr id="216069" name="Text Box 5"/>
          <p:cNvSpPr txBox="1">
            <a:spLocks noChangeArrowheads="1"/>
          </p:cNvSpPr>
          <p:nvPr/>
        </p:nvSpPr>
        <p:spPr bwMode="auto">
          <a:xfrm>
            <a:off x="320675" y="2143125"/>
            <a:ext cx="1066800" cy="535531"/>
          </a:xfrm>
          <a:prstGeom prst="rect">
            <a:avLst/>
          </a:prstGeom>
          <a:noFill/>
          <a:ln w="9525">
            <a:noFill/>
            <a:miter lim="800000"/>
            <a:headEnd/>
            <a:tailEnd/>
          </a:ln>
          <a:effectLst/>
        </p:spPr>
        <p:txBody>
          <a:bodyPr>
            <a:spAutoFit/>
          </a:bodyPr>
          <a:lstStyle/>
          <a:p>
            <a:pPr algn="l">
              <a:spcBef>
                <a:spcPct val="20000"/>
              </a:spcBef>
              <a:buNone/>
            </a:pPr>
            <a:r>
              <a:rPr lang="en-US" altLang="zh-CN" dirty="0">
                <a:solidFill>
                  <a:schemeClr val="tx1"/>
                </a:solidFill>
              </a:rPr>
              <a:t>M=</a:t>
            </a:r>
          </a:p>
        </p:txBody>
      </p:sp>
      <p:sp>
        <p:nvSpPr>
          <p:cNvPr id="216070" name="AutoShape 6"/>
          <p:cNvSpPr>
            <a:spLocks/>
          </p:cNvSpPr>
          <p:nvPr/>
        </p:nvSpPr>
        <p:spPr bwMode="auto">
          <a:xfrm>
            <a:off x="1082675" y="1914525"/>
            <a:ext cx="76200" cy="1143000"/>
          </a:xfrm>
          <a:prstGeom prst="leftBracket">
            <a:avLst>
              <a:gd name="adj" fmla="val 125000"/>
            </a:avLst>
          </a:prstGeom>
          <a:noFill/>
          <a:ln w="9525">
            <a:solidFill>
              <a:schemeClr val="tx1"/>
            </a:solidFill>
            <a:miter lim="800000"/>
            <a:headEnd/>
            <a:tailEnd/>
          </a:ln>
          <a:effectLst/>
        </p:spPr>
        <p:txBody>
          <a:bodyPr wrap="none" anchor="ctr"/>
          <a:lstStyle/>
          <a:p>
            <a:endParaRPr lang="zh-CN" altLang="en-US"/>
          </a:p>
        </p:txBody>
      </p:sp>
      <p:sp>
        <p:nvSpPr>
          <p:cNvPr id="216071" name="AutoShape 7"/>
          <p:cNvSpPr>
            <a:spLocks/>
          </p:cNvSpPr>
          <p:nvPr/>
        </p:nvSpPr>
        <p:spPr bwMode="auto">
          <a:xfrm>
            <a:off x="2682875" y="1914525"/>
            <a:ext cx="76200" cy="1143000"/>
          </a:xfrm>
          <a:prstGeom prst="rightBracket">
            <a:avLst>
              <a:gd name="adj" fmla="val 125000"/>
            </a:avLst>
          </a:prstGeom>
          <a:noFill/>
          <a:ln w="9525">
            <a:solidFill>
              <a:schemeClr val="tx1"/>
            </a:solidFill>
            <a:miter lim="800000"/>
            <a:headEnd/>
            <a:tailEnd/>
          </a:ln>
          <a:effectLst/>
        </p:spPr>
        <p:txBody>
          <a:bodyPr wrap="none" anchor="ctr"/>
          <a:lstStyle/>
          <a:p>
            <a:endParaRPr lang="zh-CN" altLang="en-US"/>
          </a:p>
        </p:txBody>
      </p:sp>
      <p:grpSp>
        <p:nvGrpSpPr>
          <p:cNvPr id="2" name="Group 22"/>
          <p:cNvGrpSpPr>
            <a:grpSpLocks/>
          </p:cNvGrpSpPr>
          <p:nvPr/>
        </p:nvGrpSpPr>
        <p:grpSpPr bwMode="auto">
          <a:xfrm>
            <a:off x="3216275" y="1268413"/>
            <a:ext cx="1828800" cy="1901825"/>
            <a:chOff x="2026" y="960"/>
            <a:chExt cx="1152" cy="1198"/>
          </a:xfrm>
        </p:grpSpPr>
        <p:sp>
          <p:nvSpPr>
            <p:cNvPr id="216072" name="Text Box 8"/>
            <p:cNvSpPr txBox="1">
              <a:spLocks noChangeArrowheads="1"/>
            </p:cNvSpPr>
            <p:nvPr/>
          </p:nvSpPr>
          <p:spPr bwMode="auto">
            <a:xfrm>
              <a:off x="2544" y="960"/>
              <a:ext cx="632" cy="1198"/>
            </a:xfrm>
            <a:prstGeom prst="rect">
              <a:avLst/>
            </a:prstGeom>
            <a:noFill/>
            <a:ln w="9525">
              <a:noFill/>
              <a:miter lim="800000"/>
              <a:headEnd/>
              <a:tailEnd/>
            </a:ln>
            <a:effectLst/>
          </p:spPr>
          <p:txBody>
            <a:bodyPr wrap="none">
              <a:spAutoFit/>
            </a:bodyPr>
            <a:lstStyle/>
            <a:p>
              <a:pPr algn="l">
                <a:spcBef>
                  <a:spcPct val="20000"/>
                </a:spcBef>
                <a:buNone/>
              </a:pPr>
              <a:r>
                <a:rPr lang="en-US" altLang="zh-CN" sz="2800" dirty="0" smtClean="0">
                  <a:solidFill>
                    <a:schemeClr val="tx1"/>
                  </a:solidFill>
                </a:rPr>
                <a:t>0   </a:t>
              </a:r>
              <a:r>
                <a:rPr lang="en-US" altLang="zh-CN" sz="2800" dirty="0">
                  <a:solidFill>
                    <a:schemeClr val="tx1"/>
                  </a:solidFill>
                </a:rPr>
                <a:t>2</a:t>
              </a:r>
            </a:p>
            <a:p>
              <a:pPr algn="l">
                <a:spcBef>
                  <a:spcPct val="20000"/>
                </a:spcBef>
                <a:buNone/>
              </a:pPr>
              <a:r>
                <a:rPr lang="en-US" altLang="zh-CN" sz="2800" dirty="0">
                  <a:solidFill>
                    <a:schemeClr val="tx1"/>
                  </a:solidFill>
                </a:rPr>
                <a:t> 1   0</a:t>
              </a:r>
            </a:p>
            <a:p>
              <a:pPr algn="l">
                <a:spcBef>
                  <a:spcPct val="20000"/>
                </a:spcBef>
                <a:buNone/>
              </a:pPr>
              <a:r>
                <a:rPr lang="en-US" altLang="zh-CN" sz="2800" dirty="0">
                  <a:solidFill>
                    <a:schemeClr val="tx1"/>
                  </a:solidFill>
                </a:rPr>
                <a:t>-2   4</a:t>
              </a:r>
            </a:p>
            <a:p>
              <a:pPr algn="l">
                <a:spcBef>
                  <a:spcPct val="20000"/>
                </a:spcBef>
                <a:buNone/>
              </a:pPr>
              <a:r>
                <a:rPr lang="en-US" altLang="zh-CN" sz="2800" dirty="0">
                  <a:solidFill>
                    <a:schemeClr val="tx1"/>
                  </a:solidFill>
                </a:rPr>
                <a:t> 0   0</a:t>
              </a:r>
            </a:p>
          </p:txBody>
        </p:sp>
        <p:sp>
          <p:nvSpPr>
            <p:cNvPr id="216073" name="Text Box 9"/>
            <p:cNvSpPr txBox="1">
              <a:spLocks noChangeArrowheads="1"/>
            </p:cNvSpPr>
            <p:nvPr/>
          </p:nvSpPr>
          <p:spPr bwMode="auto">
            <a:xfrm>
              <a:off x="2026" y="1398"/>
              <a:ext cx="528" cy="337"/>
            </a:xfrm>
            <a:prstGeom prst="rect">
              <a:avLst/>
            </a:prstGeom>
            <a:noFill/>
            <a:ln w="9525">
              <a:noFill/>
              <a:miter lim="800000"/>
              <a:headEnd/>
              <a:tailEnd/>
            </a:ln>
            <a:effectLst/>
          </p:spPr>
          <p:txBody>
            <a:bodyPr>
              <a:spAutoFit/>
            </a:bodyPr>
            <a:lstStyle/>
            <a:p>
              <a:pPr algn="l">
                <a:buNone/>
              </a:pPr>
              <a:r>
                <a:rPr lang="en-US" altLang="zh-CN" dirty="0">
                  <a:solidFill>
                    <a:schemeClr val="tx1"/>
                  </a:solidFill>
                </a:rPr>
                <a:t>N=</a:t>
              </a:r>
            </a:p>
          </p:txBody>
        </p:sp>
        <p:sp>
          <p:nvSpPr>
            <p:cNvPr id="216074" name="AutoShape 10"/>
            <p:cNvSpPr>
              <a:spLocks/>
            </p:cNvSpPr>
            <p:nvPr/>
          </p:nvSpPr>
          <p:spPr bwMode="auto">
            <a:xfrm>
              <a:off x="2506" y="1158"/>
              <a:ext cx="96" cy="912"/>
            </a:xfrm>
            <a:prstGeom prst="leftBracket">
              <a:avLst>
                <a:gd name="adj" fmla="val 79167"/>
              </a:avLst>
            </a:prstGeom>
            <a:noFill/>
            <a:ln w="9525">
              <a:solidFill>
                <a:schemeClr val="tx1"/>
              </a:solidFill>
              <a:miter lim="800000"/>
              <a:headEnd/>
              <a:tailEnd/>
            </a:ln>
            <a:effectLst/>
          </p:spPr>
          <p:txBody>
            <a:bodyPr wrap="none" anchor="ctr"/>
            <a:lstStyle/>
            <a:p>
              <a:endParaRPr lang="zh-CN" altLang="en-US"/>
            </a:p>
          </p:txBody>
        </p:sp>
        <p:sp>
          <p:nvSpPr>
            <p:cNvPr id="216075" name="AutoShape 11"/>
            <p:cNvSpPr>
              <a:spLocks/>
            </p:cNvSpPr>
            <p:nvPr/>
          </p:nvSpPr>
          <p:spPr bwMode="auto">
            <a:xfrm>
              <a:off x="3082" y="1110"/>
              <a:ext cx="96" cy="960"/>
            </a:xfrm>
            <a:prstGeom prst="rightBracket">
              <a:avLst>
                <a:gd name="adj" fmla="val 83333"/>
              </a:avLst>
            </a:prstGeom>
            <a:noFill/>
            <a:ln w="9525">
              <a:solidFill>
                <a:schemeClr val="tx1"/>
              </a:solidFill>
              <a:miter lim="800000"/>
              <a:headEnd/>
              <a:tailEnd/>
            </a:ln>
            <a:effectLst/>
          </p:spPr>
          <p:txBody>
            <a:bodyPr wrap="none" anchor="ctr"/>
            <a:lstStyle/>
            <a:p>
              <a:endParaRPr lang="zh-CN" altLang="en-US"/>
            </a:p>
          </p:txBody>
        </p:sp>
      </p:grpSp>
      <p:sp>
        <p:nvSpPr>
          <p:cNvPr id="216077" name="Text Box 13"/>
          <p:cNvSpPr txBox="1">
            <a:spLocks noChangeArrowheads="1"/>
          </p:cNvSpPr>
          <p:nvPr/>
        </p:nvSpPr>
        <p:spPr bwMode="auto">
          <a:xfrm>
            <a:off x="7010400" y="1752600"/>
            <a:ext cx="930275" cy="1237262"/>
          </a:xfrm>
          <a:prstGeom prst="rect">
            <a:avLst/>
          </a:prstGeom>
          <a:noFill/>
          <a:ln w="9525">
            <a:noFill/>
            <a:miter lim="800000"/>
            <a:headEnd/>
            <a:tailEnd/>
          </a:ln>
          <a:effectLst/>
        </p:spPr>
        <p:txBody>
          <a:bodyPr>
            <a:spAutoFit/>
          </a:bodyPr>
          <a:lstStyle/>
          <a:p>
            <a:pPr algn="l">
              <a:spcBef>
                <a:spcPct val="20000"/>
              </a:spcBef>
              <a:buNone/>
            </a:pPr>
            <a:r>
              <a:rPr lang="en-US" altLang="zh-CN" sz="2400" dirty="0" smtClean="0">
                <a:solidFill>
                  <a:schemeClr val="tx1"/>
                </a:solidFill>
              </a:rPr>
              <a:t>0   </a:t>
            </a:r>
            <a:r>
              <a:rPr lang="en-US" altLang="zh-CN" sz="2400" dirty="0">
                <a:solidFill>
                  <a:schemeClr val="tx1"/>
                </a:solidFill>
              </a:rPr>
              <a:t>6</a:t>
            </a:r>
          </a:p>
          <a:p>
            <a:pPr algn="l">
              <a:spcBef>
                <a:spcPct val="20000"/>
              </a:spcBef>
              <a:buNone/>
            </a:pPr>
            <a:r>
              <a:rPr lang="en-US" altLang="zh-CN" sz="2400" dirty="0">
                <a:solidFill>
                  <a:schemeClr val="tx1"/>
                </a:solidFill>
              </a:rPr>
              <a:t>-1  </a:t>
            </a:r>
            <a:r>
              <a:rPr lang="en-US" altLang="zh-CN" sz="2400" dirty="0" smtClean="0">
                <a:solidFill>
                  <a:schemeClr val="tx1"/>
                </a:solidFill>
              </a:rPr>
              <a:t>0</a:t>
            </a:r>
            <a:endParaRPr lang="en-US" altLang="zh-CN" sz="2400" dirty="0">
              <a:solidFill>
                <a:schemeClr val="tx1"/>
              </a:solidFill>
            </a:endParaRPr>
          </a:p>
          <a:p>
            <a:pPr algn="l">
              <a:spcBef>
                <a:spcPct val="20000"/>
              </a:spcBef>
              <a:buNone/>
            </a:pPr>
            <a:r>
              <a:rPr lang="en-US" altLang="zh-CN" sz="2400" dirty="0">
                <a:solidFill>
                  <a:schemeClr val="tx1"/>
                </a:solidFill>
              </a:rPr>
              <a:t> 0   4</a:t>
            </a:r>
          </a:p>
        </p:txBody>
      </p:sp>
      <p:sp>
        <p:nvSpPr>
          <p:cNvPr id="216078" name="Text Box 14"/>
          <p:cNvSpPr txBox="1">
            <a:spLocks noChangeArrowheads="1"/>
          </p:cNvSpPr>
          <p:nvPr/>
        </p:nvSpPr>
        <p:spPr bwMode="auto">
          <a:xfrm>
            <a:off x="6111875" y="2286000"/>
            <a:ext cx="1066800" cy="535531"/>
          </a:xfrm>
          <a:prstGeom prst="rect">
            <a:avLst/>
          </a:prstGeom>
          <a:noFill/>
          <a:ln w="9525">
            <a:noFill/>
            <a:miter lim="800000"/>
            <a:headEnd/>
            <a:tailEnd/>
          </a:ln>
          <a:effectLst/>
        </p:spPr>
        <p:txBody>
          <a:bodyPr>
            <a:spAutoFit/>
          </a:bodyPr>
          <a:lstStyle/>
          <a:p>
            <a:pPr algn="l">
              <a:spcBef>
                <a:spcPct val="20000"/>
              </a:spcBef>
              <a:buNone/>
            </a:pPr>
            <a:r>
              <a:rPr lang="en-US" altLang="zh-CN" dirty="0">
                <a:solidFill>
                  <a:schemeClr val="tx1"/>
                </a:solidFill>
              </a:rPr>
              <a:t>Q=</a:t>
            </a:r>
          </a:p>
        </p:txBody>
      </p:sp>
      <p:sp>
        <p:nvSpPr>
          <p:cNvPr id="216079" name="AutoShape 15"/>
          <p:cNvSpPr>
            <a:spLocks/>
          </p:cNvSpPr>
          <p:nvPr/>
        </p:nvSpPr>
        <p:spPr bwMode="auto">
          <a:xfrm>
            <a:off x="6950075" y="1905000"/>
            <a:ext cx="152400" cy="1295400"/>
          </a:xfrm>
          <a:prstGeom prst="leftBracket">
            <a:avLst>
              <a:gd name="adj" fmla="val 70833"/>
            </a:avLst>
          </a:prstGeom>
          <a:noFill/>
          <a:ln w="9525">
            <a:solidFill>
              <a:schemeClr val="tx1"/>
            </a:solidFill>
            <a:miter lim="800000"/>
            <a:headEnd/>
            <a:tailEnd/>
          </a:ln>
          <a:effectLst/>
        </p:spPr>
        <p:txBody>
          <a:bodyPr wrap="none" anchor="ctr"/>
          <a:lstStyle/>
          <a:p>
            <a:endParaRPr lang="zh-CN" altLang="en-US"/>
          </a:p>
        </p:txBody>
      </p:sp>
      <p:sp>
        <p:nvSpPr>
          <p:cNvPr id="216080" name="AutoShape 16"/>
          <p:cNvSpPr>
            <a:spLocks/>
          </p:cNvSpPr>
          <p:nvPr/>
        </p:nvSpPr>
        <p:spPr bwMode="auto">
          <a:xfrm>
            <a:off x="7940675" y="1905000"/>
            <a:ext cx="76200" cy="1371600"/>
          </a:xfrm>
          <a:prstGeom prst="rightBracket">
            <a:avLst>
              <a:gd name="adj" fmla="val 150000"/>
            </a:avLst>
          </a:prstGeom>
          <a:noFill/>
          <a:ln w="9525">
            <a:solidFill>
              <a:schemeClr val="tx1"/>
            </a:solidFill>
            <a:miter lim="800000"/>
            <a:headEnd/>
            <a:tailEnd/>
          </a:ln>
          <a:effectLst/>
        </p:spPr>
        <p:txBody>
          <a:bodyPr wrap="none" anchor="ctr"/>
          <a:lstStyle/>
          <a:p>
            <a:endParaRPr lang="zh-CN" altLang="en-US"/>
          </a:p>
        </p:txBody>
      </p:sp>
      <p:graphicFrame>
        <p:nvGraphicFramePr>
          <p:cNvPr id="216082" name="Object 18"/>
          <p:cNvGraphicFramePr>
            <a:graphicFrameLocks noChangeAspect="1"/>
          </p:cNvGraphicFramePr>
          <p:nvPr/>
        </p:nvGraphicFramePr>
        <p:xfrm>
          <a:off x="1374775" y="3917950"/>
          <a:ext cx="5218113" cy="957263"/>
        </p:xfrm>
        <a:graphic>
          <a:graphicData uri="http://schemas.openxmlformats.org/presentationml/2006/ole">
            <mc:AlternateContent xmlns:mc="http://schemas.openxmlformats.org/markup-compatibility/2006">
              <mc:Choice xmlns:v="urn:schemas-microsoft-com:vml" Requires="v">
                <p:oleObj spid="_x0000_s1465392" name="Equation" r:id="rId3" imgW="1511280" imgH="368280" progId="Equation.DSMT4">
                  <p:embed/>
                </p:oleObj>
              </mc:Choice>
              <mc:Fallback>
                <p:oleObj name="Equation" r:id="rId3" imgW="1511280" imgH="3682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4775" y="3917950"/>
                        <a:ext cx="5218113" cy="9572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6083" name="Text Box 19"/>
          <p:cNvSpPr txBox="1">
            <a:spLocks noChangeArrowheads="1"/>
          </p:cNvSpPr>
          <p:nvPr/>
        </p:nvSpPr>
        <p:spPr bwMode="auto">
          <a:xfrm>
            <a:off x="468313" y="5229225"/>
            <a:ext cx="7920037" cy="480131"/>
          </a:xfrm>
          <a:prstGeom prst="rect">
            <a:avLst/>
          </a:prstGeom>
          <a:noFill/>
          <a:ln w="28575" cap="sq">
            <a:solidFill>
              <a:schemeClr val="tx2"/>
            </a:solidFill>
            <a:miter lim="800000"/>
            <a:headEnd/>
            <a:tailEnd/>
          </a:ln>
          <a:effectLst/>
        </p:spPr>
        <p:txBody>
          <a:bodyPr>
            <a:spAutoFit/>
          </a:bodyPr>
          <a:lstStyle/>
          <a:p>
            <a:pPr algn="l">
              <a:buNone/>
            </a:pPr>
            <a:r>
              <a:rPr lang="zh-CN" altLang="en-US" sz="2800" dirty="0"/>
              <a:t>如果用二维数组</a:t>
            </a:r>
            <a:r>
              <a:rPr lang="zh-CN" altLang="en-US" sz="2800" dirty="0" smtClean="0"/>
              <a:t>存储矩阵，时间复杂度？</a:t>
            </a:r>
            <a:endParaRPr lang="zh-CN" altLang="en-US" sz="2800" dirty="0"/>
          </a:p>
        </p:txBody>
      </p:sp>
      <p:sp>
        <p:nvSpPr>
          <p:cNvPr id="216084" name="Text Box 20"/>
          <p:cNvSpPr txBox="1">
            <a:spLocks noChangeArrowheads="1"/>
          </p:cNvSpPr>
          <p:nvPr/>
        </p:nvSpPr>
        <p:spPr bwMode="auto">
          <a:xfrm>
            <a:off x="1187450" y="3284538"/>
            <a:ext cx="1655763" cy="535531"/>
          </a:xfrm>
          <a:prstGeom prst="rect">
            <a:avLst/>
          </a:prstGeom>
          <a:noFill/>
          <a:ln w="28575" cap="sq">
            <a:noFill/>
            <a:miter lim="800000"/>
            <a:headEnd/>
            <a:tailEnd/>
          </a:ln>
          <a:effectLst/>
        </p:spPr>
        <p:txBody>
          <a:bodyPr>
            <a:spAutoFit/>
          </a:bodyPr>
          <a:lstStyle/>
          <a:p>
            <a:pPr algn="l">
              <a:buNone/>
            </a:pPr>
            <a:r>
              <a:rPr lang="en-US" altLang="zh-CN" dirty="0"/>
              <a:t>m1*n1</a:t>
            </a:r>
          </a:p>
        </p:txBody>
      </p:sp>
      <p:sp>
        <p:nvSpPr>
          <p:cNvPr id="216085" name="Text Box 21"/>
          <p:cNvSpPr txBox="1">
            <a:spLocks noChangeArrowheads="1"/>
          </p:cNvSpPr>
          <p:nvPr/>
        </p:nvSpPr>
        <p:spPr bwMode="auto">
          <a:xfrm>
            <a:off x="3851275" y="3284538"/>
            <a:ext cx="1655763" cy="535531"/>
          </a:xfrm>
          <a:prstGeom prst="rect">
            <a:avLst/>
          </a:prstGeom>
          <a:noFill/>
          <a:ln w="28575" cap="sq">
            <a:noFill/>
            <a:miter lim="800000"/>
            <a:headEnd/>
            <a:tailEnd/>
          </a:ln>
          <a:effectLst/>
        </p:spPr>
        <p:txBody>
          <a:bodyPr>
            <a:spAutoFit/>
          </a:bodyPr>
          <a:lstStyle/>
          <a:p>
            <a:pPr algn="ctr">
              <a:buNone/>
            </a:pPr>
            <a:r>
              <a:rPr lang="en-US" altLang="zh-CN" dirty="0"/>
              <a:t>m2*n2</a:t>
            </a:r>
          </a:p>
        </p:txBody>
      </p:sp>
      <p:sp>
        <p:nvSpPr>
          <p:cNvPr id="216087" name="Text Box 23"/>
          <p:cNvSpPr txBox="1">
            <a:spLocks noChangeArrowheads="1"/>
          </p:cNvSpPr>
          <p:nvPr/>
        </p:nvSpPr>
        <p:spPr bwMode="auto">
          <a:xfrm>
            <a:off x="6588125" y="3284538"/>
            <a:ext cx="1655763" cy="535531"/>
          </a:xfrm>
          <a:prstGeom prst="rect">
            <a:avLst/>
          </a:prstGeom>
          <a:noFill/>
          <a:ln w="28575" cap="sq">
            <a:noFill/>
            <a:miter lim="800000"/>
            <a:headEnd/>
            <a:tailEnd/>
          </a:ln>
          <a:effectLst/>
        </p:spPr>
        <p:txBody>
          <a:bodyPr>
            <a:spAutoFit/>
          </a:bodyPr>
          <a:lstStyle/>
          <a:p>
            <a:pPr algn="ctr">
              <a:buNone/>
            </a:pPr>
            <a:r>
              <a:rPr lang="en-US" altLang="zh-CN" dirty="0"/>
              <a:t>m1*n2</a:t>
            </a:r>
          </a:p>
        </p:txBody>
      </p:sp>
      <p:sp>
        <p:nvSpPr>
          <p:cNvPr id="216088" name="Text Box 24"/>
          <p:cNvSpPr txBox="1">
            <a:spLocks noChangeArrowheads="1"/>
          </p:cNvSpPr>
          <p:nvPr/>
        </p:nvSpPr>
        <p:spPr bwMode="auto">
          <a:xfrm>
            <a:off x="2411413" y="3284538"/>
            <a:ext cx="1655762" cy="535531"/>
          </a:xfrm>
          <a:prstGeom prst="rect">
            <a:avLst/>
          </a:prstGeom>
          <a:noFill/>
          <a:ln w="28575" cap="sq">
            <a:noFill/>
            <a:miter lim="800000"/>
            <a:headEnd/>
            <a:tailEnd/>
          </a:ln>
          <a:effectLst/>
        </p:spPr>
        <p:txBody>
          <a:bodyPr>
            <a:spAutoFit/>
          </a:bodyPr>
          <a:lstStyle/>
          <a:p>
            <a:pPr algn="ctr">
              <a:buNone/>
            </a:pPr>
            <a:r>
              <a:rPr lang="en-US" altLang="zh-CN" dirty="0"/>
              <a:t>n1=m2</a:t>
            </a:r>
          </a:p>
        </p:txBody>
      </p:sp>
      <p:sp>
        <p:nvSpPr>
          <p:cNvPr id="3" name="矩形 2"/>
          <p:cNvSpPr/>
          <p:nvPr/>
        </p:nvSpPr>
        <p:spPr>
          <a:xfrm>
            <a:off x="1120774" y="5709356"/>
            <a:ext cx="7123113" cy="978729"/>
          </a:xfrm>
          <a:prstGeom prst="rect">
            <a:avLst/>
          </a:prstGeom>
        </p:spPr>
        <p:txBody>
          <a:bodyPr wrap="square">
            <a:spAutoFit/>
          </a:bodyPr>
          <a:lstStyle/>
          <a:p>
            <a:pPr>
              <a:buNone/>
            </a:pPr>
            <a:r>
              <a:rPr lang="zh-CN" altLang="en-US" dirty="0">
                <a:solidFill>
                  <a:srgbClr val="00FFFF"/>
                </a:solidFill>
              </a:rPr>
              <a:t>算法包含三重</a:t>
            </a:r>
            <a:r>
              <a:rPr lang="zh-CN" altLang="en-US" dirty="0" smtClean="0">
                <a:solidFill>
                  <a:srgbClr val="00FFFF"/>
                </a:solidFill>
              </a:rPr>
              <a:t>循环，进行</a:t>
            </a:r>
            <a:r>
              <a:rPr lang="en-US" altLang="zh-CN" dirty="0">
                <a:solidFill>
                  <a:srgbClr val="00FFFF"/>
                </a:solidFill>
              </a:rPr>
              <a:t>m1*n2*n1</a:t>
            </a:r>
            <a:r>
              <a:rPr lang="zh-CN" altLang="en-US" dirty="0">
                <a:solidFill>
                  <a:srgbClr val="00FFFF"/>
                </a:solidFill>
              </a:rPr>
              <a:t>次乘法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88"/>
                                        </p:tgtEl>
                                        <p:attrNameLst>
                                          <p:attrName>style.visibility</p:attrName>
                                        </p:attrNameLst>
                                      </p:cBhvr>
                                      <p:to>
                                        <p:strVal val="visible"/>
                                      </p:to>
                                    </p:set>
                                    <p:anim calcmode="lin" valueType="num">
                                      <p:cBhvr additive="base">
                                        <p:cTn id="7" dur="500" fill="hold"/>
                                        <p:tgtEl>
                                          <p:spTgt spid="216088"/>
                                        </p:tgtEl>
                                        <p:attrNameLst>
                                          <p:attrName>ppt_x</p:attrName>
                                        </p:attrNameLst>
                                      </p:cBhvr>
                                      <p:tavLst>
                                        <p:tav tm="0">
                                          <p:val>
                                            <p:strVal val="#ppt_x"/>
                                          </p:val>
                                        </p:tav>
                                        <p:tav tm="100000">
                                          <p:val>
                                            <p:strVal val="#ppt_x"/>
                                          </p:val>
                                        </p:tav>
                                      </p:tavLst>
                                    </p:anim>
                                    <p:anim calcmode="lin" valueType="num">
                                      <p:cBhvr additive="base">
                                        <p:cTn id="8" dur="500" fill="hold"/>
                                        <p:tgtEl>
                                          <p:spTgt spid="2160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6087"/>
                                        </p:tgtEl>
                                        <p:attrNameLst>
                                          <p:attrName>style.visibility</p:attrName>
                                        </p:attrNameLst>
                                      </p:cBhvr>
                                      <p:to>
                                        <p:strVal val="visible"/>
                                      </p:to>
                                    </p:set>
                                    <p:anim calcmode="lin" valueType="num">
                                      <p:cBhvr additive="base">
                                        <p:cTn id="13" dur="500" fill="hold"/>
                                        <p:tgtEl>
                                          <p:spTgt spid="216087"/>
                                        </p:tgtEl>
                                        <p:attrNameLst>
                                          <p:attrName>ppt_x</p:attrName>
                                        </p:attrNameLst>
                                      </p:cBhvr>
                                      <p:tavLst>
                                        <p:tav tm="0">
                                          <p:val>
                                            <p:strVal val="#ppt_x"/>
                                          </p:val>
                                        </p:tav>
                                        <p:tav tm="100000">
                                          <p:val>
                                            <p:strVal val="#ppt_x"/>
                                          </p:val>
                                        </p:tav>
                                      </p:tavLst>
                                    </p:anim>
                                    <p:anim calcmode="lin" valueType="num">
                                      <p:cBhvr additive="base">
                                        <p:cTn id="14" dur="500" fill="hold"/>
                                        <p:tgtEl>
                                          <p:spTgt spid="2160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6082"/>
                                        </p:tgtEl>
                                        <p:attrNameLst>
                                          <p:attrName>style.visibility</p:attrName>
                                        </p:attrNameLst>
                                      </p:cBhvr>
                                      <p:to>
                                        <p:strVal val="visible"/>
                                      </p:to>
                                    </p:set>
                                    <p:anim calcmode="lin" valueType="num">
                                      <p:cBhvr additive="base">
                                        <p:cTn id="19" dur="500" fill="hold"/>
                                        <p:tgtEl>
                                          <p:spTgt spid="216082"/>
                                        </p:tgtEl>
                                        <p:attrNameLst>
                                          <p:attrName>ppt_x</p:attrName>
                                        </p:attrNameLst>
                                      </p:cBhvr>
                                      <p:tavLst>
                                        <p:tav tm="0">
                                          <p:val>
                                            <p:strVal val="0-#ppt_w/2"/>
                                          </p:val>
                                        </p:tav>
                                        <p:tav tm="100000">
                                          <p:val>
                                            <p:strVal val="#ppt_x"/>
                                          </p:val>
                                        </p:tav>
                                      </p:tavLst>
                                    </p:anim>
                                    <p:anim calcmode="lin" valueType="num">
                                      <p:cBhvr additive="base">
                                        <p:cTn id="20" dur="500" fill="hold"/>
                                        <p:tgtEl>
                                          <p:spTgt spid="21608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6083"/>
                                        </p:tgtEl>
                                        <p:attrNameLst>
                                          <p:attrName>style.visibility</p:attrName>
                                        </p:attrNameLst>
                                      </p:cBhvr>
                                      <p:to>
                                        <p:strVal val="visible"/>
                                      </p:to>
                                    </p:set>
                                    <p:anim calcmode="lin" valueType="num">
                                      <p:cBhvr additive="base">
                                        <p:cTn id="25" dur="500" fill="hold"/>
                                        <p:tgtEl>
                                          <p:spTgt spid="216083"/>
                                        </p:tgtEl>
                                        <p:attrNameLst>
                                          <p:attrName>ppt_x</p:attrName>
                                        </p:attrNameLst>
                                      </p:cBhvr>
                                      <p:tavLst>
                                        <p:tav tm="0">
                                          <p:val>
                                            <p:strVal val="0-#ppt_w/2"/>
                                          </p:val>
                                        </p:tav>
                                        <p:tav tm="100000">
                                          <p:val>
                                            <p:strVal val="#ppt_x"/>
                                          </p:val>
                                        </p:tav>
                                      </p:tavLst>
                                    </p:anim>
                                    <p:anim calcmode="lin" valueType="num">
                                      <p:cBhvr additive="base">
                                        <p:cTn id="26" dur="500" fill="hold"/>
                                        <p:tgtEl>
                                          <p:spTgt spid="21608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3" grpId="0" animBg="1" autoUpdateAnimBg="0"/>
      <p:bldP spid="216087" grpId="0"/>
      <p:bldP spid="216088"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zh-CN" altLang="en-US" dirty="0"/>
              <a:t>用</a:t>
            </a:r>
            <a:r>
              <a:rPr lang="zh-CN" altLang="en-US" dirty="0">
                <a:solidFill>
                  <a:srgbClr val="FFFF00"/>
                </a:solidFill>
              </a:rPr>
              <a:t>带行表三元组</a:t>
            </a:r>
            <a:r>
              <a:rPr lang="zh-CN" altLang="en-US" dirty="0"/>
              <a:t>表示矩阵时的算法</a:t>
            </a:r>
          </a:p>
        </p:txBody>
      </p:sp>
      <p:grpSp>
        <p:nvGrpSpPr>
          <p:cNvPr id="2" name="Group 33"/>
          <p:cNvGrpSpPr>
            <a:grpSpLocks/>
          </p:cNvGrpSpPr>
          <p:nvPr/>
        </p:nvGrpSpPr>
        <p:grpSpPr bwMode="auto">
          <a:xfrm>
            <a:off x="396875" y="1412874"/>
            <a:ext cx="2438400" cy="1381125"/>
            <a:chOff x="250" y="1008"/>
            <a:chExt cx="1536" cy="870"/>
          </a:xfrm>
        </p:grpSpPr>
        <p:sp>
          <p:nvSpPr>
            <p:cNvPr id="217092" name="Text Box 4"/>
            <p:cNvSpPr txBox="1">
              <a:spLocks noChangeArrowheads="1"/>
            </p:cNvSpPr>
            <p:nvPr/>
          </p:nvSpPr>
          <p:spPr bwMode="auto">
            <a:xfrm>
              <a:off x="768" y="1008"/>
              <a:ext cx="977" cy="779"/>
            </a:xfrm>
            <a:prstGeom prst="rect">
              <a:avLst/>
            </a:prstGeom>
            <a:noFill/>
            <a:ln w="9525">
              <a:noFill/>
              <a:miter lim="800000"/>
              <a:headEnd/>
              <a:tailEnd/>
            </a:ln>
            <a:effectLst/>
          </p:spPr>
          <p:txBody>
            <a:bodyPr wrap="none">
              <a:spAutoFit/>
            </a:bodyPr>
            <a:lstStyle/>
            <a:p>
              <a:pPr marL="457200" indent="-457200" algn="l">
                <a:spcBef>
                  <a:spcPct val="20000"/>
                </a:spcBef>
                <a:buFontTx/>
                <a:buAutoNum type="arabicPlain" startAt="3"/>
              </a:pPr>
              <a:r>
                <a:rPr lang="en-US" altLang="zh-CN" sz="2400" dirty="0">
                  <a:solidFill>
                    <a:schemeClr val="tx1"/>
                  </a:solidFill>
                </a:rPr>
                <a:t>0  0  5</a:t>
              </a:r>
            </a:p>
            <a:p>
              <a:pPr marL="457200" indent="-457200" algn="l">
                <a:spcBef>
                  <a:spcPct val="20000"/>
                </a:spcBef>
                <a:buNone/>
              </a:pPr>
              <a:r>
                <a:rPr lang="en-US" altLang="zh-CN" sz="2400" dirty="0">
                  <a:solidFill>
                    <a:schemeClr val="tx1"/>
                  </a:solidFill>
                </a:rPr>
                <a:t>0  -1  0  0</a:t>
              </a:r>
            </a:p>
            <a:p>
              <a:pPr marL="457200" indent="-457200" algn="l">
                <a:spcBef>
                  <a:spcPct val="20000"/>
                </a:spcBef>
                <a:buNone/>
              </a:pPr>
              <a:r>
                <a:rPr lang="en-US" altLang="zh-CN" sz="2400" dirty="0">
                  <a:solidFill>
                    <a:schemeClr val="tx1"/>
                  </a:solidFill>
                </a:rPr>
                <a:t>2   0  0   0</a:t>
              </a:r>
            </a:p>
          </p:txBody>
        </p:sp>
        <p:sp>
          <p:nvSpPr>
            <p:cNvPr id="217093" name="Text Box 5"/>
            <p:cNvSpPr txBox="1">
              <a:spLocks noChangeArrowheads="1"/>
            </p:cNvSpPr>
            <p:nvPr/>
          </p:nvSpPr>
          <p:spPr bwMode="auto">
            <a:xfrm>
              <a:off x="250" y="1302"/>
              <a:ext cx="672" cy="302"/>
            </a:xfrm>
            <a:prstGeom prst="rect">
              <a:avLst/>
            </a:prstGeom>
            <a:noFill/>
            <a:ln w="9525">
              <a:noFill/>
              <a:miter lim="800000"/>
              <a:headEnd/>
              <a:tailEnd/>
            </a:ln>
            <a:effectLst/>
          </p:spPr>
          <p:txBody>
            <a:bodyPr>
              <a:spAutoFit/>
            </a:bodyPr>
            <a:lstStyle/>
            <a:p>
              <a:pPr algn="l">
                <a:spcBef>
                  <a:spcPct val="20000"/>
                </a:spcBef>
                <a:buNone/>
              </a:pPr>
              <a:r>
                <a:rPr lang="en-US" altLang="zh-CN" sz="2800" dirty="0">
                  <a:solidFill>
                    <a:schemeClr val="tx1"/>
                  </a:solidFill>
                </a:rPr>
                <a:t>M=</a:t>
              </a:r>
            </a:p>
          </p:txBody>
        </p:sp>
        <p:sp>
          <p:nvSpPr>
            <p:cNvPr id="217094" name="AutoShape 6"/>
            <p:cNvSpPr>
              <a:spLocks/>
            </p:cNvSpPr>
            <p:nvPr/>
          </p:nvSpPr>
          <p:spPr bwMode="auto">
            <a:xfrm>
              <a:off x="730" y="1158"/>
              <a:ext cx="48" cy="720"/>
            </a:xfrm>
            <a:prstGeom prst="leftBracket">
              <a:avLst>
                <a:gd name="adj" fmla="val 125000"/>
              </a:avLst>
            </a:prstGeom>
            <a:noFill/>
            <a:ln w="9525">
              <a:solidFill>
                <a:schemeClr val="tx1"/>
              </a:solidFill>
              <a:miter lim="800000"/>
              <a:headEnd/>
              <a:tailEnd/>
            </a:ln>
            <a:effectLst/>
          </p:spPr>
          <p:txBody>
            <a:bodyPr wrap="none" anchor="ctr"/>
            <a:lstStyle/>
            <a:p>
              <a:endParaRPr lang="zh-CN" altLang="en-US"/>
            </a:p>
          </p:txBody>
        </p:sp>
        <p:sp>
          <p:nvSpPr>
            <p:cNvPr id="217095" name="AutoShape 7"/>
            <p:cNvSpPr>
              <a:spLocks/>
            </p:cNvSpPr>
            <p:nvPr/>
          </p:nvSpPr>
          <p:spPr bwMode="auto">
            <a:xfrm>
              <a:off x="1738" y="1158"/>
              <a:ext cx="48" cy="720"/>
            </a:xfrm>
            <a:prstGeom prst="rightBracket">
              <a:avLst>
                <a:gd name="adj" fmla="val 125000"/>
              </a:avLst>
            </a:prstGeom>
            <a:noFill/>
            <a:ln w="9525">
              <a:solidFill>
                <a:schemeClr val="tx1"/>
              </a:solidFill>
              <a:miter lim="800000"/>
              <a:headEnd/>
              <a:tailEnd/>
            </a:ln>
            <a:effectLst/>
          </p:spPr>
          <p:txBody>
            <a:bodyPr wrap="none" anchor="ctr"/>
            <a:lstStyle/>
            <a:p>
              <a:endParaRPr lang="zh-CN" altLang="en-US"/>
            </a:p>
          </p:txBody>
        </p:sp>
      </p:grpSp>
      <p:grpSp>
        <p:nvGrpSpPr>
          <p:cNvPr id="3" name="Group 34"/>
          <p:cNvGrpSpPr>
            <a:grpSpLocks/>
          </p:cNvGrpSpPr>
          <p:nvPr/>
        </p:nvGrpSpPr>
        <p:grpSpPr bwMode="auto">
          <a:xfrm>
            <a:off x="3292475" y="1125538"/>
            <a:ext cx="1828800" cy="1762125"/>
            <a:chOff x="2074" y="912"/>
            <a:chExt cx="1152" cy="1110"/>
          </a:xfrm>
        </p:grpSpPr>
        <p:sp>
          <p:nvSpPr>
            <p:cNvPr id="217096" name="Text Box 8"/>
            <p:cNvSpPr txBox="1">
              <a:spLocks noChangeArrowheads="1"/>
            </p:cNvSpPr>
            <p:nvPr/>
          </p:nvSpPr>
          <p:spPr bwMode="auto">
            <a:xfrm>
              <a:off x="2592" y="912"/>
              <a:ext cx="558" cy="1035"/>
            </a:xfrm>
            <a:prstGeom prst="rect">
              <a:avLst/>
            </a:prstGeom>
            <a:noFill/>
            <a:ln w="9525">
              <a:noFill/>
              <a:miter lim="800000"/>
              <a:headEnd/>
              <a:tailEnd/>
            </a:ln>
            <a:effectLst/>
          </p:spPr>
          <p:txBody>
            <a:bodyPr wrap="none">
              <a:spAutoFit/>
            </a:bodyPr>
            <a:lstStyle/>
            <a:p>
              <a:pPr algn="l">
                <a:spcBef>
                  <a:spcPct val="20000"/>
                </a:spcBef>
                <a:buNone/>
              </a:pPr>
              <a:r>
                <a:rPr lang="en-US" altLang="zh-CN" sz="2400" dirty="0" smtClean="0">
                  <a:solidFill>
                    <a:schemeClr val="tx1"/>
                  </a:solidFill>
                </a:rPr>
                <a:t>0   </a:t>
              </a:r>
              <a:r>
                <a:rPr lang="en-US" altLang="zh-CN" sz="2400" dirty="0">
                  <a:solidFill>
                    <a:schemeClr val="tx1"/>
                  </a:solidFill>
                </a:rPr>
                <a:t>2</a:t>
              </a:r>
            </a:p>
            <a:p>
              <a:pPr algn="l">
                <a:spcBef>
                  <a:spcPct val="20000"/>
                </a:spcBef>
                <a:buNone/>
              </a:pPr>
              <a:r>
                <a:rPr lang="en-US" altLang="zh-CN" sz="2400" dirty="0" smtClean="0">
                  <a:solidFill>
                    <a:schemeClr val="tx1"/>
                  </a:solidFill>
                </a:rPr>
                <a:t>1   </a:t>
              </a:r>
              <a:r>
                <a:rPr lang="en-US" altLang="zh-CN" sz="2400" dirty="0">
                  <a:solidFill>
                    <a:schemeClr val="tx1"/>
                  </a:solidFill>
                </a:rPr>
                <a:t>0</a:t>
              </a:r>
            </a:p>
            <a:p>
              <a:pPr algn="l">
                <a:spcBef>
                  <a:spcPct val="20000"/>
                </a:spcBef>
                <a:buNone/>
              </a:pPr>
              <a:r>
                <a:rPr lang="en-US" altLang="zh-CN" sz="2400" dirty="0">
                  <a:solidFill>
                    <a:schemeClr val="tx1"/>
                  </a:solidFill>
                </a:rPr>
                <a:t>-2   4</a:t>
              </a:r>
            </a:p>
            <a:p>
              <a:pPr algn="l">
                <a:spcBef>
                  <a:spcPct val="20000"/>
                </a:spcBef>
                <a:buNone/>
              </a:pPr>
              <a:r>
                <a:rPr lang="en-US" altLang="zh-CN" sz="2400" dirty="0">
                  <a:solidFill>
                    <a:schemeClr val="tx1"/>
                  </a:solidFill>
                </a:rPr>
                <a:t> 0   0</a:t>
              </a:r>
            </a:p>
          </p:txBody>
        </p:sp>
        <p:sp>
          <p:nvSpPr>
            <p:cNvPr id="217097" name="Text Box 9"/>
            <p:cNvSpPr txBox="1">
              <a:spLocks noChangeArrowheads="1"/>
            </p:cNvSpPr>
            <p:nvPr/>
          </p:nvSpPr>
          <p:spPr bwMode="auto">
            <a:xfrm>
              <a:off x="2074" y="1350"/>
              <a:ext cx="528" cy="302"/>
            </a:xfrm>
            <a:prstGeom prst="rect">
              <a:avLst/>
            </a:prstGeom>
            <a:noFill/>
            <a:ln w="9525">
              <a:noFill/>
              <a:miter lim="800000"/>
              <a:headEnd/>
              <a:tailEnd/>
            </a:ln>
            <a:effectLst/>
          </p:spPr>
          <p:txBody>
            <a:bodyPr>
              <a:spAutoFit/>
            </a:bodyPr>
            <a:lstStyle/>
            <a:p>
              <a:pPr algn="l">
                <a:buNone/>
              </a:pPr>
              <a:r>
                <a:rPr lang="en-US" altLang="zh-CN" sz="2800" dirty="0">
                  <a:solidFill>
                    <a:schemeClr val="tx1"/>
                  </a:solidFill>
                </a:rPr>
                <a:t>N=</a:t>
              </a:r>
            </a:p>
          </p:txBody>
        </p:sp>
        <p:sp>
          <p:nvSpPr>
            <p:cNvPr id="217098" name="AutoShape 10"/>
            <p:cNvSpPr>
              <a:spLocks/>
            </p:cNvSpPr>
            <p:nvPr/>
          </p:nvSpPr>
          <p:spPr bwMode="auto">
            <a:xfrm>
              <a:off x="2554" y="1110"/>
              <a:ext cx="96" cy="912"/>
            </a:xfrm>
            <a:prstGeom prst="leftBracket">
              <a:avLst>
                <a:gd name="adj" fmla="val 79167"/>
              </a:avLst>
            </a:prstGeom>
            <a:noFill/>
            <a:ln w="9525">
              <a:solidFill>
                <a:schemeClr val="tx1"/>
              </a:solidFill>
              <a:miter lim="800000"/>
              <a:headEnd/>
              <a:tailEnd/>
            </a:ln>
            <a:effectLst/>
          </p:spPr>
          <p:txBody>
            <a:bodyPr wrap="none" anchor="ctr"/>
            <a:lstStyle/>
            <a:p>
              <a:endParaRPr lang="zh-CN" altLang="en-US"/>
            </a:p>
          </p:txBody>
        </p:sp>
        <p:sp>
          <p:nvSpPr>
            <p:cNvPr id="217099" name="AutoShape 11"/>
            <p:cNvSpPr>
              <a:spLocks/>
            </p:cNvSpPr>
            <p:nvPr/>
          </p:nvSpPr>
          <p:spPr bwMode="auto">
            <a:xfrm>
              <a:off x="3130" y="1062"/>
              <a:ext cx="96" cy="960"/>
            </a:xfrm>
            <a:prstGeom prst="rightBracket">
              <a:avLst>
                <a:gd name="adj" fmla="val 83333"/>
              </a:avLst>
            </a:prstGeom>
            <a:noFill/>
            <a:ln w="9525">
              <a:solidFill>
                <a:schemeClr val="tx1"/>
              </a:solidFill>
              <a:miter lim="800000"/>
              <a:headEnd/>
              <a:tailEnd/>
            </a:ln>
            <a:effectLst/>
          </p:spPr>
          <p:txBody>
            <a:bodyPr wrap="none" anchor="ctr"/>
            <a:lstStyle/>
            <a:p>
              <a:endParaRPr lang="zh-CN" altLang="en-US"/>
            </a:p>
          </p:txBody>
        </p:sp>
      </p:grpSp>
      <p:grpSp>
        <p:nvGrpSpPr>
          <p:cNvPr id="4" name="Group 35"/>
          <p:cNvGrpSpPr>
            <a:grpSpLocks/>
          </p:cNvGrpSpPr>
          <p:nvPr/>
        </p:nvGrpSpPr>
        <p:grpSpPr bwMode="auto">
          <a:xfrm>
            <a:off x="6188075" y="1412875"/>
            <a:ext cx="1905000" cy="1524000"/>
            <a:chOff x="3898" y="1056"/>
            <a:chExt cx="1200" cy="960"/>
          </a:xfrm>
        </p:grpSpPr>
        <p:sp>
          <p:nvSpPr>
            <p:cNvPr id="217100" name="Text Box 12"/>
            <p:cNvSpPr txBox="1">
              <a:spLocks noChangeArrowheads="1"/>
            </p:cNvSpPr>
            <p:nvPr/>
          </p:nvSpPr>
          <p:spPr bwMode="auto">
            <a:xfrm>
              <a:off x="4464" y="1056"/>
              <a:ext cx="586" cy="779"/>
            </a:xfrm>
            <a:prstGeom prst="rect">
              <a:avLst/>
            </a:prstGeom>
            <a:noFill/>
            <a:ln w="9525">
              <a:noFill/>
              <a:miter lim="800000"/>
              <a:headEnd/>
              <a:tailEnd/>
            </a:ln>
            <a:effectLst/>
          </p:spPr>
          <p:txBody>
            <a:bodyPr>
              <a:spAutoFit/>
            </a:bodyPr>
            <a:lstStyle/>
            <a:p>
              <a:pPr algn="l">
                <a:spcBef>
                  <a:spcPct val="20000"/>
                </a:spcBef>
                <a:buNone/>
              </a:pPr>
              <a:r>
                <a:rPr lang="en-US" altLang="zh-CN" sz="2400" dirty="0" smtClean="0">
                  <a:solidFill>
                    <a:schemeClr val="tx1"/>
                  </a:solidFill>
                </a:rPr>
                <a:t>0   </a:t>
              </a:r>
              <a:r>
                <a:rPr lang="en-US" altLang="zh-CN" sz="2400" dirty="0">
                  <a:solidFill>
                    <a:schemeClr val="tx1"/>
                  </a:solidFill>
                </a:rPr>
                <a:t>6</a:t>
              </a:r>
            </a:p>
            <a:p>
              <a:pPr algn="l">
                <a:spcBef>
                  <a:spcPct val="20000"/>
                </a:spcBef>
                <a:buNone/>
              </a:pPr>
              <a:r>
                <a:rPr lang="en-US" altLang="zh-CN" sz="2400" dirty="0">
                  <a:solidFill>
                    <a:schemeClr val="tx1"/>
                  </a:solidFill>
                </a:rPr>
                <a:t>-1   0</a:t>
              </a:r>
            </a:p>
            <a:p>
              <a:pPr algn="l">
                <a:spcBef>
                  <a:spcPct val="20000"/>
                </a:spcBef>
                <a:buNone/>
              </a:pPr>
              <a:r>
                <a:rPr lang="en-US" altLang="zh-CN" sz="2400" dirty="0">
                  <a:solidFill>
                    <a:schemeClr val="tx1"/>
                  </a:solidFill>
                </a:rPr>
                <a:t> 0   4</a:t>
              </a:r>
            </a:p>
          </p:txBody>
        </p:sp>
        <p:sp>
          <p:nvSpPr>
            <p:cNvPr id="217101" name="Text Box 13"/>
            <p:cNvSpPr txBox="1">
              <a:spLocks noChangeArrowheads="1"/>
            </p:cNvSpPr>
            <p:nvPr/>
          </p:nvSpPr>
          <p:spPr bwMode="auto">
            <a:xfrm>
              <a:off x="3898" y="1392"/>
              <a:ext cx="672" cy="302"/>
            </a:xfrm>
            <a:prstGeom prst="rect">
              <a:avLst/>
            </a:prstGeom>
            <a:noFill/>
            <a:ln w="9525">
              <a:noFill/>
              <a:miter lim="800000"/>
              <a:headEnd/>
              <a:tailEnd/>
            </a:ln>
            <a:effectLst/>
          </p:spPr>
          <p:txBody>
            <a:bodyPr>
              <a:spAutoFit/>
            </a:bodyPr>
            <a:lstStyle/>
            <a:p>
              <a:pPr algn="l">
                <a:spcBef>
                  <a:spcPct val="20000"/>
                </a:spcBef>
                <a:buNone/>
              </a:pPr>
              <a:r>
                <a:rPr lang="en-US" altLang="zh-CN" sz="2800" dirty="0">
                  <a:solidFill>
                    <a:schemeClr val="tx1"/>
                  </a:solidFill>
                </a:rPr>
                <a:t>Q=</a:t>
              </a:r>
            </a:p>
          </p:txBody>
        </p:sp>
        <p:sp>
          <p:nvSpPr>
            <p:cNvPr id="217102" name="AutoShape 14"/>
            <p:cNvSpPr>
              <a:spLocks/>
            </p:cNvSpPr>
            <p:nvPr/>
          </p:nvSpPr>
          <p:spPr bwMode="auto">
            <a:xfrm>
              <a:off x="4426" y="1152"/>
              <a:ext cx="96" cy="816"/>
            </a:xfrm>
            <a:prstGeom prst="leftBracket">
              <a:avLst>
                <a:gd name="adj" fmla="val 70833"/>
              </a:avLst>
            </a:prstGeom>
            <a:noFill/>
            <a:ln w="9525">
              <a:solidFill>
                <a:schemeClr val="tx1"/>
              </a:solidFill>
              <a:miter lim="800000"/>
              <a:headEnd/>
              <a:tailEnd/>
            </a:ln>
            <a:effectLst/>
          </p:spPr>
          <p:txBody>
            <a:bodyPr wrap="none" anchor="ctr"/>
            <a:lstStyle/>
            <a:p>
              <a:endParaRPr lang="zh-CN" altLang="en-US"/>
            </a:p>
          </p:txBody>
        </p:sp>
        <p:sp>
          <p:nvSpPr>
            <p:cNvPr id="217103" name="AutoShape 15"/>
            <p:cNvSpPr>
              <a:spLocks/>
            </p:cNvSpPr>
            <p:nvPr/>
          </p:nvSpPr>
          <p:spPr bwMode="auto">
            <a:xfrm>
              <a:off x="5050" y="1152"/>
              <a:ext cx="48" cy="864"/>
            </a:xfrm>
            <a:prstGeom prst="rightBracket">
              <a:avLst>
                <a:gd name="adj" fmla="val 150000"/>
              </a:avLst>
            </a:prstGeom>
            <a:noFill/>
            <a:ln w="9525">
              <a:solidFill>
                <a:schemeClr val="tx1"/>
              </a:solidFill>
              <a:miter lim="800000"/>
              <a:headEnd/>
              <a:tailEnd/>
            </a:ln>
            <a:effectLst/>
          </p:spPr>
          <p:txBody>
            <a:bodyPr wrap="none" anchor="ctr"/>
            <a:lstStyle/>
            <a:p>
              <a:endParaRPr lang="zh-CN" altLang="en-US"/>
            </a:p>
          </p:txBody>
        </p:sp>
      </p:grpSp>
      <p:graphicFrame>
        <p:nvGraphicFramePr>
          <p:cNvPr id="217277" name="Group 189"/>
          <p:cNvGraphicFramePr>
            <a:graphicFrameLocks noGrp="1"/>
          </p:cNvGraphicFramePr>
          <p:nvPr/>
        </p:nvGraphicFramePr>
        <p:xfrm>
          <a:off x="2411413" y="3598863"/>
          <a:ext cx="1368425" cy="1828800"/>
        </p:xfrm>
        <a:graphic>
          <a:graphicData uri="http://schemas.openxmlformats.org/drawingml/2006/table">
            <a:tbl>
              <a:tblPr/>
              <a:tblGrid>
                <a:gridCol w="457200">
                  <a:extLst>
                    <a:ext uri="{9D8B030D-6E8A-4147-A177-3AD203B41FA5}">
                      <a16:colId xmlns:a16="http://schemas.microsoft.com/office/drawing/2014/main" val="20000"/>
                    </a:ext>
                  </a:extLst>
                </a:gridCol>
                <a:gridCol w="454025">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4508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2</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2</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92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08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-2</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926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4</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7275" name="Group 187"/>
          <p:cNvGraphicFramePr>
            <a:graphicFrameLocks noGrp="1"/>
          </p:cNvGraphicFramePr>
          <p:nvPr/>
        </p:nvGraphicFramePr>
        <p:xfrm>
          <a:off x="827088" y="3598863"/>
          <a:ext cx="1368425" cy="1828800"/>
        </p:xfrm>
        <a:graphic>
          <a:graphicData uri="http://schemas.openxmlformats.org/drawingml/2006/table">
            <a:tbl>
              <a:tblPr/>
              <a:tblGrid>
                <a:gridCol w="455612">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5613">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1</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3</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4</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5</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75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chemeClr val="tx1"/>
                          </a:solidFill>
                          <a:effectLst/>
                          <a:latin typeface="Times New Roman" charset="0"/>
                          <a:ea typeface="楷体_GB2312" pitchFamily="49" charset="-122"/>
                        </a:rPr>
                        <a:t>2</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17220" name="Group 132"/>
          <p:cNvGraphicFramePr>
            <a:graphicFrameLocks noGrp="1"/>
          </p:cNvGraphicFramePr>
          <p:nvPr/>
        </p:nvGraphicFramePr>
        <p:xfrm>
          <a:off x="6659563" y="3500438"/>
          <a:ext cx="1606550" cy="1566864"/>
        </p:xfrm>
        <a:graphic>
          <a:graphicData uri="http://schemas.openxmlformats.org/drawingml/2006/table">
            <a:tbl>
              <a:tblPr/>
              <a:tblGrid>
                <a:gridCol w="534987">
                  <a:extLst>
                    <a:ext uri="{9D8B030D-6E8A-4147-A177-3AD203B41FA5}">
                      <a16:colId xmlns:a16="http://schemas.microsoft.com/office/drawing/2014/main" val="20000"/>
                    </a:ext>
                  </a:extLst>
                </a:gridCol>
                <a:gridCol w="536575">
                  <a:extLst>
                    <a:ext uri="{9D8B030D-6E8A-4147-A177-3AD203B41FA5}">
                      <a16:colId xmlns:a16="http://schemas.microsoft.com/office/drawing/2014/main" val="20001"/>
                    </a:ext>
                  </a:extLst>
                </a:gridCol>
                <a:gridCol w="534988">
                  <a:extLst>
                    <a:ext uri="{9D8B030D-6E8A-4147-A177-3AD203B41FA5}">
                      <a16:colId xmlns:a16="http://schemas.microsoft.com/office/drawing/2014/main" val="20002"/>
                    </a:ext>
                  </a:extLst>
                </a:gridCol>
              </a:tblGrid>
              <a:tr h="522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2</a:t>
                      </a:r>
                    </a:p>
                  </a:txBody>
                  <a:tcPr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6</a:t>
                      </a:r>
                    </a:p>
                  </a:txBody>
                  <a:tcPr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2</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1</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-1</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22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3</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2</a:t>
                      </a:r>
                    </a:p>
                  </a:txBody>
                  <a:tcP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smtClean="0">
                          <a:ln>
                            <a:noFill/>
                          </a:ln>
                          <a:solidFill>
                            <a:schemeClr val="tx1"/>
                          </a:solidFill>
                          <a:effectLst/>
                          <a:latin typeface="Times New Roman" charset="0"/>
                          <a:ea typeface="楷体_GB2312" pitchFamily="49" charset="-122"/>
                        </a:rPr>
                        <a:t>4</a:t>
                      </a:r>
                    </a:p>
                  </a:txBody>
                  <a:tcPr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217279" name="Group 191"/>
          <p:cNvGraphicFramePr>
            <a:graphicFrameLocks noGrp="1"/>
          </p:cNvGraphicFramePr>
          <p:nvPr/>
        </p:nvGraphicFramePr>
        <p:xfrm>
          <a:off x="2411413" y="5543550"/>
          <a:ext cx="1512887" cy="914400"/>
        </p:xfrm>
        <a:graphic>
          <a:graphicData uri="http://schemas.openxmlformats.org/drawingml/2006/table">
            <a:tbl>
              <a:tblPr/>
              <a:tblGrid>
                <a:gridCol w="377825">
                  <a:extLst>
                    <a:ext uri="{9D8B030D-6E8A-4147-A177-3AD203B41FA5}">
                      <a16:colId xmlns:a16="http://schemas.microsoft.com/office/drawing/2014/main" val="20000"/>
                    </a:ext>
                  </a:extLst>
                </a:gridCol>
                <a:gridCol w="379412">
                  <a:extLst>
                    <a:ext uri="{9D8B030D-6E8A-4147-A177-3AD203B41FA5}">
                      <a16:colId xmlns:a16="http://schemas.microsoft.com/office/drawing/2014/main" val="20001"/>
                    </a:ext>
                  </a:extLst>
                </a:gridCol>
                <a:gridCol w="377825">
                  <a:extLst>
                    <a:ext uri="{9D8B030D-6E8A-4147-A177-3AD203B41FA5}">
                      <a16:colId xmlns:a16="http://schemas.microsoft.com/office/drawing/2014/main" val="20002"/>
                    </a:ext>
                  </a:extLst>
                </a:gridCol>
                <a:gridCol w="377825">
                  <a:extLst>
                    <a:ext uri="{9D8B030D-6E8A-4147-A177-3AD203B41FA5}">
                      <a16:colId xmlns:a16="http://schemas.microsoft.com/office/drawing/2014/main" val="20003"/>
                    </a:ext>
                  </a:extLst>
                </a:gridCol>
              </a:tblGrid>
              <a:tr h="433388">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7274" name="Group 186"/>
          <p:cNvGraphicFramePr>
            <a:graphicFrameLocks noGrp="1"/>
          </p:cNvGraphicFramePr>
          <p:nvPr/>
        </p:nvGraphicFramePr>
        <p:xfrm>
          <a:off x="957263" y="5543550"/>
          <a:ext cx="1081087" cy="914400"/>
        </p:xfrm>
        <a:graphic>
          <a:graphicData uri="http://schemas.openxmlformats.org/drawingml/2006/table">
            <a:tbl>
              <a:tblPr/>
              <a:tblGrid>
                <a:gridCol w="360362">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58775">
                  <a:extLst>
                    <a:ext uri="{9D8B030D-6E8A-4147-A177-3AD203B41FA5}">
                      <a16:colId xmlns:a16="http://schemas.microsoft.com/office/drawing/2014/main" val="20002"/>
                    </a:ext>
                  </a:extLst>
                </a:gridCol>
              </a:tblGrid>
              <a:tr h="252413">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charset="0"/>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FFFF00"/>
                          </a:solidFill>
                          <a:effectLst/>
                          <a:latin typeface="Times New Roman"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825">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itchFamily="18" charset="2"/>
                        <a:buNone/>
                        <a:tabLst/>
                      </a:pPr>
                      <a:r>
                        <a:rPr kumimoji="1" lang="en-US" altLang="zh-CN" sz="2400" b="1" i="0" u="none" strike="noStrike" cap="none" normalizeH="0" baseline="0" dirty="0" smtClean="0">
                          <a:ln>
                            <a:noFill/>
                          </a:ln>
                          <a:solidFill>
                            <a:srgbClr val="00FFFF"/>
                          </a:solidFill>
                          <a:effectLst/>
                          <a:latin typeface="Times New Roman" charset="0"/>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17272" name="Rectangle 184"/>
          <p:cNvSpPr>
            <a:spLocks noChangeArrowheads="1"/>
          </p:cNvSpPr>
          <p:nvPr/>
        </p:nvSpPr>
        <p:spPr bwMode="auto">
          <a:xfrm>
            <a:off x="4211638" y="5157788"/>
            <a:ext cx="4608512" cy="1655762"/>
          </a:xfrm>
          <a:prstGeom prst="rect">
            <a:avLst/>
          </a:prstGeom>
          <a:solidFill>
            <a:srgbClr val="FFFFCC"/>
          </a:solidFill>
          <a:ln w="28575" cap="sq">
            <a:solidFill>
              <a:schemeClr val="tx2"/>
            </a:solidFill>
            <a:miter lim="800000"/>
            <a:headEnd/>
            <a:tailEnd/>
          </a:ln>
          <a:effectLst/>
        </p:spPr>
        <p:txBody>
          <a:bodyPr/>
          <a:lstStyle/>
          <a:p>
            <a:pPr algn="l">
              <a:buNone/>
            </a:pPr>
            <a:r>
              <a:rPr lang="zh-CN" altLang="en-US" dirty="0">
                <a:solidFill>
                  <a:schemeClr val="bg2"/>
                </a:solidFill>
              </a:rPr>
              <a:t>每个</a:t>
            </a:r>
            <a:r>
              <a:rPr lang="en-US" altLang="zh-CN" dirty="0">
                <a:solidFill>
                  <a:schemeClr val="bg2"/>
                </a:solidFill>
              </a:rPr>
              <a:t>M(</a:t>
            </a:r>
            <a:r>
              <a:rPr lang="en-US" altLang="zh-CN" dirty="0" err="1">
                <a:solidFill>
                  <a:schemeClr val="bg2"/>
                </a:solidFill>
              </a:rPr>
              <a:t>i</a:t>
            </a:r>
            <a:r>
              <a:rPr lang="en-US" altLang="zh-CN" dirty="0">
                <a:solidFill>
                  <a:schemeClr val="bg2"/>
                </a:solidFill>
              </a:rPr>
              <a:t>, j)</a:t>
            </a:r>
            <a:r>
              <a:rPr lang="zh-CN" altLang="en-US" dirty="0">
                <a:solidFill>
                  <a:schemeClr val="bg2"/>
                </a:solidFill>
              </a:rPr>
              <a:t>分别与</a:t>
            </a:r>
            <a:r>
              <a:rPr lang="en-US" altLang="zh-CN" dirty="0">
                <a:solidFill>
                  <a:schemeClr val="bg2"/>
                </a:solidFill>
              </a:rPr>
              <a:t>N</a:t>
            </a:r>
            <a:r>
              <a:rPr lang="zh-CN" altLang="en-US" dirty="0">
                <a:solidFill>
                  <a:schemeClr val="bg2"/>
                </a:solidFill>
              </a:rPr>
              <a:t>中第</a:t>
            </a:r>
            <a:r>
              <a:rPr lang="en-US" altLang="zh-CN" dirty="0">
                <a:solidFill>
                  <a:schemeClr val="bg2"/>
                </a:solidFill>
              </a:rPr>
              <a:t>j</a:t>
            </a:r>
            <a:r>
              <a:rPr lang="zh-CN" altLang="en-US" dirty="0">
                <a:solidFill>
                  <a:schemeClr val="bg2"/>
                </a:solidFill>
              </a:rPr>
              <a:t>行的元素</a:t>
            </a:r>
            <a:r>
              <a:rPr lang="en-US" altLang="zh-CN" dirty="0">
                <a:solidFill>
                  <a:schemeClr val="bg2"/>
                </a:solidFill>
              </a:rPr>
              <a:t>(j, </a:t>
            </a:r>
            <a:r>
              <a:rPr lang="en-US" altLang="zh-CN" dirty="0" err="1">
                <a:solidFill>
                  <a:schemeClr val="bg2"/>
                </a:solidFill>
              </a:rPr>
              <a:t>ccol</a:t>
            </a:r>
            <a:r>
              <a:rPr lang="en-US" altLang="zh-CN" dirty="0">
                <a:solidFill>
                  <a:schemeClr val="bg2"/>
                </a:solidFill>
              </a:rPr>
              <a:t>)</a:t>
            </a:r>
            <a:r>
              <a:rPr lang="zh-CN" altLang="en-US" dirty="0">
                <a:solidFill>
                  <a:schemeClr val="bg2"/>
                </a:solidFill>
              </a:rPr>
              <a:t>相乘；</a:t>
            </a:r>
          </a:p>
          <a:p>
            <a:pPr algn="l">
              <a:buNone/>
            </a:pPr>
            <a:r>
              <a:rPr lang="zh-CN" altLang="en-US" dirty="0">
                <a:solidFill>
                  <a:schemeClr val="bg2"/>
                </a:solidFill>
              </a:rPr>
              <a:t>乘积累加到</a:t>
            </a:r>
            <a:r>
              <a:rPr lang="en-US" altLang="zh-CN" dirty="0">
                <a:solidFill>
                  <a:schemeClr val="bg2"/>
                </a:solidFill>
              </a:rPr>
              <a:t>Q(</a:t>
            </a:r>
            <a:r>
              <a:rPr lang="en-US" altLang="zh-CN" dirty="0" err="1">
                <a:solidFill>
                  <a:schemeClr val="bg2"/>
                </a:solidFill>
              </a:rPr>
              <a:t>i</a:t>
            </a:r>
            <a:r>
              <a:rPr lang="en-US" altLang="zh-CN" dirty="0">
                <a:solidFill>
                  <a:schemeClr val="bg2"/>
                </a:solidFill>
              </a:rPr>
              <a:t>, </a:t>
            </a:r>
            <a:r>
              <a:rPr lang="en-US" altLang="zh-CN" dirty="0" err="1">
                <a:solidFill>
                  <a:schemeClr val="bg2"/>
                </a:solidFill>
              </a:rPr>
              <a:t>ccol</a:t>
            </a:r>
            <a:r>
              <a:rPr lang="en-US" altLang="zh-CN" dirty="0">
                <a:solidFill>
                  <a:schemeClr val="bg2"/>
                </a:solidFill>
              </a:rPr>
              <a:t>)</a:t>
            </a:r>
            <a:r>
              <a:rPr lang="zh-CN" altLang="en-US" dirty="0">
                <a:solidFill>
                  <a:schemeClr val="bg2"/>
                </a:solidFill>
              </a:rPr>
              <a:t>中。</a:t>
            </a:r>
          </a:p>
        </p:txBody>
      </p:sp>
      <p:sp>
        <p:nvSpPr>
          <p:cNvPr id="217280" name="Text Box 192"/>
          <p:cNvSpPr txBox="1">
            <a:spLocks noChangeArrowheads="1"/>
          </p:cNvSpPr>
          <p:nvPr/>
        </p:nvSpPr>
        <p:spPr bwMode="auto">
          <a:xfrm>
            <a:off x="1187450" y="2997200"/>
            <a:ext cx="1655763" cy="535531"/>
          </a:xfrm>
          <a:prstGeom prst="rect">
            <a:avLst/>
          </a:prstGeom>
          <a:noFill/>
          <a:ln w="28575" cap="sq">
            <a:noFill/>
            <a:miter lim="800000"/>
            <a:headEnd/>
            <a:tailEnd/>
          </a:ln>
          <a:effectLst/>
        </p:spPr>
        <p:txBody>
          <a:bodyPr>
            <a:spAutoFit/>
          </a:bodyPr>
          <a:lstStyle/>
          <a:p>
            <a:pPr algn="ctr">
              <a:buNone/>
            </a:pPr>
            <a:r>
              <a:rPr lang="en-US" altLang="zh-CN" dirty="0"/>
              <a:t>m1*n1</a:t>
            </a:r>
          </a:p>
        </p:txBody>
      </p:sp>
      <p:sp>
        <p:nvSpPr>
          <p:cNvPr id="217281" name="Text Box 193"/>
          <p:cNvSpPr txBox="1">
            <a:spLocks noChangeArrowheads="1"/>
          </p:cNvSpPr>
          <p:nvPr/>
        </p:nvSpPr>
        <p:spPr bwMode="auto">
          <a:xfrm>
            <a:off x="3851275" y="2997200"/>
            <a:ext cx="1655763" cy="535531"/>
          </a:xfrm>
          <a:prstGeom prst="rect">
            <a:avLst/>
          </a:prstGeom>
          <a:noFill/>
          <a:ln w="28575" cap="sq">
            <a:noFill/>
            <a:miter lim="800000"/>
            <a:headEnd/>
            <a:tailEnd/>
          </a:ln>
          <a:effectLst/>
        </p:spPr>
        <p:txBody>
          <a:bodyPr>
            <a:spAutoFit/>
          </a:bodyPr>
          <a:lstStyle/>
          <a:p>
            <a:pPr algn="ctr">
              <a:buNone/>
            </a:pPr>
            <a:r>
              <a:rPr lang="en-US" altLang="zh-CN" dirty="0"/>
              <a:t>m2*n2</a:t>
            </a:r>
          </a:p>
        </p:txBody>
      </p:sp>
      <p:sp>
        <p:nvSpPr>
          <p:cNvPr id="217282" name="Text Box 194"/>
          <p:cNvSpPr txBox="1">
            <a:spLocks noChangeArrowheads="1"/>
          </p:cNvSpPr>
          <p:nvPr/>
        </p:nvSpPr>
        <p:spPr bwMode="auto">
          <a:xfrm>
            <a:off x="6588125" y="2997200"/>
            <a:ext cx="1655763" cy="535531"/>
          </a:xfrm>
          <a:prstGeom prst="rect">
            <a:avLst/>
          </a:prstGeom>
          <a:noFill/>
          <a:ln w="28575" cap="sq">
            <a:noFill/>
            <a:miter lim="800000"/>
            <a:headEnd/>
            <a:tailEnd/>
          </a:ln>
          <a:effectLst/>
        </p:spPr>
        <p:txBody>
          <a:bodyPr>
            <a:spAutoFit/>
          </a:bodyPr>
          <a:lstStyle/>
          <a:p>
            <a:pPr algn="ctr">
              <a:buNone/>
            </a:pPr>
            <a:r>
              <a:rPr lang="en-US" altLang="zh-CN" dirty="0"/>
              <a:t>m1*n2</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7275"/>
                                        </p:tgtEl>
                                        <p:attrNameLst>
                                          <p:attrName>style.visibility</p:attrName>
                                        </p:attrNameLst>
                                      </p:cBhvr>
                                      <p:to>
                                        <p:strVal val="visible"/>
                                      </p:to>
                                    </p:set>
                                    <p:anim calcmode="lin" valueType="num">
                                      <p:cBhvr additive="base">
                                        <p:cTn id="7" dur="500" fill="hold"/>
                                        <p:tgtEl>
                                          <p:spTgt spid="217275"/>
                                        </p:tgtEl>
                                        <p:attrNameLst>
                                          <p:attrName>ppt_x</p:attrName>
                                        </p:attrNameLst>
                                      </p:cBhvr>
                                      <p:tavLst>
                                        <p:tav tm="0">
                                          <p:val>
                                            <p:strVal val="#ppt_x"/>
                                          </p:val>
                                        </p:tav>
                                        <p:tav tm="100000">
                                          <p:val>
                                            <p:strVal val="#ppt_x"/>
                                          </p:val>
                                        </p:tav>
                                      </p:tavLst>
                                    </p:anim>
                                    <p:anim calcmode="lin" valueType="num">
                                      <p:cBhvr additive="base">
                                        <p:cTn id="8" dur="500" fill="hold"/>
                                        <p:tgtEl>
                                          <p:spTgt spid="21727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7274"/>
                                        </p:tgtEl>
                                        <p:attrNameLst>
                                          <p:attrName>style.visibility</p:attrName>
                                        </p:attrNameLst>
                                      </p:cBhvr>
                                      <p:to>
                                        <p:strVal val="visible"/>
                                      </p:to>
                                    </p:set>
                                    <p:anim calcmode="lin" valueType="num">
                                      <p:cBhvr additive="base">
                                        <p:cTn id="12" dur="500" fill="hold"/>
                                        <p:tgtEl>
                                          <p:spTgt spid="217274"/>
                                        </p:tgtEl>
                                        <p:attrNameLst>
                                          <p:attrName>ppt_x</p:attrName>
                                        </p:attrNameLst>
                                      </p:cBhvr>
                                      <p:tavLst>
                                        <p:tav tm="0">
                                          <p:val>
                                            <p:strVal val="#ppt_x"/>
                                          </p:val>
                                        </p:tav>
                                        <p:tav tm="100000">
                                          <p:val>
                                            <p:strVal val="#ppt_x"/>
                                          </p:val>
                                        </p:tav>
                                      </p:tavLst>
                                    </p:anim>
                                    <p:anim calcmode="lin" valueType="num">
                                      <p:cBhvr additive="base">
                                        <p:cTn id="13" dur="500" fill="hold"/>
                                        <p:tgtEl>
                                          <p:spTgt spid="21727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17277"/>
                                        </p:tgtEl>
                                        <p:attrNameLst>
                                          <p:attrName>style.visibility</p:attrName>
                                        </p:attrNameLst>
                                      </p:cBhvr>
                                      <p:to>
                                        <p:strVal val="visible"/>
                                      </p:to>
                                    </p:set>
                                    <p:anim calcmode="lin" valueType="num">
                                      <p:cBhvr additive="base">
                                        <p:cTn id="18" dur="500" fill="hold"/>
                                        <p:tgtEl>
                                          <p:spTgt spid="217277"/>
                                        </p:tgtEl>
                                        <p:attrNameLst>
                                          <p:attrName>ppt_x</p:attrName>
                                        </p:attrNameLst>
                                      </p:cBhvr>
                                      <p:tavLst>
                                        <p:tav tm="0">
                                          <p:val>
                                            <p:strVal val="#ppt_x"/>
                                          </p:val>
                                        </p:tav>
                                        <p:tav tm="100000">
                                          <p:val>
                                            <p:strVal val="#ppt_x"/>
                                          </p:val>
                                        </p:tav>
                                      </p:tavLst>
                                    </p:anim>
                                    <p:anim calcmode="lin" valueType="num">
                                      <p:cBhvr additive="base">
                                        <p:cTn id="19" dur="500" fill="hold"/>
                                        <p:tgtEl>
                                          <p:spTgt spid="217277"/>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217279"/>
                                        </p:tgtEl>
                                        <p:attrNameLst>
                                          <p:attrName>style.visibility</p:attrName>
                                        </p:attrNameLst>
                                      </p:cBhvr>
                                      <p:to>
                                        <p:strVal val="visible"/>
                                      </p:to>
                                    </p:set>
                                    <p:anim calcmode="lin" valueType="num">
                                      <p:cBhvr additive="base">
                                        <p:cTn id="23" dur="500" fill="hold"/>
                                        <p:tgtEl>
                                          <p:spTgt spid="217279"/>
                                        </p:tgtEl>
                                        <p:attrNameLst>
                                          <p:attrName>ppt_x</p:attrName>
                                        </p:attrNameLst>
                                      </p:cBhvr>
                                      <p:tavLst>
                                        <p:tav tm="0">
                                          <p:val>
                                            <p:strVal val="#ppt_x"/>
                                          </p:val>
                                        </p:tav>
                                        <p:tav tm="100000">
                                          <p:val>
                                            <p:strVal val="#ppt_x"/>
                                          </p:val>
                                        </p:tav>
                                      </p:tavLst>
                                    </p:anim>
                                    <p:anim calcmode="lin" valueType="num">
                                      <p:cBhvr additive="base">
                                        <p:cTn id="24" dur="500" fill="hold"/>
                                        <p:tgtEl>
                                          <p:spTgt spid="21727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17220"/>
                                        </p:tgtEl>
                                        <p:attrNameLst>
                                          <p:attrName>style.visibility</p:attrName>
                                        </p:attrNameLst>
                                      </p:cBhvr>
                                      <p:to>
                                        <p:strVal val="visible"/>
                                      </p:to>
                                    </p:set>
                                    <p:anim calcmode="lin" valueType="num">
                                      <p:cBhvr additive="base">
                                        <p:cTn id="29" dur="500" fill="hold"/>
                                        <p:tgtEl>
                                          <p:spTgt spid="217220"/>
                                        </p:tgtEl>
                                        <p:attrNameLst>
                                          <p:attrName>ppt_x</p:attrName>
                                        </p:attrNameLst>
                                      </p:cBhvr>
                                      <p:tavLst>
                                        <p:tav tm="0">
                                          <p:val>
                                            <p:strVal val="#ppt_x"/>
                                          </p:val>
                                        </p:tav>
                                        <p:tav tm="100000">
                                          <p:val>
                                            <p:strVal val="#ppt_x"/>
                                          </p:val>
                                        </p:tav>
                                      </p:tavLst>
                                    </p:anim>
                                    <p:anim calcmode="lin" valueType="num">
                                      <p:cBhvr additive="base">
                                        <p:cTn id="30" dur="500" fill="hold"/>
                                        <p:tgtEl>
                                          <p:spTgt spid="21722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7272"/>
                                        </p:tgtEl>
                                        <p:attrNameLst>
                                          <p:attrName>style.visibility</p:attrName>
                                        </p:attrNameLst>
                                      </p:cBhvr>
                                      <p:to>
                                        <p:strVal val="visible"/>
                                      </p:to>
                                    </p:set>
                                    <p:anim calcmode="lin" valueType="num">
                                      <p:cBhvr additive="base">
                                        <p:cTn id="35" dur="500" fill="hold"/>
                                        <p:tgtEl>
                                          <p:spTgt spid="217272"/>
                                        </p:tgtEl>
                                        <p:attrNameLst>
                                          <p:attrName>ppt_x</p:attrName>
                                        </p:attrNameLst>
                                      </p:cBhvr>
                                      <p:tavLst>
                                        <p:tav tm="0">
                                          <p:val>
                                            <p:strVal val="#ppt_x"/>
                                          </p:val>
                                        </p:tav>
                                        <p:tav tm="100000">
                                          <p:val>
                                            <p:strVal val="#ppt_x"/>
                                          </p:val>
                                        </p:tav>
                                      </p:tavLst>
                                    </p:anim>
                                    <p:anim calcmode="lin" valueType="num">
                                      <p:cBhvr additive="base">
                                        <p:cTn id="36" dur="500" fill="hold"/>
                                        <p:tgtEl>
                                          <p:spTgt spid="217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27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zh-CN" altLang="en-US"/>
              <a:t>用三元组表示矩阵时的算法</a:t>
            </a:r>
          </a:p>
        </p:txBody>
      </p:sp>
      <p:sp>
        <p:nvSpPr>
          <p:cNvPr id="218115" name="Rectangle 3"/>
          <p:cNvSpPr>
            <a:spLocks noGrp="1" noChangeArrowheads="1"/>
          </p:cNvSpPr>
          <p:nvPr>
            <p:ph type="body" idx="1"/>
          </p:nvPr>
        </p:nvSpPr>
        <p:spPr/>
        <p:txBody>
          <a:bodyPr/>
          <a:lstStyle/>
          <a:p>
            <a:r>
              <a:rPr lang="zh-CN" altLang="en-US" dirty="0"/>
              <a:t>算法的基本思想</a:t>
            </a:r>
            <a:r>
              <a:rPr lang="zh-CN" altLang="en-US" dirty="0" smtClean="0"/>
              <a:t>：</a:t>
            </a:r>
            <a:endParaRPr lang="en-US" altLang="zh-CN" dirty="0" smtClean="0"/>
          </a:p>
          <a:p>
            <a:pPr lvl="1"/>
            <a:r>
              <a:rPr lang="zh-CN" altLang="en-US" dirty="0" smtClean="0"/>
              <a:t>由每次计算一个元素，改为每次</a:t>
            </a:r>
            <a:r>
              <a:rPr lang="zh-CN" altLang="en-US" dirty="0"/>
              <a:t>计算</a:t>
            </a:r>
            <a:r>
              <a:rPr lang="en-US" altLang="zh-CN" dirty="0"/>
              <a:t>Q</a:t>
            </a:r>
            <a:r>
              <a:rPr lang="zh-CN" altLang="en-US" dirty="0"/>
              <a:t>中的一行</a:t>
            </a:r>
            <a:r>
              <a:rPr lang="zh-CN" altLang="en-US" dirty="0" smtClean="0"/>
              <a:t>元素</a:t>
            </a:r>
            <a:endParaRPr lang="en-US" altLang="zh-CN" dirty="0" smtClean="0"/>
          </a:p>
          <a:p>
            <a:pPr lvl="1"/>
            <a:r>
              <a:rPr lang="zh-CN" altLang="en-US" dirty="0" smtClean="0"/>
              <a:t>设</a:t>
            </a:r>
            <a:r>
              <a:rPr lang="zh-CN" altLang="en-US" dirty="0"/>
              <a:t>临时</a:t>
            </a:r>
            <a:r>
              <a:rPr lang="zh-CN" altLang="en-US" dirty="0" smtClean="0"/>
              <a:t>变量数组</a:t>
            </a:r>
            <a:r>
              <a:rPr lang="en-US" altLang="zh-CN" dirty="0" err="1" smtClean="0">
                <a:solidFill>
                  <a:srgbClr val="00FFFF"/>
                </a:solidFill>
              </a:rPr>
              <a:t>ctemp</a:t>
            </a:r>
            <a:r>
              <a:rPr lang="en-US" altLang="zh-CN" dirty="0" smtClean="0">
                <a:solidFill>
                  <a:srgbClr val="00FFFF"/>
                </a:solidFill>
              </a:rPr>
              <a:t>[n2</a:t>
            </a:r>
            <a:r>
              <a:rPr lang="en-US" altLang="zh-CN" dirty="0">
                <a:solidFill>
                  <a:srgbClr val="00FFFF"/>
                </a:solidFill>
              </a:rPr>
              <a:t>]</a:t>
            </a:r>
            <a:r>
              <a:rPr lang="zh-CN" altLang="en-US" dirty="0"/>
              <a:t>保存该行</a:t>
            </a:r>
            <a:r>
              <a:rPr lang="zh-CN" altLang="en-US" dirty="0" smtClean="0"/>
              <a:t>元素</a:t>
            </a:r>
            <a:r>
              <a:rPr lang="en-US" altLang="zh-CN" dirty="0" smtClean="0"/>
              <a:t>,</a:t>
            </a:r>
            <a:r>
              <a:rPr lang="zh-CN" altLang="en-US" dirty="0" smtClean="0"/>
              <a:t>初始置为</a:t>
            </a:r>
            <a:r>
              <a:rPr lang="en-US" altLang="zh-CN" dirty="0" smtClean="0">
                <a:solidFill>
                  <a:srgbClr val="00FFFF"/>
                </a:solidFill>
              </a:rPr>
              <a:t>0</a:t>
            </a:r>
          </a:p>
          <a:p>
            <a:pPr lvl="1"/>
            <a:r>
              <a:rPr lang="en-US" altLang="zh-CN" dirty="0" smtClean="0"/>
              <a:t>M</a:t>
            </a:r>
            <a:r>
              <a:rPr lang="zh-CN" altLang="en-US" dirty="0" smtClean="0"/>
              <a:t>中的每一个元素</a:t>
            </a:r>
            <a:r>
              <a:rPr lang="en-US" altLang="zh-CN" dirty="0" smtClean="0"/>
              <a:t>(</a:t>
            </a:r>
            <a:r>
              <a:rPr lang="en-US" altLang="zh-CN" dirty="0" err="1" smtClean="0"/>
              <a:t>i</a:t>
            </a:r>
            <a:r>
              <a:rPr lang="en-US" altLang="zh-CN" dirty="0" smtClean="0"/>
              <a:t>, j)</a:t>
            </a:r>
            <a:r>
              <a:rPr lang="zh-CN" altLang="en-US" dirty="0" smtClean="0"/>
              <a:t>分别与</a:t>
            </a:r>
            <a:r>
              <a:rPr lang="en-US" altLang="zh-CN" dirty="0" smtClean="0"/>
              <a:t>N</a:t>
            </a:r>
            <a:r>
              <a:rPr lang="zh-CN" altLang="en-US" dirty="0" smtClean="0"/>
              <a:t>中第</a:t>
            </a:r>
            <a:r>
              <a:rPr lang="en-US" altLang="zh-CN" dirty="0" smtClean="0"/>
              <a:t>j</a:t>
            </a:r>
            <a:r>
              <a:rPr lang="zh-CN" altLang="en-US" dirty="0" smtClean="0"/>
              <a:t>行的元素</a:t>
            </a:r>
            <a:r>
              <a:rPr lang="en-US" altLang="zh-CN" dirty="0" smtClean="0"/>
              <a:t>(j, </a:t>
            </a:r>
            <a:r>
              <a:rPr lang="en-US" altLang="zh-CN" dirty="0" err="1" smtClean="0"/>
              <a:t>ccol</a:t>
            </a:r>
            <a:r>
              <a:rPr lang="en-US" altLang="zh-CN" dirty="0" smtClean="0"/>
              <a:t>)</a:t>
            </a:r>
            <a:r>
              <a:rPr lang="zh-CN" altLang="en-US" dirty="0" smtClean="0"/>
              <a:t>相乘，其结果累加到</a:t>
            </a:r>
            <a:r>
              <a:rPr lang="en-US" altLang="zh-CN" dirty="0" err="1" smtClean="0">
                <a:solidFill>
                  <a:srgbClr val="00FFFF"/>
                </a:solidFill>
              </a:rPr>
              <a:t>ctemp</a:t>
            </a:r>
            <a:r>
              <a:rPr lang="en-US" altLang="zh-CN" dirty="0" smtClean="0">
                <a:solidFill>
                  <a:srgbClr val="00FFFF"/>
                </a:solidFill>
              </a:rPr>
              <a:t>[</a:t>
            </a:r>
            <a:r>
              <a:rPr lang="en-US" altLang="zh-CN" dirty="0" err="1" smtClean="0">
                <a:solidFill>
                  <a:srgbClr val="00FFFF"/>
                </a:solidFill>
              </a:rPr>
              <a:t>ccol</a:t>
            </a:r>
            <a:r>
              <a:rPr lang="en-US" altLang="zh-CN" dirty="0" smtClean="0">
                <a:solidFill>
                  <a:srgbClr val="00FFFF"/>
                </a:solidFill>
              </a:rPr>
              <a:t>]</a:t>
            </a:r>
            <a:r>
              <a:rPr lang="zh-CN" altLang="en-US" dirty="0" smtClean="0"/>
              <a:t>中。</a:t>
            </a:r>
            <a:endParaRPr lang="en-US" altLang="zh-CN" dirty="0" smtClean="0"/>
          </a:p>
          <a:p>
            <a:pPr lvl="1"/>
            <a:r>
              <a:rPr lang="zh-CN" altLang="en-US" dirty="0" smtClean="0"/>
              <a:t>计算</a:t>
            </a:r>
            <a:r>
              <a:rPr lang="zh-CN" altLang="en-US" dirty="0"/>
              <a:t>完后将该行元素压缩存储到</a:t>
            </a:r>
            <a:r>
              <a:rPr lang="en-US" altLang="zh-CN" dirty="0"/>
              <a:t>Q</a:t>
            </a:r>
            <a:r>
              <a:rPr lang="zh-CN" altLang="en-US" dirty="0"/>
              <a:t>的三元组中</a:t>
            </a:r>
          </a:p>
          <a:p>
            <a:pPr>
              <a:buNone/>
            </a:pPr>
            <a:endParaRPr lang="zh-CN" altLang="en-US" dirty="0"/>
          </a:p>
        </p:txBody>
      </p:sp>
    </p:spTree>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1"/>
          </p:nvPr>
        </p:nvSpPr>
        <p:spPr/>
        <p:txBody>
          <a:bodyPr/>
          <a:lstStyle/>
          <a:p>
            <a:r>
              <a:rPr lang="zh-CN" altLang="en-US"/>
              <a:t>第 </a:t>
            </a:r>
            <a:fld id="{131F5C43-226C-4B82-844A-538E40570699}" type="slidenum">
              <a:rPr lang="zh-CN" altLang="en-US" b="1">
                <a:solidFill>
                  <a:srgbClr val="66CCFF"/>
                </a:solidFill>
              </a:rPr>
              <a:pPr/>
              <a:t>68</a:t>
            </a:fld>
            <a:r>
              <a:rPr lang="en-US" altLang="zh-CN" b="1"/>
              <a:t> </a:t>
            </a:r>
            <a:r>
              <a:rPr lang="zh-CN" altLang="en-US"/>
              <a:t>页</a:t>
            </a:r>
            <a:endParaRPr lang="zh-CN" altLang="en-US" sz="1800">
              <a:latin typeface="Arial" charset="0"/>
            </a:endParaRPr>
          </a:p>
        </p:txBody>
      </p:sp>
      <p:sp>
        <p:nvSpPr>
          <p:cNvPr id="1453128" name="Text Box 72"/>
          <p:cNvSpPr txBox="1">
            <a:spLocks noChangeArrowheads="1"/>
          </p:cNvSpPr>
          <p:nvPr/>
        </p:nvSpPr>
        <p:spPr bwMode="auto">
          <a:xfrm>
            <a:off x="280988" y="609600"/>
            <a:ext cx="5416550" cy="641350"/>
          </a:xfrm>
          <a:prstGeom prst="rect">
            <a:avLst/>
          </a:prstGeom>
          <a:noFill/>
          <a:ln w="12700" cap="rnd">
            <a:noFill/>
            <a:miter lim="800000"/>
            <a:headEnd/>
            <a:tailEnd/>
          </a:ln>
          <a:effectLst/>
        </p:spPr>
        <p:txBody>
          <a:bodyPr>
            <a:spAutoFit/>
          </a:bodyPr>
          <a:lstStyle/>
          <a:p>
            <a:pPr algn="ctr">
              <a:lnSpc>
                <a:spcPct val="100000"/>
              </a:lnSpc>
              <a:spcBef>
                <a:spcPct val="50000"/>
              </a:spcBef>
              <a:buClrTx/>
              <a:buFontTx/>
              <a:buNone/>
            </a:pPr>
            <a:endParaRPr lang="zh-CN" altLang="en-US" sz="3600" b="0">
              <a:solidFill>
                <a:schemeClr val="bg2"/>
              </a:solidFill>
              <a:latin typeface="隶书" pitchFamily="49" charset="-122"/>
              <a:ea typeface="隶书" pitchFamily="49" charset="-122"/>
            </a:endParaRPr>
          </a:p>
        </p:txBody>
      </p:sp>
      <p:sp>
        <p:nvSpPr>
          <p:cNvPr id="1453129" name="Rectangle 73"/>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53131" name="Rectangle 75"/>
          <p:cNvSpPr>
            <a:spLocks noChangeArrowheads="1"/>
          </p:cNvSpPr>
          <p:nvPr/>
        </p:nvSpPr>
        <p:spPr bwMode="auto">
          <a:xfrm>
            <a:off x="201613" y="819150"/>
            <a:ext cx="8691562" cy="1754188"/>
          </a:xfrm>
          <a:prstGeom prst="rect">
            <a:avLst/>
          </a:prstGeom>
          <a:noFill/>
          <a:ln w="9525">
            <a:noFill/>
            <a:miter lim="800000"/>
            <a:headEnd/>
            <a:tailEnd/>
          </a:ln>
          <a:effectLst/>
        </p:spPr>
        <p:txBody>
          <a:bodyPr lIns="92075" tIns="46038" rIns="92075" bIns="46038"/>
          <a:lstStyle/>
          <a:p>
            <a:pPr>
              <a:lnSpc>
                <a:spcPct val="100000"/>
              </a:lnSpc>
              <a:spcBef>
                <a:spcPct val="0"/>
              </a:spcBef>
              <a:buSzPct val="75000"/>
            </a:pPr>
            <a:r>
              <a:rPr lang="zh-CN" altLang="en-US" sz="3600"/>
              <a:t> 稀疏矩阵的链式存储</a:t>
            </a:r>
            <a:r>
              <a:rPr lang="en-US" altLang="zh-CN" sz="3600"/>
              <a:t>——</a:t>
            </a:r>
            <a:r>
              <a:rPr lang="zh-CN" altLang="en-US" sz="3600"/>
              <a:t>十字链表</a:t>
            </a:r>
          </a:p>
          <a:p>
            <a:pPr>
              <a:lnSpc>
                <a:spcPct val="100000"/>
              </a:lnSpc>
              <a:spcBef>
                <a:spcPct val="0"/>
              </a:spcBef>
              <a:buSzPct val="75000"/>
              <a:buFont typeface="Wingdings" pitchFamily="2" charset="2"/>
              <a:buNone/>
            </a:pPr>
            <a:r>
              <a:rPr kumimoji="0" lang="zh-CN" altLang="en-US">
                <a:solidFill>
                  <a:schemeClr val="tx1"/>
                </a:solidFill>
              </a:rPr>
              <a:t>    采用</a:t>
            </a:r>
            <a:r>
              <a:rPr kumimoji="0" lang="zh-CN" altLang="en-US">
                <a:solidFill>
                  <a:srgbClr val="00FFFF"/>
                </a:solidFill>
              </a:rPr>
              <a:t>链接</a:t>
            </a:r>
            <a:r>
              <a:rPr kumimoji="0" lang="zh-CN" altLang="en-US">
                <a:solidFill>
                  <a:schemeClr val="tx1"/>
                </a:solidFill>
              </a:rPr>
              <a:t>存储结构存储三元组表，每个非零元素对应的三元组存储为一个链表结点：</a:t>
            </a:r>
          </a:p>
        </p:txBody>
      </p:sp>
      <p:grpSp>
        <p:nvGrpSpPr>
          <p:cNvPr id="1453132" name="Group 76"/>
          <p:cNvGrpSpPr>
            <a:grpSpLocks/>
          </p:cNvGrpSpPr>
          <p:nvPr/>
        </p:nvGrpSpPr>
        <p:grpSpPr bwMode="auto">
          <a:xfrm>
            <a:off x="2546350" y="2708275"/>
            <a:ext cx="4038600" cy="1066800"/>
            <a:chOff x="912" y="1824"/>
            <a:chExt cx="2544" cy="672"/>
          </a:xfrm>
        </p:grpSpPr>
        <p:sp>
          <p:nvSpPr>
            <p:cNvPr id="1453133" name="Rectangle 77"/>
            <p:cNvSpPr>
              <a:spLocks noChangeArrowheads="1"/>
            </p:cNvSpPr>
            <p:nvPr/>
          </p:nvSpPr>
          <p:spPr bwMode="auto">
            <a:xfrm>
              <a:off x="1084" y="1827"/>
              <a:ext cx="624" cy="333"/>
            </a:xfrm>
            <a:prstGeom prst="rect">
              <a:avLst/>
            </a:prstGeom>
            <a:noFill/>
            <a:ln w="28575">
              <a:noFill/>
              <a:miter lim="800000"/>
              <a:headEnd/>
              <a:tailEnd/>
            </a:ln>
            <a:effectLst/>
          </p:spPr>
          <p:txBody>
            <a:bodyPr/>
            <a:lstStyle/>
            <a:p>
              <a:pPr algn="just" eaLnBrk="1" hangingPunct="1">
                <a:lnSpc>
                  <a:spcPct val="100000"/>
                </a:lnSpc>
                <a:spcBef>
                  <a:spcPct val="0"/>
                </a:spcBef>
                <a:buClrTx/>
                <a:buFontTx/>
                <a:buNone/>
              </a:pPr>
              <a:r>
                <a:rPr lang="en-US" altLang="zh-CN" sz="2800">
                  <a:solidFill>
                    <a:schemeClr val="tx1"/>
                  </a:solidFill>
                  <a:latin typeface="Times New Roman" pitchFamily="18" charset="0"/>
                </a:rPr>
                <a:t>row</a:t>
              </a:r>
              <a:endParaRPr lang="zh-CN" altLang="en-US" sz="2800">
                <a:solidFill>
                  <a:schemeClr val="tx1"/>
                </a:solidFill>
                <a:latin typeface="Times New Roman" pitchFamily="18" charset="0"/>
              </a:endParaRPr>
            </a:p>
          </p:txBody>
        </p:sp>
        <p:sp>
          <p:nvSpPr>
            <p:cNvPr id="1453134" name="Rectangle 78"/>
            <p:cNvSpPr>
              <a:spLocks noChangeArrowheads="1"/>
            </p:cNvSpPr>
            <p:nvPr/>
          </p:nvSpPr>
          <p:spPr bwMode="auto">
            <a:xfrm>
              <a:off x="919" y="1827"/>
              <a:ext cx="911" cy="333"/>
            </a:xfrm>
            <a:prstGeom prst="rect">
              <a:avLst/>
            </a:prstGeom>
            <a:noFill/>
            <a:ln w="7">
              <a:solidFill>
                <a:srgbClr val="A0A0A0"/>
              </a:solidFill>
              <a:miter lim="800000"/>
              <a:headEnd/>
              <a:tailEnd/>
            </a:ln>
            <a:effectLst/>
          </p:spPr>
          <p:txBody>
            <a:bodyPr/>
            <a:lstStyle/>
            <a:p>
              <a:endParaRPr lang="zh-CN" altLang="en-US"/>
            </a:p>
          </p:txBody>
        </p:sp>
        <p:sp>
          <p:nvSpPr>
            <p:cNvPr id="1453135" name="Rectangle 79"/>
            <p:cNvSpPr>
              <a:spLocks noChangeArrowheads="1"/>
            </p:cNvSpPr>
            <p:nvPr/>
          </p:nvSpPr>
          <p:spPr bwMode="auto">
            <a:xfrm>
              <a:off x="1959" y="1827"/>
              <a:ext cx="504" cy="333"/>
            </a:xfrm>
            <a:prstGeom prst="rect">
              <a:avLst/>
            </a:prstGeom>
            <a:noFill/>
            <a:ln w="28575">
              <a:noFill/>
              <a:miter lim="800000"/>
              <a:headEnd/>
              <a:tailEnd/>
            </a:ln>
            <a:effectLst/>
          </p:spPr>
          <p:txBody>
            <a:bodyPr/>
            <a:lstStyle/>
            <a:p>
              <a:pPr algn="just" eaLnBrk="1" hangingPunct="1">
                <a:lnSpc>
                  <a:spcPct val="100000"/>
                </a:lnSpc>
                <a:spcBef>
                  <a:spcPct val="0"/>
                </a:spcBef>
                <a:buClrTx/>
                <a:buFontTx/>
                <a:buNone/>
              </a:pPr>
              <a:r>
                <a:rPr lang="en-US" altLang="zh-CN" sz="2800">
                  <a:solidFill>
                    <a:schemeClr val="tx1"/>
                  </a:solidFill>
                  <a:latin typeface="Times New Roman" pitchFamily="18" charset="0"/>
                </a:rPr>
                <a:t>col</a:t>
              </a:r>
              <a:endParaRPr lang="zh-CN" altLang="en-US" sz="2800">
                <a:solidFill>
                  <a:schemeClr val="tx1"/>
                </a:solidFill>
                <a:latin typeface="Times New Roman" pitchFamily="18" charset="0"/>
              </a:endParaRPr>
            </a:p>
          </p:txBody>
        </p:sp>
        <p:sp>
          <p:nvSpPr>
            <p:cNvPr id="1453136" name="Rectangle 80"/>
            <p:cNvSpPr>
              <a:spLocks noChangeArrowheads="1"/>
            </p:cNvSpPr>
            <p:nvPr/>
          </p:nvSpPr>
          <p:spPr bwMode="auto">
            <a:xfrm>
              <a:off x="1830" y="1827"/>
              <a:ext cx="708" cy="333"/>
            </a:xfrm>
            <a:prstGeom prst="rect">
              <a:avLst/>
            </a:prstGeom>
            <a:noFill/>
            <a:ln w="28575">
              <a:solidFill>
                <a:schemeClr val="accent1"/>
              </a:solidFill>
              <a:miter lim="800000"/>
              <a:headEnd/>
              <a:tailEnd/>
            </a:ln>
            <a:effectLst/>
          </p:spPr>
          <p:txBody>
            <a:bodyPr/>
            <a:lstStyle/>
            <a:p>
              <a:endParaRPr lang="zh-CN" altLang="en-US"/>
            </a:p>
          </p:txBody>
        </p:sp>
        <p:sp>
          <p:nvSpPr>
            <p:cNvPr id="1453137" name="Rectangle 81"/>
            <p:cNvSpPr>
              <a:spLocks noChangeArrowheads="1"/>
            </p:cNvSpPr>
            <p:nvPr/>
          </p:nvSpPr>
          <p:spPr bwMode="auto">
            <a:xfrm>
              <a:off x="2712" y="1827"/>
              <a:ext cx="607" cy="333"/>
            </a:xfrm>
            <a:prstGeom prst="rect">
              <a:avLst/>
            </a:prstGeom>
            <a:noFill/>
            <a:ln w="28575">
              <a:noFill/>
              <a:miter lim="800000"/>
              <a:headEnd/>
              <a:tailEnd/>
            </a:ln>
            <a:effectLst/>
          </p:spPr>
          <p:txBody>
            <a:bodyPr/>
            <a:lstStyle/>
            <a:p>
              <a:pPr algn="just" eaLnBrk="1" hangingPunct="1">
                <a:lnSpc>
                  <a:spcPct val="100000"/>
                </a:lnSpc>
                <a:spcBef>
                  <a:spcPct val="0"/>
                </a:spcBef>
                <a:buClrTx/>
                <a:buFontTx/>
                <a:buNone/>
              </a:pPr>
              <a:r>
                <a:rPr lang="en-US" altLang="zh-CN" sz="2800">
                  <a:solidFill>
                    <a:schemeClr val="tx1"/>
                  </a:solidFill>
                  <a:latin typeface="Times New Roman" pitchFamily="18" charset="0"/>
                </a:rPr>
                <a:t>item</a:t>
              </a:r>
              <a:endParaRPr lang="zh-CN" altLang="en-US" sz="2800">
                <a:solidFill>
                  <a:schemeClr val="tx1"/>
                </a:solidFill>
                <a:latin typeface="Times New Roman" pitchFamily="18" charset="0"/>
              </a:endParaRPr>
            </a:p>
          </p:txBody>
        </p:sp>
        <p:sp>
          <p:nvSpPr>
            <p:cNvPr id="1453138" name="Rectangle 82"/>
            <p:cNvSpPr>
              <a:spLocks noChangeArrowheads="1"/>
            </p:cNvSpPr>
            <p:nvPr/>
          </p:nvSpPr>
          <p:spPr bwMode="auto">
            <a:xfrm>
              <a:off x="2538" y="1827"/>
              <a:ext cx="911" cy="333"/>
            </a:xfrm>
            <a:prstGeom prst="rect">
              <a:avLst/>
            </a:prstGeom>
            <a:noFill/>
            <a:ln w="28575">
              <a:solidFill>
                <a:schemeClr val="accent1"/>
              </a:solidFill>
              <a:miter lim="800000"/>
              <a:headEnd/>
              <a:tailEnd/>
            </a:ln>
            <a:effectLst/>
          </p:spPr>
          <p:txBody>
            <a:bodyPr/>
            <a:lstStyle/>
            <a:p>
              <a:endParaRPr lang="zh-CN" altLang="en-US"/>
            </a:p>
          </p:txBody>
        </p:sp>
        <p:sp>
          <p:nvSpPr>
            <p:cNvPr id="1453139" name="Rectangle 83"/>
            <p:cNvSpPr>
              <a:spLocks noChangeArrowheads="1"/>
            </p:cNvSpPr>
            <p:nvPr/>
          </p:nvSpPr>
          <p:spPr bwMode="auto">
            <a:xfrm>
              <a:off x="1210" y="2160"/>
              <a:ext cx="1061" cy="333"/>
            </a:xfrm>
            <a:prstGeom prst="rect">
              <a:avLst/>
            </a:prstGeom>
            <a:noFill/>
            <a:ln w="28575">
              <a:noFill/>
              <a:miter lim="800000"/>
              <a:headEnd/>
              <a:tailEnd/>
            </a:ln>
            <a:effectLst/>
          </p:spPr>
          <p:txBody>
            <a:bodyPr/>
            <a:lstStyle/>
            <a:p>
              <a:pPr algn="just" eaLnBrk="1" hangingPunct="1">
                <a:lnSpc>
                  <a:spcPct val="100000"/>
                </a:lnSpc>
                <a:spcBef>
                  <a:spcPct val="0"/>
                </a:spcBef>
                <a:buClrTx/>
                <a:buFontTx/>
                <a:buNone/>
              </a:pPr>
              <a:r>
                <a:rPr lang="en-US" altLang="zh-CN" sz="2800">
                  <a:solidFill>
                    <a:schemeClr val="tx1"/>
                  </a:solidFill>
                  <a:latin typeface="Times New Roman" pitchFamily="18" charset="0"/>
                </a:rPr>
                <a:t>down</a:t>
              </a:r>
              <a:endParaRPr lang="zh-CN" altLang="en-US" sz="2800">
                <a:solidFill>
                  <a:schemeClr val="tx1"/>
                </a:solidFill>
                <a:latin typeface="Times New Roman" pitchFamily="18" charset="0"/>
              </a:endParaRPr>
            </a:p>
          </p:txBody>
        </p:sp>
        <p:sp>
          <p:nvSpPr>
            <p:cNvPr id="1453140" name="Rectangle 84"/>
            <p:cNvSpPr>
              <a:spLocks noChangeArrowheads="1"/>
            </p:cNvSpPr>
            <p:nvPr/>
          </p:nvSpPr>
          <p:spPr bwMode="auto">
            <a:xfrm>
              <a:off x="919" y="2160"/>
              <a:ext cx="1265" cy="333"/>
            </a:xfrm>
            <a:prstGeom prst="rect">
              <a:avLst/>
            </a:prstGeom>
            <a:noFill/>
            <a:ln w="28575">
              <a:solidFill>
                <a:schemeClr val="accent1"/>
              </a:solidFill>
              <a:miter lim="800000"/>
              <a:headEnd/>
              <a:tailEnd/>
            </a:ln>
            <a:effectLst/>
          </p:spPr>
          <p:txBody>
            <a:bodyPr/>
            <a:lstStyle/>
            <a:p>
              <a:endParaRPr lang="zh-CN" altLang="en-US"/>
            </a:p>
          </p:txBody>
        </p:sp>
        <p:sp>
          <p:nvSpPr>
            <p:cNvPr id="1453141" name="Rectangle 85"/>
            <p:cNvSpPr>
              <a:spLocks noChangeArrowheads="1"/>
            </p:cNvSpPr>
            <p:nvPr/>
          </p:nvSpPr>
          <p:spPr bwMode="auto">
            <a:xfrm>
              <a:off x="2475" y="2160"/>
              <a:ext cx="796" cy="333"/>
            </a:xfrm>
            <a:prstGeom prst="rect">
              <a:avLst/>
            </a:prstGeom>
            <a:noFill/>
            <a:ln w="28575">
              <a:noFill/>
              <a:miter lim="800000"/>
              <a:headEnd/>
              <a:tailEnd/>
            </a:ln>
            <a:effectLst/>
          </p:spPr>
          <p:txBody>
            <a:bodyPr/>
            <a:lstStyle/>
            <a:p>
              <a:pPr algn="just" eaLnBrk="1" hangingPunct="1">
                <a:lnSpc>
                  <a:spcPct val="100000"/>
                </a:lnSpc>
                <a:spcBef>
                  <a:spcPct val="0"/>
                </a:spcBef>
                <a:buClrTx/>
                <a:buFontTx/>
                <a:buNone/>
              </a:pPr>
              <a:r>
                <a:rPr lang="en-US" altLang="zh-CN" sz="2800">
                  <a:solidFill>
                    <a:schemeClr val="tx1"/>
                  </a:solidFill>
                  <a:latin typeface="Times New Roman" pitchFamily="18" charset="0"/>
                </a:rPr>
                <a:t>right</a:t>
              </a:r>
              <a:endParaRPr lang="zh-CN" altLang="en-US" sz="2800">
                <a:solidFill>
                  <a:schemeClr val="tx1"/>
                </a:solidFill>
                <a:latin typeface="Times New Roman" pitchFamily="18" charset="0"/>
              </a:endParaRPr>
            </a:p>
          </p:txBody>
        </p:sp>
        <p:sp>
          <p:nvSpPr>
            <p:cNvPr id="1453142" name="Rectangle 86"/>
            <p:cNvSpPr>
              <a:spLocks noChangeArrowheads="1"/>
            </p:cNvSpPr>
            <p:nvPr/>
          </p:nvSpPr>
          <p:spPr bwMode="auto">
            <a:xfrm>
              <a:off x="2184" y="2160"/>
              <a:ext cx="1265" cy="333"/>
            </a:xfrm>
            <a:prstGeom prst="rect">
              <a:avLst/>
            </a:prstGeom>
            <a:noFill/>
            <a:ln w="28575">
              <a:solidFill>
                <a:schemeClr val="accent1"/>
              </a:solidFill>
              <a:miter lim="800000"/>
              <a:headEnd/>
              <a:tailEnd/>
            </a:ln>
            <a:effectLst/>
          </p:spPr>
          <p:txBody>
            <a:bodyPr/>
            <a:lstStyle/>
            <a:p>
              <a:endParaRPr lang="zh-CN" altLang="en-US"/>
            </a:p>
          </p:txBody>
        </p:sp>
        <p:sp>
          <p:nvSpPr>
            <p:cNvPr id="1453143" name="Rectangle 87"/>
            <p:cNvSpPr>
              <a:spLocks noChangeArrowheads="1"/>
            </p:cNvSpPr>
            <p:nvPr/>
          </p:nvSpPr>
          <p:spPr bwMode="auto">
            <a:xfrm>
              <a:off x="912" y="1824"/>
              <a:ext cx="2544" cy="672"/>
            </a:xfrm>
            <a:prstGeom prst="rect">
              <a:avLst/>
            </a:prstGeom>
            <a:noFill/>
            <a:ln w="38100">
              <a:solidFill>
                <a:schemeClr val="accent1"/>
              </a:solidFill>
              <a:miter lim="800000"/>
              <a:headEnd/>
              <a:tailEnd/>
            </a:ln>
            <a:effectLst/>
          </p:spPr>
          <p:txBody>
            <a:bodyPr/>
            <a:lstStyle/>
            <a:p>
              <a:endParaRPr lang="zh-CN" altLang="en-US"/>
            </a:p>
          </p:txBody>
        </p:sp>
      </p:grpSp>
      <p:sp>
        <p:nvSpPr>
          <p:cNvPr id="1453144" name="Text Box 88"/>
          <p:cNvSpPr txBox="1">
            <a:spLocks noChangeArrowheads="1"/>
          </p:cNvSpPr>
          <p:nvPr/>
        </p:nvSpPr>
        <p:spPr bwMode="auto">
          <a:xfrm>
            <a:off x="636588" y="4037013"/>
            <a:ext cx="7812087" cy="2398712"/>
          </a:xfrm>
          <a:prstGeom prst="rect">
            <a:avLst/>
          </a:prstGeom>
          <a:noFill/>
          <a:ln w="9525">
            <a:noFill/>
            <a:miter lim="800000"/>
            <a:headEnd/>
            <a:tailEnd/>
          </a:ln>
          <a:effectLst/>
        </p:spPr>
        <p:txBody>
          <a:bodyPr lIns="0" rIns="0">
            <a:spAutoFit/>
          </a:bodyPr>
          <a:lstStyle/>
          <a:p>
            <a:pPr eaLnBrk="1" hangingPunct="1">
              <a:lnSpc>
                <a:spcPct val="100000"/>
              </a:lnSpc>
              <a:spcBef>
                <a:spcPct val="10000"/>
              </a:spcBef>
              <a:buClrTx/>
              <a:buFontTx/>
              <a:buNone/>
            </a:pPr>
            <a:r>
              <a:rPr lang="en-US" altLang="zh-CN" sz="2800">
                <a:solidFill>
                  <a:schemeClr val="tx1"/>
                </a:solidFill>
                <a:latin typeface="Times New Roman" pitchFamily="18" charset="0"/>
              </a:rPr>
              <a:t>row：   </a:t>
            </a:r>
            <a:r>
              <a:rPr lang="zh-CN" altLang="en-US" sz="2800">
                <a:solidFill>
                  <a:schemeClr val="tx1"/>
                </a:solidFill>
                <a:latin typeface="Times New Roman" pitchFamily="18" charset="0"/>
              </a:rPr>
              <a:t>存储非零元素的行号</a:t>
            </a:r>
          </a:p>
          <a:p>
            <a:pPr algn="just" eaLnBrk="1" hangingPunct="1">
              <a:lnSpc>
                <a:spcPct val="100000"/>
              </a:lnSpc>
              <a:spcBef>
                <a:spcPct val="10000"/>
              </a:spcBef>
              <a:buClrTx/>
              <a:buFontTx/>
              <a:buNone/>
            </a:pPr>
            <a:r>
              <a:rPr lang="en-US" altLang="zh-CN" sz="2800">
                <a:solidFill>
                  <a:schemeClr val="tx1"/>
                </a:solidFill>
                <a:latin typeface="Times New Roman" pitchFamily="18" charset="0"/>
              </a:rPr>
              <a:t>col：     </a:t>
            </a:r>
            <a:r>
              <a:rPr lang="zh-CN" altLang="en-US" sz="2800">
                <a:solidFill>
                  <a:schemeClr val="tx1"/>
                </a:solidFill>
                <a:latin typeface="Times New Roman" pitchFamily="18" charset="0"/>
              </a:rPr>
              <a:t>存储非零元素的列号</a:t>
            </a:r>
          </a:p>
          <a:p>
            <a:pPr algn="just" eaLnBrk="1" hangingPunct="1">
              <a:lnSpc>
                <a:spcPct val="100000"/>
              </a:lnSpc>
              <a:spcBef>
                <a:spcPct val="10000"/>
              </a:spcBef>
              <a:buClrTx/>
              <a:buFontTx/>
              <a:buNone/>
            </a:pPr>
            <a:r>
              <a:rPr lang="en-US" altLang="zh-CN" sz="2800">
                <a:solidFill>
                  <a:schemeClr val="tx1"/>
                </a:solidFill>
                <a:latin typeface="Times New Roman" pitchFamily="18" charset="0"/>
              </a:rPr>
              <a:t>item：  </a:t>
            </a:r>
            <a:r>
              <a:rPr lang="zh-CN" altLang="en-US" sz="2800">
                <a:solidFill>
                  <a:schemeClr val="tx1"/>
                </a:solidFill>
                <a:latin typeface="Times New Roman" pitchFamily="18" charset="0"/>
              </a:rPr>
              <a:t>存储非零元素的值</a:t>
            </a:r>
          </a:p>
          <a:p>
            <a:pPr algn="just" eaLnBrk="1" hangingPunct="1">
              <a:lnSpc>
                <a:spcPct val="100000"/>
              </a:lnSpc>
              <a:spcBef>
                <a:spcPct val="10000"/>
              </a:spcBef>
              <a:buClrTx/>
              <a:buFontTx/>
              <a:buNone/>
            </a:pPr>
            <a:r>
              <a:rPr lang="en-US" altLang="zh-CN" sz="2800">
                <a:solidFill>
                  <a:schemeClr val="tx1"/>
                </a:solidFill>
                <a:latin typeface="Times New Roman" pitchFamily="18" charset="0"/>
              </a:rPr>
              <a:t>right： </a:t>
            </a:r>
            <a:r>
              <a:rPr lang="zh-CN" altLang="en-US" sz="2800">
                <a:solidFill>
                  <a:schemeClr val="tx1"/>
                </a:solidFill>
                <a:latin typeface="Times New Roman" pitchFamily="18" charset="0"/>
              </a:rPr>
              <a:t>指针域，指向同一行中的下一个三元组</a:t>
            </a:r>
          </a:p>
          <a:p>
            <a:pPr algn="just" eaLnBrk="1" hangingPunct="1">
              <a:lnSpc>
                <a:spcPct val="100000"/>
              </a:lnSpc>
              <a:spcBef>
                <a:spcPct val="10000"/>
              </a:spcBef>
              <a:buClrTx/>
              <a:buFontTx/>
              <a:buNone/>
            </a:pPr>
            <a:r>
              <a:rPr lang="en-US" altLang="zh-CN" sz="2800">
                <a:solidFill>
                  <a:schemeClr val="tx1"/>
                </a:solidFill>
                <a:latin typeface="Times New Roman" pitchFamily="18" charset="0"/>
              </a:rPr>
              <a:t>down</a:t>
            </a:r>
            <a:r>
              <a:rPr lang="en-US" altLang="zh-CN" sz="2800">
                <a:solidFill>
                  <a:schemeClr val="tx1"/>
                </a:solidFill>
                <a:latin typeface="宋体" charset="-122"/>
              </a:rPr>
              <a:t>：</a:t>
            </a:r>
            <a:r>
              <a:rPr lang="zh-CN" altLang="en-US" sz="2800">
                <a:solidFill>
                  <a:schemeClr val="tx1"/>
                </a:solidFill>
                <a:latin typeface="宋体" charset="-122"/>
              </a:rPr>
              <a:t>指针域，指向同一列中的下一个三元组</a:t>
            </a:r>
          </a:p>
        </p:txBody>
      </p:sp>
      <p:sp>
        <p:nvSpPr>
          <p:cNvPr id="19" name="AutoShape 80"/>
          <p:cNvSpPr>
            <a:spLocks noChangeArrowheads="1"/>
          </p:cNvSpPr>
          <p:nvPr/>
        </p:nvSpPr>
        <p:spPr bwMode="auto">
          <a:xfrm>
            <a:off x="5949950" y="3700462"/>
            <a:ext cx="3024188" cy="1728788"/>
          </a:xfrm>
          <a:prstGeom prst="wedgeEllipseCallout">
            <a:avLst>
              <a:gd name="adj1" fmla="val -59815"/>
              <a:gd name="adj2" fmla="val -2894"/>
            </a:avLst>
          </a:prstGeom>
          <a:solidFill>
            <a:srgbClr val="FFFFCC"/>
          </a:solidFill>
          <a:ln w="28575" cap="sq">
            <a:solidFill>
              <a:schemeClr val="tx2"/>
            </a:solidFill>
            <a:miter lim="800000"/>
            <a:headEnd/>
            <a:tailEnd/>
          </a:ln>
          <a:effectLst/>
        </p:spPr>
        <p:txBody>
          <a:bodyPr/>
          <a:lstStyle/>
          <a:p>
            <a:pPr algn="ctr">
              <a:buNone/>
            </a:pPr>
            <a:r>
              <a:rPr lang="zh-CN" altLang="en-US" sz="2800" dirty="0">
                <a:solidFill>
                  <a:schemeClr val="bg2">
                    <a:lumMod val="85000"/>
                    <a:lumOff val="15000"/>
                  </a:schemeClr>
                </a:solidFill>
              </a:rPr>
              <a:t>适合于对矩阵频繁修改的情况</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3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314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314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531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314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5314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up)">
                                      <p:cBhvr>
                                        <p:cTn id="3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144" grpId="0" build="p"/>
      <p:bldP spid="1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1"/>
          </p:nvPr>
        </p:nvSpPr>
        <p:spPr/>
        <p:txBody>
          <a:bodyPr/>
          <a:lstStyle/>
          <a:p>
            <a:r>
              <a:rPr lang="zh-CN" altLang="en-US"/>
              <a:t>第 </a:t>
            </a:r>
            <a:fld id="{BED08D8F-2B1F-4CF4-89BC-C5B9A4976F3B}" type="slidenum">
              <a:rPr lang="zh-CN" altLang="en-US" b="1">
                <a:solidFill>
                  <a:srgbClr val="66CCFF"/>
                </a:solidFill>
              </a:rPr>
              <a:pPr/>
              <a:t>69</a:t>
            </a:fld>
            <a:r>
              <a:rPr lang="en-US" altLang="zh-CN" b="1"/>
              <a:t> </a:t>
            </a:r>
            <a:r>
              <a:rPr lang="zh-CN" altLang="en-US"/>
              <a:t>页</a:t>
            </a:r>
            <a:endParaRPr lang="zh-CN" altLang="en-US" sz="1800">
              <a:latin typeface="Arial" charset="0"/>
            </a:endParaRPr>
          </a:p>
        </p:txBody>
      </p:sp>
      <p:sp>
        <p:nvSpPr>
          <p:cNvPr id="1455106" name="Text Box 2"/>
          <p:cNvSpPr txBox="1">
            <a:spLocks noChangeArrowheads="1"/>
          </p:cNvSpPr>
          <p:nvPr/>
        </p:nvSpPr>
        <p:spPr bwMode="auto">
          <a:xfrm>
            <a:off x="280988" y="609600"/>
            <a:ext cx="5416550" cy="641350"/>
          </a:xfrm>
          <a:prstGeom prst="rect">
            <a:avLst/>
          </a:prstGeom>
          <a:noFill/>
          <a:ln w="12700" cap="rnd">
            <a:noFill/>
            <a:miter lim="800000"/>
            <a:headEnd/>
            <a:tailEnd/>
          </a:ln>
          <a:effectLst/>
        </p:spPr>
        <p:txBody>
          <a:bodyPr>
            <a:spAutoFit/>
          </a:bodyPr>
          <a:lstStyle/>
          <a:p>
            <a:pPr algn="ctr">
              <a:lnSpc>
                <a:spcPct val="100000"/>
              </a:lnSpc>
              <a:spcBef>
                <a:spcPct val="50000"/>
              </a:spcBef>
              <a:buClrTx/>
              <a:buFontTx/>
              <a:buNone/>
            </a:pPr>
            <a:endParaRPr lang="zh-CN" altLang="en-US" sz="3600" b="0">
              <a:solidFill>
                <a:schemeClr val="bg2"/>
              </a:solidFill>
              <a:latin typeface="隶书" pitchFamily="49" charset="-122"/>
              <a:ea typeface="隶书" pitchFamily="49" charset="-122"/>
            </a:endParaRPr>
          </a:p>
        </p:txBody>
      </p:sp>
      <p:sp>
        <p:nvSpPr>
          <p:cNvPr id="1455107" name="Rectangle 3"/>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55108" name="Rectangle 4"/>
          <p:cNvSpPr>
            <a:spLocks noChangeArrowheads="1"/>
          </p:cNvSpPr>
          <p:nvPr/>
        </p:nvSpPr>
        <p:spPr bwMode="auto">
          <a:xfrm>
            <a:off x="201613" y="819150"/>
            <a:ext cx="8691562" cy="5624513"/>
          </a:xfrm>
          <a:prstGeom prst="rect">
            <a:avLst/>
          </a:prstGeom>
          <a:noFill/>
          <a:ln w="9525">
            <a:noFill/>
            <a:miter lim="800000"/>
            <a:headEnd/>
            <a:tailEnd/>
          </a:ln>
          <a:effectLst/>
        </p:spPr>
        <p:txBody>
          <a:bodyPr lIns="92075" tIns="46038" rIns="92075" bIns="46038"/>
          <a:lstStyle/>
          <a:p>
            <a:pPr>
              <a:lnSpc>
                <a:spcPct val="100000"/>
              </a:lnSpc>
              <a:spcBef>
                <a:spcPct val="0"/>
              </a:spcBef>
              <a:buSzPct val="75000"/>
            </a:pPr>
            <a:r>
              <a:rPr lang="zh-CN" altLang="en-US" sz="3600" dirty="0"/>
              <a:t> 十字链表的类型定义</a:t>
            </a:r>
          </a:p>
          <a:p>
            <a:pPr eaLnBrk="1" hangingPunct="1">
              <a:lnSpc>
                <a:spcPct val="110000"/>
              </a:lnSpc>
              <a:spcBef>
                <a:spcPct val="0"/>
              </a:spcBef>
              <a:buSzPct val="70000"/>
              <a:buFont typeface="Wingdings" pitchFamily="2" charset="2"/>
              <a:buNone/>
            </a:pPr>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OLNode</a:t>
            </a:r>
            <a:r>
              <a:rPr lang="en-US" altLang="zh-CN" dirty="0">
                <a:solidFill>
                  <a:schemeClr val="tx1"/>
                </a:solidFill>
              </a:rPr>
              <a:t> {</a:t>
            </a:r>
          </a:p>
          <a:p>
            <a:pPr eaLnBrk="1" hangingPunct="1">
              <a:lnSpc>
                <a:spcPct val="110000"/>
              </a:lnSpc>
              <a:spcBef>
                <a:spcPct val="0"/>
              </a:spcBef>
              <a:buSzPct val="70000"/>
              <a:buFont typeface="Wingdings" pitchFamily="2" charset="2"/>
              <a:buNone/>
            </a:pPr>
            <a:r>
              <a:rPr lang="en-US" altLang="zh-CN" dirty="0">
                <a:solidFill>
                  <a:schemeClr val="tx1"/>
                </a:solidFill>
              </a:rPr>
              <a:t>    </a:t>
            </a:r>
            <a:r>
              <a:rPr lang="en-US" altLang="zh-CN" dirty="0" err="1">
                <a:solidFill>
                  <a:schemeClr val="tx1"/>
                </a:solidFill>
              </a:rPr>
              <a:t>int</a:t>
            </a:r>
            <a:r>
              <a:rPr lang="en-US" altLang="zh-CN" dirty="0">
                <a:solidFill>
                  <a:schemeClr val="tx1"/>
                </a:solidFill>
              </a:rPr>
              <a:t>  row, </a:t>
            </a:r>
            <a:r>
              <a:rPr lang="en-US" altLang="zh-CN" dirty="0" err="1">
                <a:solidFill>
                  <a:schemeClr val="tx1"/>
                </a:solidFill>
              </a:rPr>
              <a:t>col</a:t>
            </a:r>
            <a:r>
              <a:rPr lang="en-US" altLang="zh-CN" dirty="0">
                <a:solidFill>
                  <a:schemeClr val="tx1"/>
                </a:solidFill>
              </a:rPr>
              <a:t>;      </a:t>
            </a:r>
            <a:r>
              <a:rPr lang="en-US" altLang="zh-CN" dirty="0">
                <a:solidFill>
                  <a:srgbClr val="00FFFF"/>
                </a:solidFill>
              </a:rPr>
              <a:t>// </a:t>
            </a:r>
            <a:r>
              <a:rPr lang="zh-CN" altLang="en-US" dirty="0">
                <a:solidFill>
                  <a:srgbClr val="00FFFF"/>
                </a:solidFill>
              </a:rPr>
              <a:t>非零元的行下标和列下标</a:t>
            </a:r>
          </a:p>
          <a:p>
            <a:pPr eaLnBrk="1" hangingPunct="1">
              <a:lnSpc>
                <a:spcPct val="110000"/>
              </a:lnSpc>
              <a:spcBef>
                <a:spcPct val="0"/>
              </a:spcBef>
              <a:buSzPct val="70000"/>
              <a:buFont typeface="Wingdings" pitchFamily="2" charset="2"/>
              <a:buNone/>
            </a:pPr>
            <a:r>
              <a:rPr lang="zh-CN" altLang="en-US" dirty="0">
                <a:solidFill>
                  <a:schemeClr val="tx1"/>
                </a:solidFill>
              </a:rPr>
              <a:t>    </a:t>
            </a:r>
            <a:r>
              <a:rPr lang="en-US" altLang="zh-CN" dirty="0" err="1">
                <a:solidFill>
                  <a:schemeClr val="tx1"/>
                </a:solidFill>
              </a:rPr>
              <a:t>ElemType</a:t>
            </a:r>
            <a:r>
              <a:rPr lang="en-US" altLang="zh-CN" dirty="0">
                <a:solidFill>
                  <a:schemeClr val="tx1"/>
                </a:solidFill>
              </a:rPr>
              <a:t>  e;     </a:t>
            </a:r>
            <a:r>
              <a:rPr lang="en-US" altLang="zh-CN" dirty="0">
                <a:solidFill>
                  <a:srgbClr val="00FFFF"/>
                </a:solidFill>
              </a:rPr>
              <a:t>// </a:t>
            </a:r>
            <a:r>
              <a:rPr lang="zh-CN" altLang="en-US" dirty="0">
                <a:solidFill>
                  <a:srgbClr val="00FFFF"/>
                </a:solidFill>
              </a:rPr>
              <a:t>非零元值</a:t>
            </a:r>
          </a:p>
          <a:p>
            <a:pPr eaLnBrk="1" hangingPunct="1">
              <a:lnSpc>
                <a:spcPct val="110000"/>
              </a:lnSpc>
              <a:spcBef>
                <a:spcPct val="0"/>
              </a:spcBef>
              <a:buSzPct val="70000"/>
              <a:buFont typeface="Wingdings" pitchFamily="2" charset="2"/>
              <a:buNone/>
            </a:pPr>
            <a:r>
              <a:rPr lang="zh-CN" altLang="en-US" dirty="0">
                <a:solidFill>
                  <a:schemeClr val="tx1"/>
                </a:solidFill>
              </a:rPr>
              <a:t>    </a:t>
            </a:r>
            <a:r>
              <a:rPr lang="en-US" altLang="zh-CN" dirty="0" err="1">
                <a:solidFill>
                  <a:schemeClr val="tx1"/>
                </a:solidFill>
              </a:rPr>
              <a:t>struct</a:t>
            </a:r>
            <a:r>
              <a:rPr lang="en-US" altLang="zh-CN" dirty="0">
                <a:solidFill>
                  <a:schemeClr val="tx1"/>
                </a:solidFill>
              </a:rPr>
              <a:t>  </a:t>
            </a:r>
            <a:r>
              <a:rPr lang="en-US" altLang="zh-CN" dirty="0" err="1">
                <a:solidFill>
                  <a:schemeClr val="tx1"/>
                </a:solidFill>
              </a:rPr>
              <a:t>OLNode</a:t>
            </a:r>
            <a:r>
              <a:rPr lang="en-US" altLang="zh-CN" dirty="0">
                <a:solidFill>
                  <a:schemeClr val="tx1"/>
                </a:solidFill>
              </a:rPr>
              <a:t> * right, * down</a:t>
            </a:r>
          </a:p>
          <a:p>
            <a:pPr eaLnBrk="1" hangingPunct="1">
              <a:lnSpc>
                <a:spcPct val="110000"/>
              </a:lnSpc>
              <a:spcBef>
                <a:spcPct val="0"/>
              </a:spcBef>
              <a:buSzPct val="70000"/>
              <a:buFont typeface="Wingdings" pitchFamily="2" charset="2"/>
              <a:buNone/>
            </a:pPr>
            <a:r>
              <a:rPr lang="en-US" altLang="zh-CN" dirty="0">
                <a:solidFill>
                  <a:schemeClr val="tx1"/>
                </a:solidFill>
              </a:rPr>
              <a:t>} </a:t>
            </a:r>
            <a:r>
              <a:rPr lang="en-US" altLang="zh-CN" dirty="0" err="1" smtClean="0">
                <a:solidFill>
                  <a:schemeClr val="tx1"/>
                </a:solidFill>
              </a:rPr>
              <a:t>OLNode</a:t>
            </a:r>
            <a:r>
              <a:rPr lang="en-US" altLang="zh-CN" dirty="0" smtClean="0">
                <a:solidFill>
                  <a:schemeClr val="tx1"/>
                </a:solidFill>
              </a:rPr>
              <a:t>, *</a:t>
            </a:r>
            <a:r>
              <a:rPr lang="en-US" altLang="zh-CN" dirty="0" err="1" smtClean="0">
                <a:solidFill>
                  <a:schemeClr val="tx1"/>
                </a:solidFill>
              </a:rPr>
              <a:t>OLink</a:t>
            </a:r>
            <a:r>
              <a:rPr lang="en-US" altLang="zh-CN" dirty="0">
                <a:solidFill>
                  <a:schemeClr val="tx1"/>
                </a:solidFill>
              </a:rPr>
              <a:t>;</a:t>
            </a:r>
          </a:p>
          <a:p>
            <a:pPr eaLnBrk="1" hangingPunct="1">
              <a:lnSpc>
                <a:spcPct val="110000"/>
              </a:lnSpc>
              <a:spcBef>
                <a:spcPct val="0"/>
              </a:spcBef>
              <a:buSzPct val="70000"/>
              <a:buFont typeface="Wingdings" pitchFamily="2" charset="2"/>
              <a:buNone/>
            </a:pPr>
            <a:r>
              <a:rPr lang="en-US" altLang="zh-CN" dirty="0" err="1">
                <a:solidFill>
                  <a:schemeClr val="tx1"/>
                </a:solidFill>
              </a:rPr>
              <a:t>typedef</a:t>
            </a:r>
            <a:r>
              <a:rPr lang="en-US" altLang="zh-CN" dirty="0">
                <a:solidFill>
                  <a:schemeClr val="tx1"/>
                </a:solidFill>
              </a:rPr>
              <a:t> </a:t>
            </a:r>
            <a:r>
              <a:rPr lang="en-US" altLang="zh-CN" dirty="0" err="1">
                <a:solidFill>
                  <a:schemeClr val="tx1"/>
                </a:solidFill>
              </a:rPr>
              <a:t>struct</a:t>
            </a:r>
            <a:r>
              <a:rPr lang="en-US" altLang="zh-CN" dirty="0">
                <a:solidFill>
                  <a:schemeClr val="tx1"/>
                </a:solidFill>
              </a:rPr>
              <a:t> {</a:t>
            </a:r>
          </a:p>
          <a:p>
            <a:pPr eaLnBrk="1" hangingPunct="1">
              <a:lnSpc>
                <a:spcPct val="110000"/>
              </a:lnSpc>
              <a:spcBef>
                <a:spcPct val="0"/>
              </a:spcBef>
              <a:buSzPct val="70000"/>
              <a:buFont typeface="Wingdings" pitchFamily="2" charset="2"/>
              <a:buNone/>
            </a:pPr>
            <a:r>
              <a:rPr lang="en-US" altLang="zh-CN" dirty="0">
                <a:solidFill>
                  <a:schemeClr val="tx1"/>
                </a:solidFill>
              </a:rPr>
              <a:t>    </a:t>
            </a:r>
            <a:r>
              <a:rPr lang="en-US" altLang="zh-CN" dirty="0" err="1">
                <a:solidFill>
                  <a:schemeClr val="tx1"/>
                </a:solidFill>
              </a:rPr>
              <a:t>OLink</a:t>
            </a:r>
            <a:r>
              <a:rPr lang="en-US" altLang="zh-CN" dirty="0">
                <a:solidFill>
                  <a:schemeClr val="tx1"/>
                </a:solidFill>
              </a:rPr>
              <a:t> *</a:t>
            </a:r>
            <a:r>
              <a:rPr lang="en-US" altLang="zh-CN" dirty="0" err="1">
                <a:solidFill>
                  <a:schemeClr val="tx1"/>
                </a:solidFill>
              </a:rPr>
              <a:t>rhead</a:t>
            </a:r>
            <a:r>
              <a:rPr lang="en-US" altLang="zh-CN" dirty="0">
                <a:solidFill>
                  <a:schemeClr val="tx1"/>
                </a:solidFill>
              </a:rPr>
              <a:t>,*</a:t>
            </a:r>
            <a:r>
              <a:rPr lang="en-US" altLang="zh-CN" dirty="0" err="1">
                <a:solidFill>
                  <a:schemeClr val="tx1"/>
                </a:solidFill>
              </a:rPr>
              <a:t>chead</a:t>
            </a:r>
            <a:r>
              <a:rPr lang="en-US" altLang="zh-CN" dirty="0">
                <a:solidFill>
                  <a:schemeClr val="tx1"/>
                </a:solidFill>
              </a:rPr>
              <a:t>; </a:t>
            </a:r>
            <a:r>
              <a:rPr lang="en-US" altLang="zh-CN" dirty="0">
                <a:solidFill>
                  <a:srgbClr val="00FFFF"/>
                </a:solidFill>
              </a:rPr>
              <a:t>// </a:t>
            </a:r>
            <a:r>
              <a:rPr lang="zh-CN" altLang="en-US" dirty="0">
                <a:solidFill>
                  <a:srgbClr val="00FFFF"/>
                </a:solidFill>
              </a:rPr>
              <a:t>行</a:t>
            </a:r>
            <a:r>
              <a:rPr lang="en-US" altLang="zh-CN" dirty="0">
                <a:solidFill>
                  <a:srgbClr val="00FFFF"/>
                </a:solidFill>
              </a:rPr>
              <a:t>/</a:t>
            </a:r>
            <a:r>
              <a:rPr lang="zh-CN" altLang="en-US" dirty="0">
                <a:solidFill>
                  <a:srgbClr val="00FFFF"/>
                </a:solidFill>
              </a:rPr>
              <a:t>列表头指针数组</a:t>
            </a:r>
          </a:p>
          <a:p>
            <a:pPr eaLnBrk="1" hangingPunct="1">
              <a:lnSpc>
                <a:spcPct val="110000"/>
              </a:lnSpc>
              <a:spcBef>
                <a:spcPct val="0"/>
              </a:spcBef>
              <a:buSzPct val="70000"/>
              <a:buFont typeface="Wingdings" pitchFamily="2" charset="2"/>
              <a:buNone/>
            </a:pPr>
            <a:r>
              <a:rPr lang="zh-CN" altLang="en-US" dirty="0">
                <a:solidFill>
                  <a:schemeClr val="tx1"/>
                </a:solidFill>
              </a:rPr>
              <a:t>    </a:t>
            </a:r>
            <a:r>
              <a:rPr lang="en-US" altLang="zh-CN" dirty="0" err="1">
                <a:solidFill>
                  <a:schemeClr val="tx1"/>
                </a:solidFill>
              </a:rPr>
              <a:t>int</a:t>
            </a:r>
            <a:r>
              <a:rPr lang="en-US" altLang="zh-CN" dirty="0">
                <a:solidFill>
                  <a:schemeClr val="tx1"/>
                </a:solidFill>
              </a:rPr>
              <a:t>   mu, nu, </a:t>
            </a:r>
            <a:r>
              <a:rPr lang="en-US" altLang="zh-CN" dirty="0" err="1">
                <a:solidFill>
                  <a:schemeClr val="tx1"/>
                </a:solidFill>
              </a:rPr>
              <a:t>tu</a:t>
            </a:r>
            <a:r>
              <a:rPr lang="en-US" altLang="zh-CN" dirty="0">
                <a:solidFill>
                  <a:schemeClr val="tx1"/>
                </a:solidFill>
              </a:rPr>
              <a:t>;  </a:t>
            </a:r>
            <a:r>
              <a:rPr lang="en-US" altLang="zh-CN" dirty="0">
                <a:solidFill>
                  <a:srgbClr val="00FFFF"/>
                </a:solidFill>
              </a:rPr>
              <a:t>// </a:t>
            </a:r>
            <a:r>
              <a:rPr lang="zh-CN" altLang="en-US" dirty="0">
                <a:solidFill>
                  <a:srgbClr val="00FFFF"/>
                </a:solidFill>
              </a:rPr>
              <a:t>行数、列数和非零元个数</a:t>
            </a:r>
          </a:p>
          <a:p>
            <a:pPr eaLnBrk="1" hangingPunct="1">
              <a:lnSpc>
                <a:spcPct val="110000"/>
              </a:lnSpc>
              <a:spcBef>
                <a:spcPct val="0"/>
              </a:spcBef>
              <a:buSzPct val="70000"/>
              <a:buFont typeface="Wingdings" pitchFamily="2" charset="2"/>
              <a:buNone/>
            </a:pPr>
            <a:r>
              <a:rPr lang="en-US" altLang="zh-CN" dirty="0">
                <a:solidFill>
                  <a:schemeClr val="tx1"/>
                </a:solidFill>
              </a:rPr>
              <a:t>} </a:t>
            </a:r>
            <a:r>
              <a:rPr lang="en-US" altLang="zh-CN" dirty="0" err="1">
                <a:solidFill>
                  <a:schemeClr val="tx1"/>
                </a:solidFill>
              </a:rPr>
              <a:t>CrossList</a:t>
            </a:r>
            <a:r>
              <a:rPr lang="en-US" altLang="zh-CN" dirty="0">
                <a:solidFill>
                  <a:schemeClr val="tx1"/>
                </a:solidFill>
              </a:rPr>
              <a:t>;</a:t>
            </a:r>
            <a:endParaRPr kumimoji="0" lang="zh-CN" altLang="en-US"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55108">
                                            <p:txEl>
                                              <p:pRg st="1" end="1"/>
                                            </p:txEl>
                                          </p:spTgt>
                                        </p:tgtEl>
                                        <p:attrNameLst>
                                          <p:attrName>style.visibility</p:attrName>
                                        </p:attrNameLst>
                                      </p:cBhvr>
                                      <p:to>
                                        <p:strVal val="visible"/>
                                      </p:to>
                                    </p:set>
                                    <p:animEffect transition="in" filter="blinds(horizontal)">
                                      <p:cBhvr>
                                        <p:cTn id="7" dur="500"/>
                                        <p:tgtEl>
                                          <p:spTgt spid="1455108">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55108">
                                            <p:txEl>
                                              <p:pRg st="2" end="2"/>
                                            </p:txEl>
                                          </p:spTgt>
                                        </p:tgtEl>
                                        <p:attrNameLst>
                                          <p:attrName>style.visibility</p:attrName>
                                        </p:attrNameLst>
                                      </p:cBhvr>
                                      <p:to>
                                        <p:strVal val="visible"/>
                                      </p:to>
                                    </p:set>
                                    <p:animEffect transition="in" filter="blinds(horizontal)">
                                      <p:cBhvr>
                                        <p:cTn id="10" dur="500"/>
                                        <p:tgtEl>
                                          <p:spTgt spid="1455108">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55108">
                                            <p:txEl>
                                              <p:pRg st="3" end="3"/>
                                            </p:txEl>
                                          </p:spTgt>
                                        </p:tgtEl>
                                        <p:attrNameLst>
                                          <p:attrName>style.visibility</p:attrName>
                                        </p:attrNameLst>
                                      </p:cBhvr>
                                      <p:to>
                                        <p:strVal val="visible"/>
                                      </p:to>
                                    </p:set>
                                    <p:animEffect transition="in" filter="blinds(horizontal)">
                                      <p:cBhvr>
                                        <p:cTn id="13" dur="500"/>
                                        <p:tgtEl>
                                          <p:spTgt spid="1455108">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55108">
                                            <p:txEl>
                                              <p:pRg st="4" end="4"/>
                                            </p:txEl>
                                          </p:spTgt>
                                        </p:tgtEl>
                                        <p:attrNameLst>
                                          <p:attrName>style.visibility</p:attrName>
                                        </p:attrNameLst>
                                      </p:cBhvr>
                                      <p:to>
                                        <p:strVal val="visible"/>
                                      </p:to>
                                    </p:set>
                                    <p:animEffect transition="in" filter="blinds(horizontal)">
                                      <p:cBhvr>
                                        <p:cTn id="16" dur="500"/>
                                        <p:tgtEl>
                                          <p:spTgt spid="1455108">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455108">
                                            <p:txEl>
                                              <p:pRg st="5" end="5"/>
                                            </p:txEl>
                                          </p:spTgt>
                                        </p:tgtEl>
                                        <p:attrNameLst>
                                          <p:attrName>style.visibility</p:attrName>
                                        </p:attrNameLst>
                                      </p:cBhvr>
                                      <p:to>
                                        <p:strVal val="visible"/>
                                      </p:to>
                                    </p:set>
                                    <p:animEffect transition="in" filter="blinds(horizontal)">
                                      <p:cBhvr>
                                        <p:cTn id="19" dur="500"/>
                                        <p:tgtEl>
                                          <p:spTgt spid="1455108">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455108">
                                            <p:txEl>
                                              <p:pRg st="6" end="6"/>
                                            </p:txEl>
                                          </p:spTgt>
                                        </p:tgtEl>
                                        <p:attrNameLst>
                                          <p:attrName>style.visibility</p:attrName>
                                        </p:attrNameLst>
                                      </p:cBhvr>
                                      <p:to>
                                        <p:strVal val="visible"/>
                                      </p:to>
                                    </p:set>
                                    <p:animEffect transition="in" filter="blinds(horizontal)">
                                      <p:cBhvr>
                                        <p:cTn id="24" dur="500"/>
                                        <p:tgtEl>
                                          <p:spTgt spid="1455108">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455108">
                                            <p:txEl>
                                              <p:pRg st="7" end="7"/>
                                            </p:txEl>
                                          </p:spTgt>
                                        </p:tgtEl>
                                        <p:attrNameLst>
                                          <p:attrName>style.visibility</p:attrName>
                                        </p:attrNameLst>
                                      </p:cBhvr>
                                      <p:to>
                                        <p:strVal val="visible"/>
                                      </p:to>
                                    </p:set>
                                    <p:animEffect transition="in" filter="blinds(horizontal)">
                                      <p:cBhvr>
                                        <p:cTn id="27" dur="500"/>
                                        <p:tgtEl>
                                          <p:spTgt spid="1455108">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455108">
                                            <p:txEl>
                                              <p:pRg st="8" end="8"/>
                                            </p:txEl>
                                          </p:spTgt>
                                        </p:tgtEl>
                                        <p:attrNameLst>
                                          <p:attrName>style.visibility</p:attrName>
                                        </p:attrNameLst>
                                      </p:cBhvr>
                                      <p:to>
                                        <p:strVal val="visible"/>
                                      </p:to>
                                    </p:set>
                                    <p:animEffect transition="in" filter="blinds(horizontal)">
                                      <p:cBhvr>
                                        <p:cTn id="30" dur="500"/>
                                        <p:tgtEl>
                                          <p:spTgt spid="1455108">
                                            <p:txEl>
                                              <p:pRg st="8" end="8"/>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455108">
                                            <p:txEl>
                                              <p:pRg st="9" end="9"/>
                                            </p:txEl>
                                          </p:spTgt>
                                        </p:tgtEl>
                                        <p:attrNameLst>
                                          <p:attrName>style.visibility</p:attrName>
                                        </p:attrNameLst>
                                      </p:cBhvr>
                                      <p:to>
                                        <p:strVal val="visible"/>
                                      </p:to>
                                    </p:set>
                                    <p:animEffect transition="in" filter="blinds(horizontal)">
                                      <p:cBhvr>
                                        <p:cTn id="33" dur="500"/>
                                        <p:tgtEl>
                                          <p:spTgt spid="14551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4"/>
          <p:cNvSpPr>
            <a:spLocks noGrp="1"/>
          </p:cNvSpPr>
          <p:nvPr>
            <p:ph type="sldNum" sz="quarter" idx="11"/>
          </p:nvPr>
        </p:nvSpPr>
        <p:spPr/>
        <p:txBody>
          <a:bodyPr/>
          <a:lstStyle/>
          <a:p>
            <a:r>
              <a:rPr lang="zh-CN" altLang="en-US"/>
              <a:t>第 </a:t>
            </a:r>
            <a:fld id="{E5F5D2B7-5DF5-475F-B6A3-E4F6902A2A0A}" type="slidenum">
              <a:rPr lang="zh-CN" altLang="en-US" b="1">
                <a:solidFill>
                  <a:srgbClr val="66CCFF"/>
                </a:solidFill>
              </a:rPr>
              <a:pPr/>
              <a:t>7</a:t>
            </a:fld>
            <a:r>
              <a:rPr lang="en-US" altLang="zh-CN" b="1"/>
              <a:t> </a:t>
            </a:r>
            <a:r>
              <a:rPr lang="zh-CN" altLang="en-US"/>
              <a:t>页</a:t>
            </a:r>
            <a:endParaRPr lang="zh-CN" altLang="en-US" sz="1800">
              <a:latin typeface="Arial" charset="0"/>
            </a:endParaRPr>
          </a:p>
        </p:txBody>
      </p:sp>
      <p:sp>
        <p:nvSpPr>
          <p:cNvPr id="1410050" name="Rectangle 2"/>
          <p:cNvSpPr>
            <a:spLocks noGrp="1" noChangeArrowheads="1"/>
          </p:cNvSpPr>
          <p:nvPr>
            <p:ph type="title"/>
          </p:nvPr>
        </p:nvSpPr>
        <p:spPr/>
        <p:txBody>
          <a:bodyPr/>
          <a:lstStyle/>
          <a:p>
            <a:r>
              <a:rPr lang="en-US" altLang="zh-CN" i="0">
                <a:solidFill>
                  <a:srgbClr val="FFFF66"/>
                </a:solidFill>
              </a:rPr>
              <a:t>5.1 </a:t>
            </a:r>
            <a:r>
              <a:rPr lang="zh-CN" altLang="en-US" i="0">
                <a:solidFill>
                  <a:srgbClr val="FFFF66"/>
                </a:solidFill>
              </a:rPr>
              <a:t>数组的概念</a:t>
            </a:r>
            <a:endParaRPr lang="en-US" altLang="zh-CN" i="0">
              <a:solidFill>
                <a:srgbClr val="FFFF66"/>
              </a:solidFill>
            </a:endParaRPr>
          </a:p>
        </p:txBody>
      </p:sp>
      <p:sp>
        <p:nvSpPr>
          <p:cNvPr id="1410051" name="Rectangle 3"/>
          <p:cNvSpPr>
            <a:spLocks noGrp="1" noChangeArrowheads="1"/>
          </p:cNvSpPr>
          <p:nvPr>
            <p:ph type="body" idx="1"/>
          </p:nvPr>
        </p:nvSpPr>
        <p:spPr>
          <a:xfrm>
            <a:off x="250825" y="773113"/>
            <a:ext cx="8596313" cy="3060700"/>
          </a:xfrm>
        </p:spPr>
        <p:txBody>
          <a:bodyPr/>
          <a:lstStyle/>
          <a:p>
            <a:pPr>
              <a:spcBef>
                <a:spcPct val="0"/>
              </a:spcBef>
              <a:buFont typeface="Wingdings" pitchFamily="2" charset="2"/>
              <a:buNone/>
            </a:pPr>
            <a:r>
              <a:rPr lang="zh-CN" altLang="en-US" sz="3200"/>
              <a:t>数组的基本操作</a:t>
            </a:r>
          </a:p>
          <a:p>
            <a:r>
              <a:rPr lang="zh-CN" altLang="en-US" sz="2800">
                <a:solidFill>
                  <a:schemeClr val="tx1"/>
                </a:solidFill>
              </a:rPr>
              <a:t>初始化操作 </a:t>
            </a:r>
            <a:r>
              <a:rPr lang="en-US" altLang="zh-CN" sz="2800">
                <a:solidFill>
                  <a:schemeClr val="tx1"/>
                </a:solidFill>
              </a:rPr>
              <a:t>InitArray(&amp;A,n,bound1,…,boundn)</a:t>
            </a:r>
          </a:p>
          <a:p>
            <a:r>
              <a:rPr lang="zh-CN" altLang="en-US" sz="2800">
                <a:solidFill>
                  <a:schemeClr val="tx1"/>
                </a:solidFill>
              </a:rPr>
              <a:t>销毁操作     </a:t>
            </a:r>
            <a:r>
              <a:rPr lang="en-US" altLang="zh-CN" sz="2800">
                <a:solidFill>
                  <a:schemeClr val="tx1"/>
                </a:solidFill>
              </a:rPr>
              <a:t>DestroyArray(&amp;A)</a:t>
            </a:r>
          </a:p>
          <a:p>
            <a:r>
              <a:rPr lang="zh-CN" altLang="en-US" sz="2800">
                <a:solidFill>
                  <a:schemeClr val="tx1"/>
                </a:solidFill>
              </a:rPr>
              <a:t>读元素操作 </a:t>
            </a:r>
            <a:r>
              <a:rPr lang="en-US" altLang="zh-CN" sz="2800">
                <a:solidFill>
                  <a:schemeClr val="tx1"/>
                </a:solidFill>
              </a:rPr>
              <a:t>Value(A,&amp;e,index1,…,indexn)</a:t>
            </a:r>
          </a:p>
          <a:p>
            <a:r>
              <a:rPr lang="zh-CN" altLang="en-US" sz="2800">
                <a:solidFill>
                  <a:schemeClr val="tx1"/>
                </a:solidFill>
              </a:rPr>
              <a:t>写元素操作 </a:t>
            </a:r>
            <a:r>
              <a:rPr lang="en-US" altLang="zh-CN" sz="2800">
                <a:solidFill>
                  <a:schemeClr val="tx1"/>
                </a:solidFill>
              </a:rPr>
              <a:t>Assign(&amp;A,e,index1,…,indexn)</a:t>
            </a:r>
          </a:p>
        </p:txBody>
      </p:sp>
      <p:sp>
        <p:nvSpPr>
          <p:cNvPr id="1410057" name="Text Box 9"/>
          <p:cNvSpPr txBox="1">
            <a:spLocks noChangeArrowheads="1"/>
          </p:cNvSpPr>
          <p:nvPr/>
        </p:nvSpPr>
        <p:spPr bwMode="auto">
          <a:xfrm>
            <a:off x="5337175" y="3865563"/>
            <a:ext cx="3509963" cy="2489200"/>
          </a:xfrm>
          <a:prstGeom prst="rect">
            <a:avLst/>
          </a:prstGeom>
          <a:noFill/>
          <a:ln w="12700" cap="rnd">
            <a:noFill/>
            <a:miter lim="800000"/>
            <a:headEnd/>
            <a:tailEnd/>
          </a:ln>
          <a:effectLst/>
        </p:spPr>
        <p:txBody>
          <a:bodyPr>
            <a:spAutoFit/>
          </a:bodyPr>
          <a:lstStyle/>
          <a:p>
            <a:pPr>
              <a:lnSpc>
                <a:spcPct val="100000"/>
              </a:lnSpc>
              <a:spcBef>
                <a:spcPct val="10000"/>
              </a:spcBef>
              <a:buClrTx/>
              <a:buFontTx/>
              <a:buNone/>
            </a:pPr>
            <a:r>
              <a:rPr lang="zh-CN" altLang="en-US" sz="2800">
                <a:solidFill>
                  <a:schemeClr val="tx1"/>
                </a:solidFill>
                <a:latin typeface="Times New Roman" pitchFamily="18" charset="0"/>
              </a:rPr>
              <a:t>    在高级语言中的典型体现：</a:t>
            </a:r>
            <a:endParaRPr lang="en-US" altLang="zh-CN" sz="2800">
              <a:solidFill>
                <a:schemeClr val="tx1"/>
              </a:solidFill>
              <a:latin typeface="Times New Roman" pitchFamily="18" charset="0"/>
            </a:endParaRPr>
          </a:p>
          <a:p>
            <a:pPr>
              <a:lnSpc>
                <a:spcPct val="100000"/>
              </a:lnSpc>
              <a:spcBef>
                <a:spcPct val="10000"/>
              </a:spcBef>
              <a:buClrTx/>
              <a:buFontTx/>
              <a:buNone/>
            </a:pPr>
            <a:r>
              <a:rPr lang="en-US" altLang="zh-CN" sz="2800">
                <a:solidFill>
                  <a:schemeClr val="tx1"/>
                </a:solidFill>
                <a:latin typeface="Times New Roman" pitchFamily="18" charset="0"/>
              </a:rPr>
              <a:t>    int  A[M][N];</a:t>
            </a:r>
          </a:p>
          <a:p>
            <a:pPr>
              <a:lnSpc>
                <a:spcPct val="100000"/>
              </a:lnSpc>
              <a:spcBef>
                <a:spcPct val="10000"/>
              </a:spcBef>
              <a:buClrTx/>
              <a:buFontTx/>
              <a:buNone/>
            </a:pPr>
            <a:r>
              <a:rPr lang="en-US" altLang="zh-CN">
                <a:solidFill>
                  <a:schemeClr val="tx1"/>
                </a:solidFill>
                <a:latin typeface="Times New Roman" pitchFamily="18" charset="0"/>
              </a:rPr>
              <a:t>    A[i][j] = x;    </a:t>
            </a:r>
            <a:r>
              <a:rPr lang="zh-CN" altLang="en-US">
                <a:latin typeface="Times New Roman" pitchFamily="18" charset="0"/>
              </a:rPr>
              <a:t>写</a:t>
            </a:r>
          </a:p>
          <a:p>
            <a:pPr>
              <a:lnSpc>
                <a:spcPct val="100000"/>
              </a:lnSpc>
              <a:spcBef>
                <a:spcPct val="10000"/>
              </a:spcBef>
              <a:buClrTx/>
              <a:buFontTx/>
              <a:buNone/>
            </a:pPr>
            <a:r>
              <a:rPr lang="en-US" altLang="zh-CN">
                <a:solidFill>
                  <a:schemeClr val="tx1"/>
                </a:solidFill>
                <a:latin typeface="Times New Roman" pitchFamily="18" charset="0"/>
              </a:rPr>
              <a:t>    y = A[i][j];    </a:t>
            </a:r>
            <a:r>
              <a:rPr lang="zh-CN" altLang="en-US">
                <a:latin typeface="Times New Roman" pitchFamily="18" charset="0"/>
              </a:rPr>
              <a:t>读</a:t>
            </a:r>
            <a:endParaRPr lang="zh-CN" altLang="en-US" sz="2800" baseline="-25000">
              <a:latin typeface="Times New Roman" pitchFamily="18" charset="0"/>
            </a:endParaRPr>
          </a:p>
        </p:txBody>
      </p:sp>
      <p:grpSp>
        <p:nvGrpSpPr>
          <p:cNvPr id="1410058" name="Group 10"/>
          <p:cNvGrpSpPr>
            <a:grpSpLocks/>
          </p:cNvGrpSpPr>
          <p:nvPr/>
        </p:nvGrpSpPr>
        <p:grpSpPr bwMode="auto">
          <a:xfrm>
            <a:off x="296863" y="3698875"/>
            <a:ext cx="4862512" cy="2744788"/>
            <a:chOff x="187" y="2330"/>
            <a:chExt cx="3063" cy="1729"/>
          </a:xfrm>
        </p:grpSpPr>
        <p:sp>
          <p:nvSpPr>
            <p:cNvPr id="1410059" name="Text Box 11"/>
            <p:cNvSpPr txBox="1">
              <a:spLocks noChangeArrowheads="1"/>
            </p:cNvSpPr>
            <p:nvPr/>
          </p:nvSpPr>
          <p:spPr bwMode="auto">
            <a:xfrm>
              <a:off x="187" y="2852"/>
              <a:ext cx="794" cy="404"/>
            </a:xfrm>
            <a:prstGeom prst="rect">
              <a:avLst/>
            </a:prstGeom>
            <a:noFill/>
            <a:ln w="12700" cap="rnd">
              <a:noFill/>
              <a:miter lim="800000"/>
              <a:headEnd/>
              <a:tailEnd/>
            </a:ln>
            <a:effectLst/>
          </p:spPr>
          <p:txBody>
            <a:bodyPr>
              <a:spAutoFit/>
            </a:bodyPr>
            <a:lstStyle/>
            <a:p>
              <a:pPr algn="just">
                <a:lnSpc>
                  <a:spcPct val="100000"/>
                </a:lnSpc>
                <a:spcBef>
                  <a:spcPct val="50000"/>
                </a:spcBef>
                <a:buClrTx/>
                <a:buFontTx/>
                <a:buNone/>
              </a:pPr>
              <a:r>
                <a:rPr lang="en-US" altLang="zh-CN" sz="3600">
                  <a:solidFill>
                    <a:schemeClr val="tx1"/>
                  </a:solidFill>
                  <a:latin typeface="隶书" pitchFamily="49" charset="-122"/>
                </a:rPr>
                <a:t>A</a:t>
              </a:r>
              <a:r>
                <a:rPr lang="en-US" altLang="zh-CN" sz="3600" baseline="-30000">
                  <a:solidFill>
                    <a:schemeClr val="tx1"/>
                  </a:solidFill>
                  <a:latin typeface="隶书" pitchFamily="49" charset="-122"/>
                </a:rPr>
                <a:t>M</a:t>
              </a:r>
              <a:r>
                <a:rPr lang="en-US" altLang="zh-CN" sz="3600" baseline="-30000">
                  <a:solidFill>
                    <a:schemeClr val="tx1"/>
                  </a:solidFill>
                  <a:latin typeface="Times New Roman" pitchFamily="18" charset="0"/>
                  <a:sym typeface="Symbol" pitchFamily="18" charset="2"/>
                </a:rPr>
                <a:t>N</a:t>
              </a:r>
              <a:r>
                <a:rPr lang="en-US" altLang="zh-CN" sz="3600">
                  <a:solidFill>
                    <a:schemeClr val="tx1"/>
                  </a:solidFill>
                  <a:latin typeface="隶书" pitchFamily="49" charset="-122"/>
                </a:rPr>
                <a:t>=</a:t>
              </a:r>
              <a:endParaRPr lang="en-US" altLang="zh-CN" sz="3600">
                <a:solidFill>
                  <a:schemeClr val="tx1"/>
                </a:solidFill>
                <a:latin typeface="隶书" pitchFamily="49" charset="-122"/>
                <a:ea typeface="隶书" pitchFamily="49" charset="-122"/>
              </a:endParaRPr>
            </a:p>
          </p:txBody>
        </p:sp>
        <p:sp>
          <p:nvSpPr>
            <p:cNvPr id="1410060" name="Text Box 12"/>
            <p:cNvSpPr txBox="1">
              <a:spLocks noChangeArrowheads="1"/>
            </p:cNvSpPr>
            <p:nvPr/>
          </p:nvSpPr>
          <p:spPr bwMode="auto">
            <a:xfrm>
              <a:off x="1065" y="2330"/>
              <a:ext cx="2184" cy="1641"/>
            </a:xfrm>
            <a:prstGeom prst="rect">
              <a:avLst/>
            </a:prstGeom>
            <a:noFill/>
            <a:ln w="12700" cap="rnd">
              <a:noFill/>
              <a:miter lim="800000"/>
              <a:headEnd/>
              <a:tailEnd/>
            </a:ln>
            <a:effectLst/>
          </p:spPr>
          <p:txBody>
            <a:bodyPr lIns="0" tIns="0" rIns="0" bIns="0">
              <a:spAutoFit/>
            </a:bodyPr>
            <a:lstStyle/>
            <a:p>
              <a:pPr>
                <a:lnSpc>
                  <a:spcPct val="140000"/>
                </a:lnSpc>
                <a:spcBef>
                  <a:spcPct val="0"/>
                </a:spcBef>
                <a:buClrTx/>
                <a:buFontTx/>
                <a:buNone/>
              </a:pPr>
              <a:r>
                <a:rPr lang="en-US" altLang="zh-CN" sz="2800">
                  <a:solidFill>
                    <a:schemeClr val="tx1"/>
                  </a:solidFill>
                  <a:latin typeface="宋体" charset="-122"/>
                </a:rPr>
                <a:t>a</a:t>
              </a:r>
              <a:r>
                <a:rPr lang="en-US" altLang="zh-CN" sz="2800" baseline="-30000">
                  <a:solidFill>
                    <a:schemeClr val="tx1"/>
                  </a:solidFill>
                  <a:latin typeface="宋体" charset="-122"/>
                </a:rPr>
                <a:t>0 0    </a:t>
              </a:r>
              <a:r>
                <a:rPr lang="en-US" altLang="zh-CN" sz="2800">
                  <a:solidFill>
                    <a:schemeClr val="tx1"/>
                  </a:solidFill>
                  <a:latin typeface="宋体" charset="-122"/>
                </a:rPr>
                <a:t>a</a:t>
              </a:r>
              <a:r>
                <a:rPr lang="en-US" altLang="zh-CN" sz="2800" baseline="-30000">
                  <a:solidFill>
                    <a:schemeClr val="tx1"/>
                  </a:solidFill>
                  <a:latin typeface="宋体" charset="-122"/>
                </a:rPr>
                <a:t>0 1</a:t>
              </a:r>
              <a:r>
                <a:rPr lang="en-US" altLang="zh-CN" sz="2800">
                  <a:solidFill>
                    <a:schemeClr val="tx1"/>
                  </a:solidFill>
                  <a:latin typeface="宋体" charset="-122"/>
                </a:rPr>
                <a:t> …</a:t>
              </a:r>
              <a:r>
                <a:rPr lang="en-US" altLang="zh-CN" sz="2800" baseline="-30000">
                  <a:solidFill>
                    <a:schemeClr val="tx1"/>
                  </a:solidFill>
                  <a:latin typeface="宋体" charset="-122"/>
                </a:rPr>
                <a:t> </a:t>
              </a:r>
              <a:r>
                <a:rPr lang="en-US" altLang="zh-CN" sz="2800">
                  <a:solidFill>
                    <a:schemeClr val="tx1"/>
                  </a:solidFill>
                  <a:latin typeface="宋体" charset="-122"/>
                </a:rPr>
                <a:t>a</a:t>
              </a:r>
              <a:r>
                <a:rPr lang="en-US" altLang="zh-CN" sz="2800" baseline="-30000">
                  <a:solidFill>
                    <a:schemeClr val="tx1"/>
                  </a:solidFill>
                  <a:latin typeface="宋体" charset="-122"/>
                </a:rPr>
                <a:t>0 N-1</a:t>
              </a: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r>
                <a:rPr lang="en-US" altLang="zh-CN" sz="2800">
                  <a:solidFill>
                    <a:schemeClr val="tx1"/>
                  </a:solidFill>
                  <a:latin typeface="宋体" charset="-122"/>
                </a:rPr>
                <a:t>a</a:t>
              </a:r>
              <a:r>
                <a:rPr lang="en-US" altLang="zh-CN" sz="2800" baseline="-30000">
                  <a:solidFill>
                    <a:schemeClr val="tx1"/>
                  </a:solidFill>
                  <a:latin typeface="宋体" charset="-122"/>
                </a:rPr>
                <a:t>1 0    </a:t>
              </a:r>
              <a:r>
                <a:rPr lang="en-US" altLang="zh-CN" sz="2800">
                  <a:solidFill>
                    <a:schemeClr val="tx1"/>
                  </a:solidFill>
                  <a:latin typeface="宋体" charset="-122"/>
                </a:rPr>
                <a:t>a</a:t>
              </a:r>
              <a:r>
                <a:rPr lang="en-US" altLang="zh-CN" sz="2800" baseline="-30000">
                  <a:solidFill>
                    <a:schemeClr val="tx1"/>
                  </a:solidFill>
                  <a:latin typeface="宋体" charset="-122"/>
                </a:rPr>
                <a:t>1 1</a:t>
              </a:r>
              <a:r>
                <a:rPr lang="en-US" altLang="zh-CN" sz="2800">
                  <a:solidFill>
                    <a:schemeClr val="tx1"/>
                  </a:solidFill>
                  <a:latin typeface="宋体" charset="-122"/>
                </a:rPr>
                <a:t> …</a:t>
              </a:r>
              <a:r>
                <a:rPr lang="en-US" altLang="zh-CN" sz="2800" baseline="-30000">
                  <a:solidFill>
                    <a:schemeClr val="tx1"/>
                  </a:solidFill>
                  <a:latin typeface="宋体" charset="-122"/>
                </a:rPr>
                <a:t> </a:t>
              </a:r>
              <a:r>
                <a:rPr lang="en-US" altLang="zh-CN" sz="2800">
                  <a:solidFill>
                    <a:schemeClr val="tx1"/>
                  </a:solidFill>
                  <a:latin typeface="宋体" charset="-122"/>
                </a:rPr>
                <a:t>a</a:t>
              </a:r>
              <a:r>
                <a:rPr lang="en-US" altLang="zh-CN" sz="2800" baseline="-30000">
                  <a:solidFill>
                    <a:schemeClr val="tx1"/>
                  </a:solidFill>
                  <a:latin typeface="宋体" charset="-122"/>
                </a:rPr>
                <a:t>1 N-1</a:t>
              </a: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endParaRPr lang="en-US" altLang="zh-CN" sz="2800" baseline="-30000">
                <a:solidFill>
                  <a:schemeClr val="tx1"/>
                </a:solidFill>
                <a:latin typeface="宋体" charset="-122"/>
                <a:sym typeface="Symbol" pitchFamily="18" charset="2"/>
              </a:endParaRPr>
            </a:p>
            <a:p>
              <a:pPr>
                <a:lnSpc>
                  <a:spcPct val="140000"/>
                </a:lnSpc>
                <a:spcBef>
                  <a:spcPct val="0"/>
                </a:spcBef>
                <a:buClrTx/>
                <a:buFontTx/>
                <a:buNone/>
              </a:pPr>
              <a:r>
                <a:rPr lang="en-US" altLang="zh-CN" sz="2800">
                  <a:solidFill>
                    <a:schemeClr val="tx1"/>
                  </a:solidFill>
                  <a:latin typeface="宋体" charset="-122"/>
                </a:rPr>
                <a:t>a</a:t>
              </a:r>
              <a:r>
                <a:rPr lang="en-US" altLang="zh-CN" sz="2800" baseline="-30000">
                  <a:solidFill>
                    <a:schemeClr val="tx1"/>
                  </a:solidFill>
                  <a:latin typeface="宋体" charset="-122"/>
                </a:rPr>
                <a:t>M-1 0 </a:t>
              </a:r>
              <a:r>
                <a:rPr lang="en-US" altLang="zh-CN" sz="2800">
                  <a:solidFill>
                    <a:schemeClr val="tx1"/>
                  </a:solidFill>
                  <a:latin typeface="宋体" charset="-122"/>
                </a:rPr>
                <a:t>a</a:t>
              </a:r>
              <a:r>
                <a:rPr lang="en-US" altLang="zh-CN" sz="2800" baseline="-30000">
                  <a:solidFill>
                    <a:schemeClr val="tx1"/>
                  </a:solidFill>
                  <a:latin typeface="宋体" charset="-122"/>
                </a:rPr>
                <a:t>M-1 1</a:t>
              </a:r>
              <a:r>
                <a:rPr lang="en-US" altLang="zh-CN" sz="2800">
                  <a:solidFill>
                    <a:schemeClr val="tx1"/>
                  </a:solidFill>
                  <a:latin typeface="宋体" charset="-122"/>
                </a:rPr>
                <a:t>… a</a:t>
              </a:r>
              <a:r>
                <a:rPr lang="en-US" altLang="zh-CN" sz="2800" baseline="-30000">
                  <a:solidFill>
                    <a:schemeClr val="tx1"/>
                  </a:solidFill>
                  <a:latin typeface="宋体" charset="-122"/>
                </a:rPr>
                <a:t>M-1 N-1</a:t>
              </a:r>
              <a:endParaRPr lang="en-US" altLang="zh-CN" sz="2800" baseline="-30000">
                <a:solidFill>
                  <a:schemeClr val="tx1"/>
                </a:solidFill>
                <a:latin typeface="宋体" charset="-122"/>
                <a:sym typeface="Symbol" pitchFamily="18" charset="2"/>
              </a:endParaRPr>
            </a:p>
          </p:txBody>
        </p:sp>
        <p:sp>
          <p:nvSpPr>
            <p:cNvPr id="1410061" name="AutoShape 13"/>
            <p:cNvSpPr>
              <a:spLocks/>
            </p:cNvSpPr>
            <p:nvPr/>
          </p:nvSpPr>
          <p:spPr bwMode="auto">
            <a:xfrm>
              <a:off x="948" y="2505"/>
              <a:ext cx="89" cy="1526"/>
            </a:xfrm>
            <a:prstGeom prst="leftBracket">
              <a:avLst>
                <a:gd name="adj" fmla="val 142884"/>
              </a:avLst>
            </a:prstGeom>
            <a:noFill/>
            <a:ln w="12700" cap="rnd">
              <a:solidFill>
                <a:schemeClr val="tx1"/>
              </a:solidFill>
              <a:round/>
              <a:headEnd/>
              <a:tailEnd/>
            </a:ln>
            <a:effectLst/>
          </p:spPr>
          <p:txBody>
            <a:bodyPr wrap="none" anchor="ctr"/>
            <a:lstStyle/>
            <a:p>
              <a:pPr algn="ctr">
                <a:lnSpc>
                  <a:spcPct val="100000"/>
                </a:lnSpc>
                <a:spcBef>
                  <a:spcPct val="0"/>
                </a:spcBef>
                <a:buClrTx/>
                <a:buFontTx/>
                <a:buNone/>
              </a:pPr>
              <a:endParaRPr lang="zh-CN" altLang="en-US" sz="3600" b="0">
                <a:solidFill>
                  <a:srgbClr val="FFFF66"/>
                </a:solidFill>
                <a:latin typeface="隶书" pitchFamily="49" charset="-122"/>
                <a:ea typeface="隶书" pitchFamily="49" charset="-122"/>
              </a:endParaRPr>
            </a:p>
          </p:txBody>
        </p:sp>
        <p:sp>
          <p:nvSpPr>
            <p:cNvPr id="1410062" name="AutoShape 14"/>
            <p:cNvSpPr>
              <a:spLocks/>
            </p:cNvSpPr>
            <p:nvPr/>
          </p:nvSpPr>
          <p:spPr bwMode="auto">
            <a:xfrm>
              <a:off x="3192" y="2472"/>
              <a:ext cx="58" cy="1587"/>
            </a:xfrm>
            <a:prstGeom prst="rightBracket">
              <a:avLst>
                <a:gd name="adj" fmla="val 180007"/>
              </a:avLst>
            </a:prstGeom>
            <a:noFill/>
            <a:ln w="12700" cap="rnd">
              <a:solidFill>
                <a:schemeClr val="tx1"/>
              </a:solidFill>
              <a:round/>
              <a:headEnd/>
              <a:tailEnd/>
            </a:ln>
            <a:effectLst/>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0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005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灯片编号占位符 3"/>
          <p:cNvSpPr>
            <a:spLocks noGrp="1"/>
          </p:cNvSpPr>
          <p:nvPr>
            <p:ph type="sldNum" sz="quarter" idx="11"/>
          </p:nvPr>
        </p:nvSpPr>
        <p:spPr/>
        <p:txBody>
          <a:bodyPr/>
          <a:lstStyle/>
          <a:p>
            <a:r>
              <a:rPr lang="zh-CN" altLang="en-US"/>
              <a:t>第 </a:t>
            </a:r>
            <a:fld id="{F74921D6-0AE0-4F69-8458-DFD8ED3D8B1F}" type="slidenum">
              <a:rPr lang="zh-CN" altLang="en-US" b="1">
                <a:solidFill>
                  <a:srgbClr val="66CCFF"/>
                </a:solidFill>
              </a:rPr>
              <a:pPr/>
              <a:t>70</a:t>
            </a:fld>
            <a:r>
              <a:rPr lang="en-US" altLang="zh-CN" b="1"/>
              <a:t> </a:t>
            </a:r>
            <a:r>
              <a:rPr lang="zh-CN" altLang="en-US"/>
              <a:t>页</a:t>
            </a:r>
            <a:endParaRPr lang="zh-CN" altLang="en-US" sz="1800">
              <a:latin typeface="Arial" charset="0"/>
            </a:endParaRPr>
          </a:p>
        </p:txBody>
      </p:sp>
      <p:sp>
        <p:nvSpPr>
          <p:cNvPr id="1454082" name="Text Box 2"/>
          <p:cNvSpPr txBox="1">
            <a:spLocks noChangeArrowheads="1"/>
          </p:cNvSpPr>
          <p:nvPr/>
        </p:nvSpPr>
        <p:spPr bwMode="auto">
          <a:xfrm>
            <a:off x="280988" y="609600"/>
            <a:ext cx="5416550" cy="641350"/>
          </a:xfrm>
          <a:prstGeom prst="rect">
            <a:avLst/>
          </a:prstGeom>
          <a:noFill/>
          <a:ln w="12700" cap="rnd">
            <a:noFill/>
            <a:miter lim="800000"/>
            <a:headEnd/>
            <a:tailEnd/>
          </a:ln>
          <a:effectLst/>
        </p:spPr>
        <p:txBody>
          <a:bodyPr>
            <a:spAutoFit/>
          </a:bodyPr>
          <a:lstStyle/>
          <a:p>
            <a:pPr algn="ctr">
              <a:lnSpc>
                <a:spcPct val="100000"/>
              </a:lnSpc>
              <a:spcBef>
                <a:spcPct val="50000"/>
              </a:spcBef>
              <a:buClrTx/>
              <a:buFontTx/>
              <a:buNone/>
            </a:pPr>
            <a:endParaRPr lang="zh-CN" altLang="en-US" sz="3600" b="0">
              <a:solidFill>
                <a:schemeClr val="bg2"/>
              </a:solidFill>
              <a:latin typeface="隶书" pitchFamily="49" charset="-122"/>
              <a:ea typeface="隶书" pitchFamily="49" charset="-122"/>
            </a:endParaRPr>
          </a:p>
        </p:txBody>
      </p:sp>
      <p:sp>
        <p:nvSpPr>
          <p:cNvPr id="1454083" name="Rectangle 3"/>
          <p:cNvSpPr>
            <a:spLocks noGrp="1" noChangeArrowheads="1"/>
          </p:cNvSpPr>
          <p:nvPr>
            <p:ph type="title"/>
          </p:nvPr>
        </p:nvSpPr>
        <p:spPr/>
        <p:txBody>
          <a:bodyPr/>
          <a:lstStyle/>
          <a:p>
            <a:r>
              <a:rPr lang="en-US" altLang="zh-CN" i="0">
                <a:solidFill>
                  <a:srgbClr val="FFFF66"/>
                </a:solidFill>
              </a:rPr>
              <a:t>5.3.2 </a:t>
            </a:r>
            <a:r>
              <a:rPr lang="zh-CN" altLang="en-US" i="0">
                <a:solidFill>
                  <a:srgbClr val="FFFF66"/>
                </a:solidFill>
              </a:rPr>
              <a:t>稀疏矩阵</a:t>
            </a:r>
          </a:p>
        </p:txBody>
      </p:sp>
      <p:sp>
        <p:nvSpPr>
          <p:cNvPr id="1454084" name="Rectangle 4"/>
          <p:cNvSpPr>
            <a:spLocks noChangeArrowheads="1"/>
          </p:cNvSpPr>
          <p:nvPr/>
        </p:nvSpPr>
        <p:spPr bwMode="auto">
          <a:xfrm>
            <a:off x="201613" y="819150"/>
            <a:ext cx="8691562" cy="765175"/>
          </a:xfrm>
          <a:prstGeom prst="rect">
            <a:avLst/>
          </a:prstGeom>
          <a:noFill/>
          <a:ln w="9525">
            <a:noFill/>
            <a:miter lim="800000"/>
            <a:headEnd/>
            <a:tailEnd/>
          </a:ln>
          <a:effectLst/>
        </p:spPr>
        <p:txBody>
          <a:bodyPr lIns="92075" tIns="46038" rIns="92075" bIns="46038"/>
          <a:lstStyle/>
          <a:p>
            <a:pPr>
              <a:lnSpc>
                <a:spcPct val="100000"/>
              </a:lnSpc>
              <a:spcBef>
                <a:spcPct val="0"/>
              </a:spcBef>
              <a:buSzPct val="75000"/>
            </a:pPr>
            <a:r>
              <a:rPr lang="zh-CN" altLang="en-US" sz="3600"/>
              <a:t> 稀疏矩阵的链式存储</a:t>
            </a:r>
            <a:r>
              <a:rPr lang="en-US" altLang="zh-CN" sz="3600"/>
              <a:t>——</a:t>
            </a:r>
            <a:r>
              <a:rPr lang="zh-CN" altLang="en-US" sz="3600"/>
              <a:t>十字链表</a:t>
            </a:r>
            <a:endParaRPr kumimoji="0" lang="zh-CN" altLang="en-US">
              <a:solidFill>
                <a:schemeClr val="tx1"/>
              </a:solidFill>
            </a:endParaRPr>
          </a:p>
        </p:txBody>
      </p:sp>
      <p:grpSp>
        <p:nvGrpSpPr>
          <p:cNvPr id="1454190" name="Group 110"/>
          <p:cNvGrpSpPr>
            <a:grpSpLocks/>
          </p:cNvGrpSpPr>
          <p:nvPr/>
        </p:nvGrpSpPr>
        <p:grpSpPr bwMode="auto">
          <a:xfrm>
            <a:off x="5472113" y="4643438"/>
            <a:ext cx="3330575" cy="1811337"/>
            <a:chOff x="3107" y="2954"/>
            <a:chExt cx="2098" cy="1141"/>
          </a:xfrm>
        </p:grpSpPr>
        <p:sp>
          <p:nvSpPr>
            <p:cNvPr id="1454099" name="Text Box 19"/>
            <p:cNvSpPr txBox="1">
              <a:spLocks noChangeArrowheads="1"/>
            </p:cNvSpPr>
            <p:nvPr/>
          </p:nvSpPr>
          <p:spPr bwMode="auto">
            <a:xfrm>
              <a:off x="3712" y="2954"/>
              <a:ext cx="1493" cy="1101"/>
            </a:xfrm>
            <a:prstGeom prst="rect">
              <a:avLst/>
            </a:prstGeom>
            <a:noFill/>
            <a:ln w="12700" cap="rnd">
              <a:noFill/>
              <a:miter lim="800000"/>
              <a:headEnd/>
              <a:tailEnd/>
            </a:ln>
            <a:effectLst/>
          </p:spPr>
          <p:txBody>
            <a:bodyPr>
              <a:spAutoFit/>
            </a:bodyPr>
            <a:lstStyle/>
            <a:p>
              <a:pPr marL="457200" indent="-457200">
                <a:lnSpc>
                  <a:spcPct val="100000"/>
                </a:lnSpc>
                <a:buClrTx/>
                <a:buFontTx/>
                <a:buNone/>
              </a:pPr>
              <a:r>
                <a:rPr lang="en-US" altLang="zh-CN">
                  <a:solidFill>
                    <a:schemeClr val="tx1"/>
                  </a:solidFill>
                  <a:latin typeface="隶书" pitchFamily="49" charset="-122"/>
                </a:rPr>
                <a:t>3  0  0  5</a:t>
              </a:r>
            </a:p>
            <a:p>
              <a:pPr marL="457200" indent="-457200">
                <a:lnSpc>
                  <a:spcPct val="100000"/>
                </a:lnSpc>
                <a:buClrTx/>
                <a:buFontTx/>
                <a:buNone/>
              </a:pPr>
              <a:r>
                <a:rPr lang="en-US" altLang="zh-CN">
                  <a:solidFill>
                    <a:schemeClr val="tx1"/>
                  </a:solidFill>
                  <a:latin typeface="隶书" pitchFamily="49" charset="-122"/>
                </a:rPr>
                <a:t>0 -1  0  0</a:t>
              </a:r>
            </a:p>
            <a:p>
              <a:pPr marL="457200" indent="-457200">
                <a:lnSpc>
                  <a:spcPct val="100000"/>
                </a:lnSpc>
                <a:buClrTx/>
                <a:buFontTx/>
                <a:buNone/>
              </a:pPr>
              <a:r>
                <a:rPr lang="en-US" altLang="zh-CN">
                  <a:solidFill>
                    <a:schemeClr val="tx1"/>
                  </a:solidFill>
                  <a:latin typeface="隶书" pitchFamily="49" charset="-122"/>
                </a:rPr>
                <a:t>2  0  0  0</a:t>
              </a:r>
              <a:endParaRPr lang="en-US" altLang="zh-CN" baseline="-30000">
                <a:solidFill>
                  <a:schemeClr val="tx1"/>
                </a:solidFill>
                <a:latin typeface="Times New Roman" pitchFamily="18" charset="0"/>
                <a:sym typeface="Symbol" pitchFamily="18" charset="2"/>
              </a:endParaRPr>
            </a:p>
          </p:txBody>
        </p:sp>
        <p:sp>
          <p:nvSpPr>
            <p:cNvPr id="1454100" name="AutoShape 20"/>
            <p:cNvSpPr>
              <a:spLocks/>
            </p:cNvSpPr>
            <p:nvPr/>
          </p:nvSpPr>
          <p:spPr bwMode="auto">
            <a:xfrm>
              <a:off x="5148" y="3007"/>
              <a:ext cx="44" cy="1043"/>
            </a:xfrm>
            <a:prstGeom prst="rightBracket">
              <a:avLst>
                <a:gd name="adj" fmla="val 79564"/>
              </a:avLst>
            </a:prstGeom>
            <a:noFill/>
            <a:ln w="9525" cap="rnd">
              <a:solidFill>
                <a:schemeClr val="tx1"/>
              </a:solidFill>
              <a:round/>
              <a:headEnd/>
              <a:tailEnd/>
            </a:ln>
            <a:effectLst/>
          </p:spPr>
          <p:txBody>
            <a:bodyPr wrap="none" anchor="ctr"/>
            <a:lstStyle/>
            <a:p>
              <a:endParaRPr lang="zh-CN" altLang="en-US"/>
            </a:p>
          </p:txBody>
        </p:sp>
        <p:sp>
          <p:nvSpPr>
            <p:cNvPr id="1454101" name="Text Box 21"/>
            <p:cNvSpPr txBox="1">
              <a:spLocks noChangeArrowheads="1"/>
            </p:cNvSpPr>
            <p:nvPr/>
          </p:nvSpPr>
          <p:spPr bwMode="auto">
            <a:xfrm>
              <a:off x="3107" y="3324"/>
              <a:ext cx="506" cy="365"/>
            </a:xfrm>
            <a:prstGeom prst="rect">
              <a:avLst/>
            </a:prstGeom>
            <a:noFill/>
            <a:ln w="9525" cap="rnd" algn="ctr">
              <a:noFill/>
              <a:miter lim="800000"/>
              <a:headEnd/>
              <a:tailEnd/>
            </a:ln>
            <a:effectLst/>
          </p:spPr>
          <p:txBody>
            <a:bodyPr>
              <a:spAutoFit/>
            </a:bodyPr>
            <a:lstStyle/>
            <a:p>
              <a:pPr algn="ctr" eaLnBrk="1" hangingPunct="1">
                <a:lnSpc>
                  <a:spcPct val="100000"/>
                </a:lnSpc>
                <a:spcBef>
                  <a:spcPct val="50000"/>
                </a:spcBef>
                <a:buClrTx/>
                <a:buFontTx/>
                <a:buNone/>
              </a:pPr>
              <a:r>
                <a:rPr lang="en-US" altLang="zh-CN">
                  <a:solidFill>
                    <a:schemeClr val="tx1"/>
                  </a:solidFill>
                  <a:latin typeface="Times New Roman" pitchFamily="18" charset="0"/>
                </a:rPr>
                <a:t>M=</a:t>
              </a:r>
            </a:p>
          </p:txBody>
        </p:sp>
        <p:sp>
          <p:nvSpPr>
            <p:cNvPr id="1454102" name="AutoShape 22"/>
            <p:cNvSpPr>
              <a:spLocks/>
            </p:cNvSpPr>
            <p:nvPr/>
          </p:nvSpPr>
          <p:spPr bwMode="auto">
            <a:xfrm>
              <a:off x="3659" y="3007"/>
              <a:ext cx="44" cy="1088"/>
            </a:xfrm>
            <a:prstGeom prst="leftBracket">
              <a:avLst>
                <a:gd name="adj" fmla="val 206061"/>
              </a:avLst>
            </a:prstGeom>
            <a:noFill/>
            <a:ln w="9525" cap="rnd">
              <a:solidFill>
                <a:schemeClr val="tx1"/>
              </a:solidFill>
              <a:round/>
              <a:headEnd/>
              <a:tailEnd/>
            </a:ln>
            <a:effectLst/>
          </p:spPr>
          <p:txBody>
            <a:bodyPr wrap="none" anchor="ctr"/>
            <a:lstStyle/>
            <a:p>
              <a:endParaRPr lang="zh-CN" altLang="en-US"/>
            </a:p>
          </p:txBody>
        </p:sp>
      </p:grpSp>
      <p:grpSp>
        <p:nvGrpSpPr>
          <p:cNvPr id="1454192" name="Group 112"/>
          <p:cNvGrpSpPr>
            <a:grpSpLocks/>
          </p:cNvGrpSpPr>
          <p:nvPr/>
        </p:nvGrpSpPr>
        <p:grpSpPr bwMode="auto">
          <a:xfrm>
            <a:off x="2935288" y="1704975"/>
            <a:ext cx="5165725" cy="417513"/>
            <a:chOff x="1849" y="1074"/>
            <a:chExt cx="3254" cy="263"/>
          </a:xfrm>
        </p:grpSpPr>
        <p:sp>
          <p:nvSpPr>
            <p:cNvPr id="1454104" name="Rectangle 24"/>
            <p:cNvSpPr>
              <a:spLocks noChangeArrowheads="1"/>
            </p:cNvSpPr>
            <p:nvPr/>
          </p:nvSpPr>
          <p:spPr bwMode="auto">
            <a:xfrm>
              <a:off x="1849" y="1074"/>
              <a:ext cx="3254" cy="263"/>
            </a:xfrm>
            <a:prstGeom prst="rect">
              <a:avLst/>
            </a:prstGeom>
            <a:solidFill>
              <a:schemeClr val="bg1"/>
            </a:solidFill>
            <a:ln w="9525" cap="rnd" algn="ctr">
              <a:solidFill>
                <a:schemeClr val="tx1"/>
              </a:solidFill>
              <a:miter lim="800000"/>
              <a:headEnd/>
              <a:tailEnd/>
            </a:ln>
            <a:effectLst/>
          </p:spPr>
          <p:txBody>
            <a:bodyPr wrap="none" anchor="ctr"/>
            <a:lstStyle/>
            <a:p>
              <a:endParaRPr lang="zh-CN" altLang="en-US"/>
            </a:p>
          </p:txBody>
        </p:sp>
        <p:sp>
          <p:nvSpPr>
            <p:cNvPr id="1454110" name="Line 30"/>
            <p:cNvSpPr>
              <a:spLocks noChangeShapeType="1"/>
            </p:cNvSpPr>
            <p:nvPr/>
          </p:nvSpPr>
          <p:spPr bwMode="auto">
            <a:xfrm>
              <a:off x="2634" y="1074"/>
              <a:ext cx="0" cy="263"/>
            </a:xfrm>
            <a:prstGeom prst="line">
              <a:avLst/>
            </a:prstGeom>
            <a:noFill/>
            <a:ln w="9525" cap="rnd">
              <a:solidFill>
                <a:schemeClr val="tx1"/>
              </a:solidFill>
              <a:round/>
              <a:headEnd/>
              <a:tailEnd/>
            </a:ln>
            <a:effectLst/>
          </p:spPr>
          <p:txBody>
            <a:bodyPr/>
            <a:lstStyle/>
            <a:p>
              <a:endParaRPr lang="zh-CN" altLang="en-US"/>
            </a:p>
          </p:txBody>
        </p:sp>
        <p:sp>
          <p:nvSpPr>
            <p:cNvPr id="1454111" name="Line 31"/>
            <p:cNvSpPr>
              <a:spLocks noChangeShapeType="1"/>
            </p:cNvSpPr>
            <p:nvPr/>
          </p:nvSpPr>
          <p:spPr bwMode="auto">
            <a:xfrm>
              <a:off x="3457" y="1074"/>
              <a:ext cx="0" cy="263"/>
            </a:xfrm>
            <a:prstGeom prst="line">
              <a:avLst/>
            </a:prstGeom>
            <a:noFill/>
            <a:ln w="9525" cap="rnd">
              <a:solidFill>
                <a:schemeClr val="tx1"/>
              </a:solidFill>
              <a:round/>
              <a:headEnd/>
              <a:tailEnd/>
            </a:ln>
            <a:effectLst/>
          </p:spPr>
          <p:txBody>
            <a:bodyPr/>
            <a:lstStyle/>
            <a:p>
              <a:endParaRPr lang="zh-CN" altLang="en-US"/>
            </a:p>
          </p:txBody>
        </p:sp>
        <p:sp>
          <p:nvSpPr>
            <p:cNvPr id="1454112" name="Line 32"/>
            <p:cNvSpPr>
              <a:spLocks noChangeShapeType="1"/>
            </p:cNvSpPr>
            <p:nvPr/>
          </p:nvSpPr>
          <p:spPr bwMode="auto">
            <a:xfrm>
              <a:off x="4280" y="1074"/>
              <a:ext cx="0" cy="263"/>
            </a:xfrm>
            <a:prstGeom prst="line">
              <a:avLst/>
            </a:prstGeom>
            <a:noFill/>
            <a:ln w="9525" cap="rnd">
              <a:solidFill>
                <a:schemeClr val="tx1"/>
              </a:solidFill>
              <a:round/>
              <a:headEnd/>
              <a:tailEnd/>
            </a:ln>
            <a:effectLst/>
          </p:spPr>
          <p:txBody>
            <a:bodyPr/>
            <a:lstStyle/>
            <a:p>
              <a:endParaRPr lang="zh-CN" altLang="en-US"/>
            </a:p>
          </p:txBody>
        </p:sp>
      </p:grpSp>
      <p:sp>
        <p:nvSpPr>
          <p:cNvPr id="1454107" name="Line 27"/>
          <p:cNvSpPr>
            <a:spLocks noChangeShapeType="1"/>
          </p:cNvSpPr>
          <p:nvPr/>
        </p:nvSpPr>
        <p:spPr bwMode="auto">
          <a:xfrm>
            <a:off x="7345363" y="1844675"/>
            <a:ext cx="0" cy="720725"/>
          </a:xfrm>
          <a:prstGeom prst="line">
            <a:avLst/>
          </a:prstGeom>
          <a:noFill/>
          <a:ln w="9525" cap="rnd">
            <a:solidFill>
              <a:schemeClr val="tx1"/>
            </a:solidFill>
            <a:round/>
            <a:headEnd/>
            <a:tailEnd type="triangle" w="med" len="med"/>
          </a:ln>
          <a:effectLst/>
        </p:spPr>
        <p:txBody>
          <a:bodyPr/>
          <a:lstStyle/>
          <a:p>
            <a:endParaRPr lang="zh-CN" altLang="en-US"/>
          </a:p>
        </p:txBody>
      </p:sp>
      <p:grpSp>
        <p:nvGrpSpPr>
          <p:cNvPr id="1454191" name="Group 111"/>
          <p:cNvGrpSpPr>
            <a:grpSpLocks/>
          </p:cNvGrpSpPr>
          <p:nvPr/>
        </p:nvGrpSpPr>
        <p:grpSpPr bwMode="auto">
          <a:xfrm>
            <a:off x="5976938" y="1844675"/>
            <a:ext cx="265112" cy="201613"/>
            <a:chOff x="3765" y="1162"/>
            <a:chExt cx="167" cy="127"/>
          </a:xfrm>
        </p:grpSpPr>
        <p:sp>
          <p:nvSpPr>
            <p:cNvPr id="1454108" name="Line 28"/>
            <p:cNvSpPr>
              <a:spLocks noChangeShapeType="1"/>
            </p:cNvSpPr>
            <p:nvPr/>
          </p:nvSpPr>
          <p:spPr bwMode="auto">
            <a:xfrm flipV="1">
              <a:off x="3765" y="1162"/>
              <a:ext cx="84" cy="127"/>
            </a:xfrm>
            <a:prstGeom prst="line">
              <a:avLst/>
            </a:prstGeom>
            <a:noFill/>
            <a:ln w="12700" cap="rnd">
              <a:solidFill>
                <a:schemeClr val="tx1"/>
              </a:solidFill>
              <a:round/>
              <a:headEnd/>
              <a:tailEnd/>
            </a:ln>
            <a:effectLst/>
          </p:spPr>
          <p:txBody>
            <a:bodyPr/>
            <a:lstStyle/>
            <a:p>
              <a:endParaRPr lang="zh-CN" altLang="en-US"/>
            </a:p>
          </p:txBody>
        </p:sp>
        <p:sp>
          <p:nvSpPr>
            <p:cNvPr id="1454109" name="Line 29"/>
            <p:cNvSpPr>
              <a:spLocks noChangeShapeType="1"/>
            </p:cNvSpPr>
            <p:nvPr/>
          </p:nvSpPr>
          <p:spPr bwMode="auto">
            <a:xfrm>
              <a:off x="3849" y="1162"/>
              <a:ext cx="83" cy="127"/>
            </a:xfrm>
            <a:prstGeom prst="line">
              <a:avLst/>
            </a:prstGeom>
            <a:noFill/>
            <a:ln w="12700" cap="rnd">
              <a:solidFill>
                <a:schemeClr val="tx1"/>
              </a:solidFill>
              <a:round/>
              <a:headEnd/>
              <a:tailEnd/>
            </a:ln>
            <a:effectLst/>
          </p:spPr>
          <p:txBody>
            <a:bodyPr/>
            <a:lstStyle/>
            <a:p>
              <a:endParaRPr lang="zh-CN" altLang="en-US"/>
            </a:p>
          </p:txBody>
        </p:sp>
      </p:grpSp>
      <p:grpSp>
        <p:nvGrpSpPr>
          <p:cNvPr id="1454114" name="Group 34"/>
          <p:cNvGrpSpPr>
            <a:grpSpLocks/>
          </p:cNvGrpSpPr>
          <p:nvPr/>
        </p:nvGrpSpPr>
        <p:grpSpPr bwMode="auto">
          <a:xfrm>
            <a:off x="1979613" y="2579688"/>
            <a:ext cx="431800" cy="2854325"/>
            <a:chOff x="295" y="754"/>
            <a:chExt cx="272" cy="2222"/>
          </a:xfrm>
        </p:grpSpPr>
        <p:sp>
          <p:nvSpPr>
            <p:cNvPr id="1454115" name="Rectangle 35"/>
            <p:cNvSpPr>
              <a:spLocks noChangeArrowheads="1"/>
            </p:cNvSpPr>
            <p:nvPr/>
          </p:nvSpPr>
          <p:spPr bwMode="auto">
            <a:xfrm>
              <a:off x="295" y="754"/>
              <a:ext cx="272" cy="2222"/>
            </a:xfrm>
            <a:prstGeom prst="rect">
              <a:avLst/>
            </a:prstGeom>
            <a:solidFill>
              <a:schemeClr val="bg1"/>
            </a:solidFill>
            <a:ln w="9525" cap="rnd" algn="ctr">
              <a:solidFill>
                <a:schemeClr val="tx1"/>
              </a:solidFill>
              <a:miter lim="800000"/>
              <a:headEnd/>
              <a:tailEnd/>
            </a:ln>
            <a:effectLst/>
          </p:spPr>
          <p:txBody>
            <a:bodyPr wrap="none" anchor="ctr"/>
            <a:lstStyle/>
            <a:p>
              <a:endParaRPr lang="zh-CN" altLang="en-US"/>
            </a:p>
          </p:txBody>
        </p:sp>
        <p:sp>
          <p:nvSpPr>
            <p:cNvPr id="1454116" name="Line 36"/>
            <p:cNvSpPr>
              <a:spLocks noChangeShapeType="1"/>
            </p:cNvSpPr>
            <p:nvPr/>
          </p:nvSpPr>
          <p:spPr bwMode="auto">
            <a:xfrm>
              <a:off x="295" y="1434"/>
              <a:ext cx="272" cy="0"/>
            </a:xfrm>
            <a:prstGeom prst="line">
              <a:avLst/>
            </a:prstGeom>
            <a:noFill/>
            <a:ln w="9525" cap="rnd">
              <a:solidFill>
                <a:schemeClr val="tx1"/>
              </a:solidFill>
              <a:round/>
              <a:headEnd/>
              <a:tailEnd/>
            </a:ln>
            <a:effectLst/>
          </p:spPr>
          <p:txBody>
            <a:bodyPr/>
            <a:lstStyle/>
            <a:p>
              <a:endParaRPr lang="zh-CN" altLang="en-US"/>
            </a:p>
          </p:txBody>
        </p:sp>
        <p:sp>
          <p:nvSpPr>
            <p:cNvPr id="1454117" name="Line 37"/>
            <p:cNvSpPr>
              <a:spLocks noChangeShapeType="1"/>
            </p:cNvSpPr>
            <p:nvPr/>
          </p:nvSpPr>
          <p:spPr bwMode="auto">
            <a:xfrm>
              <a:off x="295" y="2205"/>
              <a:ext cx="272" cy="0"/>
            </a:xfrm>
            <a:prstGeom prst="line">
              <a:avLst/>
            </a:prstGeom>
            <a:noFill/>
            <a:ln w="9525" cap="rnd">
              <a:solidFill>
                <a:schemeClr val="tx1"/>
              </a:solidFill>
              <a:round/>
              <a:headEnd/>
              <a:tailEnd/>
            </a:ln>
            <a:effectLst/>
          </p:spPr>
          <p:txBody>
            <a:bodyPr/>
            <a:lstStyle/>
            <a:p>
              <a:endParaRPr lang="zh-CN" altLang="en-US"/>
            </a:p>
          </p:txBody>
        </p:sp>
      </p:grpSp>
      <p:sp>
        <p:nvSpPr>
          <p:cNvPr id="1454118" name="Line 38"/>
          <p:cNvSpPr>
            <a:spLocks noChangeShapeType="1"/>
          </p:cNvSpPr>
          <p:nvPr/>
        </p:nvSpPr>
        <p:spPr bwMode="auto">
          <a:xfrm flipV="1">
            <a:off x="2303463" y="3187700"/>
            <a:ext cx="631825" cy="0"/>
          </a:xfrm>
          <a:prstGeom prst="line">
            <a:avLst/>
          </a:prstGeom>
          <a:noFill/>
          <a:ln w="9525" cap="rnd">
            <a:solidFill>
              <a:schemeClr val="tx1"/>
            </a:solidFill>
            <a:round/>
            <a:headEnd/>
            <a:tailEnd type="triangle" w="med" len="med"/>
          </a:ln>
          <a:effectLst/>
        </p:spPr>
        <p:txBody>
          <a:bodyPr/>
          <a:lstStyle/>
          <a:p>
            <a:endParaRPr lang="zh-CN" altLang="en-US"/>
          </a:p>
        </p:txBody>
      </p:sp>
      <p:sp>
        <p:nvSpPr>
          <p:cNvPr id="1454119" name="Line 39"/>
          <p:cNvSpPr>
            <a:spLocks noChangeShapeType="1"/>
          </p:cNvSpPr>
          <p:nvPr/>
        </p:nvSpPr>
        <p:spPr bwMode="auto">
          <a:xfrm>
            <a:off x="2208213" y="4264025"/>
            <a:ext cx="2247900" cy="0"/>
          </a:xfrm>
          <a:prstGeom prst="line">
            <a:avLst/>
          </a:prstGeom>
          <a:noFill/>
          <a:ln w="9525" cap="rnd">
            <a:solidFill>
              <a:schemeClr val="tx1"/>
            </a:solidFill>
            <a:round/>
            <a:headEnd/>
            <a:tailEnd type="triangle" w="med" len="med"/>
          </a:ln>
          <a:effectLst/>
        </p:spPr>
        <p:txBody>
          <a:bodyPr/>
          <a:lstStyle/>
          <a:p>
            <a:endParaRPr lang="zh-CN" altLang="en-US"/>
          </a:p>
        </p:txBody>
      </p:sp>
      <p:sp>
        <p:nvSpPr>
          <p:cNvPr id="1454120" name="Line 40"/>
          <p:cNvSpPr>
            <a:spLocks noChangeShapeType="1"/>
          </p:cNvSpPr>
          <p:nvPr/>
        </p:nvSpPr>
        <p:spPr bwMode="auto">
          <a:xfrm>
            <a:off x="2076450" y="5146675"/>
            <a:ext cx="858838" cy="0"/>
          </a:xfrm>
          <a:prstGeom prst="line">
            <a:avLst/>
          </a:prstGeom>
          <a:noFill/>
          <a:ln w="9525" cap="rnd">
            <a:solidFill>
              <a:schemeClr val="tx1"/>
            </a:solidFill>
            <a:round/>
            <a:headEnd/>
            <a:tailEnd type="triangle" w="med" len="med"/>
          </a:ln>
          <a:effectLst/>
        </p:spPr>
        <p:txBody>
          <a:bodyPr/>
          <a:lstStyle/>
          <a:p>
            <a:endParaRPr lang="zh-CN" altLang="en-US"/>
          </a:p>
        </p:txBody>
      </p:sp>
      <p:grpSp>
        <p:nvGrpSpPr>
          <p:cNvPr id="1454122" name="Group 42"/>
          <p:cNvGrpSpPr>
            <a:grpSpLocks/>
          </p:cNvGrpSpPr>
          <p:nvPr/>
        </p:nvGrpSpPr>
        <p:grpSpPr bwMode="auto">
          <a:xfrm>
            <a:off x="2870200" y="2513013"/>
            <a:ext cx="1587500" cy="874712"/>
            <a:chOff x="1519" y="2115"/>
            <a:chExt cx="1089" cy="589"/>
          </a:xfrm>
        </p:grpSpPr>
        <p:grpSp>
          <p:nvGrpSpPr>
            <p:cNvPr id="1454123" name="Group 43"/>
            <p:cNvGrpSpPr>
              <a:grpSpLocks/>
            </p:cNvGrpSpPr>
            <p:nvPr/>
          </p:nvGrpSpPr>
          <p:grpSpPr bwMode="auto">
            <a:xfrm>
              <a:off x="1565" y="2160"/>
              <a:ext cx="954" cy="544"/>
              <a:chOff x="1791" y="1480"/>
              <a:chExt cx="954" cy="725"/>
            </a:xfrm>
          </p:grpSpPr>
          <p:grpSp>
            <p:nvGrpSpPr>
              <p:cNvPr id="1454124" name="Group 44"/>
              <p:cNvGrpSpPr>
                <a:grpSpLocks/>
              </p:cNvGrpSpPr>
              <p:nvPr/>
            </p:nvGrpSpPr>
            <p:grpSpPr bwMode="auto">
              <a:xfrm>
                <a:off x="1791" y="1480"/>
                <a:ext cx="954" cy="725"/>
                <a:chOff x="1791" y="1480"/>
                <a:chExt cx="954" cy="725"/>
              </a:xfrm>
            </p:grpSpPr>
            <p:grpSp>
              <p:nvGrpSpPr>
                <p:cNvPr id="1454125" name="Group 45"/>
                <p:cNvGrpSpPr>
                  <a:grpSpLocks/>
                </p:cNvGrpSpPr>
                <p:nvPr/>
              </p:nvGrpSpPr>
              <p:grpSpPr bwMode="auto">
                <a:xfrm>
                  <a:off x="1791" y="1480"/>
                  <a:ext cx="954" cy="725"/>
                  <a:chOff x="1791" y="1480"/>
                  <a:chExt cx="954" cy="725"/>
                </a:xfrm>
              </p:grpSpPr>
              <p:sp>
                <p:nvSpPr>
                  <p:cNvPr id="1454126" name="Rectangle 46"/>
                  <p:cNvSpPr>
                    <a:spLocks noChangeArrowheads="1"/>
                  </p:cNvSpPr>
                  <p:nvPr/>
                </p:nvSpPr>
                <p:spPr bwMode="auto">
                  <a:xfrm>
                    <a:off x="1791" y="1480"/>
                    <a:ext cx="953" cy="725"/>
                  </a:xfrm>
                  <a:prstGeom prst="rect">
                    <a:avLst/>
                  </a:prstGeom>
                  <a:solidFill>
                    <a:schemeClr val="bg1"/>
                  </a:solidFill>
                  <a:ln w="9525" cap="rnd" algn="ctr">
                    <a:solidFill>
                      <a:schemeClr val="tx1"/>
                    </a:solidFill>
                    <a:miter lim="800000"/>
                    <a:headEnd/>
                    <a:tailEnd/>
                  </a:ln>
                  <a:effectLst>
                    <a:outerShdw dist="35921" dir="2700000" algn="ctr" rotWithShape="0">
                      <a:srgbClr val="C0C0C0"/>
                    </a:outerShdw>
                  </a:effectLst>
                </p:spPr>
                <p:txBody>
                  <a:bodyPr wrap="none" anchor="ctr"/>
                  <a:lstStyle/>
                  <a:p>
                    <a:endParaRPr lang="zh-CN" altLang="en-US"/>
                  </a:p>
                </p:txBody>
              </p:sp>
              <p:sp>
                <p:nvSpPr>
                  <p:cNvPr id="1454127" name="Line 47"/>
                  <p:cNvSpPr>
                    <a:spLocks noChangeShapeType="1"/>
                  </p:cNvSpPr>
                  <p:nvPr/>
                </p:nvSpPr>
                <p:spPr bwMode="auto">
                  <a:xfrm>
                    <a:off x="1791" y="1842"/>
                    <a:ext cx="954" cy="0"/>
                  </a:xfrm>
                  <a:prstGeom prst="line">
                    <a:avLst/>
                  </a:prstGeom>
                  <a:noFill/>
                  <a:ln w="9525" cap="rnd">
                    <a:solidFill>
                      <a:schemeClr val="tx1"/>
                    </a:solidFill>
                    <a:round/>
                    <a:headEnd/>
                    <a:tailEnd/>
                  </a:ln>
                  <a:effectLst/>
                </p:spPr>
                <p:txBody>
                  <a:bodyPr/>
                  <a:lstStyle/>
                  <a:p>
                    <a:endParaRPr lang="zh-CN" altLang="en-US"/>
                  </a:p>
                </p:txBody>
              </p:sp>
            </p:grpSp>
            <p:sp>
              <p:nvSpPr>
                <p:cNvPr id="1454128" name="Line 48"/>
                <p:cNvSpPr>
                  <a:spLocks noChangeShapeType="1"/>
                </p:cNvSpPr>
                <p:nvPr/>
              </p:nvSpPr>
              <p:spPr bwMode="auto">
                <a:xfrm>
                  <a:off x="2109" y="1480"/>
                  <a:ext cx="0" cy="351"/>
                </a:xfrm>
                <a:prstGeom prst="line">
                  <a:avLst/>
                </a:prstGeom>
                <a:noFill/>
                <a:ln w="9525" cap="rnd">
                  <a:solidFill>
                    <a:schemeClr val="tx1"/>
                  </a:solidFill>
                  <a:round/>
                  <a:headEnd/>
                  <a:tailEnd/>
                </a:ln>
                <a:effectLst/>
              </p:spPr>
              <p:txBody>
                <a:bodyPr/>
                <a:lstStyle/>
                <a:p>
                  <a:endParaRPr lang="zh-CN" altLang="en-US"/>
                </a:p>
              </p:txBody>
            </p:sp>
            <p:sp>
              <p:nvSpPr>
                <p:cNvPr id="1454129" name="Line 49"/>
                <p:cNvSpPr>
                  <a:spLocks noChangeShapeType="1"/>
                </p:cNvSpPr>
                <p:nvPr/>
              </p:nvSpPr>
              <p:spPr bwMode="auto">
                <a:xfrm>
                  <a:off x="2426" y="1491"/>
                  <a:ext cx="0" cy="351"/>
                </a:xfrm>
                <a:prstGeom prst="line">
                  <a:avLst/>
                </a:prstGeom>
                <a:noFill/>
                <a:ln w="9525" cap="rnd">
                  <a:solidFill>
                    <a:schemeClr val="tx1"/>
                  </a:solidFill>
                  <a:round/>
                  <a:headEnd/>
                  <a:tailEnd/>
                </a:ln>
                <a:effectLst/>
              </p:spPr>
              <p:txBody>
                <a:bodyPr/>
                <a:lstStyle/>
                <a:p>
                  <a:endParaRPr lang="zh-CN" altLang="en-US"/>
                </a:p>
              </p:txBody>
            </p:sp>
          </p:grpSp>
          <p:sp>
            <p:nvSpPr>
              <p:cNvPr id="1454130" name="Line 50"/>
              <p:cNvSpPr>
                <a:spLocks noChangeShapeType="1"/>
              </p:cNvSpPr>
              <p:nvPr/>
            </p:nvSpPr>
            <p:spPr bwMode="auto">
              <a:xfrm>
                <a:off x="2245" y="1854"/>
                <a:ext cx="0" cy="351"/>
              </a:xfrm>
              <a:prstGeom prst="line">
                <a:avLst/>
              </a:prstGeom>
              <a:noFill/>
              <a:ln w="9525" cap="rnd">
                <a:solidFill>
                  <a:schemeClr val="tx1"/>
                </a:solidFill>
                <a:round/>
                <a:headEnd/>
                <a:tailEnd/>
              </a:ln>
              <a:effectLst/>
            </p:spPr>
            <p:txBody>
              <a:bodyPr/>
              <a:lstStyle/>
              <a:p>
                <a:endParaRPr lang="zh-CN" altLang="en-US"/>
              </a:p>
            </p:txBody>
          </p:sp>
        </p:grpSp>
        <p:sp>
          <p:nvSpPr>
            <p:cNvPr id="1454131" name="Text Box 51"/>
            <p:cNvSpPr txBox="1">
              <a:spLocks noChangeArrowheads="1"/>
            </p:cNvSpPr>
            <p:nvPr/>
          </p:nvSpPr>
          <p:spPr bwMode="auto">
            <a:xfrm>
              <a:off x="1519" y="2115"/>
              <a:ext cx="1089" cy="390"/>
            </a:xfrm>
            <a:prstGeom prst="rect">
              <a:avLst/>
            </a:prstGeom>
            <a:noFill/>
            <a:ln w="9525" cap="rnd" algn="ctr">
              <a:noFill/>
              <a:miter lim="800000"/>
              <a:headEnd/>
              <a:tailEnd/>
            </a:ln>
            <a:effectLst/>
          </p:spPr>
          <p:txBody>
            <a:bodyPr>
              <a:spAutoFit/>
            </a:bodyPr>
            <a:lstStyle/>
            <a:p>
              <a:pPr algn="ctr" eaLnBrk="1" hangingPunct="1">
                <a:lnSpc>
                  <a:spcPct val="100000"/>
                </a:lnSpc>
                <a:spcBef>
                  <a:spcPct val="50000"/>
                </a:spcBef>
                <a:buClrTx/>
                <a:buFontTx/>
                <a:buNone/>
              </a:pPr>
              <a:r>
                <a:rPr lang="en-US" altLang="zh-CN">
                  <a:solidFill>
                    <a:schemeClr val="tx1"/>
                  </a:solidFill>
                  <a:latin typeface="Times New Roman" pitchFamily="18" charset="0"/>
                </a:rPr>
                <a:t>1  1  3</a:t>
              </a:r>
            </a:p>
          </p:txBody>
        </p:sp>
      </p:grpSp>
      <p:sp>
        <p:nvSpPr>
          <p:cNvPr id="1454132" name="Line 52"/>
          <p:cNvSpPr>
            <a:spLocks noChangeShapeType="1"/>
          </p:cNvSpPr>
          <p:nvPr/>
        </p:nvSpPr>
        <p:spPr bwMode="auto">
          <a:xfrm>
            <a:off x="4060825" y="3187700"/>
            <a:ext cx="2671763" cy="0"/>
          </a:xfrm>
          <a:prstGeom prst="line">
            <a:avLst/>
          </a:prstGeom>
          <a:noFill/>
          <a:ln w="9525" cap="rnd">
            <a:solidFill>
              <a:schemeClr val="tx1"/>
            </a:solidFill>
            <a:round/>
            <a:headEnd/>
            <a:tailEnd type="triangle" w="med" len="med"/>
          </a:ln>
          <a:effectLst/>
        </p:spPr>
        <p:txBody>
          <a:bodyPr/>
          <a:lstStyle/>
          <a:p>
            <a:endParaRPr lang="zh-CN" altLang="en-US"/>
          </a:p>
        </p:txBody>
      </p:sp>
      <p:sp>
        <p:nvSpPr>
          <p:cNvPr id="1454133" name="Line 53"/>
          <p:cNvSpPr>
            <a:spLocks noChangeShapeType="1"/>
          </p:cNvSpPr>
          <p:nvPr/>
        </p:nvSpPr>
        <p:spPr bwMode="auto">
          <a:xfrm>
            <a:off x="3267075" y="3254375"/>
            <a:ext cx="0" cy="1387475"/>
          </a:xfrm>
          <a:prstGeom prst="line">
            <a:avLst/>
          </a:prstGeom>
          <a:noFill/>
          <a:ln w="9525" cap="rnd">
            <a:solidFill>
              <a:schemeClr val="tx1"/>
            </a:solidFill>
            <a:round/>
            <a:headEnd/>
            <a:tailEnd type="triangle" w="med" len="med"/>
          </a:ln>
          <a:effectLst/>
        </p:spPr>
        <p:txBody>
          <a:bodyPr/>
          <a:lstStyle/>
          <a:p>
            <a:endParaRPr lang="zh-CN" altLang="en-US"/>
          </a:p>
        </p:txBody>
      </p:sp>
      <p:grpSp>
        <p:nvGrpSpPr>
          <p:cNvPr id="1454135" name="Group 55"/>
          <p:cNvGrpSpPr>
            <a:grpSpLocks/>
          </p:cNvGrpSpPr>
          <p:nvPr/>
        </p:nvGrpSpPr>
        <p:grpSpPr bwMode="auto">
          <a:xfrm>
            <a:off x="2868613" y="4570413"/>
            <a:ext cx="1587500" cy="874712"/>
            <a:chOff x="1519" y="2115"/>
            <a:chExt cx="1089" cy="589"/>
          </a:xfrm>
        </p:grpSpPr>
        <p:grpSp>
          <p:nvGrpSpPr>
            <p:cNvPr id="1454136" name="Group 56"/>
            <p:cNvGrpSpPr>
              <a:grpSpLocks/>
            </p:cNvGrpSpPr>
            <p:nvPr/>
          </p:nvGrpSpPr>
          <p:grpSpPr bwMode="auto">
            <a:xfrm>
              <a:off x="1565" y="2160"/>
              <a:ext cx="954" cy="544"/>
              <a:chOff x="1791" y="1480"/>
              <a:chExt cx="954" cy="725"/>
            </a:xfrm>
          </p:grpSpPr>
          <p:grpSp>
            <p:nvGrpSpPr>
              <p:cNvPr id="1454137" name="Group 57"/>
              <p:cNvGrpSpPr>
                <a:grpSpLocks/>
              </p:cNvGrpSpPr>
              <p:nvPr/>
            </p:nvGrpSpPr>
            <p:grpSpPr bwMode="auto">
              <a:xfrm>
                <a:off x="1791" y="1480"/>
                <a:ext cx="954" cy="725"/>
                <a:chOff x="1791" y="1480"/>
                <a:chExt cx="954" cy="725"/>
              </a:xfrm>
            </p:grpSpPr>
            <p:grpSp>
              <p:nvGrpSpPr>
                <p:cNvPr id="1454138" name="Group 58"/>
                <p:cNvGrpSpPr>
                  <a:grpSpLocks/>
                </p:cNvGrpSpPr>
                <p:nvPr/>
              </p:nvGrpSpPr>
              <p:grpSpPr bwMode="auto">
                <a:xfrm>
                  <a:off x="1791" y="1480"/>
                  <a:ext cx="954" cy="725"/>
                  <a:chOff x="1791" y="1480"/>
                  <a:chExt cx="954" cy="725"/>
                </a:xfrm>
              </p:grpSpPr>
              <p:sp>
                <p:nvSpPr>
                  <p:cNvPr id="1454139" name="Rectangle 59"/>
                  <p:cNvSpPr>
                    <a:spLocks noChangeArrowheads="1"/>
                  </p:cNvSpPr>
                  <p:nvPr/>
                </p:nvSpPr>
                <p:spPr bwMode="auto">
                  <a:xfrm>
                    <a:off x="1791" y="1480"/>
                    <a:ext cx="953" cy="725"/>
                  </a:xfrm>
                  <a:prstGeom prst="rect">
                    <a:avLst/>
                  </a:prstGeom>
                  <a:solidFill>
                    <a:schemeClr val="bg1"/>
                  </a:solidFill>
                  <a:ln w="9525" cap="rnd" algn="ctr">
                    <a:solidFill>
                      <a:schemeClr val="tx1"/>
                    </a:solidFill>
                    <a:miter lim="800000"/>
                    <a:headEnd/>
                    <a:tailEnd/>
                  </a:ln>
                  <a:effectLst>
                    <a:outerShdw dist="35921" dir="2700000" algn="ctr" rotWithShape="0">
                      <a:srgbClr val="C0C0C0"/>
                    </a:outerShdw>
                  </a:effectLst>
                </p:spPr>
                <p:txBody>
                  <a:bodyPr wrap="none" anchor="ctr"/>
                  <a:lstStyle/>
                  <a:p>
                    <a:endParaRPr lang="zh-CN" altLang="en-US"/>
                  </a:p>
                </p:txBody>
              </p:sp>
              <p:sp>
                <p:nvSpPr>
                  <p:cNvPr id="1454140" name="Line 60"/>
                  <p:cNvSpPr>
                    <a:spLocks noChangeShapeType="1"/>
                  </p:cNvSpPr>
                  <p:nvPr/>
                </p:nvSpPr>
                <p:spPr bwMode="auto">
                  <a:xfrm>
                    <a:off x="1791" y="1842"/>
                    <a:ext cx="954" cy="0"/>
                  </a:xfrm>
                  <a:prstGeom prst="line">
                    <a:avLst/>
                  </a:prstGeom>
                  <a:noFill/>
                  <a:ln w="9525" cap="rnd">
                    <a:solidFill>
                      <a:schemeClr val="tx1"/>
                    </a:solidFill>
                    <a:round/>
                    <a:headEnd/>
                    <a:tailEnd/>
                  </a:ln>
                  <a:effectLst/>
                </p:spPr>
                <p:txBody>
                  <a:bodyPr/>
                  <a:lstStyle/>
                  <a:p>
                    <a:endParaRPr lang="zh-CN" altLang="en-US"/>
                  </a:p>
                </p:txBody>
              </p:sp>
            </p:grpSp>
            <p:sp>
              <p:nvSpPr>
                <p:cNvPr id="1454141" name="Line 61"/>
                <p:cNvSpPr>
                  <a:spLocks noChangeShapeType="1"/>
                </p:cNvSpPr>
                <p:nvPr/>
              </p:nvSpPr>
              <p:spPr bwMode="auto">
                <a:xfrm>
                  <a:off x="2109" y="1480"/>
                  <a:ext cx="0" cy="351"/>
                </a:xfrm>
                <a:prstGeom prst="line">
                  <a:avLst/>
                </a:prstGeom>
                <a:noFill/>
                <a:ln w="9525" cap="rnd">
                  <a:solidFill>
                    <a:schemeClr val="tx1"/>
                  </a:solidFill>
                  <a:round/>
                  <a:headEnd/>
                  <a:tailEnd/>
                </a:ln>
                <a:effectLst/>
              </p:spPr>
              <p:txBody>
                <a:bodyPr/>
                <a:lstStyle/>
                <a:p>
                  <a:endParaRPr lang="zh-CN" altLang="en-US"/>
                </a:p>
              </p:txBody>
            </p:sp>
            <p:sp>
              <p:nvSpPr>
                <p:cNvPr id="1454142" name="Line 62"/>
                <p:cNvSpPr>
                  <a:spLocks noChangeShapeType="1"/>
                </p:cNvSpPr>
                <p:nvPr/>
              </p:nvSpPr>
              <p:spPr bwMode="auto">
                <a:xfrm>
                  <a:off x="2426" y="1491"/>
                  <a:ext cx="0" cy="351"/>
                </a:xfrm>
                <a:prstGeom prst="line">
                  <a:avLst/>
                </a:prstGeom>
                <a:noFill/>
                <a:ln w="9525" cap="rnd">
                  <a:solidFill>
                    <a:schemeClr val="tx1"/>
                  </a:solidFill>
                  <a:round/>
                  <a:headEnd/>
                  <a:tailEnd/>
                </a:ln>
                <a:effectLst/>
              </p:spPr>
              <p:txBody>
                <a:bodyPr/>
                <a:lstStyle/>
                <a:p>
                  <a:endParaRPr lang="zh-CN" altLang="en-US"/>
                </a:p>
              </p:txBody>
            </p:sp>
          </p:grpSp>
          <p:sp>
            <p:nvSpPr>
              <p:cNvPr id="1454143" name="Line 63"/>
              <p:cNvSpPr>
                <a:spLocks noChangeShapeType="1"/>
              </p:cNvSpPr>
              <p:nvPr/>
            </p:nvSpPr>
            <p:spPr bwMode="auto">
              <a:xfrm>
                <a:off x="2245" y="1854"/>
                <a:ext cx="0" cy="351"/>
              </a:xfrm>
              <a:prstGeom prst="line">
                <a:avLst/>
              </a:prstGeom>
              <a:noFill/>
              <a:ln w="9525" cap="rnd">
                <a:solidFill>
                  <a:schemeClr val="tx1"/>
                </a:solidFill>
                <a:round/>
                <a:headEnd/>
                <a:tailEnd/>
              </a:ln>
              <a:effectLst/>
            </p:spPr>
            <p:txBody>
              <a:bodyPr/>
              <a:lstStyle/>
              <a:p>
                <a:endParaRPr lang="zh-CN" altLang="en-US"/>
              </a:p>
            </p:txBody>
          </p:sp>
        </p:grpSp>
        <p:sp>
          <p:nvSpPr>
            <p:cNvPr id="1454144" name="Text Box 64"/>
            <p:cNvSpPr txBox="1">
              <a:spLocks noChangeArrowheads="1"/>
            </p:cNvSpPr>
            <p:nvPr/>
          </p:nvSpPr>
          <p:spPr bwMode="auto">
            <a:xfrm>
              <a:off x="1519" y="2115"/>
              <a:ext cx="1089" cy="390"/>
            </a:xfrm>
            <a:prstGeom prst="rect">
              <a:avLst/>
            </a:prstGeom>
            <a:noFill/>
            <a:ln w="9525" cap="rnd" algn="ctr">
              <a:noFill/>
              <a:miter lim="800000"/>
              <a:headEnd/>
              <a:tailEnd/>
            </a:ln>
            <a:effectLst/>
          </p:spPr>
          <p:txBody>
            <a:bodyPr>
              <a:spAutoFit/>
            </a:bodyPr>
            <a:lstStyle/>
            <a:p>
              <a:pPr algn="ctr" eaLnBrk="1" hangingPunct="1">
                <a:lnSpc>
                  <a:spcPct val="100000"/>
                </a:lnSpc>
                <a:spcBef>
                  <a:spcPct val="50000"/>
                </a:spcBef>
                <a:buClrTx/>
                <a:buFontTx/>
                <a:buNone/>
              </a:pPr>
              <a:r>
                <a:rPr lang="en-US" altLang="zh-CN">
                  <a:solidFill>
                    <a:schemeClr val="tx1"/>
                  </a:solidFill>
                  <a:latin typeface="Times New Roman" pitchFamily="18" charset="0"/>
                </a:rPr>
                <a:t>3   1   2</a:t>
              </a:r>
            </a:p>
          </p:txBody>
        </p:sp>
      </p:grpSp>
      <p:grpSp>
        <p:nvGrpSpPr>
          <p:cNvPr id="1454152" name="Group 72"/>
          <p:cNvGrpSpPr>
            <a:grpSpLocks/>
          </p:cNvGrpSpPr>
          <p:nvPr/>
        </p:nvGrpSpPr>
        <p:grpSpPr bwMode="auto">
          <a:xfrm>
            <a:off x="4392613" y="3563938"/>
            <a:ext cx="1587500" cy="874712"/>
            <a:chOff x="1519" y="2115"/>
            <a:chExt cx="1089" cy="589"/>
          </a:xfrm>
        </p:grpSpPr>
        <p:grpSp>
          <p:nvGrpSpPr>
            <p:cNvPr id="1454153" name="Group 73"/>
            <p:cNvGrpSpPr>
              <a:grpSpLocks/>
            </p:cNvGrpSpPr>
            <p:nvPr/>
          </p:nvGrpSpPr>
          <p:grpSpPr bwMode="auto">
            <a:xfrm>
              <a:off x="1565" y="2160"/>
              <a:ext cx="954" cy="544"/>
              <a:chOff x="1791" y="1480"/>
              <a:chExt cx="954" cy="725"/>
            </a:xfrm>
          </p:grpSpPr>
          <p:grpSp>
            <p:nvGrpSpPr>
              <p:cNvPr id="1454154" name="Group 74"/>
              <p:cNvGrpSpPr>
                <a:grpSpLocks/>
              </p:cNvGrpSpPr>
              <p:nvPr/>
            </p:nvGrpSpPr>
            <p:grpSpPr bwMode="auto">
              <a:xfrm>
                <a:off x="1791" y="1480"/>
                <a:ext cx="954" cy="725"/>
                <a:chOff x="1791" y="1480"/>
                <a:chExt cx="954" cy="725"/>
              </a:xfrm>
            </p:grpSpPr>
            <p:grpSp>
              <p:nvGrpSpPr>
                <p:cNvPr id="1454155" name="Group 75"/>
                <p:cNvGrpSpPr>
                  <a:grpSpLocks/>
                </p:cNvGrpSpPr>
                <p:nvPr/>
              </p:nvGrpSpPr>
              <p:grpSpPr bwMode="auto">
                <a:xfrm>
                  <a:off x="1791" y="1480"/>
                  <a:ext cx="954" cy="725"/>
                  <a:chOff x="1791" y="1480"/>
                  <a:chExt cx="954" cy="725"/>
                </a:xfrm>
              </p:grpSpPr>
              <p:sp>
                <p:nvSpPr>
                  <p:cNvPr id="1454156" name="Rectangle 76"/>
                  <p:cNvSpPr>
                    <a:spLocks noChangeArrowheads="1"/>
                  </p:cNvSpPr>
                  <p:nvPr/>
                </p:nvSpPr>
                <p:spPr bwMode="auto">
                  <a:xfrm>
                    <a:off x="1791" y="1480"/>
                    <a:ext cx="953" cy="725"/>
                  </a:xfrm>
                  <a:prstGeom prst="rect">
                    <a:avLst/>
                  </a:prstGeom>
                  <a:solidFill>
                    <a:schemeClr val="bg1"/>
                  </a:solidFill>
                  <a:ln w="9525" cap="rnd" algn="ctr">
                    <a:solidFill>
                      <a:schemeClr val="tx1"/>
                    </a:solidFill>
                    <a:miter lim="800000"/>
                    <a:headEnd/>
                    <a:tailEnd/>
                  </a:ln>
                  <a:effectLst>
                    <a:outerShdw dist="35921" dir="2700000" algn="ctr" rotWithShape="0">
                      <a:srgbClr val="C0C0C0"/>
                    </a:outerShdw>
                  </a:effectLst>
                </p:spPr>
                <p:txBody>
                  <a:bodyPr wrap="none" anchor="ctr"/>
                  <a:lstStyle/>
                  <a:p>
                    <a:endParaRPr lang="zh-CN" altLang="en-US"/>
                  </a:p>
                </p:txBody>
              </p:sp>
              <p:sp>
                <p:nvSpPr>
                  <p:cNvPr id="1454157" name="Line 77"/>
                  <p:cNvSpPr>
                    <a:spLocks noChangeShapeType="1"/>
                  </p:cNvSpPr>
                  <p:nvPr/>
                </p:nvSpPr>
                <p:spPr bwMode="auto">
                  <a:xfrm>
                    <a:off x="1791" y="1842"/>
                    <a:ext cx="954" cy="0"/>
                  </a:xfrm>
                  <a:prstGeom prst="line">
                    <a:avLst/>
                  </a:prstGeom>
                  <a:noFill/>
                  <a:ln w="9525" cap="rnd">
                    <a:solidFill>
                      <a:schemeClr val="tx1"/>
                    </a:solidFill>
                    <a:round/>
                    <a:headEnd/>
                    <a:tailEnd/>
                  </a:ln>
                  <a:effectLst/>
                </p:spPr>
                <p:txBody>
                  <a:bodyPr/>
                  <a:lstStyle/>
                  <a:p>
                    <a:endParaRPr lang="zh-CN" altLang="en-US"/>
                  </a:p>
                </p:txBody>
              </p:sp>
            </p:grpSp>
            <p:sp>
              <p:nvSpPr>
                <p:cNvPr id="1454158" name="Line 78"/>
                <p:cNvSpPr>
                  <a:spLocks noChangeShapeType="1"/>
                </p:cNvSpPr>
                <p:nvPr/>
              </p:nvSpPr>
              <p:spPr bwMode="auto">
                <a:xfrm>
                  <a:off x="2109" y="1480"/>
                  <a:ext cx="0" cy="351"/>
                </a:xfrm>
                <a:prstGeom prst="line">
                  <a:avLst/>
                </a:prstGeom>
                <a:noFill/>
                <a:ln w="9525" cap="rnd">
                  <a:solidFill>
                    <a:schemeClr val="tx1"/>
                  </a:solidFill>
                  <a:round/>
                  <a:headEnd/>
                  <a:tailEnd/>
                </a:ln>
                <a:effectLst/>
              </p:spPr>
              <p:txBody>
                <a:bodyPr/>
                <a:lstStyle/>
                <a:p>
                  <a:endParaRPr lang="zh-CN" altLang="en-US"/>
                </a:p>
              </p:txBody>
            </p:sp>
            <p:sp>
              <p:nvSpPr>
                <p:cNvPr id="1454159" name="Line 79"/>
                <p:cNvSpPr>
                  <a:spLocks noChangeShapeType="1"/>
                </p:cNvSpPr>
                <p:nvPr/>
              </p:nvSpPr>
              <p:spPr bwMode="auto">
                <a:xfrm>
                  <a:off x="2426" y="1491"/>
                  <a:ext cx="0" cy="351"/>
                </a:xfrm>
                <a:prstGeom prst="line">
                  <a:avLst/>
                </a:prstGeom>
                <a:noFill/>
                <a:ln w="9525" cap="rnd">
                  <a:solidFill>
                    <a:schemeClr val="tx1"/>
                  </a:solidFill>
                  <a:round/>
                  <a:headEnd/>
                  <a:tailEnd/>
                </a:ln>
                <a:effectLst/>
              </p:spPr>
              <p:txBody>
                <a:bodyPr/>
                <a:lstStyle/>
                <a:p>
                  <a:endParaRPr lang="zh-CN" altLang="en-US"/>
                </a:p>
              </p:txBody>
            </p:sp>
          </p:grpSp>
          <p:sp>
            <p:nvSpPr>
              <p:cNvPr id="1454160" name="Line 80"/>
              <p:cNvSpPr>
                <a:spLocks noChangeShapeType="1"/>
              </p:cNvSpPr>
              <p:nvPr/>
            </p:nvSpPr>
            <p:spPr bwMode="auto">
              <a:xfrm>
                <a:off x="2245" y="1854"/>
                <a:ext cx="0" cy="351"/>
              </a:xfrm>
              <a:prstGeom prst="line">
                <a:avLst/>
              </a:prstGeom>
              <a:noFill/>
              <a:ln w="9525" cap="rnd">
                <a:solidFill>
                  <a:schemeClr val="tx1"/>
                </a:solidFill>
                <a:round/>
                <a:headEnd/>
                <a:tailEnd/>
              </a:ln>
              <a:effectLst/>
            </p:spPr>
            <p:txBody>
              <a:bodyPr/>
              <a:lstStyle/>
              <a:p>
                <a:endParaRPr lang="zh-CN" altLang="en-US"/>
              </a:p>
            </p:txBody>
          </p:sp>
        </p:grpSp>
        <p:sp>
          <p:nvSpPr>
            <p:cNvPr id="1454161" name="Text Box 81"/>
            <p:cNvSpPr txBox="1">
              <a:spLocks noChangeArrowheads="1"/>
            </p:cNvSpPr>
            <p:nvPr/>
          </p:nvSpPr>
          <p:spPr bwMode="auto">
            <a:xfrm>
              <a:off x="1519" y="2115"/>
              <a:ext cx="1089" cy="390"/>
            </a:xfrm>
            <a:prstGeom prst="rect">
              <a:avLst/>
            </a:prstGeom>
            <a:noFill/>
            <a:ln w="9525" cap="rnd" algn="ctr">
              <a:noFill/>
              <a:miter lim="800000"/>
              <a:headEnd/>
              <a:tailEnd/>
            </a:ln>
            <a:effectLst/>
          </p:spPr>
          <p:txBody>
            <a:bodyPr>
              <a:spAutoFit/>
            </a:bodyPr>
            <a:lstStyle/>
            <a:p>
              <a:pPr algn="ctr" eaLnBrk="1" hangingPunct="1">
                <a:lnSpc>
                  <a:spcPct val="100000"/>
                </a:lnSpc>
                <a:spcBef>
                  <a:spcPct val="50000"/>
                </a:spcBef>
                <a:buClrTx/>
                <a:buFontTx/>
                <a:buNone/>
              </a:pPr>
              <a:r>
                <a:rPr lang="en-US" altLang="zh-CN">
                  <a:solidFill>
                    <a:schemeClr val="tx1"/>
                  </a:solidFill>
                  <a:latin typeface="Times New Roman" pitchFamily="18" charset="0"/>
                </a:rPr>
                <a:t>2   2  -1</a:t>
              </a:r>
            </a:p>
          </p:txBody>
        </p:sp>
      </p:grpSp>
      <p:grpSp>
        <p:nvGrpSpPr>
          <p:cNvPr id="1454169" name="Group 89"/>
          <p:cNvGrpSpPr>
            <a:grpSpLocks/>
          </p:cNvGrpSpPr>
          <p:nvPr/>
        </p:nvGrpSpPr>
        <p:grpSpPr bwMode="auto">
          <a:xfrm>
            <a:off x="6686550" y="2484438"/>
            <a:ext cx="1587500" cy="874712"/>
            <a:chOff x="1519" y="2115"/>
            <a:chExt cx="1089" cy="589"/>
          </a:xfrm>
        </p:grpSpPr>
        <p:grpSp>
          <p:nvGrpSpPr>
            <p:cNvPr id="1454170" name="Group 90"/>
            <p:cNvGrpSpPr>
              <a:grpSpLocks/>
            </p:cNvGrpSpPr>
            <p:nvPr/>
          </p:nvGrpSpPr>
          <p:grpSpPr bwMode="auto">
            <a:xfrm>
              <a:off x="1565" y="2160"/>
              <a:ext cx="954" cy="544"/>
              <a:chOff x="1791" y="1480"/>
              <a:chExt cx="954" cy="725"/>
            </a:xfrm>
          </p:grpSpPr>
          <p:grpSp>
            <p:nvGrpSpPr>
              <p:cNvPr id="1454171" name="Group 91"/>
              <p:cNvGrpSpPr>
                <a:grpSpLocks/>
              </p:cNvGrpSpPr>
              <p:nvPr/>
            </p:nvGrpSpPr>
            <p:grpSpPr bwMode="auto">
              <a:xfrm>
                <a:off x="1791" y="1480"/>
                <a:ext cx="954" cy="725"/>
                <a:chOff x="1791" y="1480"/>
                <a:chExt cx="954" cy="725"/>
              </a:xfrm>
            </p:grpSpPr>
            <p:grpSp>
              <p:nvGrpSpPr>
                <p:cNvPr id="1454172" name="Group 92"/>
                <p:cNvGrpSpPr>
                  <a:grpSpLocks/>
                </p:cNvGrpSpPr>
                <p:nvPr/>
              </p:nvGrpSpPr>
              <p:grpSpPr bwMode="auto">
                <a:xfrm>
                  <a:off x="1791" y="1480"/>
                  <a:ext cx="954" cy="725"/>
                  <a:chOff x="1791" y="1480"/>
                  <a:chExt cx="954" cy="725"/>
                </a:xfrm>
              </p:grpSpPr>
              <p:sp>
                <p:nvSpPr>
                  <p:cNvPr id="1454173" name="Rectangle 93"/>
                  <p:cNvSpPr>
                    <a:spLocks noChangeArrowheads="1"/>
                  </p:cNvSpPr>
                  <p:nvPr/>
                </p:nvSpPr>
                <p:spPr bwMode="auto">
                  <a:xfrm>
                    <a:off x="1791" y="1480"/>
                    <a:ext cx="953" cy="725"/>
                  </a:xfrm>
                  <a:prstGeom prst="rect">
                    <a:avLst/>
                  </a:prstGeom>
                  <a:solidFill>
                    <a:schemeClr val="bg1"/>
                  </a:solidFill>
                  <a:ln w="9525" cap="rnd" algn="ctr">
                    <a:solidFill>
                      <a:schemeClr val="tx1"/>
                    </a:solidFill>
                    <a:miter lim="800000"/>
                    <a:headEnd/>
                    <a:tailEnd/>
                  </a:ln>
                  <a:effectLst>
                    <a:outerShdw dist="35921" dir="2700000" algn="ctr" rotWithShape="0">
                      <a:srgbClr val="C0C0C0"/>
                    </a:outerShdw>
                  </a:effectLst>
                </p:spPr>
                <p:txBody>
                  <a:bodyPr wrap="none" anchor="ctr"/>
                  <a:lstStyle/>
                  <a:p>
                    <a:endParaRPr lang="zh-CN" altLang="en-US"/>
                  </a:p>
                </p:txBody>
              </p:sp>
              <p:sp>
                <p:nvSpPr>
                  <p:cNvPr id="1454174" name="Line 94"/>
                  <p:cNvSpPr>
                    <a:spLocks noChangeShapeType="1"/>
                  </p:cNvSpPr>
                  <p:nvPr/>
                </p:nvSpPr>
                <p:spPr bwMode="auto">
                  <a:xfrm>
                    <a:off x="1791" y="1842"/>
                    <a:ext cx="954" cy="0"/>
                  </a:xfrm>
                  <a:prstGeom prst="line">
                    <a:avLst/>
                  </a:prstGeom>
                  <a:noFill/>
                  <a:ln w="9525" cap="rnd">
                    <a:solidFill>
                      <a:schemeClr val="tx1"/>
                    </a:solidFill>
                    <a:round/>
                    <a:headEnd/>
                    <a:tailEnd/>
                  </a:ln>
                  <a:effectLst/>
                </p:spPr>
                <p:txBody>
                  <a:bodyPr/>
                  <a:lstStyle/>
                  <a:p>
                    <a:endParaRPr lang="zh-CN" altLang="en-US"/>
                  </a:p>
                </p:txBody>
              </p:sp>
            </p:grpSp>
            <p:sp>
              <p:nvSpPr>
                <p:cNvPr id="1454175" name="Line 95"/>
                <p:cNvSpPr>
                  <a:spLocks noChangeShapeType="1"/>
                </p:cNvSpPr>
                <p:nvPr/>
              </p:nvSpPr>
              <p:spPr bwMode="auto">
                <a:xfrm>
                  <a:off x="2109" y="1480"/>
                  <a:ext cx="0" cy="351"/>
                </a:xfrm>
                <a:prstGeom prst="line">
                  <a:avLst/>
                </a:prstGeom>
                <a:noFill/>
                <a:ln w="9525" cap="rnd">
                  <a:solidFill>
                    <a:schemeClr val="tx1"/>
                  </a:solidFill>
                  <a:round/>
                  <a:headEnd/>
                  <a:tailEnd/>
                </a:ln>
                <a:effectLst/>
              </p:spPr>
              <p:txBody>
                <a:bodyPr/>
                <a:lstStyle/>
                <a:p>
                  <a:endParaRPr lang="zh-CN" altLang="en-US"/>
                </a:p>
              </p:txBody>
            </p:sp>
            <p:sp>
              <p:nvSpPr>
                <p:cNvPr id="1454176" name="Line 96"/>
                <p:cNvSpPr>
                  <a:spLocks noChangeShapeType="1"/>
                </p:cNvSpPr>
                <p:nvPr/>
              </p:nvSpPr>
              <p:spPr bwMode="auto">
                <a:xfrm>
                  <a:off x="2426" y="1491"/>
                  <a:ext cx="0" cy="351"/>
                </a:xfrm>
                <a:prstGeom prst="line">
                  <a:avLst/>
                </a:prstGeom>
                <a:noFill/>
                <a:ln w="9525" cap="rnd">
                  <a:solidFill>
                    <a:schemeClr val="tx1"/>
                  </a:solidFill>
                  <a:round/>
                  <a:headEnd/>
                  <a:tailEnd/>
                </a:ln>
                <a:effectLst/>
              </p:spPr>
              <p:txBody>
                <a:bodyPr/>
                <a:lstStyle/>
                <a:p>
                  <a:endParaRPr lang="zh-CN" altLang="en-US"/>
                </a:p>
              </p:txBody>
            </p:sp>
          </p:grpSp>
          <p:sp>
            <p:nvSpPr>
              <p:cNvPr id="1454177" name="Line 97"/>
              <p:cNvSpPr>
                <a:spLocks noChangeShapeType="1"/>
              </p:cNvSpPr>
              <p:nvPr/>
            </p:nvSpPr>
            <p:spPr bwMode="auto">
              <a:xfrm>
                <a:off x="2245" y="1854"/>
                <a:ext cx="0" cy="351"/>
              </a:xfrm>
              <a:prstGeom prst="line">
                <a:avLst/>
              </a:prstGeom>
              <a:noFill/>
              <a:ln w="9525" cap="rnd">
                <a:solidFill>
                  <a:schemeClr val="tx1"/>
                </a:solidFill>
                <a:round/>
                <a:headEnd/>
                <a:tailEnd/>
              </a:ln>
              <a:effectLst/>
            </p:spPr>
            <p:txBody>
              <a:bodyPr/>
              <a:lstStyle/>
              <a:p>
                <a:endParaRPr lang="zh-CN" altLang="en-US"/>
              </a:p>
            </p:txBody>
          </p:sp>
        </p:grpSp>
        <p:sp>
          <p:nvSpPr>
            <p:cNvPr id="1454178" name="Text Box 98"/>
            <p:cNvSpPr txBox="1">
              <a:spLocks noChangeArrowheads="1"/>
            </p:cNvSpPr>
            <p:nvPr/>
          </p:nvSpPr>
          <p:spPr bwMode="auto">
            <a:xfrm>
              <a:off x="1519" y="2115"/>
              <a:ext cx="1089" cy="390"/>
            </a:xfrm>
            <a:prstGeom prst="rect">
              <a:avLst/>
            </a:prstGeom>
            <a:noFill/>
            <a:ln w="9525" cap="rnd" algn="ctr">
              <a:noFill/>
              <a:miter lim="800000"/>
              <a:headEnd/>
              <a:tailEnd/>
            </a:ln>
            <a:effectLst/>
          </p:spPr>
          <p:txBody>
            <a:bodyPr>
              <a:spAutoFit/>
            </a:bodyPr>
            <a:lstStyle/>
            <a:p>
              <a:pPr algn="ctr" eaLnBrk="1" hangingPunct="1">
                <a:lnSpc>
                  <a:spcPct val="100000"/>
                </a:lnSpc>
                <a:spcBef>
                  <a:spcPct val="50000"/>
                </a:spcBef>
                <a:buClrTx/>
                <a:buFontTx/>
                <a:buNone/>
              </a:pPr>
              <a:r>
                <a:rPr lang="en-US" altLang="zh-CN">
                  <a:solidFill>
                    <a:schemeClr val="tx1"/>
                  </a:solidFill>
                  <a:latin typeface="Times New Roman" pitchFamily="18" charset="0"/>
                </a:rPr>
                <a:t>1   4   5</a:t>
              </a:r>
            </a:p>
          </p:txBody>
        </p:sp>
      </p:grpSp>
      <p:sp>
        <p:nvSpPr>
          <p:cNvPr id="1454186" name="Text Box 106"/>
          <p:cNvSpPr txBox="1">
            <a:spLocks noChangeArrowheads="1"/>
          </p:cNvSpPr>
          <p:nvPr/>
        </p:nvSpPr>
        <p:spPr bwMode="auto">
          <a:xfrm>
            <a:off x="503238" y="1628775"/>
            <a:ext cx="1584325" cy="519113"/>
          </a:xfrm>
          <a:prstGeom prst="rect">
            <a:avLst/>
          </a:prstGeom>
          <a:noFill/>
          <a:ln w="9525" cap="rnd" algn="ctr">
            <a:noFill/>
            <a:miter lim="800000"/>
            <a:headEnd/>
            <a:tailEnd/>
          </a:ln>
          <a:effectLst/>
        </p:spPr>
        <p:txBody>
          <a:bodyPr>
            <a:spAutoFit/>
          </a:bodyPr>
          <a:lstStyle/>
          <a:p>
            <a:pPr algn="ctr" eaLnBrk="1" hangingPunct="1">
              <a:lnSpc>
                <a:spcPct val="100000"/>
              </a:lnSpc>
              <a:spcBef>
                <a:spcPct val="50000"/>
              </a:spcBef>
              <a:buClrTx/>
              <a:buFontTx/>
              <a:buNone/>
            </a:pPr>
            <a:r>
              <a:rPr lang="en-US" altLang="zh-CN" sz="2800">
                <a:solidFill>
                  <a:schemeClr val="tx1"/>
                </a:solidFill>
                <a:latin typeface="Times New Roman" pitchFamily="18" charset="0"/>
              </a:rPr>
              <a:t>M.chead</a:t>
            </a:r>
          </a:p>
        </p:txBody>
      </p:sp>
      <p:sp>
        <p:nvSpPr>
          <p:cNvPr id="1454187" name="Text Box 107"/>
          <p:cNvSpPr txBox="1">
            <a:spLocks noChangeArrowheads="1"/>
          </p:cNvSpPr>
          <p:nvPr/>
        </p:nvSpPr>
        <p:spPr bwMode="auto">
          <a:xfrm>
            <a:off x="431800" y="2497138"/>
            <a:ext cx="1584325" cy="519112"/>
          </a:xfrm>
          <a:prstGeom prst="rect">
            <a:avLst/>
          </a:prstGeom>
          <a:noFill/>
          <a:ln w="9525" cap="rnd" algn="ctr">
            <a:noFill/>
            <a:miter lim="800000"/>
            <a:headEnd/>
            <a:tailEnd/>
          </a:ln>
          <a:effectLst/>
        </p:spPr>
        <p:txBody>
          <a:bodyPr>
            <a:spAutoFit/>
          </a:bodyPr>
          <a:lstStyle/>
          <a:p>
            <a:pPr algn="ctr" eaLnBrk="1" hangingPunct="1">
              <a:lnSpc>
                <a:spcPct val="100000"/>
              </a:lnSpc>
              <a:spcBef>
                <a:spcPct val="50000"/>
              </a:spcBef>
              <a:buClrTx/>
              <a:buFontTx/>
              <a:buNone/>
            </a:pPr>
            <a:r>
              <a:rPr lang="en-US" altLang="zh-CN" sz="2800">
                <a:solidFill>
                  <a:schemeClr val="tx1"/>
                </a:solidFill>
                <a:latin typeface="Times New Roman" pitchFamily="18" charset="0"/>
              </a:rPr>
              <a:t>M.rhead</a:t>
            </a:r>
          </a:p>
        </p:txBody>
      </p:sp>
      <p:sp>
        <p:nvSpPr>
          <p:cNvPr id="1454188" name="Line 108"/>
          <p:cNvSpPr>
            <a:spLocks noChangeShapeType="1"/>
          </p:cNvSpPr>
          <p:nvPr/>
        </p:nvSpPr>
        <p:spPr bwMode="auto">
          <a:xfrm flipV="1">
            <a:off x="2160588" y="1917700"/>
            <a:ext cx="774700" cy="0"/>
          </a:xfrm>
          <a:prstGeom prst="line">
            <a:avLst/>
          </a:prstGeom>
          <a:noFill/>
          <a:ln w="9525" cap="rnd">
            <a:solidFill>
              <a:schemeClr val="tx1"/>
            </a:solidFill>
            <a:round/>
            <a:headEnd/>
            <a:tailEnd type="triangle" w="med" len="med"/>
          </a:ln>
          <a:effectLst/>
        </p:spPr>
        <p:txBody>
          <a:bodyPr/>
          <a:lstStyle/>
          <a:p>
            <a:endParaRPr lang="zh-CN" altLang="en-US"/>
          </a:p>
        </p:txBody>
      </p:sp>
      <p:sp>
        <p:nvSpPr>
          <p:cNvPr id="1454189" name="Line 109"/>
          <p:cNvSpPr>
            <a:spLocks noChangeShapeType="1"/>
          </p:cNvSpPr>
          <p:nvPr/>
        </p:nvSpPr>
        <p:spPr bwMode="auto">
          <a:xfrm flipV="1">
            <a:off x="1368425" y="3068638"/>
            <a:ext cx="631825" cy="0"/>
          </a:xfrm>
          <a:prstGeom prst="line">
            <a:avLst/>
          </a:prstGeom>
          <a:noFill/>
          <a:ln w="9525" cap="rnd">
            <a:solidFill>
              <a:schemeClr val="tx1"/>
            </a:solidFill>
            <a:round/>
            <a:headEnd/>
            <a:tailEnd type="triangle" w="med" len="med"/>
          </a:ln>
          <a:effectLst/>
        </p:spPr>
        <p:txBody>
          <a:bodyPr/>
          <a:lstStyle/>
          <a:p>
            <a:endParaRPr lang="zh-CN" altLang="en-US"/>
          </a:p>
        </p:txBody>
      </p:sp>
      <p:grpSp>
        <p:nvGrpSpPr>
          <p:cNvPr id="1454193" name="Group 113"/>
          <p:cNvGrpSpPr>
            <a:grpSpLocks/>
          </p:cNvGrpSpPr>
          <p:nvPr/>
        </p:nvGrpSpPr>
        <p:grpSpPr bwMode="auto">
          <a:xfrm>
            <a:off x="7586663" y="3068638"/>
            <a:ext cx="265112" cy="201612"/>
            <a:chOff x="3765" y="1162"/>
            <a:chExt cx="167" cy="127"/>
          </a:xfrm>
        </p:grpSpPr>
        <p:sp>
          <p:nvSpPr>
            <p:cNvPr id="1454194" name="Line 114"/>
            <p:cNvSpPr>
              <a:spLocks noChangeShapeType="1"/>
            </p:cNvSpPr>
            <p:nvPr/>
          </p:nvSpPr>
          <p:spPr bwMode="auto">
            <a:xfrm flipV="1">
              <a:off x="3765" y="1162"/>
              <a:ext cx="84" cy="127"/>
            </a:xfrm>
            <a:prstGeom prst="line">
              <a:avLst/>
            </a:prstGeom>
            <a:noFill/>
            <a:ln w="12700" cap="rnd">
              <a:solidFill>
                <a:schemeClr val="tx1"/>
              </a:solidFill>
              <a:round/>
              <a:headEnd/>
              <a:tailEnd/>
            </a:ln>
            <a:effectLst/>
          </p:spPr>
          <p:txBody>
            <a:bodyPr/>
            <a:lstStyle/>
            <a:p>
              <a:endParaRPr lang="zh-CN" altLang="en-US"/>
            </a:p>
          </p:txBody>
        </p:sp>
        <p:sp>
          <p:nvSpPr>
            <p:cNvPr id="1454195" name="Line 115"/>
            <p:cNvSpPr>
              <a:spLocks noChangeShapeType="1"/>
            </p:cNvSpPr>
            <p:nvPr/>
          </p:nvSpPr>
          <p:spPr bwMode="auto">
            <a:xfrm>
              <a:off x="3849" y="1162"/>
              <a:ext cx="83" cy="127"/>
            </a:xfrm>
            <a:prstGeom prst="line">
              <a:avLst/>
            </a:prstGeom>
            <a:noFill/>
            <a:ln w="12700" cap="rnd">
              <a:solidFill>
                <a:schemeClr val="tx1"/>
              </a:solidFill>
              <a:round/>
              <a:headEnd/>
              <a:tailEnd/>
            </a:ln>
            <a:effectLst/>
          </p:spPr>
          <p:txBody>
            <a:bodyPr/>
            <a:lstStyle/>
            <a:p>
              <a:endParaRPr lang="zh-CN" altLang="en-US"/>
            </a:p>
          </p:txBody>
        </p:sp>
      </p:grpSp>
      <p:grpSp>
        <p:nvGrpSpPr>
          <p:cNvPr id="1454196" name="Group 116"/>
          <p:cNvGrpSpPr>
            <a:grpSpLocks/>
          </p:cNvGrpSpPr>
          <p:nvPr/>
        </p:nvGrpSpPr>
        <p:grpSpPr bwMode="auto">
          <a:xfrm>
            <a:off x="5381625" y="4127500"/>
            <a:ext cx="265113" cy="201613"/>
            <a:chOff x="3765" y="1162"/>
            <a:chExt cx="167" cy="127"/>
          </a:xfrm>
        </p:grpSpPr>
        <p:sp>
          <p:nvSpPr>
            <p:cNvPr id="1454197" name="Line 117"/>
            <p:cNvSpPr>
              <a:spLocks noChangeShapeType="1"/>
            </p:cNvSpPr>
            <p:nvPr/>
          </p:nvSpPr>
          <p:spPr bwMode="auto">
            <a:xfrm flipV="1">
              <a:off x="3765" y="1162"/>
              <a:ext cx="84" cy="127"/>
            </a:xfrm>
            <a:prstGeom prst="line">
              <a:avLst/>
            </a:prstGeom>
            <a:noFill/>
            <a:ln w="12700" cap="rnd">
              <a:solidFill>
                <a:schemeClr val="tx1"/>
              </a:solidFill>
              <a:round/>
              <a:headEnd/>
              <a:tailEnd/>
            </a:ln>
            <a:effectLst/>
          </p:spPr>
          <p:txBody>
            <a:bodyPr/>
            <a:lstStyle/>
            <a:p>
              <a:endParaRPr lang="zh-CN" altLang="en-US"/>
            </a:p>
          </p:txBody>
        </p:sp>
        <p:sp>
          <p:nvSpPr>
            <p:cNvPr id="1454198" name="Line 118"/>
            <p:cNvSpPr>
              <a:spLocks noChangeShapeType="1"/>
            </p:cNvSpPr>
            <p:nvPr/>
          </p:nvSpPr>
          <p:spPr bwMode="auto">
            <a:xfrm>
              <a:off x="3849" y="1162"/>
              <a:ext cx="83" cy="127"/>
            </a:xfrm>
            <a:prstGeom prst="line">
              <a:avLst/>
            </a:prstGeom>
            <a:noFill/>
            <a:ln w="12700" cap="rnd">
              <a:solidFill>
                <a:schemeClr val="tx1"/>
              </a:solidFill>
              <a:round/>
              <a:headEnd/>
              <a:tailEnd/>
            </a:ln>
            <a:effectLst/>
          </p:spPr>
          <p:txBody>
            <a:bodyPr/>
            <a:lstStyle/>
            <a:p>
              <a:endParaRPr lang="zh-CN" altLang="en-US"/>
            </a:p>
          </p:txBody>
        </p:sp>
      </p:grpSp>
      <p:grpSp>
        <p:nvGrpSpPr>
          <p:cNvPr id="1454199" name="Group 119"/>
          <p:cNvGrpSpPr>
            <a:grpSpLocks/>
          </p:cNvGrpSpPr>
          <p:nvPr/>
        </p:nvGrpSpPr>
        <p:grpSpPr bwMode="auto">
          <a:xfrm>
            <a:off x="3811588" y="5138738"/>
            <a:ext cx="265112" cy="201612"/>
            <a:chOff x="3765" y="1162"/>
            <a:chExt cx="167" cy="127"/>
          </a:xfrm>
        </p:grpSpPr>
        <p:sp>
          <p:nvSpPr>
            <p:cNvPr id="1454200" name="Line 120"/>
            <p:cNvSpPr>
              <a:spLocks noChangeShapeType="1"/>
            </p:cNvSpPr>
            <p:nvPr/>
          </p:nvSpPr>
          <p:spPr bwMode="auto">
            <a:xfrm flipV="1">
              <a:off x="3765" y="1162"/>
              <a:ext cx="84" cy="127"/>
            </a:xfrm>
            <a:prstGeom prst="line">
              <a:avLst/>
            </a:prstGeom>
            <a:noFill/>
            <a:ln w="12700" cap="rnd">
              <a:solidFill>
                <a:schemeClr val="tx1"/>
              </a:solidFill>
              <a:round/>
              <a:headEnd/>
              <a:tailEnd/>
            </a:ln>
            <a:effectLst/>
          </p:spPr>
          <p:txBody>
            <a:bodyPr/>
            <a:lstStyle/>
            <a:p>
              <a:endParaRPr lang="zh-CN" altLang="en-US"/>
            </a:p>
          </p:txBody>
        </p:sp>
        <p:sp>
          <p:nvSpPr>
            <p:cNvPr id="1454201" name="Line 121"/>
            <p:cNvSpPr>
              <a:spLocks noChangeShapeType="1"/>
            </p:cNvSpPr>
            <p:nvPr/>
          </p:nvSpPr>
          <p:spPr bwMode="auto">
            <a:xfrm>
              <a:off x="3849" y="1162"/>
              <a:ext cx="83" cy="127"/>
            </a:xfrm>
            <a:prstGeom prst="line">
              <a:avLst/>
            </a:prstGeom>
            <a:noFill/>
            <a:ln w="12700" cap="rnd">
              <a:solidFill>
                <a:schemeClr val="tx1"/>
              </a:solidFill>
              <a:round/>
              <a:headEnd/>
              <a:tailEnd/>
            </a:ln>
            <a:effectLst/>
          </p:spPr>
          <p:txBody>
            <a:bodyPr/>
            <a:lstStyle/>
            <a:p>
              <a:endParaRPr lang="zh-CN" altLang="en-US"/>
            </a:p>
          </p:txBody>
        </p:sp>
      </p:grpSp>
      <p:grpSp>
        <p:nvGrpSpPr>
          <p:cNvPr id="1454202" name="Group 122"/>
          <p:cNvGrpSpPr>
            <a:grpSpLocks/>
          </p:cNvGrpSpPr>
          <p:nvPr/>
        </p:nvGrpSpPr>
        <p:grpSpPr bwMode="auto">
          <a:xfrm>
            <a:off x="3132138" y="5138738"/>
            <a:ext cx="265112" cy="201612"/>
            <a:chOff x="3765" y="1162"/>
            <a:chExt cx="167" cy="127"/>
          </a:xfrm>
        </p:grpSpPr>
        <p:sp>
          <p:nvSpPr>
            <p:cNvPr id="1454203" name="Line 123"/>
            <p:cNvSpPr>
              <a:spLocks noChangeShapeType="1"/>
            </p:cNvSpPr>
            <p:nvPr/>
          </p:nvSpPr>
          <p:spPr bwMode="auto">
            <a:xfrm flipV="1">
              <a:off x="3765" y="1162"/>
              <a:ext cx="84" cy="127"/>
            </a:xfrm>
            <a:prstGeom prst="line">
              <a:avLst/>
            </a:prstGeom>
            <a:noFill/>
            <a:ln w="12700" cap="rnd">
              <a:solidFill>
                <a:schemeClr val="tx1"/>
              </a:solidFill>
              <a:round/>
              <a:headEnd/>
              <a:tailEnd/>
            </a:ln>
            <a:effectLst/>
          </p:spPr>
          <p:txBody>
            <a:bodyPr/>
            <a:lstStyle/>
            <a:p>
              <a:endParaRPr lang="zh-CN" altLang="en-US"/>
            </a:p>
          </p:txBody>
        </p:sp>
        <p:sp>
          <p:nvSpPr>
            <p:cNvPr id="1454204" name="Line 124"/>
            <p:cNvSpPr>
              <a:spLocks noChangeShapeType="1"/>
            </p:cNvSpPr>
            <p:nvPr/>
          </p:nvSpPr>
          <p:spPr bwMode="auto">
            <a:xfrm>
              <a:off x="3849" y="1162"/>
              <a:ext cx="83" cy="127"/>
            </a:xfrm>
            <a:prstGeom prst="line">
              <a:avLst/>
            </a:prstGeom>
            <a:noFill/>
            <a:ln w="12700" cap="rnd">
              <a:solidFill>
                <a:schemeClr val="tx1"/>
              </a:solidFill>
              <a:round/>
              <a:headEnd/>
              <a:tailEnd/>
            </a:ln>
            <a:effectLst/>
          </p:spPr>
          <p:txBody>
            <a:bodyPr/>
            <a:lstStyle/>
            <a:p>
              <a:endParaRPr lang="zh-CN" altLang="en-US"/>
            </a:p>
          </p:txBody>
        </p:sp>
      </p:grpSp>
      <p:sp>
        <p:nvSpPr>
          <p:cNvPr id="1454106" name="Line 26"/>
          <p:cNvSpPr>
            <a:spLocks noChangeShapeType="1"/>
          </p:cNvSpPr>
          <p:nvPr/>
        </p:nvSpPr>
        <p:spPr bwMode="auto">
          <a:xfrm>
            <a:off x="3529013" y="1844675"/>
            <a:ext cx="0" cy="720725"/>
          </a:xfrm>
          <a:prstGeom prst="line">
            <a:avLst/>
          </a:prstGeom>
          <a:noFill/>
          <a:ln w="9525" cap="rnd">
            <a:solidFill>
              <a:schemeClr val="tx1"/>
            </a:solidFill>
            <a:round/>
            <a:headEnd/>
            <a:tailEnd type="triangle" w="med" len="med"/>
          </a:ln>
          <a:effectLst/>
        </p:spPr>
        <p:txBody>
          <a:bodyPr/>
          <a:lstStyle/>
          <a:p>
            <a:endParaRPr lang="zh-CN" altLang="en-US"/>
          </a:p>
        </p:txBody>
      </p:sp>
      <p:sp>
        <p:nvSpPr>
          <p:cNvPr id="1454105" name="Line 25"/>
          <p:cNvSpPr>
            <a:spLocks noChangeShapeType="1"/>
          </p:cNvSpPr>
          <p:nvPr/>
        </p:nvSpPr>
        <p:spPr bwMode="auto">
          <a:xfrm>
            <a:off x="4852988" y="1906588"/>
            <a:ext cx="0" cy="1751012"/>
          </a:xfrm>
          <a:prstGeom prst="line">
            <a:avLst/>
          </a:prstGeom>
          <a:noFill/>
          <a:ln w="9525" cap="rnd">
            <a:solidFill>
              <a:schemeClr val="tx1"/>
            </a:solidFill>
            <a:round/>
            <a:headEnd/>
            <a:tailEnd type="triangle" w="med" len="med"/>
          </a:ln>
          <a:effectLst/>
        </p:spPr>
        <p:txBody>
          <a:bodyPr/>
          <a:lstStyle/>
          <a:p>
            <a:endParaRPr lang="zh-CN" altLang="en-US"/>
          </a:p>
        </p:txBody>
      </p:sp>
      <p:grpSp>
        <p:nvGrpSpPr>
          <p:cNvPr id="1454205" name="Group 125"/>
          <p:cNvGrpSpPr>
            <a:grpSpLocks/>
          </p:cNvGrpSpPr>
          <p:nvPr/>
        </p:nvGrpSpPr>
        <p:grpSpPr bwMode="auto">
          <a:xfrm>
            <a:off x="4706938" y="4127500"/>
            <a:ext cx="265112" cy="201613"/>
            <a:chOff x="3765" y="1162"/>
            <a:chExt cx="167" cy="127"/>
          </a:xfrm>
        </p:grpSpPr>
        <p:sp>
          <p:nvSpPr>
            <p:cNvPr id="1454206" name="Line 126"/>
            <p:cNvSpPr>
              <a:spLocks noChangeShapeType="1"/>
            </p:cNvSpPr>
            <p:nvPr/>
          </p:nvSpPr>
          <p:spPr bwMode="auto">
            <a:xfrm flipV="1">
              <a:off x="3765" y="1162"/>
              <a:ext cx="84" cy="127"/>
            </a:xfrm>
            <a:prstGeom prst="line">
              <a:avLst/>
            </a:prstGeom>
            <a:noFill/>
            <a:ln w="12700" cap="rnd">
              <a:solidFill>
                <a:schemeClr val="tx1"/>
              </a:solidFill>
              <a:round/>
              <a:headEnd/>
              <a:tailEnd/>
            </a:ln>
            <a:effectLst/>
          </p:spPr>
          <p:txBody>
            <a:bodyPr/>
            <a:lstStyle/>
            <a:p>
              <a:endParaRPr lang="zh-CN" altLang="en-US"/>
            </a:p>
          </p:txBody>
        </p:sp>
        <p:sp>
          <p:nvSpPr>
            <p:cNvPr id="1454207" name="Line 127"/>
            <p:cNvSpPr>
              <a:spLocks noChangeShapeType="1"/>
            </p:cNvSpPr>
            <p:nvPr/>
          </p:nvSpPr>
          <p:spPr bwMode="auto">
            <a:xfrm>
              <a:off x="3849" y="1162"/>
              <a:ext cx="83" cy="127"/>
            </a:xfrm>
            <a:prstGeom prst="line">
              <a:avLst/>
            </a:prstGeom>
            <a:noFill/>
            <a:ln w="12700" cap="rnd">
              <a:solidFill>
                <a:schemeClr val="tx1"/>
              </a:solidFill>
              <a:round/>
              <a:headEnd/>
              <a:tailEnd/>
            </a:ln>
            <a:effectLst/>
          </p:spPr>
          <p:txBody>
            <a:bodyPr/>
            <a:lstStyle/>
            <a:p>
              <a:endParaRPr lang="zh-CN" altLang="en-US"/>
            </a:p>
          </p:txBody>
        </p:sp>
      </p:grpSp>
      <p:grpSp>
        <p:nvGrpSpPr>
          <p:cNvPr id="1454208" name="Group 128"/>
          <p:cNvGrpSpPr>
            <a:grpSpLocks/>
          </p:cNvGrpSpPr>
          <p:nvPr/>
        </p:nvGrpSpPr>
        <p:grpSpPr bwMode="auto">
          <a:xfrm>
            <a:off x="6958013" y="3068638"/>
            <a:ext cx="265112" cy="201612"/>
            <a:chOff x="3765" y="1162"/>
            <a:chExt cx="167" cy="127"/>
          </a:xfrm>
        </p:grpSpPr>
        <p:sp>
          <p:nvSpPr>
            <p:cNvPr id="1454209" name="Line 129"/>
            <p:cNvSpPr>
              <a:spLocks noChangeShapeType="1"/>
            </p:cNvSpPr>
            <p:nvPr/>
          </p:nvSpPr>
          <p:spPr bwMode="auto">
            <a:xfrm flipV="1">
              <a:off x="3765" y="1162"/>
              <a:ext cx="84" cy="127"/>
            </a:xfrm>
            <a:prstGeom prst="line">
              <a:avLst/>
            </a:prstGeom>
            <a:noFill/>
            <a:ln w="12700" cap="rnd">
              <a:solidFill>
                <a:schemeClr val="tx1"/>
              </a:solidFill>
              <a:round/>
              <a:headEnd/>
              <a:tailEnd/>
            </a:ln>
            <a:effectLst/>
          </p:spPr>
          <p:txBody>
            <a:bodyPr/>
            <a:lstStyle/>
            <a:p>
              <a:endParaRPr lang="zh-CN" altLang="en-US"/>
            </a:p>
          </p:txBody>
        </p:sp>
        <p:sp>
          <p:nvSpPr>
            <p:cNvPr id="1454210" name="Line 130"/>
            <p:cNvSpPr>
              <a:spLocks noChangeShapeType="1"/>
            </p:cNvSpPr>
            <p:nvPr/>
          </p:nvSpPr>
          <p:spPr bwMode="auto">
            <a:xfrm>
              <a:off x="3849" y="1162"/>
              <a:ext cx="83" cy="127"/>
            </a:xfrm>
            <a:prstGeom prst="line">
              <a:avLst/>
            </a:prstGeom>
            <a:noFill/>
            <a:ln w="12700" cap="rnd">
              <a:solidFill>
                <a:schemeClr val="tx1"/>
              </a:solidFill>
              <a:round/>
              <a:headEnd/>
              <a:tailEnd/>
            </a:ln>
            <a:effectLst/>
          </p:spPr>
          <p:txBody>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41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454186"/>
                                        </p:tgtEl>
                                        <p:attrNameLst>
                                          <p:attrName>style.visibility</p:attrName>
                                        </p:attrNameLst>
                                      </p:cBhvr>
                                      <p:to>
                                        <p:strVal val="visible"/>
                                      </p:to>
                                    </p:set>
                                    <p:animEffect transition="in" filter="wipe(down)">
                                      <p:cBhvr>
                                        <p:cTn id="11" dur="500"/>
                                        <p:tgtEl>
                                          <p:spTgt spid="145418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454188"/>
                                        </p:tgtEl>
                                        <p:attrNameLst>
                                          <p:attrName>style.visibility</p:attrName>
                                        </p:attrNameLst>
                                      </p:cBhvr>
                                      <p:to>
                                        <p:strVal val="visible"/>
                                      </p:to>
                                    </p:set>
                                    <p:animEffect transition="in" filter="wipe(down)">
                                      <p:cBhvr>
                                        <p:cTn id="14" dur="500"/>
                                        <p:tgtEl>
                                          <p:spTgt spid="145418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41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454187"/>
                                        </p:tgtEl>
                                        <p:attrNameLst>
                                          <p:attrName>style.visibility</p:attrName>
                                        </p:attrNameLst>
                                      </p:cBhvr>
                                      <p:to>
                                        <p:strVal val="visible"/>
                                      </p:to>
                                    </p:set>
                                    <p:animEffect transition="in" filter="wipe(down)">
                                      <p:cBhvr>
                                        <p:cTn id="23" dur="500"/>
                                        <p:tgtEl>
                                          <p:spTgt spid="1454187"/>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454189"/>
                                        </p:tgtEl>
                                        <p:attrNameLst>
                                          <p:attrName>style.visibility</p:attrName>
                                        </p:attrNameLst>
                                      </p:cBhvr>
                                      <p:to>
                                        <p:strVal val="visible"/>
                                      </p:to>
                                    </p:set>
                                    <p:animEffect transition="in" filter="wipe(down)">
                                      <p:cBhvr>
                                        <p:cTn id="26" dur="500"/>
                                        <p:tgtEl>
                                          <p:spTgt spid="145418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41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41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541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541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454118"/>
                                        </p:tgtEl>
                                        <p:attrNameLst>
                                          <p:attrName>style.visibility</p:attrName>
                                        </p:attrNameLst>
                                      </p:cBhvr>
                                      <p:to>
                                        <p:strVal val="visible"/>
                                      </p:to>
                                    </p:set>
                                    <p:animEffect transition="in" filter="wipe(left)">
                                      <p:cBhvr>
                                        <p:cTn id="47" dur="500"/>
                                        <p:tgtEl>
                                          <p:spTgt spid="14541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454132"/>
                                        </p:tgtEl>
                                        <p:attrNameLst>
                                          <p:attrName>style.visibility</p:attrName>
                                        </p:attrNameLst>
                                      </p:cBhvr>
                                      <p:to>
                                        <p:strVal val="visible"/>
                                      </p:to>
                                    </p:set>
                                    <p:animEffect transition="in" filter="wipe(left)">
                                      <p:cBhvr>
                                        <p:cTn id="52" dur="500"/>
                                        <p:tgtEl>
                                          <p:spTgt spid="1454132"/>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5419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454119"/>
                                        </p:tgtEl>
                                        <p:attrNameLst>
                                          <p:attrName>style.visibility</p:attrName>
                                        </p:attrNameLst>
                                      </p:cBhvr>
                                      <p:to>
                                        <p:strVal val="visible"/>
                                      </p:to>
                                    </p:set>
                                    <p:animEffect transition="in" filter="wipe(left)">
                                      <p:cBhvr>
                                        <p:cTn id="61" dur="500"/>
                                        <p:tgtEl>
                                          <p:spTgt spid="145411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145419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454120"/>
                                        </p:tgtEl>
                                        <p:attrNameLst>
                                          <p:attrName>style.visibility</p:attrName>
                                        </p:attrNameLst>
                                      </p:cBhvr>
                                      <p:to>
                                        <p:strVal val="visible"/>
                                      </p:to>
                                    </p:set>
                                    <p:animEffect transition="in" filter="wipe(left)">
                                      <p:cBhvr>
                                        <p:cTn id="70" dur="500"/>
                                        <p:tgtEl>
                                          <p:spTgt spid="1454120"/>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5419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grpId="0" nodeType="clickEffect">
                                  <p:stCondLst>
                                    <p:cond delay="0"/>
                                  </p:stCondLst>
                                  <p:childTnLst>
                                    <p:set>
                                      <p:cBhvr>
                                        <p:cTn id="78" dur="1" fill="hold">
                                          <p:stCondLst>
                                            <p:cond delay="0"/>
                                          </p:stCondLst>
                                        </p:cTn>
                                        <p:tgtEl>
                                          <p:spTgt spid="1454106"/>
                                        </p:tgtEl>
                                        <p:attrNameLst>
                                          <p:attrName>style.visibility</p:attrName>
                                        </p:attrNameLst>
                                      </p:cBhvr>
                                      <p:to>
                                        <p:strVal val="visible"/>
                                      </p:to>
                                    </p:set>
                                    <p:animEffect transition="in" filter="wipe(up)">
                                      <p:cBhvr>
                                        <p:cTn id="79" dur="500"/>
                                        <p:tgtEl>
                                          <p:spTgt spid="145410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1454133"/>
                                        </p:tgtEl>
                                        <p:attrNameLst>
                                          <p:attrName>style.visibility</p:attrName>
                                        </p:attrNameLst>
                                      </p:cBhvr>
                                      <p:to>
                                        <p:strVal val="visible"/>
                                      </p:to>
                                    </p:set>
                                    <p:animEffect transition="in" filter="wipe(up)">
                                      <p:cBhvr>
                                        <p:cTn id="84" dur="500"/>
                                        <p:tgtEl>
                                          <p:spTgt spid="1454133"/>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5420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childTnLst>
                                    <p:set>
                                      <p:cBhvr>
                                        <p:cTn id="92" dur="1" fill="hold">
                                          <p:stCondLst>
                                            <p:cond delay="0"/>
                                          </p:stCondLst>
                                        </p:cTn>
                                        <p:tgtEl>
                                          <p:spTgt spid="1454105"/>
                                        </p:tgtEl>
                                        <p:attrNameLst>
                                          <p:attrName>style.visibility</p:attrName>
                                        </p:attrNameLst>
                                      </p:cBhvr>
                                      <p:to>
                                        <p:strVal val="visible"/>
                                      </p:to>
                                    </p:set>
                                    <p:animEffect transition="in" filter="wipe(up)">
                                      <p:cBhvr>
                                        <p:cTn id="93" dur="500"/>
                                        <p:tgtEl>
                                          <p:spTgt spid="145410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145420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145419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1454107"/>
                                        </p:tgtEl>
                                        <p:attrNameLst>
                                          <p:attrName>style.visibility</p:attrName>
                                        </p:attrNameLst>
                                      </p:cBhvr>
                                      <p:to>
                                        <p:strVal val="visible"/>
                                      </p:to>
                                    </p:set>
                                    <p:animEffect transition="in" filter="wipe(up)">
                                      <p:cBhvr>
                                        <p:cTn id="106" dur="500"/>
                                        <p:tgtEl>
                                          <p:spTgt spid="1454107"/>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454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7" grpId="0" animBg="1"/>
      <p:bldP spid="1454118" grpId="0" animBg="1"/>
      <p:bldP spid="1454119" grpId="0" animBg="1"/>
      <p:bldP spid="1454120" grpId="0" animBg="1"/>
      <p:bldP spid="1454132" grpId="0" animBg="1"/>
      <p:bldP spid="1454133" grpId="0" animBg="1"/>
      <p:bldP spid="1454186" grpId="0"/>
      <p:bldP spid="1454187" grpId="0"/>
      <p:bldP spid="1454188" grpId="0" animBg="1"/>
      <p:bldP spid="1454189" grpId="0" animBg="1"/>
      <p:bldP spid="1454106" grpId="0" animBg="1"/>
      <p:bldP spid="1454105"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2690" name="Rectangle 2"/>
          <p:cNvSpPr>
            <a:spLocks noGrp="1" noChangeArrowheads="1"/>
          </p:cNvSpPr>
          <p:nvPr>
            <p:ph type="title"/>
          </p:nvPr>
        </p:nvSpPr>
        <p:spPr/>
        <p:txBody>
          <a:bodyPr/>
          <a:lstStyle/>
          <a:p>
            <a:r>
              <a:rPr lang="zh-CN" altLang="en-US" b="1">
                <a:solidFill>
                  <a:schemeClr val="tx1"/>
                </a:solidFill>
              </a:rPr>
              <a:t>第五章 习题</a:t>
            </a:r>
          </a:p>
        </p:txBody>
      </p:sp>
      <p:sp>
        <p:nvSpPr>
          <p:cNvPr id="2162691" name="Rectangle 3"/>
          <p:cNvSpPr>
            <a:spLocks noGrp="1" noChangeArrowheads="1"/>
          </p:cNvSpPr>
          <p:nvPr>
            <p:ph type="body" idx="1"/>
          </p:nvPr>
        </p:nvSpPr>
        <p:spPr>
          <a:xfrm>
            <a:off x="0" y="683695"/>
            <a:ext cx="9144000" cy="4191000"/>
          </a:xfrm>
        </p:spPr>
        <p:txBody>
          <a:bodyPr/>
          <a:lstStyle/>
          <a:p>
            <a:pPr algn="just">
              <a:buFont typeface="Wingdings 2" pitchFamily="18" charset="2"/>
              <a:buNone/>
            </a:pPr>
            <a:r>
              <a:rPr lang="en-US" altLang="zh-CN" sz="3200" b="1" dirty="0">
                <a:latin typeface="宋体" pitchFamily="2" charset="-122"/>
              </a:rPr>
              <a:t>1</a:t>
            </a:r>
            <a:r>
              <a:rPr lang="en-US" altLang="zh-CN" sz="3200" b="1" dirty="0" smtClean="0">
                <a:latin typeface="宋体" pitchFamily="2" charset="-122"/>
              </a:rPr>
              <a:t>.</a:t>
            </a:r>
            <a:r>
              <a:rPr lang="zh-CN" altLang="zh-CN" sz="3200" dirty="0"/>
              <a:t>下列说法正确的是：（</a:t>
            </a:r>
            <a:r>
              <a:rPr lang="en-US" altLang="zh-CN" sz="3200" dirty="0"/>
              <a:t>    </a:t>
            </a:r>
            <a:r>
              <a:rPr lang="zh-CN" altLang="zh-CN" sz="3200" dirty="0"/>
              <a:t>）</a:t>
            </a:r>
            <a:r>
              <a:rPr lang="zh-CN" altLang="en-US" sz="3200" b="1" dirty="0" smtClean="0"/>
              <a:t>？</a:t>
            </a:r>
            <a:endParaRPr lang="zh-CN" altLang="en-US" sz="3200" b="1" dirty="0"/>
          </a:p>
          <a:p>
            <a:pPr marL="0" indent="0">
              <a:buNone/>
            </a:pPr>
            <a:r>
              <a:rPr lang="en-US" altLang="zh-CN" sz="2800" b="0" dirty="0" smtClean="0">
                <a:solidFill>
                  <a:schemeClr val="tx1"/>
                </a:solidFill>
              </a:rPr>
              <a:t>A </a:t>
            </a:r>
            <a:r>
              <a:rPr lang="zh-CN" altLang="zh-CN" sz="2800" b="0" dirty="0" smtClean="0">
                <a:solidFill>
                  <a:schemeClr val="tx1"/>
                </a:solidFill>
              </a:rPr>
              <a:t>数</a:t>
            </a:r>
            <a:r>
              <a:rPr lang="zh-CN" altLang="zh-CN" sz="2800" b="0" dirty="0">
                <a:solidFill>
                  <a:schemeClr val="tx1"/>
                </a:solidFill>
              </a:rPr>
              <a:t>据结构的抽象操作的定义与具体实现有关。</a:t>
            </a:r>
          </a:p>
          <a:p>
            <a:pPr marL="0" indent="0">
              <a:buNone/>
            </a:pPr>
            <a:r>
              <a:rPr lang="de-DE" altLang="zh-CN" sz="2800" b="0" dirty="0">
                <a:solidFill>
                  <a:schemeClr val="tx1"/>
                </a:solidFill>
              </a:rPr>
              <a:t>B. </a:t>
            </a:r>
            <a:r>
              <a:rPr lang="zh-CN" altLang="zh-CN" sz="2800" b="0" dirty="0">
                <a:solidFill>
                  <a:schemeClr val="tx1"/>
                </a:solidFill>
              </a:rPr>
              <a:t>数据结构的基本操作的设置的最重要的准则是，实现应用程序与存储结构的独立。</a:t>
            </a:r>
          </a:p>
          <a:p>
            <a:pPr marL="0" indent="0">
              <a:buNone/>
            </a:pPr>
            <a:r>
              <a:rPr lang="de-DE" altLang="zh-CN" sz="2800" b="0" dirty="0">
                <a:solidFill>
                  <a:schemeClr val="tx1"/>
                </a:solidFill>
              </a:rPr>
              <a:t>C. </a:t>
            </a:r>
            <a:r>
              <a:rPr lang="zh-CN" altLang="zh-CN" sz="2800" b="0" dirty="0">
                <a:solidFill>
                  <a:schemeClr val="tx1"/>
                </a:solidFill>
              </a:rPr>
              <a:t>数据逻辑结构说明数据元素之间的顺序关系，它依赖于计算机储存结构。</a:t>
            </a:r>
          </a:p>
          <a:p>
            <a:pPr marL="0" indent="0">
              <a:buNone/>
            </a:pPr>
            <a:r>
              <a:rPr lang="de-DE" altLang="zh-CN" sz="2800" b="0" dirty="0">
                <a:solidFill>
                  <a:schemeClr val="tx1"/>
                </a:solidFill>
              </a:rPr>
              <a:t>D. </a:t>
            </a:r>
            <a:r>
              <a:rPr lang="zh-CN" altLang="zh-CN" sz="2800" b="0" dirty="0">
                <a:solidFill>
                  <a:schemeClr val="tx1"/>
                </a:solidFill>
              </a:rPr>
              <a:t>数据的逻辑结构是指数据的各数据项之间的逻辑关系</a:t>
            </a:r>
            <a:r>
              <a:rPr lang="zh-CN" altLang="zh-CN" sz="2800" b="0" dirty="0" smtClean="0">
                <a:solidFill>
                  <a:schemeClr val="tx1"/>
                </a:solidFill>
              </a:rPr>
              <a:t>。</a:t>
            </a:r>
            <a:endParaRPr lang="en-US" altLang="zh-CN" sz="2800" b="0" dirty="0" smtClean="0">
              <a:solidFill>
                <a:schemeClr val="tx1"/>
              </a:solidFill>
            </a:endParaRPr>
          </a:p>
          <a:p>
            <a:pPr marL="0" indent="0">
              <a:buNone/>
            </a:pPr>
            <a:endParaRPr lang="zh-CN" altLang="zh-CN" sz="2800" b="0" dirty="0">
              <a:solidFill>
                <a:schemeClr val="tx1"/>
              </a:solidFill>
            </a:endParaRPr>
          </a:p>
          <a:p>
            <a:pPr algn="just">
              <a:buFont typeface="Wingdings 2" pitchFamily="18" charset="2"/>
              <a:buNone/>
            </a:pPr>
            <a:r>
              <a:rPr lang="en-US" altLang="zh-CN" sz="3200" b="0" dirty="0" smtClean="0"/>
              <a:t>2.</a:t>
            </a:r>
            <a:r>
              <a:rPr lang="zh-CN" altLang="zh-CN" sz="3200" dirty="0"/>
              <a:t>若一个栈以数组</a:t>
            </a:r>
            <a:r>
              <a:rPr lang="en-US" altLang="zh-CN" sz="3200" dirty="0"/>
              <a:t>V[n]</a:t>
            </a:r>
            <a:r>
              <a:rPr lang="zh-CN" altLang="zh-CN" sz="3200" dirty="0"/>
              <a:t>存储，设栈空时栈顶指针</a:t>
            </a:r>
            <a:r>
              <a:rPr lang="en-US" altLang="zh-CN" sz="3200" dirty="0"/>
              <a:t>top</a:t>
            </a:r>
            <a:r>
              <a:rPr lang="zh-CN" altLang="zh-CN" sz="3200" dirty="0"/>
              <a:t>为</a:t>
            </a:r>
            <a:r>
              <a:rPr lang="en-US" altLang="zh-CN" sz="3200" dirty="0"/>
              <a:t>n-1</a:t>
            </a:r>
            <a:r>
              <a:rPr lang="zh-CN" altLang="zh-CN" sz="3200" dirty="0"/>
              <a:t>，则将</a:t>
            </a:r>
            <a:r>
              <a:rPr lang="en-US" altLang="zh-CN" sz="3200" dirty="0"/>
              <a:t>x</a:t>
            </a:r>
            <a:r>
              <a:rPr lang="zh-CN" altLang="zh-CN" sz="3200" dirty="0"/>
              <a:t>进栈的操作命令是</a:t>
            </a:r>
            <a:r>
              <a:rPr lang="en-US" altLang="zh-CN" sz="3200" dirty="0"/>
              <a:t>__________________</a:t>
            </a:r>
            <a:r>
              <a:rPr lang="zh-CN" altLang="zh-CN" sz="3200" dirty="0"/>
              <a:t>。</a:t>
            </a:r>
            <a:endParaRPr lang="en-US" altLang="zh-CN" sz="2800" b="0" dirty="0">
              <a:solidFill>
                <a:schemeClr val="tx1"/>
              </a:solidFill>
            </a:endParaRP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2690" name="Rectangle 2"/>
          <p:cNvSpPr>
            <a:spLocks noGrp="1" noChangeArrowheads="1"/>
          </p:cNvSpPr>
          <p:nvPr>
            <p:ph type="title"/>
          </p:nvPr>
        </p:nvSpPr>
        <p:spPr/>
        <p:txBody>
          <a:bodyPr/>
          <a:lstStyle/>
          <a:p>
            <a:r>
              <a:rPr lang="zh-CN" altLang="en-US" b="1">
                <a:solidFill>
                  <a:schemeClr val="tx1"/>
                </a:solidFill>
              </a:rPr>
              <a:t>第五章 习题</a:t>
            </a:r>
          </a:p>
        </p:txBody>
      </p:sp>
      <p:sp>
        <p:nvSpPr>
          <p:cNvPr id="2162691" name="Rectangle 3"/>
          <p:cNvSpPr>
            <a:spLocks noGrp="1" noChangeArrowheads="1"/>
          </p:cNvSpPr>
          <p:nvPr>
            <p:ph type="body" idx="1"/>
          </p:nvPr>
        </p:nvSpPr>
        <p:spPr>
          <a:xfrm>
            <a:off x="0" y="990600"/>
            <a:ext cx="9144000" cy="4191000"/>
          </a:xfrm>
        </p:spPr>
        <p:txBody>
          <a:bodyPr/>
          <a:lstStyle/>
          <a:p>
            <a:pPr algn="just">
              <a:buFont typeface="Wingdings 2" pitchFamily="18" charset="2"/>
              <a:buNone/>
            </a:pPr>
            <a:r>
              <a:rPr lang="en-US" altLang="zh-CN" sz="3200" dirty="0">
                <a:latin typeface="宋体" pitchFamily="2" charset="-122"/>
              </a:rPr>
              <a:t>3</a:t>
            </a:r>
            <a:r>
              <a:rPr lang="en-US" altLang="zh-CN" sz="3200" b="1" dirty="0" smtClean="0">
                <a:latin typeface="宋体" pitchFamily="2" charset="-122"/>
              </a:rPr>
              <a:t>.</a:t>
            </a:r>
            <a:r>
              <a:rPr lang="zh-CN" altLang="en-US" sz="2800" b="1" dirty="0"/>
              <a:t>假设</a:t>
            </a:r>
            <a:r>
              <a:rPr lang="zh-CN" altLang="en-US" sz="2800" b="1" dirty="0" smtClean="0"/>
              <a:t>按高位维优先</a:t>
            </a:r>
            <a:r>
              <a:rPr lang="zh-CN" altLang="en-US" sz="2800" b="1" dirty="0"/>
              <a:t>存储整数数组</a:t>
            </a:r>
            <a:r>
              <a:rPr lang="en-US" altLang="zh-CN" sz="2800" b="1" dirty="0"/>
              <a:t>A9</a:t>
            </a:r>
            <a:r>
              <a:rPr lang="en-US" altLang="zh-CN" sz="2800" b="1" dirty="0">
                <a:latin typeface="宋体" pitchFamily="2" charset="-122"/>
              </a:rPr>
              <a:t>×</a:t>
            </a:r>
            <a:r>
              <a:rPr lang="en-US" altLang="zh-CN" sz="2800" b="1" dirty="0"/>
              <a:t>3</a:t>
            </a:r>
            <a:r>
              <a:rPr lang="en-US" altLang="zh-CN" sz="2800" b="1" dirty="0">
                <a:latin typeface="宋体" pitchFamily="2" charset="-122"/>
              </a:rPr>
              <a:t>×</a:t>
            </a:r>
            <a:r>
              <a:rPr lang="en-US" altLang="zh-CN" sz="2800" b="1" dirty="0"/>
              <a:t>5</a:t>
            </a:r>
            <a:r>
              <a:rPr lang="en-US" altLang="zh-CN" sz="2800" b="1" dirty="0">
                <a:latin typeface="宋体" pitchFamily="2" charset="-122"/>
              </a:rPr>
              <a:t>×</a:t>
            </a:r>
            <a:r>
              <a:rPr lang="en-US" altLang="zh-CN" sz="2800" b="1" dirty="0"/>
              <a:t>8</a:t>
            </a:r>
            <a:r>
              <a:rPr lang="zh-CN" altLang="en-US" sz="2800" b="1" dirty="0"/>
              <a:t>时，第一个元素的字节地址是</a:t>
            </a:r>
            <a:r>
              <a:rPr lang="en-US" altLang="zh-CN" sz="2800" b="1" dirty="0"/>
              <a:t>100</a:t>
            </a:r>
            <a:r>
              <a:rPr lang="zh-CN" altLang="en-US" sz="2800" b="1" dirty="0"/>
              <a:t>，每个整数占四个字节。问下列元素的存储地址是什么？</a:t>
            </a:r>
          </a:p>
          <a:p>
            <a:pPr algn="just">
              <a:buFont typeface="Wingdings 2" pitchFamily="18" charset="2"/>
              <a:buNone/>
            </a:pPr>
            <a:r>
              <a:rPr lang="zh-CN" altLang="en-US" sz="3200" b="1" dirty="0"/>
              <a:t>	</a:t>
            </a:r>
            <a:r>
              <a:rPr lang="en-US" altLang="zh-CN" sz="3200" b="1" dirty="0"/>
              <a:t>a</a:t>
            </a:r>
            <a:r>
              <a:rPr lang="en-US" altLang="zh-CN" sz="3200" b="1" baseline="-25000" dirty="0"/>
              <a:t>0000 </a:t>
            </a:r>
            <a:r>
              <a:rPr lang="en-US" altLang="zh-CN" sz="3200" b="1" dirty="0"/>
              <a:t>    a</a:t>
            </a:r>
            <a:r>
              <a:rPr lang="en-US" altLang="zh-CN" sz="3200" b="1" baseline="-25000" dirty="0"/>
              <a:t>1111</a:t>
            </a:r>
            <a:r>
              <a:rPr lang="en-US" altLang="zh-CN" sz="3200" b="1" dirty="0"/>
              <a:t>      a</a:t>
            </a:r>
            <a:r>
              <a:rPr lang="en-US" altLang="zh-CN" sz="3200" b="1" baseline="-25000" dirty="0"/>
              <a:t>3125</a:t>
            </a:r>
            <a:r>
              <a:rPr lang="en-US" altLang="zh-CN" sz="3200" b="1" dirty="0"/>
              <a:t>     a</a:t>
            </a:r>
            <a:r>
              <a:rPr lang="en-US" altLang="zh-CN" sz="3200" b="1" baseline="-25000" dirty="0"/>
              <a:t>8247</a:t>
            </a:r>
          </a:p>
          <a:p>
            <a:pPr>
              <a:buNone/>
            </a:pPr>
            <a:r>
              <a:rPr lang="en-US" altLang="zh-CN" sz="2800" b="1" dirty="0" smtClean="0">
                <a:latin typeface="宋体" pitchFamily="2" charset="-122"/>
              </a:rPr>
              <a:t>4.</a:t>
            </a:r>
            <a:r>
              <a:rPr lang="zh-CN" altLang="en-US" sz="2800" b="1" dirty="0"/>
              <a:t>设有下三角矩阵（</a:t>
            </a:r>
            <a:r>
              <a:rPr lang="en-US" altLang="zh-CN" sz="2800" b="1" dirty="0" err="1"/>
              <a:t>aij</a:t>
            </a:r>
            <a:r>
              <a:rPr lang="zh-CN" altLang="en-US" sz="2800" b="1" dirty="0"/>
              <a:t>）</a:t>
            </a:r>
            <a:r>
              <a:rPr lang="en-US" altLang="zh-CN" sz="2800" b="1" dirty="0" err="1"/>
              <a:t>n</a:t>
            </a:r>
            <a:r>
              <a:rPr lang="en-US" altLang="zh-CN" sz="2800" b="1" dirty="0" err="1">
                <a:latin typeface="宋体" pitchFamily="2" charset="-122"/>
              </a:rPr>
              <a:t>×</a:t>
            </a:r>
            <a:r>
              <a:rPr lang="en-US" altLang="zh-CN" sz="2800" b="1" dirty="0" err="1"/>
              <a:t>n</a:t>
            </a:r>
            <a:r>
              <a:rPr lang="zh-CN" altLang="en-US" sz="2800" b="1" dirty="0"/>
              <a:t>，将其下三角元素逐行存于数组</a:t>
            </a:r>
            <a:r>
              <a:rPr lang="en-US" altLang="zh-CN" sz="2800" b="1" dirty="0"/>
              <a:t>B[m]</a:t>
            </a:r>
            <a:r>
              <a:rPr lang="zh-CN" altLang="en-US" sz="2800" b="1" dirty="0"/>
              <a:t>中（</a:t>
            </a:r>
            <a:r>
              <a:rPr lang="en-US" altLang="zh-CN" sz="2800" b="1" dirty="0"/>
              <a:t>m</a:t>
            </a:r>
            <a:r>
              <a:rPr lang="zh-CN" altLang="en-US" sz="2800" b="1" dirty="0"/>
              <a:t>充分大），使得</a:t>
            </a:r>
            <a:r>
              <a:rPr lang="en-US" altLang="zh-CN" sz="2800" b="1" dirty="0"/>
              <a:t>B[k]</a:t>
            </a:r>
            <a:r>
              <a:rPr lang="zh-CN" altLang="en-US" sz="2800" b="1" dirty="0"/>
              <a:t>＝</a:t>
            </a:r>
            <a:r>
              <a:rPr lang="en-US" altLang="zh-CN" sz="2800" b="1" dirty="0" err="1"/>
              <a:t>aij</a:t>
            </a:r>
            <a:r>
              <a:rPr lang="zh-CN" altLang="en-US" sz="2800" b="1" dirty="0"/>
              <a:t>，试推导出</a:t>
            </a:r>
            <a:r>
              <a:rPr lang="en-US" altLang="zh-CN" sz="2800" b="1" dirty="0"/>
              <a:t>k</a:t>
            </a:r>
            <a:r>
              <a:rPr lang="zh-CN" altLang="en-US" sz="2800" b="1" dirty="0"/>
              <a:t>和</a:t>
            </a:r>
            <a:r>
              <a:rPr lang="en-US" altLang="zh-CN" sz="2800" b="1" dirty="0" err="1"/>
              <a:t>aij</a:t>
            </a:r>
            <a:r>
              <a:rPr lang="zh-CN" altLang="en-US" sz="2800" b="1" dirty="0"/>
              <a:t>的对应关系</a:t>
            </a:r>
            <a:r>
              <a:rPr lang="zh-CN" altLang="en-US" sz="2800" b="1" dirty="0" smtClean="0"/>
              <a:t>。</a:t>
            </a:r>
            <a:r>
              <a:rPr lang="zh-CN" altLang="en-US" sz="2800" dirty="0" smtClean="0">
                <a:solidFill>
                  <a:schemeClr val="tx1"/>
                </a:solidFill>
              </a:rPr>
              <a:t>例</a:t>
            </a:r>
            <a:r>
              <a:rPr lang="en-US" altLang="zh-CN" sz="2800" dirty="0" smtClean="0">
                <a:solidFill>
                  <a:schemeClr val="tx1"/>
                </a:solidFill>
              </a:rPr>
              <a:t>:</a:t>
            </a:r>
            <a:r>
              <a:rPr lang="zh-CN" altLang="en-US" sz="2800" dirty="0" smtClean="0">
                <a:solidFill>
                  <a:schemeClr val="tx1"/>
                </a:solidFill>
              </a:rPr>
              <a:t>问</a:t>
            </a:r>
            <a:r>
              <a:rPr lang="en-US" altLang="zh-CN" sz="2800" dirty="0" smtClean="0">
                <a:solidFill>
                  <a:schemeClr val="tx1"/>
                </a:solidFill>
              </a:rPr>
              <a:t>k=20</a:t>
            </a:r>
            <a:r>
              <a:rPr lang="zh-CN" altLang="en-US" sz="2800" dirty="0" smtClean="0">
                <a:solidFill>
                  <a:schemeClr val="tx1"/>
                </a:solidFill>
              </a:rPr>
              <a:t>时</a:t>
            </a:r>
            <a:r>
              <a:rPr lang="en-US" altLang="zh-CN" sz="2800" dirty="0" smtClean="0">
                <a:solidFill>
                  <a:schemeClr val="tx1"/>
                </a:solidFill>
              </a:rPr>
              <a:t>,</a:t>
            </a:r>
            <a:r>
              <a:rPr lang="zh-CN" altLang="en-US" sz="2800" dirty="0" smtClean="0">
                <a:solidFill>
                  <a:schemeClr val="tx1"/>
                </a:solidFill>
              </a:rPr>
              <a:t>下三角对应元素</a:t>
            </a:r>
            <a:r>
              <a:rPr lang="en-US" altLang="zh-CN" sz="2800" dirty="0" err="1" smtClean="0"/>
              <a:t>i,j</a:t>
            </a:r>
            <a:r>
              <a:rPr lang="zh-CN" altLang="en-US" sz="2800" dirty="0" smtClean="0"/>
              <a:t>下标</a:t>
            </a:r>
            <a:endParaRPr lang="en-US" altLang="zh-CN" sz="2800" dirty="0" smtClean="0"/>
          </a:p>
          <a:p>
            <a:pPr>
              <a:buFont typeface="Wingdings 2" pitchFamily="18" charset="2"/>
              <a:buNone/>
            </a:pPr>
            <a:endParaRPr lang="zh-CN" altLang="en-US" sz="3200" b="1" dirty="0"/>
          </a:p>
          <a:p>
            <a:pPr algn="just">
              <a:buFont typeface="Wingdings 2" pitchFamily="18" charset="2"/>
              <a:buNone/>
            </a:pPr>
            <a:endParaRPr lang="en-US" altLang="zh-CN" sz="3200" b="1" dirty="0"/>
          </a:p>
        </p:txBody>
      </p:sp>
      <p:sp>
        <p:nvSpPr>
          <p:cNvPr id="4" name="矩形 3"/>
          <p:cNvSpPr/>
          <p:nvPr/>
        </p:nvSpPr>
        <p:spPr>
          <a:xfrm>
            <a:off x="1727200" y="2626769"/>
            <a:ext cx="867545" cy="535531"/>
          </a:xfrm>
          <a:prstGeom prst="rect">
            <a:avLst/>
          </a:prstGeom>
          <a:solidFill>
            <a:schemeClr val="accent2">
              <a:lumMod val="50000"/>
            </a:schemeClr>
          </a:solidFill>
        </p:spPr>
        <p:txBody>
          <a:bodyPr wrap="none">
            <a:spAutoFit/>
          </a:bodyPr>
          <a:lstStyle/>
          <a:p>
            <a:pPr>
              <a:buNone/>
            </a:pPr>
            <a:r>
              <a:rPr lang="en-US" altLang="zh-CN" dirty="0" smtClean="0">
                <a:solidFill>
                  <a:schemeClr val="tx1"/>
                </a:solidFill>
              </a:rPr>
              <a:t>776</a:t>
            </a:r>
            <a:endParaRPr lang="zh-CN" altLang="en-US" dirty="0">
              <a:solidFill>
                <a:schemeClr val="tx1"/>
              </a:solidFill>
            </a:endParaRPr>
          </a:p>
        </p:txBody>
      </p:sp>
      <p:sp>
        <p:nvSpPr>
          <p:cNvPr id="5" name="矩形 4"/>
          <p:cNvSpPr/>
          <p:nvPr/>
        </p:nvSpPr>
        <p:spPr>
          <a:xfrm>
            <a:off x="3149600" y="2628900"/>
            <a:ext cx="1095172" cy="535531"/>
          </a:xfrm>
          <a:prstGeom prst="rect">
            <a:avLst/>
          </a:prstGeom>
          <a:solidFill>
            <a:schemeClr val="accent2">
              <a:lumMod val="50000"/>
            </a:schemeClr>
          </a:solidFill>
        </p:spPr>
        <p:txBody>
          <a:bodyPr wrap="none">
            <a:spAutoFit/>
          </a:bodyPr>
          <a:lstStyle/>
          <a:p>
            <a:pPr>
              <a:buNone/>
            </a:pPr>
            <a:r>
              <a:rPr lang="en-US" altLang="zh-CN" dirty="0" smtClean="0">
                <a:solidFill>
                  <a:schemeClr val="tx1"/>
                </a:solidFill>
              </a:rPr>
              <a:t>1784</a:t>
            </a:r>
            <a:endParaRPr lang="zh-CN" altLang="en-US" dirty="0">
              <a:solidFill>
                <a:schemeClr val="tx1"/>
              </a:solidFill>
            </a:endParaRPr>
          </a:p>
        </p:txBody>
      </p:sp>
      <p:sp>
        <p:nvSpPr>
          <p:cNvPr id="6" name="矩形 5"/>
          <p:cNvSpPr/>
          <p:nvPr/>
        </p:nvSpPr>
        <p:spPr>
          <a:xfrm>
            <a:off x="4616450" y="2626769"/>
            <a:ext cx="1095172" cy="535531"/>
          </a:xfrm>
          <a:prstGeom prst="rect">
            <a:avLst/>
          </a:prstGeom>
          <a:solidFill>
            <a:schemeClr val="accent2">
              <a:lumMod val="50000"/>
            </a:schemeClr>
          </a:solidFill>
        </p:spPr>
        <p:txBody>
          <a:bodyPr wrap="none">
            <a:spAutoFit/>
          </a:bodyPr>
          <a:lstStyle/>
          <a:p>
            <a:pPr>
              <a:buNone/>
            </a:pPr>
            <a:r>
              <a:rPr lang="en-US" altLang="zh-CN" dirty="0" smtClean="0">
                <a:solidFill>
                  <a:schemeClr val="tx1"/>
                </a:solidFill>
              </a:rPr>
              <a:t>4416</a:t>
            </a:r>
            <a:endParaRPr lang="zh-CN" altLang="en-US" dirty="0">
              <a:solidFill>
                <a:schemeClr val="tx1"/>
              </a:solidFill>
            </a:endParaRPr>
          </a:p>
        </p:txBody>
      </p:sp>
      <p:sp>
        <p:nvSpPr>
          <p:cNvPr id="7" name="矩形 6"/>
          <p:cNvSpPr/>
          <p:nvPr/>
        </p:nvSpPr>
        <p:spPr>
          <a:xfrm>
            <a:off x="793750" y="4746653"/>
            <a:ext cx="7905750" cy="2111347"/>
          </a:xfrm>
          <a:prstGeom prst="rect">
            <a:avLst/>
          </a:prstGeom>
        </p:spPr>
        <p:txBody>
          <a:bodyPr wrap="square">
            <a:spAutoFit/>
          </a:bodyPr>
          <a:lstStyle/>
          <a:p>
            <a:pPr>
              <a:lnSpc>
                <a:spcPct val="110000"/>
              </a:lnSpc>
              <a:buSzPct val="75000"/>
              <a:buNone/>
            </a:pPr>
            <a:r>
              <a:rPr kumimoji="0" lang="zh-CN" altLang="en-US" dirty="0" smtClean="0"/>
              <a:t> </a:t>
            </a:r>
            <a:r>
              <a:rPr lang="en-US" altLang="zh-CN" dirty="0" smtClean="0">
                <a:solidFill>
                  <a:schemeClr val="tx1"/>
                </a:solidFill>
              </a:rPr>
              <a:t>Loc( </a:t>
            </a:r>
            <a:r>
              <a:rPr lang="en-US" altLang="zh-CN" i="1" dirty="0" smtClean="0">
                <a:solidFill>
                  <a:schemeClr val="tx1"/>
                </a:solidFill>
              </a:rPr>
              <a:t>j</a:t>
            </a:r>
            <a:r>
              <a:rPr lang="en-US" altLang="zh-CN" i="1" baseline="-25000" dirty="0" smtClean="0">
                <a:solidFill>
                  <a:schemeClr val="tx1"/>
                </a:solidFill>
              </a:rPr>
              <a:t>1</a:t>
            </a:r>
            <a:r>
              <a:rPr lang="en-US" altLang="zh-CN" i="1" dirty="0" smtClean="0">
                <a:solidFill>
                  <a:schemeClr val="tx1"/>
                </a:solidFill>
              </a:rPr>
              <a:t>, j</a:t>
            </a:r>
            <a:r>
              <a:rPr lang="en-US" altLang="zh-CN" i="1" baseline="-25000" dirty="0" smtClean="0">
                <a:solidFill>
                  <a:schemeClr val="tx1"/>
                </a:solidFill>
              </a:rPr>
              <a:t>2</a:t>
            </a:r>
            <a:r>
              <a:rPr lang="en-US" altLang="zh-CN" i="1" dirty="0" smtClean="0">
                <a:solidFill>
                  <a:schemeClr val="tx1"/>
                </a:solidFill>
              </a:rPr>
              <a:t>, …, </a:t>
            </a:r>
            <a:r>
              <a:rPr lang="en-US" altLang="zh-CN" i="1" dirty="0" err="1" smtClean="0">
                <a:solidFill>
                  <a:schemeClr val="tx1"/>
                </a:solidFill>
              </a:rPr>
              <a:t>j</a:t>
            </a:r>
            <a:r>
              <a:rPr lang="en-US" altLang="zh-CN" i="1" baseline="-25000" dirty="0" err="1" smtClean="0">
                <a:solidFill>
                  <a:schemeClr val="tx1"/>
                </a:solidFill>
              </a:rPr>
              <a:t>n</a:t>
            </a:r>
            <a:r>
              <a:rPr lang="en-US" altLang="zh-CN" dirty="0" smtClean="0">
                <a:solidFill>
                  <a:schemeClr val="tx1"/>
                </a:solidFill>
              </a:rPr>
              <a:t> )</a:t>
            </a:r>
          </a:p>
          <a:p>
            <a:pPr>
              <a:lnSpc>
                <a:spcPct val="130000"/>
              </a:lnSpc>
              <a:buSzPct val="75000"/>
              <a:buNone/>
            </a:pPr>
            <a:r>
              <a:rPr lang="en-US" altLang="zh-CN" dirty="0" smtClean="0">
                <a:solidFill>
                  <a:schemeClr val="tx1"/>
                </a:solidFill>
              </a:rPr>
              <a:t>	 = Loc(0, 0, …, 0) +  </a:t>
            </a:r>
            <a:r>
              <a:rPr lang="en-US" altLang="en-US" dirty="0" smtClean="0"/>
              <a:t>∑</a:t>
            </a:r>
            <a:r>
              <a:rPr lang="en-US" altLang="zh-CN" dirty="0" err="1" smtClean="0"/>
              <a:t>c</a:t>
            </a:r>
            <a:r>
              <a:rPr lang="en-US" altLang="zh-CN" baseline="-25000" dirty="0" err="1" smtClean="0"/>
              <a:t>i</a:t>
            </a:r>
            <a:r>
              <a:rPr lang="en-US" altLang="zh-CN" dirty="0" smtClean="0"/>
              <a:t> </a:t>
            </a:r>
            <a:r>
              <a:rPr lang="en-US" altLang="zh-CN" dirty="0" err="1" smtClean="0"/>
              <a:t>j</a:t>
            </a:r>
            <a:r>
              <a:rPr lang="en-US" altLang="zh-CN" baseline="-25000" dirty="0" err="1" smtClean="0"/>
              <a:t>i</a:t>
            </a:r>
            <a:endParaRPr lang="en-US" altLang="zh-CN" baseline="-25000" dirty="0" smtClean="0"/>
          </a:p>
          <a:p>
            <a:pPr>
              <a:lnSpc>
                <a:spcPct val="130000"/>
              </a:lnSpc>
              <a:buSzPct val="75000"/>
              <a:buNone/>
            </a:pPr>
            <a:r>
              <a:rPr lang="zh-CN" altLang="en-US" dirty="0" smtClean="0"/>
              <a:t>	其中：</a:t>
            </a:r>
            <a:r>
              <a:rPr lang="en-US" altLang="zh-CN" dirty="0" err="1" smtClean="0"/>
              <a:t>c</a:t>
            </a:r>
            <a:r>
              <a:rPr lang="en-US" altLang="zh-CN" baseline="-25000" dirty="0" err="1" smtClean="0"/>
              <a:t>n</a:t>
            </a:r>
            <a:r>
              <a:rPr lang="en-US" altLang="zh-CN" dirty="0" smtClean="0"/>
              <a:t>=L</a:t>
            </a:r>
            <a:r>
              <a:rPr lang="zh-CN" altLang="en-US" dirty="0" smtClean="0"/>
              <a:t>，</a:t>
            </a:r>
            <a:r>
              <a:rPr lang="en-US" altLang="zh-CN" dirty="0" smtClean="0"/>
              <a:t>c</a:t>
            </a:r>
            <a:r>
              <a:rPr lang="en-US" altLang="zh-CN" baseline="-25000" dirty="0" smtClean="0"/>
              <a:t>i-1</a:t>
            </a:r>
            <a:r>
              <a:rPr lang="en-US" altLang="zh-CN" dirty="0" smtClean="0"/>
              <a:t> =</a:t>
            </a:r>
            <a:r>
              <a:rPr lang="en-US" altLang="zh-CN" dirty="0" err="1" smtClean="0">
                <a:solidFill>
                  <a:schemeClr val="tx1"/>
                </a:solidFill>
              </a:rPr>
              <a:t>b</a:t>
            </a:r>
            <a:r>
              <a:rPr lang="en-US" altLang="zh-CN" baseline="-25000" dirty="0" err="1" smtClean="0">
                <a:solidFill>
                  <a:schemeClr val="tx1"/>
                </a:solidFill>
              </a:rPr>
              <a:t>i</a:t>
            </a:r>
            <a:r>
              <a:rPr lang="en-US" altLang="zh-CN" dirty="0" err="1" smtClean="0">
                <a:solidFill>
                  <a:schemeClr val="tx1"/>
                </a:solidFill>
              </a:rPr>
              <a:t>×c</a:t>
            </a:r>
            <a:r>
              <a:rPr lang="en-US" altLang="zh-CN" baseline="-25000" dirty="0" err="1" smtClean="0">
                <a:solidFill>
                  <a:schemeClr val="tx1"/>
                </a:solidFill>
              </a:rPr>
              <a:t>i</a:t>
            </a:r>
            <a:r>
              <a:rPr lang="zh-CN" altLang="en-US" dirty="0" smtClean="0"/>
              <a:t>，</a:t>
            </a:r>
            <a:r>
              <a:rPr lang="en-US" altLang="zh-CN" dirty="0" smtClean="0"/>
              <a:t>1</a:t>
            </a:r>
            <a:r>
              <a:rPr lang="zh-CN" altLang="en-US" dirty="0" smtClean="0"/>
              <a:t>＜</a:t>
            </a:r>
            <a:r>
              <a:rPr lang="en-US" altLang="zh-CN" dirty="0" err="1" smtClean="0"/>
              <a:t>i≤n</a:t>
            </a:r>
            <a:r>
              <a:rPr lang="zh-CN" altLang="en-US" dirty="0" smtClean="0"/>
              <a:t>。</a:t>
            </a:r>
            <a:endParaRPr lang="zh-CN" altLang="en-US" dirty="0"/>
          </a:p>
        </p:txBody>
      </p:sp>
    </p:spTree>
    <p:extLst>
      <p:ext uri="{BB962C8B-B14F-4D97-AF65-F5344CB8AC3E}">
        <p14:creationId xmlns:p14="http://schemas.microsoft.com/office/powerpoint/2010/main" val="346744793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chemeClr val="tx1"/>
                </a:solidFill>
              </a:rPr>
              <a:t>线性存储位置与矩阵下标的反映射</a:t>
            </a:r>
            <a:endParaRPr lang="zh-CN" altLang="en-US" dirty="0"/>
          </a:p>
        </p:txBody>
      </p:sp>
      <p:sp>
        <p:nvSpPr>
          <p:cNvPr id="3" name="内容占位符 2"/>
          <p:cNvSpPr>
            <a:spLocks noGrp="1"/>
          </p:cNvSpPr>
          <p:nvPr>
            <p:ph idx="1"/>
          </p:nvPr>
        </p:nvSpPr>
        <p:spPr/>
        <p:txBody>
          <a:bodyPr/>
          <a:lstStyle/>
          <a:p>
            <a:pPr>
              <a:buNone/>
            </a:pPr>
            <a:r>
              <a:rPr lang="zh-CN" altLang="en-US" dirty="0" smtClean="0">
                <a:solidFill>
                  <a:schemeClr val="tx1"/>
                </a:solidFill>
              </a:rPr>
              <a:t>例</a:t>
            </a:r>
            <a:r>
              <a:rPr lang="en-US" altLang="zh-CN" dirty="0" smtClean="0">
                <a:solidFill>
                  <a:schemeClr val="tx1"/>
                </a:solidFill>
              </a:rPr>
              <a:t>:</a:t>
            </a:r>
            <a:r>
              <a:rPr lang="zh-CN" altLang="en-US" dirty="0" smtClean="0">
                <a:solidFill>
                  <a:schemeClr val="tx1"/>
                </a:solidFill>
              </a:rPr>
              <a:t>问</a:t>
            </a:r>
            <a:r>
              <a:rPr lang="en-US" altLang="zh-CN" dirty="0" smtClean="0">
                <a:solidFill>
                  <a:schemeClr val="tx1"/>
                </a:solidFill>
              </a:rPr>
              <a:t>k=20</a:t>
            </a:r>
            <a:r>
              <a:rPr lang="zh-CN" altLang="en-US" dirty="0" smtClean="0">
                <a:solidFill>
                  <a:schemeClr val="tx1"/>
                </a:solidFill>
              </a:rPr>
              <a:t>时</a:t>
            </a:r>
            <a:r>
              <a:rPr lang="en-US" altLang="zh-CN" dirty="0" smtClean="0">
                <a:solidFill>
                  <a:schemeClr val="tx1"/>
                </a:solidFill>
              </a:rPr>
              <a:t>,</a:t>
            </a:r>
            <a:r>
              <a:rPr lang="zh-CN" altLang="en-US" dirty="0" smtClean="0">
                <a:solidFill>
                  <a:schemeClr val="tx1"/>
                </a:solidFill>
              </a:rPr>
              <a:t>下三角对应元素</a:t>
            </a:r>
            <a:r>
              <a:rPr lang="en-US" altLang="zh-CN" dirty="0" err="1" smtClean="0"/>
              <a:t>i,j</a:t>
            </a:r>
            <a:r>
              <a:rPr lang="zh-CN" altLang="en-US" dirty="0" smtClean="0"/>
              <a:t>下标</a:t>
            </a:r>
            <a:endParaRPr lang="en-US" altLang="zh-CN" dirty="0" smtClean="0"/>
          </a:p>
          <a:p>
            <a:pPr>
              <a:buNone/>
            </a:pPr>
            <a:r>
              <a:rPr lang="zh-CN" altLang="en-US" dirty="0" smtClean="0">
                <a:solidFill>
                  <a:schemeClr val="tx1"/>
                </a:solidFill>
              </a:rPr>
              <a:t>因为</a:t>
            </a:r>
            <a:r>
              <a:rPr lang="en-US" altLang="zh-CN" dirty="0" err="1" smtClean="0"/>
              <a:t>i</a:t>
            </a:r>
            <a:r>
              <a:rPr lang="en-US" altLang="zh-CN" dirty="0" smtClean="0"/>
              <a:t>&gt;=j</a:t>
            </a:r>
          </a:p>
          <a:p>
            <a:pPr>
              <a:buNone/>
            </a:pPr>
            <a:r>
              <a:rPr lang="en-US" altLang="zh-CN" dirty="0" smtClean="0">
                <a:solidFill>
                  <a:schemeClr val="tx1"/>
                </a:solidFill>
              </a:rPr>
              <a:t>k=</a:t>
            </a:r>
            <a:r>
              <a:rPr lang="en-US" altLang="zh-CN" dirty="0" err="1" smtClean="0">
                <a:solidFill>
                  <a:schemeClr val="tx1"/>
                </a:solidFill>
              </a:rPr>
              <a:t>i</a:t>
            </a:r>
            <a:r>
              <a:rPr lang="en-US" altLang="zh-CN" dirty="0" smtClean="0">
                <a:solidFill>
                  <a:schemeClr val="tx1"/>
                </a:solidFill>
              </a:rPr>
              <a:t>(i-1)/2+j-1&gt;=</a:t>
            </a:r>
            <a:r>
              <a:rPr lang="en-US" altLang="zh-CN" dirty="0" err="1" smtClean="0"/>
              <a:t>i</a:t>
            </a:r>
            <a:r>
              <a:rPr lang="en-US" altLang="zh-CN" dirty="0" smtClean="0"/>
              <a:t>(i-1)/2</a:t>
            </a:r>
            <a:r>
              <a:rPr lang="en-US" altLang="zh-CN" dirty="0" smtClean="0">
                <a:solidFill>
                  <a:schemeClr val="tx1"/>
                </a:solidFill>
              </a:rPr>
              <a:t> </a:t>
            </a:r>
          </a:p>
          <a:p>
            <a:pPr>
              <a:buNone/>
            </a:pPr>
            <a:r>
              <a:rPr lang="en-US" altLang="zh-CN" dirty="0">
                <a:solidFill>
                  <a:schemeClr val="tx1"/>
                </a:solidFill>
                <a:sym typeface="Wingdings" pitchFamily="2" charset="2"/>
              </a:rPr>
              <a:t>	</a:t>
            </a:r>
            <a:r>
              <a:rPr lang="en-US" altLang="zh-CN" dirty="0" smtClean="0">
                <a:solidFill>
                  <a:schemeClr val="tx1"/>
                </a:solidFill>
                <a:sym typeface="Wingdings" pitchFamily="2" charset="2"/>
              </a:rPr>
              <a:t></a:t>
            </a:r>
            <a:r>
              <a:rPr lang="en-US" altLang="zh-CN" dirty="0" smtClean="0">
                <a:sym typeface="Wingdings" pitchFamily="2" charset="2"/>
              </a:rPr>
              <a:t>40&gt;=i</a:t>
            </a:r>
            <a:r>
              <a:rPr lang="en-US" altLang="zh-CN" baseline="30000" dirty="0" smtClean="0">
                <a:sym typeface="Wingdings" pitchFamily="2" charset="2"/>
              </a:rPr>
              <a:t>2</a:t>
            </a:r>
            <a:r>
              <a:rPr lang="en-US" altLang="zh-CN" dirty="0" smtClean="0">
                <a:sym typeface="Wingdings" pitchFamily="2" charset="2"/>
              </a:rPr>
              <a:t>-i</a:t>
            </a:r>
          </a:p>
          <a:p>
            <a:pPr>
              <a:buNone/>
            </a:pPr>
            <a:r>
              <a:rPr lang="en-US" altLang="zh-CN" dirty="0" smtClean="0">
                <a:solidFill>
                  <a:schemeClr val="tx1"/>
                </a:solidFill>
                <a:sym typeface="Wingdings" pitchFamily="2" charset="2"/>
              </a:rPr>
              <a:t>	 </a:t>
            </a:r>
            <a:r>
              <a:rPr lang="en-US" altLang="zh-CN" dirty="0" smtClean="0">
                <a:sym typeface="Wingdings" pitchFamily="2" charset="2"/>
              </a:rPr>
              <a:t>6&gt;=</a:t>
            </a:r>
            <a:r>
              <a:rPr lang="en-US" altLang="zh-CN" dirty="0" err="1" smtClean="0">
                <a:sym typeface="Wingdings" pitchFamily="2" charset="2"/>
              </a:rPr>
              <a:t>i</a:t>
            </a:r>
            <a:endParaRPr lang="en-US" altLang="zh-CN" dirty="0">
              <a:sym typeface="Wingdings" pitchFamily="2" charset="2"/>
            </a:endParaRPr>
          </a:p>
          <a:p>
            <a:pPr>
              <a:buNone/>
            </a:pPr>
            <a:r>
              <a:rPr lang="en-US" altLang="zh-CN" dirty="0" smtClean="0">
                <a:solidFill>
                  <a:schemeClr val="tx1"/>
                </a:solidFill>
              </a:rPr>
              <a:t>k=</a:t>
            </a:r>
            <a:r>
              <a:rPr lang="en-US" altLang="zh-CN" dirty="0" err="1" smtClean="0">
                <a:solidFill>
                  <a:schemeClr val="tx1"/>
                </a:solidFill>
              </a:rPr>
              <a:t>i</a:t>
            </a:r>
            <a:r>
              <a:rPr lang="en-US" altLang="zh-CN" dirty="0" smtClean="0">
                <a:solidFill>
                  <a:schemeClr val="tx1"/>
                </a:solidFill>
              </a:rPr>
              <a:t>(i-1)/2+j-1&lt;=(i-1)(i+2)/2</a:t>
            </a:r>
          </a:p>
          <a:p>
            <a:pPr>
              <a:buNone/>
            </a:pPr>
            <a:r>
              <a:rPr lang="en-US" altLang="zh-CN" dirty="0" smtClean="0">
                <a:solidFill>
                  <a:schemeClr val="tx1"/>
                </a:solidFill>
                <a:sym typeface="Wingdings" pitchFamily="2" charset="2"/>
              </a:rPr>
              <a:t>	 </a:t>
            </a:r>
            <a:r>
              <a:rPr lang="en-US" altLang="zh-CN" dirty="0" smtClean="0">
                <a:solidFill>
                  <a:srgbClr val="00FFFF"/>
                </a:solidFill>
                <a:sym typeface="Wingdings" pitchFamily="2" charset="2"/>
              </a:rPr>
              <a:t>42&lt;=i</a:t>
            </a:r>
            <a:r>
              <a:rPr lang="en-US" altLang="zh-CN" baseline="30000" dirty="0" smtClean="0">
                <a:solidFill>
                  <a:srgbClr val="00FFFF"/>
                </a:solidFill>
                <a:sym typeface="Wingdings" pitchFamily="2" charset="2"/>
              </a:rPr>
              <a:t>2</a:t>
            </a:r>
            <a:r>
              <a:rPr lang="en-US" altLang="zh-CN" dirty="0" smtClean="0">
                <a:solidFill>
                  <a:srgbClr val="00FFFF"/>
                </a:solidFill>
                <a:sym typeface="Wingdings" pitchFamily="2" charset="2"/>
              </a:rPr>
              <a:t>+i </a:t>
            </a:r>
          </a:p>
          <a:p>
            <a:pPr>
              <a:buNone/>
            </a:pPr>
            <a:r>
              <a:rPr lang="en-US" altLang="zh-CN" dirty="0">
                <a:solidFill>
                  <a:schemeClr val="tx1"/>
                </a:solidFill>
                <a:sym typeface="Wingdings" pitchFamily="2" charset="2"/>
              </a:rPr>
              <a:t>	</a:t>
            </a:r>
            <a:r>
              <a:rPr lang="en-US" altLang="zh-CN" dirty="0" smtClean="0">
                <a:solidFill>
                  <a:schemeClr val="tx1"/>
                </a:solidFill>
                <a:sym typeface="Wingdings" pitchFamily="2" charset="2"/>
              </a:rPr>
              <a:t> </a:t>
            </a:r>
            <a:r>
              <a:rPr lang="en-US" altLang="zh-CN" dirty="0" smtClean="0">
                <a:solidFill>
                  <a:srgbClr val="00FFFF"/>
                </a:solidFill>
                <a:sym typeface="Wingdings" pitchFamily="2" charset="2"/>
              </a:rPr>
              <a:t>6&lt;=</a:t>
            </a:r>
            <a:r>
              <a:rPr lang="en-US" altLang="zh-CN" dirty="0" err="1" smtClean="0">
                <a:solidFill>
                  <a:srgbClr val="00FFFF"/>
                </a:solidFill>
                <a:sym typeface="Wingdings" pitchFamily="2" charset="2"/>
              </a:rPr>
              <a:t>i</a:t>
            </a:r>
            <a:r>
              <a:rPr lang="en-US" altLang="zh-CN" dirty="0" smtClean="0">
                <a:solidFill>
                  <a:srgbClr val="00FFFF"/>
                </a:solidFill>
                <a:sym typeface="Wingdings" pitchFamily="2" charset="2"/>
              </a:rPr>
              <a:t> </a:t>
            </a:r>
            <a:r>
              <a:rPr lang="en-US" altLang="zh-CN" dirty="0" smtClean="0">
                <a:solidFill>
                  <a:schemeClr val="tx1"/>
                </a:solidFill>
                <a:sym typeface="Wingdings" pitchFamily="2" charset="2"/>
              </a:rPr>
              <a:t>			</a:t>
            </a:r>
            <a:endParaRPr lang="en-US" altLang="zh-CN" dirty="0" smtClean="0">
              <a:solidFill>
                <a:schemeClr val="tx1"/>
              </a:solidFill>
            </a:endParaRPr>
          </a:p>
          <a:p>
            <a:pPr>
              <a:buNone/>
            </a:pPr>
            <a:endParaRPr lang="en-US" altLang="zh-CN" dirty="0" smtClean="0">
              <a:solidFill>
                <a:schemeClr val="tx1"/>
              </a:solidFill>
            </a:endParaRPr>
          </a:p>
          <a:p>
            <a:pPr>
              <a:buNone/>
            </a:pPr>
            <a:r>
              <a:rPr lang="en-US" altLang="zh-CN" dirty="0">
                <a:solidFill>
                  <a:schemeClr val="tx1"/>
                </a:solidFill>
              </a:rPr>
              <a:t>	</a:t>
            </a:r>
            <a:r>
              <a:rPr lang="en-US" altLang="zh-CN" dirty="0" smtClean="0">
                <a:solidFill>
                  <a:schemeClr val="tx1"/>
                </a:solidFill>
              </a:rPr>
              <a:t>		</a:t>
            </a:r>
            <a:endParaRPr lang="zh-CN" altLang="en-US" dirty="0">
              <a:solidFill>
                <a:schemeClr val="tx1"/>
              </a:solidFill>
            </a:endParaRPr>
          </a:p>
        </p:txBody>
      </p:sp>
      <p:sp>
        <p:nvSpPr>
          <p:cNvPr id="4" name="灯片编号占位符 3"/>
          <p:cNvSpPr>
            <a:spLocks noGrp="1"/>
          </p:cNvSpPr>
          <p:nvPr>
            <p:ph type="sldNum" sz="quarter" idx="11"/>
          </p:nvPr>
        </p:nvSpPr>
        <p:spPr/>
        <p:txBody>
          <a:bodyPr/>
          <a:lstStyle/>
          <a:p>
            <a:r>
              <a:rPr lang="zh-CN" altLang="en-US" smtClean="0"/>
              <a:t>第 </a:t>
            </a:r>
            <a:fld id="{1DCDBB65-8632-4C28-B15B-3D2FB09A7B6D}" type="slidenum">
              <a:rPr lang="zh-CN" altLang="en-US" b="1" smtClean="0">
                <a:solidFill>
                  <a:srgbClr val="66CCFF"/>
                </a:solidFill>
              </a:rPr>
              <a:pPr/>
              <a:t>73</a:t>
            </a:fld>
            <a:r>
              <a:rPr lang="en-US" altLang="zh-CN" b="1" smtClean="0"/>
              <a:t> </a:t>
            </a:r>
            <a:r>
              <a:rPr lang="zh-CN" altLang="en-US" smtClean="0"/>
              <a:t>页</a:t>
            </a:r>
            <a:endParaRPr lang="zh-CN" altLang="en-US" sz="1800">
              <a:latin typeface="+mn-lt"/>
            </a:endParaRPr>
          </a:p>
        </p:txBody>
      </p:sp>
      <p:grpSp>
        <p:nvGrpSpPr>
          <p:cNvPr id="5" name="Group 81"/>
          <p:cNvGrpSpPr>
            <a:grpSpLocks/>
          </p:cNvGrpSpPr>
          <p:nvPr/>
        </p:nvGrpSpPr>
        <p:grpSpPr bwMode="auto">
          <a:xfrm>
            <a:off x="3282950" y="2362200"/>
            <a:ext cx="5657246" cy="2667000"/>
            <a:chOff x="432" y="2396"/>
            <a:chExt cx="3234" cy="1296"/>
          </a:xfrm>
        </p:grpSpPr>
        <p:sp>
          <p:nvSpPr>
            <p:cNvPr id="6" name="AutoShape 82"/>
            <p:cNvSpPr>
              <a:spLocks noChangeArrowheads="1"/>
            </p:cNvSpPr>
            <p:nvPr/>
          </p:nvSpPr>
          <p:spPr bwMode="auto">
            <a:xfrm>
              <a:off x="1218" y="2396"/>
              <a:ext cx="2448" cy="1296"/>
            </a:xfrm>
            <a:prstGeom prst="cloudCallout">
              <a:avLst>
                <a:gd name="adj1" fmla="val -44241"/>
                <a:gd name="adj2" fmla="val 76190"/>
              </a:avLst>
            </a:prstGeom>
            <a:solidFill>
              <a:schemeClr val="tx1"/>
            </a:solidFill>
            <a:ln w="12700" cap="rnd">
              <a:solidFill>
                <a:schemeClr val="tx1"/>
              </a:solidFill>
              <a:round/>
              <a:headEnd/>
              <a:tailEnd/>
            </a:ln>
            <a:effectLst/>
          </p:spPr>
          <p:txBody>
            <a:bodyPr wrap="none" anchor="ctr"/>
            <a:lstStyle/>
            <a:p>
              <a:pPr algn="ctr">
                <a:buNone/>
              </a:pPr>
              <a:r>
                <a:rPr lang="zh-CN" altLang="en-US" dirty="0" smtClean="0">
                  <a:solidFill>
                    <a:schemeClr val="bg1"/>
                  </a:solidFill>
                  <a:latin typeface="黑体" pitchFamily="2" charset="-122"/>
                  <a:ea typeface="黑体" pitchFamily="2" charset="-122"/>
                </a:rPr>
                <a:t>如何证明</a:t>
              </a:r>
              <a:r>
                <a:rPr lang="en-US" altLang="zh-CN" dirty="0" smtClean="0">
                  <a:solidFill>
                    <a:schemeClr val="bg1"/>
                  </a:solidFill>
                </a:rPr>
                <a:t>k</a:t>
              </a:r>
            </a:p>
            <a:p>
              <a:pPr algn="ctr">
                <a:buNone/>
              </a:pPr>
              <a:r>
                <a:rPr lang="zh-CN" altLang="en-US" dirty="0" smtClean="0">
                  <a:solidFill>
                    <a:schemeClr val="bg1"/>
                  </a:solidFill>
                </a:rPr>
                <a:t>确定</a:t>
              </a:r>
              <a:r>
                <a:rPr lang="en-US" altLang="zh-CN" dirty="0" err="1" smtClean="0">
                  <a:solidFill>
                    <a:schemeClr val="bg1"/>
                  </a:solidFill>
                </a:rPr>
                <a:t>i,j</a:t>
              </a:r>
              <a:r>
                <a:rPr lang="zh-CN" altLang="en-US" dirty="0" smtClean="0">
                  <a:solidFill>
                    <a:schemeClr val="bg1"/>
                  </a:solidFill>
                </a:rPr>
                <a:t>下标的唯一性</a:t>
              </a:r>
              <a:endParaRPr lang="zh-CN" altLang="en-US" b="1" dirty="0">
                <a:solidFill>
                  <a:schemeClr val="bg1"/>
                </a:solidFill>
                <a:latin typeface="黑体" pitchFamily="2" charset="-122"/>
                <a:ea typeface="黑体" pitchFamily="2" charset="-122"/>
              </a:endParaRPr>
            </a:p>
          </p:txBody>
        </p:sp>
        <p:sp>
          <p:nvSpPr>
            <p:cNvPr id="7" name="WordArt 83"/>
            <p:cNvSpPr>
              <a:spLocks noChangeArrowheads="1" noChangeShapeType="1"/>
            </p:cNvSpPr>
            <p:nvPr/>
          </p:nvSpPr>
          <p:spPr bwMode="auto">
            <a:xfrm>
              <a:off x="432" y="2592"/>
              <a:ext cx="904" cy="480"/>
            </a:xfrm>
            <a:prstGeom prst="rect">
              <a:avLst/>
            </a:prstGeom>
          </p:spPr>
          <p:txBody>
            <a:bodyPr wrap="none" fromWordArt="1">
              <a:prstTxWarp prst="textPlain">
                <a:avLst>
                  <a:gd name="adj" fmla="val 30690"/>
                </a:avLst>
              </a:prstTxWarp>
            </a:bodyPr>
            <a:lstStyle/>
            <a:p>
              <a:pPr algn="ctr"/>
              <a:r>
                <a:rPr lang="zh-CN" altLang="en-US" sz="3600" kern="10" dirty="0">
                  <a:ln w="12700">
                    <a:solidFill>
                      <a:srgbClr val="FFFF66"/>
                    </a:solidFill>
                    <a:round/>
                    <a:headEnd/>
                    <a:tailEnd/>
                  </a:ln>
                  <a:solidFill>
                    <a:srgbClr val="00FF00">
                      <a:alpha val="50000"/>
                    </a:srgbClr>
                  </a:solidFill>
                  <a:effectLst>
                    <a:outerShdw dist="45791" dir="2021404" algn="ctr" rotWithShape="0">
                      <a:srgbClr val="9999FF"/>
                    </a:outerShdw>
                  </a:effectLst>
                  <a:latin typeface="宋体"/>
                  <a:ea typeface="宋体"/>
                </a:rPr>
                <a:t>？</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4738" name="Text Box 2"/>
          <p:cNvSpPr txBox="1">
            <a:spLocks noChangeArrowheads="1"/>
          </p:cNvSpPr>
          <p:nvPr/>
        </p:nvSpPr>
        <p:spPr bwMode="auto">
          <a:xfrm>
            <a:off x="1196625" y="1988840"/>
            <a:ext cx="9144000" cy="1618905"/>
          </a:xfrm>
          <a:prstGeom prst="rect">
            <a:avLst/>
          </a:prstGeom>
          <a:noFill/>
          <a:ln w="12700" cap="rnd">
            <a:noFill/>
            <a:miter lim="800000"/>
            <a:headEnd/>
            <a:tailEnd/>
          </a:ln>
          <a:effectLst/>
        </p:spPr>
        <p:txBody>
          <a:bodyPr>
            <a:spAutoFit/>
          </a:bodyPr>
          <a:lstStyle/>
          <a:p>
            <a:pPr>
              <a:buNone/>
            </a:pPr>
            <a:r>
              <a:rPr lang="en-US" altLang="zh-CN" dirty="0" smtClean="0">
                <a:latin typeface="宋体" pitchFamily="2" charset="-122"/>
                <a:ea typeface="宋体" pitchFamily="2" charset="-122"/>
              </a:rPr>
              <a:t>5.3.1 </a:t>
            </a:r>
            <a:r>
              <a:rPr lang="zh-CN" altLang="en-US" dirty="0">
                <a:latin typeface="宋体" pitchFamily="2" charset="-122"/>
                <a:ea typeface="宋体" pitchFamily="2" charset="-122"/>
              </a:rPr>
              <a:t>广义表的</a:t>
            </a:r>
            <a:r>
              <a:rPr lang="zh-CN" altLang="en-US" dirty="0" smtClean="0">
                <a:latin typeface="宋体" pitchFamily="2" charset="-122"/>
                <a:ea typeface="宋体" pitchFamily="2" charset="-122"/>
              </a:rPr>
              <a:t>概念 </a:t>
            </a:r>
            <a:endParaRPr lang="en-US" altLang="zh-CN" dirty="0" smtClean="0">
              <a:latin typeface="宋体" pitchFamily="2" charset="-122"/>
              <a:ea typeface="宋体" pitchFamily="2" charset="-122"/>
            </a:endParaRPr>
          </a:p>
          <a:p>
            <a:pPr>
              <a:buNone/>
            </a:pPr>
            <a:r>
              <a:rPr lang="en-US" altLang="zh-CN" dirty="0" smtClean="0">
                <a:latin typeface="宋体" pitchFamily="2" charset="-122"/>
                <a:ea typeface="宋体" pitchFamily="2" charset="-122"/>
              </a:rPr>
              <a:t>5.3.2 </a:t>
            </a:r>
            <a:r>
              <a:rPr lang="zh-CN" altLang="en-US" dirty="0">
                <a:latin typeface="宋体" pitchFamily="2" charset="-122"/>
                <a:ea typeface="宋体" pitchFamily="2" charset="-122"/>
              </a:rPr>
              <a:t>广义表的存储及实现</a:t>
            </a:r>
          </a:p>
          <a:p>
            <a:pPr>
              <a:spcBef>
                <a:spcPct val="20000"/>
              </a:spcBef>
              <a:buNone/>
            </a:pPr>
            <a:r>
              <a:rPr lang="en-US" altLang="zh-CN" dirty="0" smtClean="0">
                <a:latin typeface="宋体" pitchFamily="2" charset="-122"/>
                <a:ea typeface="宋体" pitchFamily="2" charset="-122"/>
              </a:rPr>
              <a:t>5.3.3 </a:t>
            </a:r>
            <a:r>
              <a:rPr lang="zh-CN" altLang="en-US" dirty="0">
                <a:latin typeface="宋体" pitchFamily="2" charset="-122"/>
                <a:ea typeface="宋体" pitchFamily="2" charset="-122"/>
              </a:rPr>
              <a:t>广义表的基本操作的算法</a:t>
            </a:r>
          </a:p>
        </p:txBody>
      </p:sp>
      <p:sp>
        <p:nvSpPr>
          <p:cNvPr id="2164739" name="Rectangle 3"/>
          <p:cNvSpPr>
            <a:spLocks noGrp="1" noChangeArrowheads="1"/>
          </p:cNvSpPr>
          <p:nvPr>
            <p:ph type="title"/>
          </p:nvPr>
        </p:nvSpPr>
        <p:spPr/>
        <p:txBody>
          <a:bodyPr/>
          <a:lstStyle/>
          <a:p>
            <a:r>
              <a:rPr lang="en-US" altLang="zh-CN" b="1">
                <a:solidFill>
                  <a:schemeClr val="tx1"/>
                </a:solidFill>
              </a:rPr>
              <a:t> 5.3  </a:t>
            </a:r>
            <a:r>
              <a:rPr lang="zh-CN" altLang="en-US" b="1">
                <a:solidFill>
                  <a:schemeClr val="tx1"/>
                </a:solidFill>
              </a:rPr>
              <a:t>广义表</a:t>
            </a:r>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r>
              <a:rPr lang="zh-CN" altLang="en-US"/>
              <a:t>第 </a:t>
            </a:r>
            <a:fld id="{0086E634-59CB-4437-91F6-3F67F3D9D6F9}" type="slidenum">
              <a:rPr lang="zh-CN" altLang="en-US" b="1">
                <a:solidFill>
                  <a:srgbClr val="66CCFF"/>
                </a:solidFill>
              </a:rPr>
              <a:pPr/>
              <a:t>75</a:t>
            </a:fld>
            <a:r>
              <a:rPr lang="en-US" altLang="zh-CN" b="1"/>
              <a:t> </a:t>
            </a:r>
            <a:r>
              <a:rPr lang="zh-CN" altLang="en-US"/>
              <a:t>页</a:t>
            </a:r>
            <a:endParaRPr lang="zh-CN" altLang="en-US" sz="1800">
              <a:latin typeface="Arial" charset="0"/>
            </a:endParaRPr>
          </a:p>
        </p:txBody>
      </p:sp>
      <p:sp>
        <p:nvSpPr>
          <p:cNvPr id="1461250" name="Text Box 2"/>
          <p:cNvSpPr txBox="1">
            <a:spLocks noChangeArrowheads="1"/>
          </p:cNvSpPr>
          <p:nvPr/>
        </p:nvSpPr>
        <p:spPr bwMode="auto">
          <a:xfrm>
            <a:off x="82550" y="727075"/>
            <a:ext cx="9061450" cy="634020"/>
          </a:xfrm>
          <a:prstGeom prst="rect">
            <a:avLst/>
          </a:prstGeom>
          <a:noFill/>
          <a:ln w="12700" cap="rnd">
            <a:noFill/>
            <a:miter lim="800000"/>
            <a:headEnd/>
            <a:tailEnd/>
          </a:ln>
          <a:effectLst/>
        </p:spPr>
        <p:txBody>
          <a:bodyPr wrap="square">
            <a:spAutoFit/>
          </a:bodyPr>
          <a:lstStyle/>
          <a:p>
            <a:pPr marL="363538" indent="-363538" eaLnBrk="1" hangingPunct="1">
              <a:lnSpc>
                <a:spcPct val="110000"/>
              </a:lnSpc>
              <a:spcBef>
                <a:spcPct val="10000"/>
              </a:spcBef>
              <a:buClrTx/>
              <a:buFontTx/>
              <a:buChar char="•"/>
            </a:pPr>
            <a:r>
              <a:rPr lang="zh-CN" altLang="en-US" dirty="0">
                <a:solidFill>
                  <a:srgbClr val="FFFF66"/>
                </a:solidFill>
                <a:latin typeface="Times New Roman" pitchFamily="18" charset="0"/>
              </a:rPr>
              <a:t>广义表</a:t>
            </a:r>
            <a:r>
              <a:rPr lang="en-US" altLang="zh-CN" dirty="0">
                <a:solidFill>
                  <a:srgbClr val="FFFF66"/>
                </a:solidFill>
                <a:latin typeface="宋体" charset="-122"/>
              </a:rPr>
              <a:t>(</a:t>
            </a:r>
            <a:r>
              <a:rPr lang="en-US" altLang="zh-CN" dirty="0">
                <a:solidFill>
                  <a:srgbClr val="FFFF66"/>
                </a:solidFill>
              </a:rPr>
              <a:t>generalized list</a:t>
            </a:r>
            <a:r>
              <a:rPr lang="en-US" altLang="zh-CN" dirty="0" smtClean="0">
                <a:solidFill>
                  <a:srgbClr val="FFFF66"/>
                </a:solidFill>
                <a:latin typeface="宋体" charset="-122"/>
              </a:rPr>
              <a:t>)</a:t>
            </a:r>
            <a:r>
              <a:rPr lang="zh-CN" altLang="en-US" sz="2800" dirty="0" smtClean="0">
                <a:solidFill>
                  <a:schemeClr val="tx1"/>
                </a:solidFill>
              </a:rPr>
              <a:t>是一</a:t>
            </a:r>
            <a:r>
              <a:rPr lang="zh-CN" altLang="en-US" sz="2800" dirty="0">
                <a:solidFill>
                  <a:schemeClr val="tx1"/>
                </a:solidFill>
              </a:rPr>
              <a:t>种</a:t>
            </a:r>
            <a:r>
              <a:rPr lang="zh-CN" altLang="en-US" sz="2800" dirty="0">
                <a:solidFill>
                  <a:srgbClr val="00FFFF"/>
                </a:solidFill>
              </a:rPr>
              <a:t>不同构</a:t>
            </a:r>
            <a:r>
              <a:rPr lang="zh-CN" altLang="en-US" sz="2800" dirty="0">
                <a:solidFill>
                  <a:schemeClr val="tx1"/>
                </a:solidFill>
              </a:rPr>
              <a:t>的</a:t>
            </a:r>
            <a:r>
              <a:rPr lang="zh-CN" altLang="en-US" sz="2800" dirty="0">
                <a:solidFill>
                  <a:srgbClr val="00FFFF"/>
                </a:solidFill>
              </a:rPr>
              <a:t>线性</a:t>
            </a:r>
            <a:r>
              <a:rPr lang="zh-CN" altLang="en-US" sz="2800" dirty="0" smtClean="0">
                <a:solidFill>
                  <a:srgbClr val="00FFFF"/>
                </a:solidFill>
              </a:rPr>
              <a:t>结构</a:t>
            </a:r>
            <a:endParaRPr lang="zh-CN" altLang="en-US" sz="2800" dirty="0">
              <a:solidFill>
                <a:schemeClr val="tx1"/>
              </a:solidFill>
            </a:endParaRPr>
          </a:p>
        </p:txBody>
      </p:sp>
      <p:sp>
        <p:nvSpPr>
          <p:cNvPr id="1461251" name="Rectangle 3"/>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.4.1</a:t>
            </a:r>
            <a:r>
              <a:rPr lang="zh-CN" altLang="en-US" i="0">
                <a:solidFill>
                  <a:srgbClr val="FFFF66"/>
                </a:solidFill>
                <a:latin typeface="Times New Roman" pitchFamily="18" charset="0"/>
              </a:rPr>
              <a:t>  广义表的定义</a:t>
            </a:r>
            <a:endParaRPr lang="en-US" altLang="zh-CN" i="0">
              <a:solidFill>
                <a:srgbClr val="FFFF66"/>
              </a:solidFill>
              <a:latin typeface="Times New Roman" pitchFamily="18" charset="0"/>
            </a:endParaRPr>
          </a:p>
        </p:txBody>
      </p:sp>
      <p:sp>
        <p:nvSpPr>
          <p:cNvPr id="1461252" name="Text Box 4"/>
          <p:cNvSpPr txBox="1">
            <a:spLocks noChangeArrowheads="1"/>
          </p:cNvSpPr>
          <p:nvPr/>
        </p:nvSpPr>
        <p:spPr bwMode="auto">
          <a:xfrm>
            <a:off x="1327150" y="1250950"/>
            <a:ext cx="7381875" cy="1076961"/>
          </a:xfrm>
          <a:prstGeom prst="rect">
            <a:avLst/>
          </a:prstGeom>
          <a:noFill/>
          <a:ln w="9525">
            <a:noFill/>
            <a:miter lim="800000"/>
            <a:headEnd/>
            <a:tailEnd/>
          </a:ln>
          <a:effectLst/>
        </p:spPr>
        <p:txBody>
          <a:bodyPr>
            <a:spAutoFit/>
          </a:bodyPr>
          <a:lstStyle/>
          <a:p>
            <a:pPr eaLnBrk="1" hangingPunct="1">
              <a:lnSpc>
                <a:spcPct val="120000"/>
              </a:lnSpc>
              <a:spcBef>
                <a:spcPct val="0"/>
              </a:spcBef>
              <a:buClrTx/>
              <a:buFontTx/>
              <a:buNone/>
            </a:pPr>
            <a:r>
              <a:rPr lang="zh-CN" altLang="en-US" sz="2800" dirty="0">
                <a:solidFill>
                  <a:schemeClr val="tx1"/>
                </a:solidFill>
                <a:latin typeface="Times New Roman" pitchFamily="18" charset="0"/>
                <a:ea typeface="楷体_GB2312" pitchFamily="49" charset="-122"/>
              </a:rPr>
              <a:t>       </a:t>
            </a:r>
            <a:r>
              <a:rPr lang="en-US" altLang="zh-CN" sz="2800" dirty="0">
                <a:solidFill>
                  <a:schemeClr val="tx1"/>
                </a:solidFill>
                <a:latin typeface="Times New Roman" pitchFamily="18" charset="0"/>
                <a:ea typeface="楷体_GB2312" pitchFamily="49" charset="-122"/>
              </a:rPr>
              <a:t>LS = ( </a:t>
            </a:r>
            <a:r>
              <a:rPr lang="en-US" altLang="zh-CN" sz="2800" dirty="0">
                <a:solidFill>
                  <a:schemeClr val="tx1"/>
                </a:solidFill>
                <a:latin typeface="Times New Roman" pitchFamily="18" charset="0"/>
                <a:ea typeface="楷体_GB2312" pitchFamily="49" charset="-122"/>
                <a:sym typeface="Symbol" pitchFamily="18" charset="2"/>
              </a:rPr>
              <a:t></a:t>
            </a:r>
            <a:r>
              <a:rPr lang="en-US" altLang="zh-CN" sz="2800" baseline="-25000" dirty="0">
                <a:solidFill>
                  <a:schemeClr val="tx1"/>
                </a:solidFill>
                <a:latin typeface="Times New Roman" pitchFamily="18" charset="0"/>
                <a:ea typeface="楷体_GB2312" pitchFamily="49" charset="-122"/>
              </a:rPr>
              <a:t>1</a:t>
            </a:r>
            <a:r>
              <a:rPr lang="en-US" altLang="zh-CN" sz="2800" dirty="0">
                <a:solidFill>
                  <a:schemeClr val="tx1"/>
                </a:solidFill>
                <a:latin typeface="Times New Roman" pitchFamily="18" charset="0"/>
                <a:ea typeface="楷体_GB2312" pitchFamily="49" charset="-122"/>
              </a:rPr>
              <a:t>,  </a:t>
            </a:r>
            <a:r>
              <a:rPr lang="en-US" altLang="zh-CN" sz="2800" dirty="0">
                <a:solidFill>
                  <a:schemeClr val="tx1"/>
                </a:solidFill>
                <a:latin typeface="Times New Roman" pitchFamily="18" charset="0"/>
                <a:ea typeface="楷体_GB2312" pitchFamily="49" charset="-122"/>
                <a:sym typeface="Symbol" pitchFamily="18" charset="2"/>
              </a:rPr>
              <a:t></a:t>
            </a:r>
            <a:r>
              <a:rPr lang="en-US" altLang="zh-CN" sz="2800" baseline="-25000" dirty="0">
                <a:solidFill>
                  <a:schemeClr val="tx1"/>
                </a:solidFill>
                <a:latin typeface="Times New Roman" pitchFamily="18" charset="0"/>
                <a:ea typeface="楷体_GB2312" pitchFamily="49" charset="-122"/>
              </a:rPr>
              <a:t>2</a:t>
            </a:r>
            <a:r>
              <a:rPr lang="en-US" altLang="zh-CN" sz="2800" dirty="0">
                <a:solidFill>
                  <a:schemeClr val="tx1"/>
                </a:solidFill>
                <a:latin typeface="Times New Roman" pitchFamily="18" charset="0"/>
                <a:ea typeface="楷体_GB2312" pitchFamily="49" charset="-122"/>
              </a:rPr>
              <a:t>,  </a:t>
            </a:r>
            <a:r>
              <a:rPr lang="en-US" altLang="zh-CN" sz="2800" dirty="0">
                <a:solidFill>
                  <a:schemeClr val="tx1"/>
                </a:solidFill>
                <a:latin typeface="Times New Roman" pitchFamily="18" charset="0"/>
                <a:ea typeface="楷体_GB2312" pitchFamily="49" charset="-122"/>
                <a:sym typeface="Symbol" pitchFamily="18" charset="2"/>
              </a:rPr>
              <a:t></a:t>
            </a:r>
            <a:r>
              <a:rPr lang="en-US" altLang="zh-CN" sz="2800" dirty="0">
                <a:solidFill>
                  <a:schemeClr val="tx1"/>
                </a:solidFill>
                <a:latin typeface="Times New Roman" pitchFamily="18" charset="0"/>
                <a:ea typeface="楷体_GB2312" pitchFamily="49" charset="-122"/>
              </a:rPr>
              <a:t>,  </a:t>
            </a:r>
            <a:r>
              <a:rPr lang="en-US" altLang="zh-CN" sz="2800" dirty="0">
                <a:solidFill>
                  <a:schemeClr val="tx1"/>
                </a:solidFill>
                <a:latin typeface="Times New Roman" pitchFamily="18" charset="0"/>
                <a:ea typeface="楷体_GB2312" pitchFamily="49" charset="-122"/>
                <a:sym typeface="Symbol" pitchFamily="18" charset="2"/>
              </a:rPr>
              <a:t></a:t>
            </a:r>
            <a:r>
              <a:rPr lang="en-US" altLang="zh-CN" sz="2800" baseline="-25000" dirty="0">
                <a:solidFill>
                  <a:schemeClr val="tx1"/>
                </a:solidFill>
                <a:latin typeface="Times New Roman" pitchFamily="18" charset="0"/>
                <a:ea typeface="楷体_GB2312" pitchFamily="49" charset="-122"/>
              </a:rPr>
              <a:t>n</a:t>
            </a:r>
            <a:r>
              <a:rPr lang="en-US" altLang="zh-CN" sz="2800" dirty="0">
                <a:solidFill>
                  <a:schemeClr val="tx1"/>
                </a:solidFill>
                <a:latin typeface="Times New Roman" pitchFamily="18" charset="0"/>
                <a:ea typeface="楷体_GB2312" pitchFamily="49" charset="-122"/>
              </a:rPr>
              <a:t> )</a:t>
            </a:r>
          </a:p>
          <a:p>
            <a:pPr eaLnBrk="1" hangingPunct="1">
              <a:lnSpc>
                <a:spcPct val="120000"/>
              </a:lnSpc>
              <a:spcBef>
                <a:spcPct val="0"/>
              </a:spcBef>
              <a:buClrTx/>
              <a:buFontTx/>
              <a:buNone/>
            </a:pPr>
            <a:r>
              <a:rPr lang="zh-CN" altLang="en-US" sz="2800" dirty="0">
                <a:solidFill>
                  <a:schemeClr val="tx1"/>
                </a:solidFill>
                <a:latin typeface="Times New Roman" pitchFamily="18" charset="0"/>
                <a:ea typeface="楷体_GB2312" pitchFamily="49" charset="-122"/>
              </a:rPr>
              <a:t>其中：</a:t>
            </a:r>
            <a:r>
              <a:rPr lang="zh-CN" altLang="en-US" sz="2800" dirty="0">
                <a:solidFill>
                  <a:schemeClr val="tx1"/>
                </a:solidFill>
                <a:latin typeface="Times New Roman" pitchFamily="18" charset="0"/>
                <a:ea typeface="楷体_GB2312" pitchFamily="49" charset="-122"/>
                <a:sym typeface="Symbol" pitchFamily="18" charset="2"/>
              </a:rPr>
              <a:t></a:t>
            </a:r>
            <a:r>
              <a:rPr lang="en-US" altLang="zh-CN" sz="2800" baseline="-25000" dirty="0" err="1">
                <a:solidFill>
                  <a:schemeClr val="tx1"/>
                </a:solidFill>
                <a:latin typeface="Times New Roman" pitchFamily="18" charset="0"/>
                <a:ea typeface="楷体_GB2312" pitchFamily="49" charset="-122"/>
              </a:rPr>
              <a:t>i</a:t>
            </a:r>
            <a:r>
              <a:rPr lang="en-US" altLang="zh-CN" sz="2800" dirty="0">
                <a:solidFill>
                  <a:schemeClr val="tx1"/>
                </a:solidFill>
                <a:latin typeface="Times New Roman" pitchFamily="18" charset="0"/>
                <a:ea typeface="楷体_GB2312" pitchFamily="49" charset="-122"/>
              </a:rPr>
              <a:t>  </a:t>
            </a:r>
            <a:r>
              <a:rPr lang="zh-CN" altLang="en-US" sz="2800" dirty="0">
                <a:solidFill>
                  <a:schemeClr val="tx1"/>
                </a:solidFill>
                <a:latin typeface="Times New Roman" pitchFamily="18" charset="0"/>
                <a:ea typeface="楷体_GB2312" pitchFamily="49" charset="-122"/>
              </a:rPr>
              <a:t>或为</a:t>
            </a:r>
            <a:r>
              <a:rPr lang="zh-CN" altLang="en-US" sz="2800" dirty="0">
                <a:latin typeface="Times New Roman" pitchFamily="18" charset="0"/>
                <a:ea typeface="楷体_GB2312" pitchFamily="49" charset="-122"/>
              </a:rPr>
              <a:t>原子</a:t>
            </a:r>
            <a:r>
              <a:rPr lang="en-US" altLang="zh-CN" sz="2800" dirty="0">
                <a:solidFill>
                  <a:schemeClr val="tx1"/>
                </a:solidFill>
                <a:latin typeface="宋体" charset="-122"/>
              </a:rPr>
              <a:t>(atom)</a:t>
            </a:r>
            <a:r>
              <a:rPr lang="en-US" altLang="zh-CN" sz="2800" dirty="0">
                <a:solidFill>
                  <a:schemeClr val="tx1"/>
                </a:solidFill>
                <a:latin typeface="Times New Roman" pitchFamily="18" charset="0"/>
                <a:ea typeface="楷体_GB2312" pitchFamily="49" charset="-122"/>
              </a:rPr>
              <a:t> </a:t>
            </a:r>
            <a:r>
              <a:rPr lang="zh-CN" altLang="en-US" sz="2800" dirty="0">
                <a:solidFill>
                  <a:schemeClr val="tx1"/>
                </a:solidFill>
                <a:latin typeface="Times New Roman" pitchFamily="18" charset="0"/>
                <a:ea typeface="楷体_GB2312" pitchFamily="49" charset="-122"/>
              </a:rPr>
              <a:t>或为</a:t>
            </a:r>
            <a:r>
              <a:rPr lang="zh-CN" altLang="en-US" sz="2800" dirty="0">
                <a:latin typeface="Times New Roman" pitchFamily="18" charset="0"/>
                <a:ea typeface="楷体_GB2312" pitchFamily="49" charset="-122"/>
              </a:rPr>
              <a:t>广义表</a:t>
            </a:r>
            <a:r>
              <a:rPr lang="zh-CN" altLang="en-US" sz="2800" dirty="0">
                <a:solidFill>
                  <a:schemeClr val="tx1"/>
                </a:solidFill>
                <a:latin typeface="Times New Roman" pitchFamily="18" charset="0"/>
                <a:ea typeface="楷体_GB2312" pitchFamily="49" charset="-122"/>
              </a:rPr>
              <a:t>。</a:t>
            </a:r>
          </a:p>
        </p:txBody>
      </p:sp>
      <p:sp>
        <p:nvSpPr>
          <p:cNvPr id="7" name="Text Box 3"/>
          <p:cNvSpPr txBox="1">
            <a:spLocks noChangeArrowheads="1"/>
          </p:cNvSpPr>
          <p:nvPr/>
        </p:nvSpPr>
        <p:spPr bwMode="auto">
          <a:xfrm>
            <a:off x="793750" y="2495550"/>
            <a:ext cx="7559675" cy="3970318"/>
          </a:xfrm>
          <a:prstGeom prst="rect">
            <a:avLst/>
          </a:prstGeom>
          <a:noFill/>
          <a:ln w="28575">
            <a:solidFill>
              <a:schemeClr val="tx2"/>
            </a:solidFill>
            <a:miter lim="800000"/>
            <a:headEnd/>
            <a:tailEnd/>
          </a:ln>
          <a:effectLst/>
        </p:spPr>
        <p:txBody>
          <a:bodyPr>
            <a:spAutoFit/>
          </a:bodyPr>
          <a:lstStyle/>
          <a:p>
            <a:pPr algn="l">
              <a:lnSpc>
                <a:spcPct val="120000"/>
              </a:lnSpc>
              <a:spcBef>
                <a:spcPct val="0"/>
              </a:spcBef>
              <a:buNone/>
            </a:pPr>
            <a:r>
              <a:rPr lang="en-US" altLang="zh-CN" sz="2400" dirty="0">
                <a:solidFill>
                  <a:schemeClr val="tx1"/>
                </a:solidFill>
              </a:rPr>
              <a:t>ADT </a:t>
            </a:r>
            <a:r>
              <a:rPr lang="en-US" altLang="zh-CN" sz="2400" dirty="0" err="1">
                <a:solidFill>
                  <a:srgbClr val="00FFFF"/>
                </a:solidFill>
              </a:rPr>
              <a:t>GList</a:t>
            </a:r>
            <a:r>
              <a:rPr lang="en-US" altLang="zh-CN" sz="2400" dirty="0">
                <a:solidFill>
                  <a:schemeClr val="tx1"/>
                </a:solidFill>
              </a:rPr>
              <a:t> {</a:t>
            </a:r>
          </a:p>
          <a:p>
            <a:pPr algn="l">
              <a:lnSpc>
                <a:spcPct val="120000"/>
              </a:lnSpc>
              <a:spcBef>
                <a:spcPct val="0"/>
              </a:spcBef>
              <a:buNone/>
            </a:pPr>
            <a:r>
              <a:rPr lang="en-US" altLang="zh-CN" sz="2400" dirty="0">
                <a:solidFill>
                  <a:schemeClr val="tx2"/>
                </a:solidFill>
              </a:rPr>
              <a:t>  </a:t>
            </a:r>
            <a:r>
              <a:rPr lang="zh-CN" altLang="en-US" sz="2400" dirty="0">
                <a:solidFill>
                  <a:schemeClr val="tx2"/>
                </a:solidFill>
              </a:rPr>
              <a:t>数据对象：</a:t>
            </a:r>
            <a:r>
              <a:rPr lang="en-US" altLang="zh-CN" sz="2400" dirty="0">
                <a:solidFill>
                  <a:schemeClr val="tx1"/>
                </a:solidFill>
              </a:rPr>
              <a:t>D</a:t>
            </a:r>
            <a:r>
              <a:rPr lang="zh-CN" altLang="en-US" sz="2400" dirty="0">
                <a:solidFill>
                  <a:schemeClr val="tx1"/>
                </a:solidFill>
              </a:rPr>
              <a:t>＝</a:t>
            </a:r>
            <a:r>
              <a:rPr lang="en-US" altLang="zh-CN" sz="2400" dirty="0">
                <a:solidFill>
                  <a:schemeClr val="tx1"/>
                </a:solidFill>
              </a:rPr>
              <a:t>{</a:t>
            </a:r>
            <a:r>
              <a:rPr lang="en-US" altLang="zh-CN" sz="2400" dirty="0" err="1">
                <a:solidFill>
                  <a:schemeClr val="tx1"/>
                </a:solidFill>
              </a:rPr>
              <a:t>e</a:t>
            </a:r>
            <a:r>
              <a:rPr lang="en-US" altLang="zh-CN" sz="2400" baseline="-25000" dirty="0" err="1">
                <a:solidFill>
                  <a:schemeClr val="tx1"/>
                </a:solidFill>
              </a:rPr>
              <a:t>i</a:t>
            </a:r>
            <a:r>
              <a:rPr lang="en-US" altLang="zh-CN" sz="2400" dirty="0">
                <a:solidFill>
                  <a:schemeClr val="tx1"/>
                </a:solidFill>
              </a:rPr>
              <a:t> | </a:t>
            </a:r>
            <a:r>
              <a:rPr lang="en-US" altLang="zh-CN" sz="2400" dirty="0" err="1">
                <a:solidFill>
                  <a:schemeClr val="tx1"/>
                </a:solidFill>
              </a:rPr>
              <a:t>i</a:t>
            </a:r>
            <a:r>
              <a:rPr lang="en-US" altLang="zh-CN" sz="2400" dirty="0">
                <a:solidFill>
                  <a:schemeClr val="tx1"/>
                </a:solidFill>
              </a:rPr>
              <a:t>=1,2,..,n;  n≥0; </a:t>
            </a:r>
          </a:p>
          <a:p>
            <a:pPr algn="l">
              <a:lnSpc>
                <a:spcPct val="120000"/>
              </a:lnSpc>
              <a:spcBef>
                <a:spcPct val="0"/>
              </a:spcBef>
              <a:buNone/>
            </a:pPr>
            <a:r>
              <a:rPr lang="en-US" altLang="zh-CN" sz="2400" dirty="0">
                <a:solidFill>
                  <a:schemeClr val="tx1"/>
                </a:solidFill>
              </a:rPr>
              <a:t>                    </a:t>
            </a:r>
            <a:r>
              <a:rPr lang="en-US" altLang="zh-CN" sz="2400" dirty="0" err="1">
                <a:solidFill>
                  <a:schemeClr val="tx1"/>
                </a:solidFill>
              </a:rPr>
              <a:t>e</a:t>
            </a:r>
            <a:r>
              <a:rPr lang="en-US" altLang="zh-CN" sz="2400" baseline="-25000" dirty="0" err="1">
                <a:solidFill>
                  <a:schemeClr val="tx1"/>
                </a:solidFill>
              </a:rPr>
              <a:t>i</a:t>
            </a:r>
            <a:r>
              <a:rPr lang="en-US" altLang="zh-CN" sz="2400" dirty="0" err="1">
                <a:solidFill>
                  <a:schemeClr val="tx1"/>
                </a:solidFill>
              </a:rPr>
              <a:t>∈AtomSet</a:t>
            </a:r>
            <a:r>
              <a:rPr lang="en-US" altLang="zh-CN" sz="2400" dirty="0">
                <a:solidFill>
                  <a:schemeClr val="tx1"/>
                </a:solidFill>
              </a:rPr>
              <a:t> </a:t>
            </a:r>
            <a:r>
              <a:rPr lang="zh-CN" altLang="en-US" sz="2400" dirty="0">
                <a:solidFill>
                  <a:srgbClr val="00FFFF"/>
                </a:solidFill>
              </a:rPr>
              <a:t>或 </a:t>
            </a:r>
            <a:r>
              <a:rPr lang="en-US" altLang="zh-CN" sz="2400" dirty="0" err="1">
                <a:solidFill>
                  <a:srgbClr val="00FFFF"/>
                </a:solidFill>
              </a:rPr>
              <a:t>e</a:t>
            </a:r>
            <a:r>
              <a:rPr lang="en-US" altLang="zh-CN" sz="2400" baseline="-25000" dirty="0" err="1">
                <a:solidFill>
                  <a:srgbClr val="00FFFF"/>
                </a:solidFill>
              </a:rPr>
              <a:t>i</a:t>
            </a:r>
            <a:r>
              <a:rPr lang="en-US" altLang="zh-CN" sz="2400" dirty="0" err="1">
                <a:solidFill>
                  <a:srgbClr val="00FFFF"/>
                </a:solidFill>
              </a:rPr>
              <a:t>∈GList</a:t>
            </a:r>
            <a:r>
              <a:rPr lang="en-US" altLang="zh-CN" sz="2400" dirty="0">
                <a:solidFill>
                  <a:schemeClr val="tx1"/>
                </a:solidFill>
              </a:rPr>
              <a:t>,</a:t>
            </a:r>
          </a:p>
          <a:p>
            <a:pPr algn="l">
              <a:lnSpc>
                <a:spcPct val="120000"/>
              </a:lnSpc>
              <a:spcBef>
                <a:spcPct val="0"/>
              </a:spcBef>
              <a:buNone/>
            </a:pPr>
            <a:r>
              <a:rPr lang="en-US" altLang="zh-CN" sz="2400" dirty="0">
                <a:solidFill>
                  <a:schemeClr val="tx1"/>
                </a:solidFill>
              </a:rPr>
              <a:t>                    </a:t>
            </a:r>
            <a:r>
              <a:rPr lang="en-US" altLang="zh-CN" sz="2400" dirty="0" err="1">
                <a:solidFill>
                  <a:schemeClr val="tx1"/>
                </a:solidFill>
              </a:rPr>
              <a:t>AtomSet</a:t>
            </a:r>
            <a:r>
              <a:rPr lang="zh-CN" altLang="en-US" sz="2400" dirty="0">
                <a:solidFill>
                  <a:schemeClr val="tx1"/>
                </a:solidFill>
              </a:rPr>
              <a:t>为某个数据对象集合</a:t>
            </a:r>
            <a:r>
              <a:rPr lang="en-US" altLang="zh-CN" sz="2400" dirty="0">
                <a:solidFill>
                  <a:schemeClr val="tx1"/>
                </a:solidFill>
              </a:rPr>
              <a:t>}</a:t>
            </a:r>
          </a:p>
          <a:p>
            <a:pPr algn="l">
              <a:lnSpc>
                <a:spcPct val="120000"/>
              </a:lnSpc>
              <a:spcBef>
                <a:spcPct val="0"/>
              </a:spcBef>
              <a:buNone/>
            </a:pPr>
            <a:r>
              <a:rPr lang="en-US" altLang="zh-CN" sz="2400" dirty="0">
                <a:solidFill>
                  <a:schemeClr val="tx1"/>
                </a:solidFill>
              </a:rPr>
              <a:t>  </a:t>
            </a:r>
            <a:r>
              <a:rPr lang="zh-CN" altLang="en-US" sz="2400" dirty="0">
                <a:solidFill>
                  <a:schemeClr val="tx2"/>
                </a:solidFill>
              </a:rPr>
              <a:t>数据关系：</a:t>
            </a:r>
          </a:p>
          <a:p>
            <a:pPr algn="l">
              <a:lnSpc>
                <a:spcPct val="150000"/>
              </a:lnSpc>
              <a:spcBef>
                <a:spcPct val="0"/>
              </a:spcBef>
              <a:buNone/>
            </a:pPr>
            <a:r>
              <a:rPr lang="zh-CN" altLang="en-US" sz="2400" dirty="0">
                <a:solidFill>
                  <a:schemeClr val="tx1"/>
                </a:solidFill>
              </a:rPr>
              <a:t>            </a:t>
            </a:r>
            <a:r>
              <a:rPr lang="en-US" altLang="zh-CN" sz="2400" dirty="0">
                <a:solidFill>
                  <a:schemeClr val="tx1"/>
                </a:solidFill>
              </a:rPr>
              <a:t>LR</a:t>
            </a:r>
            <a:r>
              <a:rPr lang="zh-CN" altLang="en-US" sz="2400" dirty="0">
                <a:solidFill>
                  <a:schemeClr val="tx1"/>
                </a:solidFill>
              </a:rPr>
              <a:t>＝</a:t>
            </a:r>
            <a:r>
              <a:rPr lang="en-US" altLang="zh-CN" sz="2400" dirty="0">
                <a:solidFill>
                  <a:schemeClr val="tx1"/>
                </a:solidFill>
              </a:rPr>
              <a:t>{&lt;e</a:t>
            </a:r>
            <a:r>
              <a:rPr lang="en-US" altLang="zh-CN" sz="2400" baseline="-25000" dirty="0">
                <a:solidFill>
                  <a:schemeClr val="tx1"/>
                </a:solidFill>
              </a:rPr>
              <a:t>i-1</a:t>
            </a:r>
            <a:r>
              <a:rPr lang="en-US" altLang="zh-CN" sz="2400" dirty="0">
                <a:solidFill>
                  <a:schemeClr val="tx1"/>
                </a:solidFill>
              </a:rPr>
              <a:t>, </a:t>
            </a:r>
            <a:r>
              <a:rPr lang="en-US" altLang="zh-CN" sz="2400" dirty="0" err="1">
                <a:solidFill>
                  <a:schemeClr val="tx1"/>
                </a:solidFill>
              </a:rPr>
              <a:t>e</a:t>
            </a:r>
            <a:r>
              <a:rPr lang="en-US" altLang="zh-CN" sz="2400" baseline="-25000" dirty="0" err="1">
                <a:solidFill>
                  <a:schemeClr val="tx1"/>
                </a:solidFill>
              </a:rPr>
              <a:t>i</a:t>
            </a:r>
            <a:r>
              <a:rPr lang="en-US" altLang="zh-CN" sz="2400" dirty="0">
                <a:solidFill>
                  <a:schemeClr val="tx1"/>
                </a:solidFill>
              </a:rPr>
              <a:t> &gt;| e</a:t>
            </a:r>
            <a:r>
              <a:rPr lang="en-US" altLang="zh-CN" sz="2400" baseline="-25000" dirty="0">
                <a:solidFill>
                  <a:schemeClr val="tx1"/>
                </a:solidFill>
              </a:rPr>
              <a:t>i-1</a:t>
            </a:r>
            <a:r>
              <a:rPr lang="en-US" altLang="zh-CN" sz="2400" dirty="0">
                <a:solidFill>
                  <a:schemeClr val="tx1"/>
                </a:solidFill>
              </a:rPr>
              <a:t> ,</a:t>
            </a:r>
            <a:r>
              <a:rPr lang="en-US" altLang="zh-CN" sz="2400" dirty="0" err="1">
                <a:solidFill>
                  <a:schemeClr val="tx1"/>
                </a:solidFill>
              </a:rPr>
              <a:t>e</a:t>
            </a:r>
            <a:r>
              <a:rPr lang="en-US" altLang="zh-CN" sz="2400" baseline="-25000" dirty="0" err="1">
                <a:solidFill>
                  <a:schemeClr val="tx1"/>
                </a:solidFill>
              </a:rPr>
              <a:t>i</a:t>
            </a:r>
            <a:r>
              <a:rPr lang="en-US" altLang="zh-CN" sz="2400" dirty="0" err="1">
                <a:solidFill>
                  <a:schemeClr val="tx1"/>
                </a:solidFill>
              </a:rPr>
              <a:t>∈D</a:t>
            </a:r>
            <a:r>
              <a:rPr lang="en-US" altLang="zh-CN" sz="2400" dirty="0">
                <a:solidFill>
                  <a:schemeClr val="tx1"/>
                </a:solidFill>
              </a:rPr>
              <a:t>, 2≤i≤n}</a:t>
            </a:r>
          </a:p>
          <a:p>
            <a:pPr algn="l">
              <a:lnSpc>
                <a:spcPct val="150000"/>
              </a:lnSpc>
              <a:spcBef>
                <a:spcPct val="0"/>
              </a:spcBef>
              <a:buNone/>
            </a:pPr>
            <a:r>
              <a:rPr lang="en-US" altLang="zh-CN" sz="2400" dirty="0">
                <a:solidFill>
                  <a:schemeClr val="tx2"/>
                </a:solidFill>
              </a:rPr>
              <a:t>  </a:t>
            </a:r>
            <a:r>
              <a:rPr lang="zh-CN" altLang="en-US" sz="2400" dirty="0">
                <a:solidFill>
                  <a:schemeClr val="tx2"/>
                </a:solidFill>
              </a:rPr>
              <a:t>基本操作</a:t>
            </a:r>
            <a:r>
              <a:rPr lang="en-US" altLang="zh-CN" sz="2400" dirty="0">
                <a:solidFill>
                  <a:schemeClr val="tx2"/>
                </a:solidFill>
              </a:rPr>
              <a:t>:   ……</a:t>
            </a:r>
          </a:p>
          <a:p>
            <a:pPr algn="l">
              <a:lnSpc>
                <a:spcPct val="150000"/>
              </a:lnSpc>
              <a:spcBef>
                <a:spcPct val="0"/>
              </a:spcBef>
              <a:buNone/>
            </a:pPr>
            <a:r>
              <a:rPr lang="en-US" altLang="zh-CN" sz="2400" dirty="0">
                <a:solidFill>
                  <a:schemeClr val="tx1"/>
                </a:solidFill>
              </a:rPr>
              <a:t>} ADT </a:t>
            </a:r>
            <a:r>
              <a:rPr lang="en-US" altLang="zh-CN" sz="2400" dirty="0" err="1">
                <a:solidFill>
                  <a:schemeClr val="tx1"/>
                </a:solidFill>
              </a:rPr>
              <a:t>GList</a:t>
            </a:r>
            <a:endParaRPr lang="en-US" altLang="zh-CN" sz="2400"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r>
              <a:rPr lang="en-US" altLang="zh-CN"/>
              <a:t>5.4 </a:t>
            </a:r>
            <a:r>
              <a:rPr lang="zh-CN" altLang="en-US"/>
              <a:t>广义表</a:t>
            </a:r>
          </a:p>
        </p:txBody>
      </p:sp>
      <p:sp>
        <p:nvSpPr>
          <p:cNvPr id="5" name="Text Box 11"/>
          <p:cNvSpPr txBox="1">
            <a:spLocks noChangeArrowheads="1"/>
          </p:cNvSpPr>
          <p:nvPr/>
        </p:nvSpPr>
        <p:spPr bwMode="auto">
          <a:xfrm>
            <a:off x="161925" y="1096963"/>
            <a:ext cx="8731250" cy="3398837"/>
          </a:xfrm>
          <a:prstGeom prst="rect">
            <a:avLst/>
          </a:prstGeom>
          <a:noFill/>
          <a:ln w="12700" cap="rnd">
            <a:noFill/>
            <a:miter lim="800000"/>
            <a:headEnd/>
            <a:tailEnd/>
          </a:ln>
          <a:effectLst/>
        </p:spPr>
        <p:txBody>
          <a:bodyPr>
            <a:spAutoFit/>
          </a:bodyPr>
          <a:lstStyle/>
          <a:p>
            <a:pPr marL="363538" indent="-363538" eaLnBrk="1" hangingPunct="1">
              <a:lnSpc>
                <a:spcPct val="100000"/>
              </a:lnSpc>
              <a:buClrTx/>
              <a:buSzPct val="75000"/>
            </a:pPr>
            <a:r>
              <a:rPr lang="zh-CN" altLang="en-US" dirty="0">
                <a:solidFill>
                  <a:srgbClr val="FFFF66"/>
                </a:solidFill>
                <a:latin typeface="Times New Roman" pitchFamily="18" charset="0"/>
              </a:rPr>
              <a:t>广义表的基本性质</a:t>
            </a:r>
          </a:p>
          <a:p>
            <a:pPr marL="363538" indent="-363538" eaLnBrk="1" hangingPunct="1">
              <a:lnSpc>
                <a:spcPct val="100000"/>
              </a:lnSpc>
              <a:buClrTx/>
              <a:buFontTx/>
              <a:buNone/>
            </a:pPr>
            <a:r>
              <a:rPr lang="zh-CN" altLang="en-US" sz="2800" dirty="0">
                <a:solidFill>
                  <a:schemeClr val="tx1"/>
                </a:solidFill>
                <a:latin typeface="Times New Roman" pitchFamily="18" charset="0"/>
              </a:rPr>
              <a:t>    1</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广义表的定义是一个</a:t>
            </a:r>
            <a:r>
              <a:rPr lang="zh-CN" altLang="en-US" sz="2800" dirty="0">
                <a:solidFill>
                  <a:srgbClr val="00FFFF"/>
                </a:solidFill>
                <a:latin typeface="Times New Roman" pitchFamily="18" charset="0"/>
              </a:rPr>
              <a:t>递归定义</a:t>
            </a:r>
            <a:r>
              <a:rPr lang="zh-CN" altLang="en-US" sz="2800" dirty="0">
                <a:solidFill>
                  <a:schemeClr val="tx1"/>
                </a:solidFill>
                <a:latin typeface="Times New Roman" pitchFamily="18" charset="0"/>
              </a:rPr>
              <a:t>，因为在描述广义表时又用到了广义表；</a:t>
            </a:r>
          </a:p>
          <a:p>
            <a:pPr marL="363538" indent="-363538" eaLnBrk="1" hangingPunct="1">
              <a:lnSpc>
                <a:spcPct val="100000"/>
              </a:lnSpc>
              <a:buClrTx/>
              <a:buFontTx/>
              <a:buNone/>
            </a:pPr>
            <a:r>
              <a:rPr lang="zh-CN" altLang="en-US" sz="2800" dirty="0">
                <a:solidFill>
                  <a:schemeClr val="tx1"/>
                </a:solidFill>
                <a:latin typeface="Times New Roman" pitchFamily="18" charset="0"/>
              </a:rPr>
              <a:t>    2</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在线性表中数据元素是单个元素，而在广义表中， 元素可以是单个元素称为</a:t>
            </a:r>
            <a:r>
              <a:rPr lang="zh-CN" altLang="en-US" sz="2800" dirty="0">
                <a:solidFill>
                  <a:srgbClr val="00FFFF"/>
                </a:solidFill>
                <a:latin typeface="Times New Roman" pitchFamily="18" charset="0"/>
              </a:rPr>
              <a:t>原子</a:t>
            </a:r>
            <a:r>
              <a:rPr lang="en-US" altLang="zh-CN" sz="2800" dirty="0">
                <a:solidFill>
                  <a:srgbClr val="00FFFF"/>
                </a:solidFill>
                <a:latin typeface="Times New Roman" pitchFamily="18" charset="0"/>
              </a:rPr>
              <a:t>(atom)</a:t>
            </a:r>
            <a:r>
              <a:rPr lang="zh-CN" altLang="en-US" sz="2800" dirty="0">
                <a:solidFill>
                  <a:schemeClr val="tx1"/>
                </a:solidFill>
                <a:latin typeface="Times New Roman" pitchFamily="18" charset="0"/>
              </a:rPr>
              <a:t>，也可以是广义表，称为广义表的</a:t>
            </a:r>
            <a:r>
              <a:rPr lang="zh-CN" altLang="en-US" sz="2800" dirty="0">
                <a:solidFill>
                  <a:srgbClr val="00FFFF"/>
                </a:solidFill>
                <a:latin typeface="Times New Roman" pitchFamily="18" charset="0"/>
              </a:rPr>
              <a:t>子表</a:t>
            </a:r>
            <a:r>
              <a:rPr lang="en-US" altLang="zh-CN" sz="2800" dirty="0">
                <a:solidFill>
                  <a:srgbClr val="00FFFF"/>
                </a:solidFill>
                <a:latin typeface="Times New Roman" pitchFamily="18" charset="0"/>
              </a:rPr>
              <a:t>(</a:t>
            </a:r>
            <a:r>
              <a:rPr lang="en-US" altLang="zh-CN" sz="2800" dirty="0" err="1">
                <a:solidFill>
                  <a:srgbClr val="00FFFF"/>
                </a:solidFill>
                <a:latin typeface="Times New Roman" pitchFamily="18" charset="0"/>
              </a:rPr>
              <a:t>sublist</a:t>
            </a:r>
            <a:r>
              <a:rPr lang="en-US" altLang="zh-CN" sz="2800" dirty="0">
                <a:solidFill>
                  <a:srgbClr val="00FFFF"/>
                </a:solidFill>
                <a:latin typeface="Times New Roman" pitchFamily="18" charset="0"/>
              </a:rPr>
              <a:t>)</a:t>
            </a:r>
            <a:r>
              <a:rPr lang="zh-CN" altLang="en-US" sz="2800" dirty="0">
                <a:solidFill>
                  <a:schemeClr val="tx1"/>
                </a:solidFill>
                <a:latin typeface="Times New Roman" pitchFamily="18" charset="0"/>
              </a:rPr>
              <a:t>；</a:t>
            </a:r>
          </a:p>
          <a:p>
            <a:pPr marL="363538" indent="-363538" eaLnBrk="1" hangingPunct="1">
              <a:lnSpc>
                <a:spcPct val="100000"/>
              </a:lnSpc>
              <a:buClrTx/>
              <a:buFontTx/>
              <a:buNone/>
            </a:pPr>
            <a:r>
              <a:rPr lang="zh-CN" altLang="en-US" sz="2800" dirty="0">
                <a:solidFill>
                  <a:schemeClr val="tx1"/>
                </a:solidFill>
                <a:latin typeface="Times New Roman" pitchFamily="18" charset="0"/>
              </a:rPr>
              <a:t>    3</a:t>
            </a:r>
            <a:r>
              <a:rPr lang="en-US" altLang="zh-CN" sz="2800" dirty="0">
                <a:solidFill>
                  <a:schemeClr val="tx1"/>
                </a:solidFill>
                <a:latin typeface="Times New Roman" pitchFamily="18" charset="0"/>
              </a:rPr>
              <a:t>.  </a:t>
            </a:r>
            <a:r>
              <a:rPr lang="zh-CN" altLang="en-US" sz="2800" dirty="0">
                <a:solidFill>
                  <a:schemeClr val="tx1"/>
                </a:solidFill>
                <a:latin typeface="Times New Roman" pitchFamily="18" charset="0"/>
              </a:rPr>
              <a:t>当每个</a:t>
            </a:r>
            <a:r>
              <a:rPr lang="zh-CN" altLang="en-US" sz="2800" dirty="0">
                <a:latin typeface="Times New Roman" pitchFamily="18" charset="0"/>
              </a:rPr>
              <a:t>元素均为原子</a:t>
            </a:r>
            <a:r>
              <a:rPr lang="zh-CN" altLang="en-US" sz="2800" dirty="0">
                <a:solidFill>
                  <a:schemeClr val="tx1"/>
                </a:solidFill>
                <a:latin typeface="Times New Roman" pitchFamily="18" charset="0"/>
              </a:rPr>
              <a:t>且</a:t>
            </a:r>
            <a:r>
              <a:rPr lang="zh-CN" altLang="en-US" sz="2800" dirty="0">
                <a:latin typeface="Times New Roman" pitchFamily="18" charset="0"/>
              </a:rPr>
              <a:t>类型相同</a:t>
            </a:r>
            <a:r>
              <a:rPr lang="zh-CN" altLang="en-US" sz="2800" dirty="0">
                <a:solidFill>
                  <a:schemeClr val="tx1"/>
                </a:solidFill>
                <a:latin typeface="Times New Roman" pitchFamily="18" charset="0"/>
              </a:rPr>
              <a:t>时，就是</a:t>
            </a:r>
            <a:r>
              <a:rPr lang="zh-CN" altLang="en-US" sz="2800" dirty="0">
                <a:latin typeface="Times New Roman" pitchFamily="18" charset="0"/>
              </a:rPr>
              <a:t>线性表</a:t>
            </a:r>
            <a:r>
              <a:rPr lang="zh-CN" altLang="en-US" sz="2800" dirty="0">
                <a:solidFill>
                  <a:schemeClr val="tx1"/>
                </a:solidFill>
                <a:latin typeface="Times New Roman" pitchFamily="18" charset="0"/>
              </a:rPr>
              <a:t>。</a:t>
            </a:r>
            <a:endParaRPr lang="en-US" altLang="zh-CN" sz="2800" dirty="0">
              <a:solidFill>
                <a:schemeClr val="tx1"/>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2"/>
          <p:cNvSpPr>
            <a:spLocks noGrp="1"/>
          </p:cNvSpPr>
          <p:nvPr>
            <p:ph type="sldNum" sz="quarter" idx="11"/>
          </p:nvPr>
        </p:nvSpPr>
        <p:spPr/>
        <p:txBody>
          <a:bodyPr/>
          <a:lstStyle/>
          <a:p>
            <a:r>
              <a:rPr lang="zh-CN" altLang="en-US"/>
              <a:t>第 </a:t>
            </a:r>
            <a:fld id="{2948DD44-3D4D-4B63-AB61-5360F97C4BAB}" type="slidenum">
              <a:rPr lang="zh-CN" altLang="en-US" b="1">
                <a:solidFill>
                  <a:srgbClr val="66CCFF"/>
                </a:solidFill>
              </a:rPr>
              <a:pPr/>
              <a:t>77</a:t>
            </a:fld>
            <a:r>
              <a:rPr lang="en-US" altLang="zh-CN" b="1"/>
              <a:t> </a:t>
            </a:r>
            <a:r>
              <a:rPr lang="zh-CN" altLang="en-US"/>
              <a:t>页</a:t>
            </a:r>
            <a:endParaRPr lang="zh-CN" altLang="en-US" sz="1800">
              <a:latin typeface="Arial" charset="0"/>
            </a:endParaRPr>
          </a:p>
        </p:txBody>
      </p:sp>
      <p:sp>
        <p:nvSpPr>
          <p:cNvPr id="1523714" name="Text Box 2"/>
          <p:cNvSpPr txBox="1">
            <a:spLocks noChangeArrowheads="1"/>
          </p:cNvSpPr>
          <p:nvPr/>
        </p:nvSpPr>
        <p:spPr bwMode="auto">
          <a:xfrm>
            <a:off x="225425" y="727075"/>
            <a:ext cx="8712200" cy="628650"/>
          </a:xfrm>
          <a:prstGeom prst="rect">
            <a:avLst/>
          </a:prstGeom>
          <a:noFill/>
          <a:ln w="12700" cap="rnd">
            <a:noFill/>
            <a:miter lim="800000"/>
            <a:headEnd/>
            <a:tailEnd/>
          </a:ln>
          <a:effectLst/>
        </p:spPr>
        <p:txBody>
          <a:bodyPr>
            <a:spAutoFit/>
          </a:bodyPr>
          <a:lstStyle/>
          <a:p>
            <a:pPr marL="363538" indent="-363538" eaLnBrk="1" hangingPunct="1">
              <a:lnSpc>
                <a:spcPct val="110000"/>
              </a:lnSpc>
              <a:spcBef>
                <a:spcPct val="10000"/>
              </a:spcBef>
              <a:buClrTx/>
              <a:buFontTx/>
              <a:buChar char="•"/>
            </a:pPr>
            <a:r>
              <a:rPr lang="zh-CN" altLang="en-US">
                <a:solidFill>
                  <a:srgbClr val="FFFF66"/>
                </a:solidFill>
                <a:latin typeface="Times New Roman" pitchFamily="18" charset="0"/>
              </a:rPr>
              <a:t>广义表的术语</a:t>
            </a:r>
            <a:endParaRPr lang="zh-CN" altLang="en-US">
              <a:solidFill>
                <a:schemeClr val="tx1"/>
              </a:solidFill>
            </a:endParaRPr>
          </a:p>
        </p:txBody>
      </p:sp>
      <p:sp>
        <p:nvSpPr>
          <p:cNvPr id="1523715" name="Rectangle 3"/>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.4.1</a:t>
            </a:r>
            <a:r>
              <a:rPr lang="zh-CN" altLang="en-US" i="0">
                <a:solidFill>
                  <a:srgbClr val="FFFF66"/>
                </a:solidFill>
                <a:latin typeface="Times New Roman" pitchFamily="18" charset="0"/>
              </a:rPr>
              <a:t>  广义表的定义</a:t>
            </a:r>
            <a:endParaRPr lang="en-US" altLang="zh-CN" i="0">
              <a:solidFill>
                <a:srgbClr val="FFFF66"/>
              </a:solidFill>
              <a:latin typeface="Times New Roman" pitchFamily="18" charset="0"/>
            </a:endParaRPr>
          </a:p>
        </p:txBody>
      </p:sp>
      <p:sp>
        <p:nvSpPr>
          <p:cNvPr id="1523716" name="Text Box 4"/>
          <p:cNvSpPr txBox="1">
            <a:spLocks noChangeArrowheads="1"/>
          </p:cNvSpPr>
          <p:nvPr/>
        </p:nvSpPr>
        <p:spPr bwMode="auto">
          <a:xfrm>
            <a:off x="657225" y="1314450"/>
            <a:ext cx="7381875" cy="676275"/>
          </a:xfrm>
          <a:prstGeom prst="rect">
            <a:avLst/>
          </a:prstGeom>
          <a:noFill/>
          <a:ln w="9525">
            <a:noFill/>
            <a:miter lim="800000"/>
            <a:headEnd/>
            <a:tailEnd/>
          </a:ln>
          <a:effectLst/>
        </p:spPr>
        <p:txBody>
          <a:bodyPr>
            <a:spAutoFit/>
          </a:bodyPr>
          <a:lstStyle/>
          <a:p>
            <a:pPr algn="ctr" eaLnBrk="1" hangingPunct="1">
              <a:lnSpc>
                <a:spcPct val="120000"/>
              </a:lnSpc>
              <a:spcBef>
                <a:spcPct val="0"/>
              </a:spcBef>
              <a:buClrTx/>
              <a:buFontTx/>
              <a:buNone/>
            </a:pPr>
            <a:r>
              <a:rPr lang="en-US" altLang="zh-CN">
                <a:solidFill>
                  <a:schemeClr val="tx1"/>
                </a:solidFill>
                <a:latin typeface="Times New Roman" pitchFamily="18" charset="0"/>
                <a:ea typeface="楷体_GB2312" pitchFamily="49" charset="-122"/>
              </a:rPr>
              <a:t>LS = ( </a:t>
            </a:r>
            <a:r>
              <a:rPr lang="en-US" altLang="zh-CN">
                <a:solidFill>
                  <a:schemeClr val="tx1"/>
                </a:solidFill>
                <a:latin typeface="Times New Roman" pitchFamily="18" charset="0"/>
                <a:ea typeface="楷体_GB2312" pitchFamily="49" charset="-122"/>
                <a:sym typeface="Symbol" pitchFamily="18" charset="2"/>
              </a:rPr>
              <a:t></a:t>
            </a:r>
            <a:r>
              <a:rPr lang="en-US" altLang="zh-CN" baseline="-25000">
                <a:solidFill>
                  <a:schemeClr val="tx1"/>
                </a:solidFill>
                <a:latin typeface="Times New Roman" pitchFamily="18" charset="0"/>
                <a:ea typeface="楷体_GB2312" pitchFamily="49" charset="-122"/>
              </a:rPr>
              <a:t>1</a:t>
            </a:r>
            <a:r>
              <a:rPr lang="en-US" altLang="zh-CN">
                <a:solidFill>
                  <a:schemeClr val="tx1"/>
                </a:solidFill>
                <a:latin typeface="Times New Roman" pitchFamily="18" charset="0"/>
                <a:ea typeface="楷体_GB2312" pitchFamily="49" charset="-122"/>
              </a:rPr>
              <a:t>,  </a:t>
            </a:r>
            <a:r>
              <a:rPr lang="en-US" altLang="zh-CN">
                <a:solidFill>
                  <a:schemeClr val="tx1"/>
                </a:solidFill>
                <a:latin typeface="Times New Roman" pitchFamily="18" charset="0"/>
                <a:ea typeface="楷体_GB2312" pitchFamily="49" charset="-122"/>
                <a:sym typeface="Symbol" pitchFamily="18" charset="2"/>
              </a:rPr>
              <a:t></a:t>
            </a:r>
            <a:r>
              <a:rPr lang="en-US" altLang="zh-CN" baseline="-25000">
                <a:solidFill>
                  <a:schemeClr val="tx1"/>
                </a:solidFill>
                <a:latin typeface="Times New Roman" pitchFamily="18" charset="0"/>
                <a:ea typeface="楷体_GB2312" pitchFamily="49" charset="-122"/>
              </a:rPr>
              <a:t>2</a:t>
            </a:r>
            <a:r>
              <a:rPr lang="en-US" altLang="zh-CN">
                <a:solidFill>
                  <a:schemeClr val="tx1"/>
                </a:solidFill>
                <a:latin typeface="Times New Roman" pitchFamily="18" charset="0"/>
                <a:ea typeface="楷体_GB2312" pitchFamily="49" charset="-122"/>
              </a:rPr>
              <a:t>,  </a:t>
            </a:r>
            <a:r>
              <a:rPr lang="en-US" altLang="zh-CN">
                <a:solidFill>
                  <a:schemeClr val="tx1"/>
                </a:solidFill>
                <a:latin typeface="Times New Roman" pitchFamily="18" charset="0"/>
                <a:ea typeface="楷体_GB2312" pitchFamily="49" charset="-122"/>
                <a:sym typeface="Symbol" pitchFamily="18" charset="2"/>
              </a:rPr>
              <a:t></a:t>
            </a:r>
            <a:r>
              <a:rPr lang="en-US" altLang="zh-CN">
                <a:solidFill>
                  <a:schemeClr val="tx1"/>
                </a:solidFill>
                <a:latin typeface="Times New Roman" pitchFamily="18" charset="0"/>
                <a:ea typeface="楷体_GB2312" pitchFamily="49" charset="-122"/>
              </a:rPr>
              <a:t>,  </a:t>
            </a:r>
            <a:r>
              <a:rPr lang="en-US" altLang="zh-CN">
                <a:solidFill>
                  <a:schemeClr val="tx1"/>
                </a:solidFill>
                <a:latin typeface="Times New Roman" pitchFamily="18" charset="0"/>
                <a:ea typeface="楷体_GB2312" pitchFamily="49" charset="-122"/>
                <a:sym typeface="Symbol" pitchFamily="18" charset="2"/>
              </a:rPr>
              <a:t></a:t>
            </a:r>
            <a:r>
              <a:rPr lang="en-US" altLang="zh-CN" baseline="-25000">
                <a:solidFill>
                  <a:schemeClr val="tx1"/>
                </a:solidFill>
                <a:latin typeface="Times New Roman" pitchFamily="18" charset="0"/>
                <a:ea typeface="楷体_GB2312" pitchFamily="49" charset="-122"/>
              </a:rPr>
              <a:t>n</a:t>
            </a:r>
            <a:r>
              <a:rPr lang="en-US" altLang="zh-CN">
                <a:solidFill>
                  <a:schemeClr val="tx1"/>
                </a:solidFill>
                <a:latin typeface="Times New Roman" pitchFamily="18" charset="0"/>
                <a:ea typeface="楷体_GB2312" pitchFamily="49" charset="-122"/>
              </a:rPr>
              <a:t> )</a:t>
            </a:r>
            <a:endParaRPr lang="zh-CN" altLang="en-US">
              <a:solidFill>
                <a:schemeClr val="tx1"/>
              </a:solidFill>
              <a:latin typeface="Times New Roman" pitchFamily="18" charset="0"/>
              <a:ea typeface="楷体_GB2312" pitchFamily="49" charset="-122"/>
            </a:endParaRPr>
          </a:p>
        </p:txBody>
      </p:sp>
      <p:sp>
        <p:nvSpPr>
          <p:cNvPr id="1523718" name="AutoShape 6"/>
          <p:cNvSpPr>
            <a:spLocks noChangeArrowheads="1"/>
          </p:cNvSpPr>
          <p:nvPr/>
        </p:nvSpPr>
        <p:spPr bwMode="auto">
          <a:xfrm>
            <a:off x="2592388" y="2528888"/>
            <a:ext cx="1619250" cy="612775"/>
          </a:xfrm>
          <a:prstGeom prst="wedgeRoundRectCallout">
            <a:avLst>
              <a:gd name="adj1" fmla="val 17940"/>
              <a:gd name="adj2" fmla="val -138602"/>
              <a:gd name="adj3" fmla="val 16667"/>
            </a:avLst>
          </a:prstGeom>
          <a:noFill/>
          <a:ln w="22225">
            <a:solidFill>
              <a:srgbClr val="FFFF00"/>
            </a:solidFill>
            <a:miter lim="800000"/>
            <a:headEnd/>
            <a:tailEnd/>
          </a:ln>
          <a:effectLst/>
        </p:spPr>
        <p:txBody>
          <a:bodyPr lIns="0" tIns="0" rIns="0" bIns="0" anchor="ctr" anchorCtr="1"/>
          <a:lstStyle/>
          <a:p>
            <a:pPr algn="ctr" eaLnBrk="1" hangingPunct="1">
              <a:lnSpc>
                <a:spcPct val="100000"/>
              </a:lnSpc>
              <a:spcBef>
                <a:spcPct val="0"/>
              </a:spcBef>
              <a:buClrTx/>
              <a:buFontTx/>
              <a:buNone/>
            </a:pPr>
            <a:r>
              <a:rPr lang="zh-CN" altLang="en-US" sz="2800">
                <a:latin typeface="楷体_GB2312" pitchFamily="49" charset="-122"/>
                <a:ea typeface="楷体_GB2312" pitchFamily="49" charset="-122"/>
              </a:rPr>
              <a:t>表头</a:t>
            </a:r>
            <a:r>
              <a:rPr lang="en-US" altLang="zh-CN" sz="2800">
                <a:solidFill>
                  <a:schemeClr val="tx1"/>
                </a:solidFill>
                <a:latin typeface="楷体_GB2312" pitchFamily="49" charset="-122"/>
                <a:ea typeface="楷体_GB2312" pitchFamily="49" charset="-122"/>
              </a:rPr>
              <a:t>head</a:t>
            </a:r>
          </a:p>
        </p:txBody>
      </p:sp>
      <p:sp>
        <p:nvSpPr>
          <p:cNvPr id="1523719" name="AutoShape 7"/>
          <p:cNvSpPr>
            <a:spLocks noChangeArrowheads="1"/>
          </p:cNvSpPr>
          <p:nvPr/>
        </p:nvSpPr>
        <p:spPr bwMode="auto">
          <a:xfrm>
            <a:off x="1196975" y="2528888"/>
            <a:ext cx="1079500" cy="612775"/>
          </a:xfrm>
          <a:prstGeom prst="wedgeRoundRectCallout">
            <a:avLst>
              <a:gd name="adj1" fmla="val 91764"/>
              <a:gd name="adj2" fmla="val -154144"/>
              <a:gd name="adj3" fmla="val 16667"/>
            </a:avLst>
          </a:prstGeom>
          <a:noFill/>
          <a:ln w="22225">
            <a:solidFill>
              <a:srgbClr val="FFFF00"/>
            </a:solidFill>
            <a:miter lim="800000"/>
            <a:headEnd/>
            <a:tailEnd/>
          </a:ln>
          <a:effectLst/>
        </p:spPr>
        <p:txBody>
          <a:bodyPr/>
          <a:lstStyle/>
          <a:p>
            <a:pPr algn="ctr" eaLnBrk="1" hangingPunct="1">
              <a:lnSpc>
                <a:spcPct val="100000"/>
              </a:lnSpc>
              <a:spcBef>
                <a:spcPct val="0"/>
              </a:spcBef>
              <a:buClrTx/>
              <a:buFontTx/>
              <a:buNone/>
            </a:pPr>
            <a:r>
              <a:rPr lang="zh-CN" altLang="en-US" sz="2800">
                <a:latin typeface="楷体_GB2312" pitchFamily="49" charset="-122"/>
                <a:ea typeface="楷体_GB2312" pitchFamily="49" charset="-122"/>
              </a:rPr>
              <a:t>表名</a:t>
            </a:r>
          </a:p>
        </p:txBody>
      </p:sp>
      <p:sp>
        <p:nvSpPr>
          <p:cNvPr id="1523720" name="AutoShape 8"/>
          <p:cNvSpPr>
            <a:spLocks/>
          </p:cNvSpPr>
          <p:nvPr/>
        </p:nvSpPr>
        <p:spPr bwMode="auto">
          <a:xfrm rot="-5400000">
            <a:off x="4999831" y="1291432"/>
            <a:ext cx="269875" cy="1665288"/>
          </a:xfrm>
          <a:prstGeom prst="leftBrace">
            <a:avLst>
              <a:gd name="adj1" fmla="val 51422"/>
              <a:gd name="adj2" fmla="val 50000"/>
            </a:avLst>
          </a:prstGeom>
          <a:noFill/>
          <a:ln w="19050">
            <a:solidFill>
              <a:srgbClr val="FFFF00"/>
            </a:solidFill>
            <a:round/>
            <a:headEnd/>
            <a:tailEnd/>
          </a:ln>
          <a:effectLst/>
        </p:spPr>
        <p:txBody>
          <a:bodyPr wrap="none" lIns="92075" tIns="46038" rIns="92075" bIns="46038" anchor="ctr"/>
          <a:lstStyle/>
          <a:p>
            <a:endParaRPr lang="zh-CN" altLang="en-US"/>
          </a:p>
        </p:txBody>
      </p:sp>
      <p:sp>
        <p:nvSpPr>
          <p:cNvPr id="1523721" name="AutoShape 9"/>
          <p:cNvSpPr>
            <a:spLocks noChangeArrowheads="1"/>
          </p:cNvSpPr>
          <p:nvPr/>
        </p:nvSpPr>
        <p:spPr bwMode="auto">
          <a:xfrm>
            <a:off x="4346575" y="2501900"/>
            <a:ext cx="1576388" cy="612775"/>
          </a:xfrm>
          <a:prstGeom prst="wedgeRoundRectCallout">
            <a:avLst>
              <a:gd name="adj1" fmla="val -6699"/>
              <a:gd name="adj2" fmla="val -83421"/>
              <a:gd name="adj3" fmla="val 16667"/>
            </a:avLst>
          </a:prstGeom>
          <a:noFill/>
          <a:ln w="22225">
            <a:solidFill>
              <a:srgbClr val="FFFF00"/>
            </a:solidFill>
            <a:miter lim="800000"/>
            <a:headEnd/>
            <a:tailEnd/>
          </a:ln>
          <a:effectLst/>
        </p:spPr>
        <p:txBody>
          <a:bodyPr lIns="0" rIns="0"/>
          <a:lstStyle/>
          <a:p>
            <a:pPr algn="ctr" eaLnBrk="1" hangingPunct="1">
              <a:lnSpc>
                <a:spcPct val="100000"/>
              </a:lnSpc>
              <a:spcBef>
                <a:spcPct val="0"/>
              </a:spcBef>
              <a:buClrTx/>
              <a:buFontTx/>
              <a:buNone/>
            </a:pPr>
            <a:r>
              <a:rPr lang="zh-CN" altLang="en-US" sz="2800">
                <a:latin typeface="楷体_GB2312" pitchFamily="49" charset="-122"/>
                <a:ea typeface="楷体_GB2312" pitchFamily="49" charset="-122"/>
              </a:rPr>
              <a:t>表尾</a:t>
            </a:r>
            <a:r>
              <a:rPr lang="en-US" altLang="zh-CN" sz="2800">
                <a:solidFill>
                  <a:schemeClr val="tx1"/>
                </a:solidFill>
                <a:latin typeface="楷体_GB2312" pitchFamily="49" charset="-122"/>
                <a:ea typeface="楷体_GB2312" pitchFamily="49" charset="-122"/>
              </a:rPr>
              <a:t>tail</a:t>
            </a:r>
          </a:p>
        </p:txBody>
      </p:sp>
      <p:sp>
        <p:nvSpPr>
          <p:cNvPr id="1523722" name="AutoShape 10"/>
          <p:cNvSpPr>
            <a:spLocks noChangeArrowheads="1"/>
          </p:cNvSpPr>
          <p:nvPr/>
        </p:nvSpPr>
        <p:spPr bwMode="auto">
          <a:xfrm>
            <a:off x="6235700" y="2501900"/>
            <a:ext cx="1576388" cy="612775"/>
          </a:xfrm>
          <a:prstGeom prst="wedgeRoundRectCallout">
            <a:avLst>
              <a:gd name="adj1" fmla="val -61278"/>
              <a:gd name="adj2" fmla="val -119171"/>
              <a:gd name="adj3" fmla="val 16667"/>
            </a:avLst>
          </a:prstGeom>
          <a:noFill/>
          <a:ln w="22225">
            <a:solidFill>
              <a:srgbClr val="FFFF00"/>
            </a:solidFill>
            <a:miter lim="800000"/>
            <a:headEnd/>
            <a:tailEnd/>
          </a:ln>
          <a:effectLst/>
        </p:spPr>
        <p:txBody>
          <a:bodyPr/>
          <a:lstStyle/>
          <a:p>
            <a:pPr algn="ctr" eaLnBrk="1" hangingPunct="1">
              <a:lnSpc>
                <a:spcPct val="100000"/>
              </a:lnSpc>
              <a:spcBef>
                <a:spcPct val="0"/>
              </a:spcBef>
              <a:buClrTx/>
              <a:buFontTx/>
              <a:buNone/>
            </a:pPr>
            <a:r>
              <a:rPr lang="en-US" altLang="zh-CN" sz="2800">
                <a:solidFill>
                  <a:schemeClr val="tx1"/>
                </a:solidFill>
                <a:latin typeface="楷体_GB2312" pitchFamily="49" charset="-122"/>
                <a:ea typeface="楷体_GB2312" pitchFamily="49" charset="-122"/>
              </a:rPr>
              <a:t>n</a:t>
            </a:r>
            <a:r>
              <a:rPr lang="zh-CN" altLang="en-US" sz="2800">
                <a:latin typeface="楷体_GB2312" pitchFamily="49" charset="-122"/>
                <a:ea typeface="楷体_GB2312" pitchFamily="49" charset="-122"/>
              </a:rPr>
              <a:t>是表长</a:t>
            </a:r>
          </a:p>
        </p:txBody>
      </p:sp>
      <p:sp>
        <p:nvSpPr>
          <p:cNvPr id="1523723" name="Text Box 11"/>
          <p:cNvSpPr txBox="1">
            <a:spLocks noChangeArrowheads="1"/>
          </p:cNvSpPr>
          <p:nvPr/>
        </p:nvSpPr>
        <p:spPr bwMode="auto">
          <a:xfrm>
            <a:off x="225425" y="3348038"/>
            <a:ext cx="8712200" cy="530225"/>
          </a:xfrm>
          <a:prstGeom prst="rect">
            <a:avLst/>
          </a:prstGeom>
          <a:noFill/>
          <a:ln w="12700" cap="rnd">
            <a:noFill/>
            <a:miter lim="800000"/>
            <a:headEnd/>
            <a:tailEnd/>
          </a:ln>
          <a:effectLst/>
        </p:spPr>
        <p:txBody>
          <a:bodyPr>
            <a:spAutoFit/>
          </a:bodyPr>
          <a:lstStyle/>
          <a:p>
            <a:pPr marL="363538" indent="-363538">
              <a:buFont typeface="Wingdings" pitchFamily="2" charset="2"/>
              <a:buNone/>
            </a:pPr>
            <a:r>
              <a:rPr lang="zh-CN" altLang="en-US">
                <a:solidFill>
                  <a:schemeClr val="hlink"/>
                </a:solidFill>
              </a:rPr>
              <a:t>	</a:t>
            </a:r>
            <a:r>
              <a:rPr lang="zh-CN" altLang="en-US">
                <a:solidFill>
                  <a:srgbClr val="00FFFF"/>
                </a:solidFill>
              </a:rPr>
              <a:t>表头</a:t>
            </a:r>
            <a:r>
              <a:rPr lang="zh-CN" altLang="en-US">
                <a:solidFill>
                  <a:schemeClr val="hlink"/>
                </a:solidFill>
              </a:rPr>
              <a:t>：</a:t>
            </a:r>
            <a:r>
              <a:rPr lang="en-US" altLang="zh-CN">
                <a:solidFill>
                  <a:schemeClr val="tx1"/>
                </a:solidFill>
              </a:rPr>
              <a:t>LS</a:t>
            </a:r>
            <a:r>
              <a:rPr lang="zh-CN" altLang="en-US">
                <a:solidFill>
                  <a:schemeClr val="tx1"/>
                </a:solidFill>
              </a:rPr>
              <a:t>的第一个</a:t>
            </a:r>
            <a:r>
              <a:rPr lang="zh-CN" altLang="en-US"/>
              <a:t>元素</a:t>
            </a:r>
            <a:r>
              <a:rPr lang="zh-CN" altLang="en-US">
                <a:solidFill>
                  <a:schemeClr val="tx1"/>
                </a:solidFill>
              </a:rPr>
              <a:t>称为表头</a:t>
            </a:r>
            <a:endParaRPr lang="en-US" altLang="zh-CN">
              <a:solidFill>
                <a:schemeClr val="tx1"/>
              </a:solidFill>
            </a:endParaRPr>
          </a:p>
        </p:txBody>
      </p:sp>
      <p:sp>
        <p:nvSpPr>
          <p:cNvPr id="1523724" name="Text Box 12"/>
          <p:cNvSpPr txBox="1">
            <a:spLocks noChangeArrowheads="1"/>
          </p:cNvSpPr>
          <p:nvPr/>
        </p:nvSpPr>
        <p:spPr bwMode="auto">
          <a:xfrm>
            <a:off x="225425" y="4044950"/>
            <a:ext cx="8712200" cy="530225"/>
          </a:xfrm>
          <a:prstGeom prst="rect">
            <a:avLst/>
          </a:prstGeom>
          <a:noFill/>
          <a:ln w="12700" cap="rnd">
            <a:noFill/>
            <a:miter lim="800000"/>
            <a:headEnd/>
            <a:tailEnd/>
          </a:ln>
          <a:effectLst/>
        </p:spPr>
        <p:txBody>
          <a:bodyPr>
            <a:spAutoFit/>
          </a:bodyPr>
          <a:lstStyle/>
          <a:p>
            <a:pPr marL="363538" indent="-363538">
              <a:buFont typeface="Wingdings" pitchFamily="2" charset="2"/>
              <a:buNone/>
            </a:pPr>
            <a:r>
              <a:rPr lang="zh-CN" altLang="en-US">
                <a:solidFill>
                  <a:schemeClr val="hlink"/>
                </a:solidFill>
              </a:rPr>
              <a:t>	</a:t>
            </a:r>
            <a:r>
              <a:rPr lang="zh-CN" altLang="en-US">
                <a:solidFill>
                  <a:srgbClr val="00FFFF"/>
                </a:solidFill>
              </a:rPr>
              <a:t>表尾</a:t>
            </a:r>
            <a:r>
              <a:rPr lang="zh-CN" altLang="en-US">
                <a:solidFill>
                  <a:schemeClr val="hlink"/>
                </a:solidFill>
              </a:rPr>
              <a:t>：</a:t>
            </a:r>
            <a:r>
              <a:rPr lang="zh-CN" altLang="en-US">
                <a:solidFill>
                  <a:schemeClr val="tx1"/>
                </a:solidFill>
              </a:rPr>
              <a:t>其余元素组成的</a:t>
            </a:r>
            <a:r>
              <a:rPr lang="zh-CN" altLang="en-US"/>
              <a:t>表</a:t>
            </a:r>
            <a:r>
              <a:rPr lang="zh-CN" altLang="en-US">
                <a:solidFill>
                  <a:schemeClr val="tx1"/>
                </a:solidFill>
              </a:rPr>
              <a:t>称为</a:t>
            </a:r>
            <a:r>
              <a:rPr lang="en-US" altLang="zh-CN">
                <a:solidFill>
                  <a:schemeClr val="tx1"/>
                </a:solidFill>
              </a:rPr>
              <a:t>LS</a:t>
            </a:r>
            <a:r>
              <a:rPr lang="zh-CN" altLang="en-US">
                <a:solidFill>
                  <a:schemeClr val="tx1"/>
                </a:solidFill>
              </a:rPr>
              <a:t>的表尾</a:t>
            </a:r>
          </a:p>
        </p:txBody>
      </p:sp>
      <p:sp>
        <p:nvSpPr>
          <p:cNvPr id="1523725" name="Text Box 13"/>
          <p:cNvSpPr txBox="1">
            <a:spLocks noChangeArrowheads="1"/>
          </p:cNvSpPr>
          <p:nvPr/>
        </p:nvSpPr>
        <p:spPr bwMode="auto">
          <a:xfrm>
            <a:off x="225425" y="4716463"/>
            <a:ext cx="8712200" cy="530225"/>
          </a:xfrm>
          <a:prstGeom prst="rect">
            <a:avLst/>
          </a:prstGeom>
          <a:noFill/>
          <a:ln w="12700" cap="rnd">
            <a:noFill/>
            <a:miter lim="800000"/>
            <a:headEnd/>
            <a:tailEnd/>
          </a:ln>
          <a:effectLst/>
        </p:spPr>
        <p:txBody>
          <a:bodyPr>
            <a:spAutoFit/>
          </a:bodyPr>
          <a:lstStyle/>
          <a:p>
            <a:pPr marL="363538" indent="-363538">
              <a:buFont typeface="Wingdings" pitchFamily="2" charset="2"/>
              <a:buNone/>
            </a:pPr>
            <a:r>
              <a:rPr lang="zh-CN" altLang="en-US">
                <a:solidFill>
                  <a:srgbClr val="00FFFF"/>
                </a:solidFill>
              </a:rPr>
              <a:t>	表长</a:t>
            </a:r>
            <a:r>
              <a:rPr lang="zh-CN" altLang="en-US">
                <a:solidFill>
                  <a:schemeClr val="tx1"/>
                </a:solidFill>
              </a:rPr>
              <a:t>：为最外层包含元素个数</a:t>
            </a:r>
          </a:p>
        </p:txBody>
      </p:sp>
      <p:sp>
        <p:nvSpPr>
          <p:cNvPr id="1523726" name="Text Box 14"/>
          <p:cNvSpPr txBox="1">
            <a:spLocks noChangeArrowheads="1"/>
          </p:cNvSpPr>
          <p:nvPr/>
        </p:nvSpPr>
        <p:spPr bwMode="auto">
          <a:xfrm>
            <a:off x="225425" y="5319713"/>
            <a:ext cx="8712200" cy="1066800"/>
          </a:xfrm>
          <a:prstGeom prst="rect">
            <a:avLst/>
          </a:prstGeom>
          <a:noFill/>
          <a:ln w="12700" cap="rnd">
            <a:noFill/>
            <a:miter lim="800000"/>
            <a:headEnd/>
            <a:tailEnd/>
          </a:ln>
          <a:effectLst/>
        </p:spPr>
        <p:txBody>
          <a:bodyPr>
            <a:spAutoFit/>
          </a:bodyPr>
          <a:lstStyle/>
          <a:p>
            <a:pPr marL="1524000" indent="-1524000">
              <a:lnSpc>
                <a:spcPct val="100000"/>
              </a:lnSpc>
              <a:spcBef>
                <a:spcPct val="0"/>
              </a:spcBef>
              <a:buFont typeface="Wingdings" pitchFamily="2" charset="2"/>
              <a:buNone/>
            </a:pPr>
            <a:r>
              <a:rPr lang="zh-CN" altLang="en-US" dirty="0">
                <a:solidFill>
                  <a:schemeClr val="tx1"/>
                </a:solidFill>
              </a:rPr>
              <a:t>   </a:t>
            </a:r>
            <a:r>
              <a:rPr lang="zh-CN" altLang="en-US" dirty="0">
                <a:solidFill>
                  <a:srgbClr val="00FFFF"/>
                </a:solidFill>
              </a:rPr>
              <a:t>深度</a:t>
            </a:r>
            <a:r>
              <a:rPr lang="zh-CN" altLang="en-US" dirty="0">
                <a:solidFill>
                  <a:schemeClr val="tx1"/>
                </a:solidFill>
              </a:rPr>
              <a:t>：所含括弧的重数。原子的深度为 </a:t>
            </a:r>
            <a:r>
              <a:rPr lang="en-US" altLang="zh-CN" dirty="0">
                <a:solidFill>
                  <a:srgbClr val="00FFFF"/>
                </a:solidFill>
              </a:rPr>
              <a:t>0</a:t>
            </a:r>
            <a:r>
              <a:rPr lang="zh-CN" altLang="en-US" dirty="0">
                <a:solidFill>
                  <a:schemeClr val="tx1"/>
                </a:solidFill>
              </a:rPr>
              <a:t>，“空表”的深度为</a:t>
            </a:r>
            <a:r>
              <a:rPr lang="zh-CN" altLang="en-US" dirty="0">
                <a:solidFill>
                  <a:srgbClr val="00FFFF"/>
                </a:solidFill>
              </a:rPr>
              <a:t> </a:t>
            </a:r>
            <a:r>
              <a:rPr lang="en-US" altLang="zh-CN" dirty="0">
                <a:solidFill>
                  <a:srgbClr val="00FFFF"/>
                </a:solidFill>
              </a:rPr>
              <a:t>1</a:t>
            </a:r>
            <a:r>
              <a:rPr lang="zh-CN" altLang="en-US" dirty="0">
                <a:solidFill>
                  <a:schemeClr val="tx1"/>
                </a:solidFill>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23719"/>
                                        </p:tgtEl>
                                        <p:attrNameLst>
                                          <p:attrName>style.visibility</p:attrName>
                                        </p:attrNameLst>
                                      </p:cBhvr>
                                      <p:to>
                                        <p:strVal val="visible"/>
                                      </p:to>
                                    </p:set>
                                    <p:animEffect transition="in" filter="wipe(down)">
                                      <p:cBhvr>
                                        <p:cTn id="7" dur="500"/>
                                        <p:tgtEl>
                                          <p:spTgt spid="15237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237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523718"/>
                                        </p:tgtEl>
                                        <p:attrNameLst>
                                          <p:attrName>style.visibility</p:attrName>
                                        </p:attrNameLst>
                                      </p:cBhvr>
                                      <p:to>
                                        <p:strVal val="visible"/>
                                      </p:to>
                                    </p:set>
                                    <p:animEffect transition="in" filter="wipe(down)">
                                      <p:cBhvr>
                                        <p:cTn id="16" dur="500"/>
                                        <p:tgtEl>
                                          <p:spTgt spid="152371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237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237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523721"/>
                                        </p:tgtEl>
                                        <p:attrNameLst>
                                          <p:attrName>style.visibility</p:attrName>
                                        </p:attrNameLst>
                                      </p:cBhvr>
                                      <p:to>
                                        <p:strVal val="visible"/>
                                      </p:to>
                                    </p:set>
                                    <p:animEffect transition="in" filter="wipe(down)">
                                      <p:cBhvr>
                                        <p:cTn id="29" dur="500"/>
                                        <p:tgtEl>
                                          <p:spTgt spid="152372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2372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1523722"/>
                                        </p:tgtEl>
                                        <p:attrNameLst>
                                          <p:attrName>style.visibility</p:attrName>
                                        </p:attrNameLst>
                                      </p:cBhvr>
                                      <p:to>
                                        <p:strVal val="visible"/>
                                      </p:to>
                                    </p:set>
                                    <p:animEffect transition="in" filter="wipe(down)">
                                      <p:cBhvr>
                                        <p:cTn id="38" dur="500"/>
                                        <p:tgtEl>
                                          <p:spTgt spid="152372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23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3718" grpId="0" animBg="1" autoUpdateAnimBg="0"/>
      <p:bldP spid="1523719" grpId="0" animBg="1" autoUpdateAnimBg="0"/>
      <p:bldP spid="1523720" grpId="0" animBg="1"/>
      <p:bldP spid="1523721" grpId="0" animBg="1" autoUpdateAnimBg="0"/>
      <p:bldP spid="1523722" grpId="0" animBg="1" autoUpdateAnimBg="0"/>
      <p:bldP spid="1523723" grpId="0"/>
      <p:bldP spid="1523724" grpId="0"/>
      <p:bldP spid="1523725" grpId="0"/>
      <p:bldP spid="152372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1"/>
          </p:nvPr>
        </p:nvSpPr>
        <p:spPr/>
        <p:txBody>
          <a:bodyPr/>
          <a:lstStyle/>
          <a:p>
            <a:r>
              <a:rPr lang="zh-CN" altLang="en-US"/>
              <a:t>第 </a:t>
            </a:r>
            <a:fld id="{6002F226-BB90-4361-9F26-408D1AA4DDD4}" type="slidenum">
              <a:rPr lang="zh-CN" altLang="en-US" b="1">
                <a:solidFill>
                  <a:srgbClr val="66CCFF"/>
                </a:solidFill>
              </a:rPr>
              <a:pPr/>
              <a:t>78</a:t>
            </a:fld>
            <a:r>
              <a:rPr lang="en-US" altLang="zh-CN" b="1"/>
              <a:t> </a:t>
            </a:r>
            <a:r>
              <a:rPr lang="zh-CN" altLang="en-US"/>
              <a:t>页</a:t>
            </a:r>
            <a:endParaRPr lang="zh-CN" altLang="en-US" sz="1800">
              <a:latin typeface="Arial" charset="0"/>
            </a:endParaRPr>
          </a:p>
        </p:txBody>
      </p:sp>
      <p:sp>
        <p:nvSpPr>
          <p:cNvPr id="1470467" name="Rectangle 3"/>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.4.1</a:t>
            </a:r>
            <a:r>
              <a:rPr lang="zh-CN" altLang="en-US" i="0">
                <a:solidFill>
                  <a:srgbClr val="FFFF66"/>
                </a:solidFill>
                <a:latin typeface="Times New Roman" pitchFamily="18" charset="0"/>
              </a:rPr>
              <a:t>  广义表的定义</a:t>
            </a:r>
            <a:endParaRPr lang="en-US" altLang="zh-CN" i="0">
              <a:solidFill>
                <a:srgbClr val="FFFF66"/>
              </a:solidFill>
              <a:latin typeface="Times New Roman" pitchFamily="18" charset="0"/>
            </a:endParaRPr>
          </a:p>
        </p:txBody>
      </p:sp>
      <p:sp>
        <p:nvSpPr>
          <p:cNvPr id="1470468" name="Text Box 4"/>
          <p:cNvSpPr txBox="1">
            <a:spLocks noChangeArrowheads="1"/>
          </p:cNvSpPr>
          <p:nvPr/>
        </p:nvSpPr>
        <p:spPr bwMode="auto">
          <a:xfrm>
            <a:off x="260350" y="730036"/>
            <a:ext cx="8883650" cy="6118598"/>
          </a:xfrm>
          <a:prstGeom prst="rect">
            <a:avLst/>
          </a:prstGeom>
          <a:noFill/>
          <a:ln w="12700" cap="rnd">
            <a:noFill/>
            <a:miter lim="800000"/>
            <a:headEnd/>
            <a:tailEnd/>
          </a:ln>
          <a:effectLst/>
        </p:spPr>
        <p:txBody>
          <a:bodyPr wrap="square">
            <a:spAutoFit/>
          </a:bodyPr>
          <a:lstStyle/>
          <a:p>
            <a:pPr eaLnBrk="1" hangingPunct="1">
              <a:lnSpc>
                <a:spcPct val="110000"/>
              </a:lnSpc>
              <a:spcBef>
                <a:spcPct val="0"/>
              </a:spcBef>
              <a:buClrTx/>
              <a:buFontTx/>
              <a:buNone/>
            </a:pPr>
            <a:r>
              <a:rPr lang="zh-CN" altLang="en-US" sz="3600" dirty="0">
                <a:solidFill>
                  <a:schemeClr val="tx1"/>
                </a:solidFill>
                <a:latin typeface="Times New Roman" pitchFamily="18" charset="0"/>
              </a:rPr>
              <a:t>例：</a:t>
            </a:r>
          </a:p>
          <a:p>
            <a:pPr eaLnBrk="1" hangingPunct="1">
              <a:lnSpc>
                <a:spcPct val="110000"/>
              </a:lnSpc>
              <a:spcBef>
                <a:spcPct val="0"/>
              </a:spcBef>
              <a:buClrTx/>
              <a:buFontTx/>
              <a:buNone/>
            </a:pPr>
            <a:r>
              <a:rPr lang="en-US" altLang="zh-CN" dirty="0" smtClean="0">
                <a:solidFill>
                  <a:schemeClr val="tx1"/>
                </a:solidFill>
                <a:latin typeface="Times New Roman" pitchFamily="18" charset="0"/>
              </a:rPr>
              <a:t> </a:t>
            </a:r>
            <a:r>
              <a:rPr lang="en-US" altLang="zh-CN" dirty="0" smtClean="0">
                <a:solidFill>
                  <a:schemeClr val="tx1"/>
                </a:solidFill>
                <a:latin typeface="Times New Roman" pitchFamily="18" charset="0"/>
                <a:cs typeface="Times New Roman" pitchFamily="18" charset="0"/>
              </a:rPr>
              <a:t>A </a:t>
            </a:r>
            <a:r>
              <a:rPr lang="en-US" altLang="zh-CN" dirty="0">
                <a:solidFill>
                  <a:schemeClr val="tx1"/>
                </a:solidFill>
                <a:latin typeface="Times New Roman" pitchFamily="18" charset="0"/>
                <a:cs typeface="Times New Roman" pitchFamily="18" charset="0"/>
              </a:rPr>
              <a:t>= (  )   </a:t>
            </a:r>
            <a:r>
              <a:rPr lang="zh-CN" altLang="en-US" dirty="0">
                <a:latin typeface="Times New Roman" pitchFamily="18" charset="0"/>
                <a:cs typeface="Times New Roman" pitchFamily="18" charset="0"/>
              </a:rPr>
              <a:t>空</a:t>
            </a:r>
            <a:r>
              <a:rPr lang="zh-CN" altLang="en-US" dirty="0" smtClean="0">
                <a:latin typeface="Times New Roman" pitchFamily="18" charset="0"/>
                <a:cs typeface="Times New Roman" pitchFamily="18" charset="0"/>
              </a:rPr>
              <a:t>表</a:t>
            </a:r>
            <a:endParaRPr lang="en-US" altLang="zh-CN" dirty="0" smtClean="0">
              <a:latin typeface="Times New Roman" pitchFamily="18" charset="0"/>
              <a:cs typeface="Times New Roman" pitchFamily="18" charset="0"/>
            </a:endParaRPr>
          </a:p>
          <a:p>
            <a:pPr eaLnBrk="1" hangingPunct="1">
              <a:lnSpc>
                <a:spcPct val="110000"/>
              </a:lnSpc>
              <a:spcBef>
                <a:spcPct val="0"/>
              </a:spcBef>
              <a:buClrTx/>
              <a:buFontTx/>
              <a:buNone/>
            </a:pPr>
            <a:r>
              <a:rPr lang="en-US" altLang="zh-CN" dirty="0">
                <a:solidFill>
                  <a:srgbClr val="00FFFF"/>
                </a:solidFill>
                <a:latin typeface="Times New Roman" pitchFamily="18" charset="0"/>
                <a:cs typeface="Times New Roman" pitchFamily="18" charset="0"/>
              </a:rPr>
              <a:t/>
            </a:r>
            <a:br>
              <a:rPr lang="en-US" altLang="zh-CN" dirty="0">
                <a:solidFill>
                  <a:srgbClr val="00FFFF"/>
                </a:solidFill>
                <a:latin typeface="Times New Roman" pitchFamily="18" charset="0"/>
                <a:cs typeface="Times New Roman" pitchFamily="18" charset="0"/>
              </a:rPr>
            </a:br>
            <a:r>
              <a:rPr lang="en-US" altLang="zh-CN" dirty="0" smtClean="0">
                <a:solidFill>
                  <a:srgbClr val="00FFFF"/>
                </a:solidFill>
                <a:latin typeface="Times New Roman" pitchFamily="18" charset="0"/>
                <a:cs typeface="Times New Roman" pitchFamily="18" charset="0"/>
              </a:rPr>
              <a:t> </a:t>
            </a:r>
            <a:r>
              <a:rPr lang="en-US" altLang="zh-CN" dirty="0" smtClean="0">
                <a:solidFill>
                  <a:schemeClr val="tx1"/>
                </a:solidFill>
                <a:latin typeface="Times New Roman" pitchFamily="18" charset="0"/>
                <a:cs typeface="Times New Roman" pitchFamily="18" charset="0"/>
              </a:rPr>
              <a:t>B </a:t>
            </a:r>
            <a:r>
              <a:rPr lang="en-US" altLang="zh-CN" dirty="0">
                <a:solidFill>
                  <a:schemeClr val="tx1"/>
                </a:solidFill>
                <a:latin typeface="Times New Roman" pitchFamily="18" charset="0"/>
                <a:cs typeface="Times New Roman" pitchFamily="18" charset="0"/>
              </a:rPr>
              <a:t>= ( b, c, d )                    </a:t>
            </a:r>
            <a:endParaRPr lang="en-US" altLang="zh-CN" dirty="0" smtClean="0">
              <a:solidFill>
                <a:schemeClr val="tx1"/>
              </a:solidFill>
              <a:latin typeface="Times New Roman" pitchFamily="18" charset="0"/>
              <a:cs typeface="Times New Roman" pitchFamily="18" charset="0"/>
            </a:endParaRPr>
          </a:p>
          <a:p>
            <a:pPr eaLnBrk="1" hangingPunct="1">
              <a:lnSpc>
                <a:spcPct val="110000"/>
              </a:lnSpc>
              <a:spcBef>
                <a:spcPct val="0"/>
              </a:spcBef>
              <a:buClrTx/>
              <a:buFontTx/>
              <a:buNone/>
            </a:pPr>
            <a:endParaRPr lang="en-US" altLang="zh-CN" dirty="0">
              <a:solidFill>
                <a:srgbClr val="00FFFF"/>
              </a:solidFill>
              <a:latin typeface="Times New Roman" pitchFamily="18" charset="0"/>
              <a:cs typeface="Times New Roman" pitchFamily="18" charset="0"/>
            </a:endParaRPr>
          </a:p>
          <a:p>
            <a:pPr eaLnBrk="1" hangingPunct="1">
              <a:lnSpc>
                <a:spcPct val="110000"/>
              </a:lnSpc>
              <a:spcBef>
                <a:spcPct val="0"/>
              </a:spcBef>
              <a:buClrTx/>
              <a:buFontTx/>
              <a:buNone/>
            </a:pPr>
            <a:r>
              <a:rPr lang="en-US" altLang="zh-CN" dirty="0" smtClean="0">
                <a:solidFill>
                  <a:schemeClr val="tx1"/>
                </a:solidFill>
                <a:latin typeface="Times New Roman" pitchFamily="18" charset="0"/>
                <a:cs typeface="Times New Roman" pitchFamily="18" charset="0"/>
              </a:rPr>
              <a:t> C </a:t>
            </a:r>
            <a:r>
              <a:rPr lang="en-US" altLang="zh-CN" dirty="0">
                <a:solidFill>
                  <a:schemeClr val="tx1"/>
                </a:solidFill>
                <a:latin typeface="Times New Roman" pitchFamily="18" charset="0"/>
                <a:cs typeface="Times New Roman" pitchFamily="18" charset="0"/>
              </a:rPr>
              <a:t>= ( a, B ) = ( a, (</a:t>
            </a:r>
            <a:r>
              <a:rPr lang="en-US" altLang="zh-CN" dirty="0" err="1">
                <a:solidFill>
                  <a:schemeClr val="tx1"/>
                </a:solidFill>
                <a:latin typeface="Times New Roman" pitchFamily="18" charset="0"/>
                <a:cs typeface="Times New Roman" pitchFamily="18" charset="0"/>
              </a:rPr>
              <a:t>b,c,d</a:t>
            </a:r>
            <a:r>
              <a:rPr lang="en-US" altLang="zh-CN" dirty="0">
                <a:solidFill>
                  <a:schemeClr val="tx1"/>
                </a:solidFill>
                <a:latin typeface="Times New Roman" pitchFamily="18" charset="0"/>
                <a:cs typeface="Times New Roman" pitchFamily="18" charset="0"/>
              </a:rPr>
              <a:t>) </a:t>
            </a:r>
            <a:r>
              <a:rPr lang="en-US" altLang="zh-CN" dirty="0" smtClean="0">
                <a:solidFill>
                  <a:schemeClr val="tx1"/>
                </a:solidFill>
                <a:latin typeface="Times New Roman" pitchFamily="18" charset="0"/>
                <a:cs typeface="Times New Roman" pitchFamily="18" charset="0"/>
              </a:rPr>
              <a:t>)</a:t>
            </a:r>
          </a:p>
          <a:p>
            <a:pPr eaLnBrk="1" hangingPunct="1">
              <a:lnSpc>
                <a:spcPct val="110000"/>
              </a:lnSpc>
              <a:spcBef>
                <a:spcPct val="0"/>
              </a:spcBef>
              <a:buClrTx/>
              <a:buFontTx/>
              <a:buNone/>
            </a:pPr>
            <a:endParaRPr lang="en-US" altLang="zh-CN" dirty="0">
              <a:solidFill>
                <a:schemeClr val="tx1"/>
              </a:solidFill>
              <a:latin typeface="Times New Roman" pitchFamily="18" charset="0"/>
              <a:cs typeface="Times New Roman" pitchFamily="18" charset="0"/>
            </a:endParaRPr>
          </a:p>
          <a:p>
            <a:pPr eaLnBrk="1" hangingPunct="1">
              <a:lnSpc>
                <a:spcPct val="110000"/>
              </a:lnSpc>
              <a:spcBef>
                <a:spcPct val="0"/>
              </a:spcBef>
              <a:buClrTx/>
              <a:buFontTx/>
              <a:buNone/>
            </a:pPr>
            <a:r>
              <a:rPr lang="en-US" altLang="zh-CN" dirty="0" smtClean="0">
                <a:solidFill>
                  <a:schemeClr val="tx1"/>
                </a:solidFill>
                <a:latin typeface="Times New Roman" pitchFamily="18" charset="0"/>
                <a:cs typeface="Times New Roman" pitchFamily="18" charset="0"/>
              </a:rPr>
              <a:t> D </a:t>
            </a:r>
            <a:r>
              <a:rPr lang="en-US" altLang="zh-CN" dirty="0">
                <a:solidFill>
                  <a:schemeClr val="tx1"/>
                </a:solidFill>
                <a:latin typeface="Times New Roman" pitchFamily="18" charset="0"/>
                <a:cs typeface="Times New Roman" pitchFamily="18" charset="0"/>
              </a:rPr>
              <a:t>= ( A, B, C ) = ( ( ), (</a:t>
            </a:r>
            <a:r>
              <a:rPr lang="en-US" altLang="zh-CN" dirty="0" err="1">
                <a:solidFill>
                  <a:schemeClr val="tx1"/>
                </a:solidFill>
                <a:latin typeface="Times New Roman" pitchFamily="18" charset="0"/>
                <a:cs typeface="Times New Roman" pitchFamily="18" charset="0"/>
              </a:rPr>
              <a:t>b,c,d</a:t>
            </a:r>
            <a:r>
              <a:rPr lang="en-US" altLang="zh-CN" dirty="0">
                <a:solidFill>
                  <a:schemeClr val="tx1"/>
                </a:solidFill>
                <a:latin typeface="Times New Roman" pitchFamily="18" charset="0"/>
                <a:cs typeface="Times New Roman" pitchFamily="18" charset="0"/>
              </a:rPr>
              <a:t>), (a,(</a:t>
            </a:r>
            <a:r>
              <a:rPr lang="en-US" altLang="zh-CN" dirty="0" err="1">
                <a:solidFill>
                  <a:schemeClr val="tx1"/>
                </a:solidFill>
                <a:latin typeface="Times New Roman" pitchFamily="18" charset="0"/>
                <a:cs typeface="Times New Roman" pitchFamily="18" charset="0"/>
              </a:rPr>
              <a:t>b,c,d</a:t>
            </a:r>
            <a:r>
              <a:rPr lang="en-US" altLang="zh-CN" dirty="0">
                <a:solidFill>
                  <a:schemeClr val="tx1"/>
                </a:solidFill>
                <a:latin typeface="Times New Roman" pitchFamily="18" charset="0"/>
                <a:cs typeface="Times New Roman" pitchFamily="18" charset="0"/>
              </a:rPr>
              <a:t>)) </a:t>
            </a:r>
            <a:r>
              <a:rPr lang="en-US" altLang="zh-CN" dirty="0" smtClean="0">
                <a:solidFill>
                  <a:schemeClr val="tx1"/>
                </a:solidFill>
                <a:latin typeface="Times New Roman" pitchFamily="18" charset="0"/>
                <a:cs typeface="Times New Roman" pitchFamily="18" charset="0"/>
              </a:rPr>
              <a:t>)</a:t>
            </a:r>
          </a:p>
          <a:p>
            <a:pPr eaLnBrk="1" hangingPunct="1">
              <a:lnSpc>
                <a:spcPct val="110000"/>
              </a:lnSpc>
              <a:spcBef>
                <a:spcPct val="0"/>
              </a:spcBef>
              <a:buClrTx/>
              <a:buFontTx/>
              <a:buNone/>
            </a:pPr>
            <a:endParaRPr lang="en-US" altLang="zh-CN" dirty="0" smtClean="0">
              <a:solidFill>
                <a:schemeClr val="tx1"/>
              </a:solidFill>
              <a:latin typeface="Times New Roman" pitchFamily="18" charset="0"/>
              <a:cs typeface="Times New Roman" pitchFamily="18" charset="0"/>
            </a:endParaRPr>
          </a:p>
          <a:p>
            <a:pPr eaLnBrk="1" hangingPunct="1">
              <a:lnSpc>
                <a:spcPct val="110000"/>
              </a:lnSpc>
              <a:spcBef>
                <a:spcPct val="0"/>
              </a:spcBef>
              <a:buClrTx/>
              <a:buNone/>
            </a:pPr>
            <a:r>
              <a:rPr lang="en-US" altLang="zh-CN" dirty="0" smtClean="0">
                <a:solidFill>
                  <a:schemeClr val="tx1"/>
                </a:solidFill>
                <a:latin typeface="Times New Roman" pitchFamily="18" charset="0"/>
                <a:cs typeface="Times New Roman" pitchFamily="18" charset="0"/>
              </a:rPr>
              <a:t> E = (</a:t>
            </a:r>
            <a:r>
              <a:rPr lang="en-US" altLang="zh-CN" dirty="0" err="1" smtClean="0">
                <a:solidFill>
                  <a:schemeClr val="tx1"/>
                </a:solidFill>
                <a:latin typeface="Times New Roman" pitchFamily="18" charset="0"/>
                <a:cs typeface="Times New Roman" pitchFamily="18" charset="0"/>
              </a:rPr>
              <a:t>a,E</a:t>
            </a:r>
            <a:r>
              <a:rPr lang="en-US" altLang="zh-CN" dirty="0" smtClean="0">
                <a:solidFill>
                  <a:schemeClr val="tx1"/>
                </a:solidFill>
                <a:latin typeface="Times New Roman" pitchFamily="18" charset="0"/>
                <a:cs typeface="Times New Roman" pitchFamily="18" charset="0"/>
              </a:rPr>
              <a:t>) = (a, (</a:t>
            </a:r>
            <a:r>
              <a:rPr lang="en-US" altLang="zh-CN" dirty="0" err="1" smtClean="0">
                <a:solidFill>
                  <a:schemeClr val="tx1"/>
                </a:solidFill>
                <a:latin typeface="Times New Roman" pitchFamily="18" charset="0"/>
                <a:cs typeface="Times New Roman" pitchFamily="18" charset="0"/>
              </a:rPr>
              <a:t>a,E</a:t>
            </a:r>
            <a:r>
              <a:rPr lang="en-US" altLang="zh-CN" dirty="0" smtClean="0">
                <a:solidFill>
                  <a:schemeClr val="tx1"/>
                </a:solidFill>
                <a:latin typeface="Times New Roman" pitchFamily="18" charset="0"/>
                <a:cs typeface="Times New Roman" pitchFamily="18" charset="0"/>
              </a:rPr>
              <a:t>) ) = ( a, (a, (a, ….) ) )</a:t>
            </a:r>
            <a:endParaRPr lang="zh-CN" altLang="en-US" dirty="0" smtClean="0">
              <a:solidFill>
                <a:schemeClr val="tx1"/>
              </a:solidFill>
              <a:latin typeface="Times New Roman" pitchFamily="18" charset="0"/>
              <a:cs typeface="Times New Roman" pitchFamily="18" charset="0"/>
            </a:endParaRPr>
          </a:p>
          <a:p>
            <a:pPr eaLnBrk="1" hangingPunct="1">
              <a:lnSpc>
                <a:spcPct val="110000"/>
              </a:lnSpc>
              <a:spcBef>
                <a:spcPct val="0"/>
              </a:spcBef>
              <a:buClrTx/>
              <a:buFontTx/>
              <a:buNone/>
            </a:pPr>
            <a:endParaRPr lang="en-US" altLang="zh-CN" dirty="0">
              <a:solidFill>
                <a:srgbClr val="FF0000"/>
              </a:solidFill>
              <a:latin typeface="Times New Roman" pitchFamily="18" charset="0"/>
            </a:endParaRPr>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p:txBody>
          <a:bodyPr/>
          <a:lstStyle/>
          <a:p>
            <a:r>
              <a:rPr lang="zh-CN" altLang="en-US"/>
              <a:t>广义表的结构特点</a:t>
            </a:r>
          </a:p>
        </p:txBody>
      </p:sp>
      <p:sp>
        <p:nvSpPr>
          <p:cNvPr id="5" name="Rectangle 6"/>
          <p:cNvSpPr>
            <a:spLocks noChangeArrowheads="1"/>
          </p:cNvSpPr>
          <p:nvPr/>
        </p:nvSpPr>
        <p:spPr bwMode="auto">
          <a:xfrm>
            <a:off x="215900" y="762000"/>
            <a:ext cx="3867150" cy="2879725"/>
          </a:xfrm>
          <a:prstGeom prst="rect">
            <a:avLst/>
          </a:prstGeom>
          <a:noFill/>
          <a:ln w="9525">
            <a:noFill/>
            <a:miter lim="800000"/>
            <a:headEnd/>
            <a:tailEnd/>
          </a:ln>
          <a:effectLst/>
        </p:spPr>
        <p:txBody>
          <a:bodyPr/>
          <a:lstStyle/>
          <a:p>
            <a:pPr marL="342900" indent="-342900" eaLnBrk="1" hangingPunct="1">
              <a:lnSpc>
                <a:spcPct val="100000"/>
              </a:lnSpc>
              <a:spcBef>
                <a:spcPct val="10000"/>
              </a:spcBef>
              <a:buSzPct val="70000"/>
              <a:buFont typeface="Wingdings" pitchFamily="2" charset="2"/>
              <a:buNone/>
            </a:pPr>
            <a:r>
              <a:rPr lang="zh-CN" altLang="en-US" sz="3600" dirty="0"/>
              <a:t>特点</a:t>
            </a:r>
          </a:p>
          <a:p>
            <a:pPr marL="342900" indent="-342900" eaLnBrk="1" hangingPunct="1">
              <a:lnSpc>
                <a:spcPct val="100000"/>
              </a:lnSpc>
              <a:spcBef>
                <a:spcPct val="10000"/>
              </a:spcBef>
              <a:buSzPct val="70000"/>
            </a:pPr>
            <a:r>
              <a:rPr lang="zh-CN" altLang="en-US" sz="3600" dirty="0" smtClean="0"/>
              <a:t>元素有次序</a:t>
            </a:r>
            <a:endParaRPr lang="en-US" altLang="zh-CN" sz="3600" dirty="0" smtClean="0"/>
          </a:p>
          <a:p>
            <a:pPr marL="342900" indent="-342900" eaLnBrk="1" hangingPunct="1">
              <a:lnSpc>
                <a:spcPct val="100000"/>
              </a:lnSpc>
              <a:spcBef>
                <a:spcPct val="10000"/>
              </a:spcBef>
              <a:buSzPct val="70000"/>
            </a:pPr>
            <a:endParaRPr lang="en-US" altLang="zh-CN" sz="1800" dirty="0" smtClean="0"/>
          </a:p>
          <a:p>
            <a:pPr marL="342900" indent="-342900" eaLnBrk="1" hangingPunct="1">
              <a:lnSpc>
                <a:spcPct val="100000"/>
              </a:lnSpc>
              <a:spcBef>
                <a:spcPct val="10000"/>
              </a:spcBef>
              <a:buSzPct val="70000"/>
            </a:pPr>
            <a:r>
              <a:rPr lang="zh-CN" altLang="en-US" sz="3600" dirty="0" smtClean="0"/>
              <a:t>广义表有长度</a:t>
            </a:r>
            <a:endParaRPr lang="en-US" altLang="zh-CN" sz="3600" dirty="0" smtClean="0"/>
          </a:p>
          <a:p>
            <a:pPr marL="342900" indent="-342900" eaLnBrk="1" hangingPunct="1">
              <a:lnSpc>
                <a:spcPct val="100000"/>
              </a:lnSpc>
              <a:spcBef>
                <a:spcPct val="10000"/>
              </a:spcBef>
              <a:buSzPct val="70000"/>
            </a:pPr>
            <a:endParaRPr lang="zh-CN" altLang="en-US" sz="1800" dirty="0"/>
          </a:p>
          <a:p>
            <a:pPr marL="342900" indent="-342900" eaLnBrk="1" hangingPunct="1">
              <a:lnSpc>
                <a:spcPct val="100000"/>
              </a:lnSpc>
              <a:spcBef>
                <a:spcPct val="10000"/>
              </a:spcBef>
              <a:buSzPct val="70000"/>
            </a:pPr>
            <a:r>
              <a:rPr lang="zh-CN" altLang="en-US" sz="3600" dirty="0" smtClean="0"/>
              <a:t>多层次，有深度</a:t>
            </a:r>
            <a:endParaRPr lang="en-US" altLang="zh-CN" sz="3600" dirty="0" smtClean="0"/>
          </a:p>
          <a:p>
            <a:pPr marL="342900" indent="-342900" eaLnBrk="1" hangingPunct="1">
              <a:lnSpc>
                <a:spcPct val="100000"/>
              </a:lnSpc>
              <a:spcBef>
                <a:spcPct val="10000"/>
              </a:spcBef>
              <a:buSzPct val="70000"/>
            </a:pPr>
            <a:endParaRPr lang="zh-CN" altLang="en-US" sz="1800" dirty="0"/>
          </a:p>
          <a:p>
            <a:pPr marL="342900" indent="-342900" eaLnBrk="1" hangingPunct="1">
              <a:lnSpc>
                <a:spcPct val="100000"/>
              </a:lnSpc>
              <a:spcBef>
                <a:spcPct val="10000"/>
              </a:spcBef>
              <a:buSzPct val="70000"/>
            </a:pPr>
            <a:r>
              <a:rPr lang="zh-CN" altLang="en-US" sz="3600" dirty="0" smtClean="0"/>
              <a:t>可共享</a:t>
            </a:r>
            <a:endParaRPr lang="en-US" altLang="zh-CN" sz="3600" dirty="0" smtClean="0"/>
          </a:p>
          <a:p>
            <a:pPr marL="342900" indent="-342900" eaLnBrk="1" hangingPunct="1">
              <a:lnSpc>
                <a:spcPct val="100000"/>
              </a:lnSpc>
              <a:spcBef>
                <a:spcPct val="10000"/>
              </a:spcBef>
              <a:buSzPct val="70000"/>
            </a:pPr>
            <a:endParaRPr lang="en-US" altLang="zh-CN" sz="2400" dirty="0" smtClean="0"/>
          </a:p>
          <a:p>
            <a:pPr marL="342900" indent="-342900" eaLnBrk="1" hangingPunct="1">
              <a:lnSpc>
                <a:spcPct val="100000"/>
              </a:lnSpc>
              <a:spcBef>
                <a:spcPct val="10000"/>
              </a:spcBef>
              <a:buSzPct val="70000"/>
            </a:pPr>
            <a:r>
              <a:rPr lang="zh-CN" altLang="en-US" sz="3600" dirty="0" smtClean="0"/>
              <a:t>可递归</a:t>
            </a:r>
            <a:endParaRPr lang="en-US" altLang="zh-CN" sz="3600" dirty="0" smtClean="0"/>
          </a:p>
          <a:p>
            <a:pPr marL="342900" indent="-342900" eaLnBrk="1" hangingPunct="1">
              <a:lnSpc>
                <a:spcPct val="100000"/>
              </a:lnSpc>
              <a:spcBef>
                <a:spcPct val="10000"/>
              </a:spcBef>
              <a:buSzPct val="70000"/>
            </a:pPr>
            <a:endParaRPr lang="en-US" altLang="zh-CN" sz="3600" dirty="0" smtClean="0"/>
          </a:p>
          <a:p>
            <a:pPr marL="342900" indent="-342900" eaLnBrk="1" hangingPunct="1">
              <a:lnSpc>
                <a:spcPct val="100000"/>
              </a:lnSpc>
              <a:spcBef>
                <a:spcPct val="10000"/>
              </a:spcBef>
              <a:buSzPct val="70000"/>
            </a:pPr>
            <a:endParaRPr lang="zh-CN" altLang="en-US" sz="2800" dirty="0"/>
          </a:p>
        </p:txBody>
      </p:sp>
      <p:sp>
        <p:nvSpPr>
          <p:cNvPr id="7" name="Rectangle 7"/>
          <p:cNvSpPr>
            <a:spLocks noChangeArrowheads="1"/>
          </p:cNvSpPr>
          <p:nvPr/>
        </p:nvSpPr>
        <p:spPr bwMode="auto">
          <a:xfrm>
            <a:off x="3994150" y="1390650"/>
            <a:ext cx="5067300" cy="2384425"/>
          </a:xfrm>
          <a:prstGeom prst="rect">
            <a:avLst/>
          </a:prstGeom>
          <a:noFill/>
          <a:ln w="9525">
            <a:noFill/>
            <a:miter lim="800000"/>
            <a:headEnd/>
            <a:tailEnd/>
          </a:ln>
          <a:effectLst/>
        </p:spPr>
        <p:txBody>
          <a:bodyPr/>
          <a:lstStyle/>
          <a:p>
            <a:pPr marL="342900" indent="-342900" eaLnBrk="1" hangingPunct="1">
              <a:lnSpc>
                <a:spcPct val="100000"/>
              </a:lnSpc>
              <a:spcBef>
                <a:spcPct val="10000"/>
              </a:spcBef>
              <a:buClrTx/>
              <a:buFontTx/>
              <a:buNone/>
            </a:pPr>
            <a:r>
              <a:rPr lang="zh-CN" altLang="en-US" sz="2800" dirty="0">
                <a:solidFill>
                  <a:schemeClr val="tx1"/>
                </a:solidFill>
                <a:latin typeface="Times New Roman" pitchFamily="18" charset="0"/>
              </a:rPr>
              <a:t>一个直接前驱和一个直接</a:t>
            </a:r>
            <a:r>
              <a:rPr lang="zh-CN" altLang="en-US" sz="2800" dirty="0" smtClean="0">
                <a:solidFill>
                  <a:schemeClr val="tx1"/>
                </a:solidFill>
                <a:latin typeface="Times New Roman" pitchFamily="18" charset="0"/>
              </a:rPr>
              <a:t>后继</a:t>
            </a:r>
            <a:endParaRPr lang="en-US" altLang="zh-CN" sz="2800" dirty="0" smtClean="0">
              <a:solidFill>
                <a:schemeClr val="tx1"/>
              </a:solidFill>
              <a:latin typeface="Times New Roman" pitchFamily="18" charset="0"/>
            </a:endParaRPr>
          </a:p>
          <a:p>
            <a:pPr marL="342900" indent="-342900" eaLnBrk="1" hangingPunct="1">
              <a:lnSpc>
                <a:spcPct val="100000"/>
              </a:lnSpc>
              <a:spcBef>
                <a:spcPct val="10000"/>
              </a:spcBef>
              <a:buClrTx/>
              <a:buFontTx/>
              <a:buNone/>
            </a:pPr>
            <a:endParaRPr lang="zh-CN" altLang="en-US" sz="2800" dirty="0">
              <a:solidFill>
                <a:schemeClr val="tx1"/>
              </a:solidFill>
              <a:latin typeface="Times New Roman" pitchFamily="18" charset="0"/>
            </a:endParaRPr>
          </a:p>
          <a:p>
            <a:pPr marL="342900" indent="-342900" eaLnBrk="1" hangingPunct="1">
              <a:lnSpc>
                <a:spcPct val="100000"/>
              </a:lnSpc>
              <a:spcBef>
                <a:spcPct val="10000"/>
              </a:spcBef>
              <a:buClrTx/>
              <a:buFontTx/>
              <a:buNone/>
            </a:pPr>
            <a:r>
              <a:rPr lang="zh-CN" altLang="en-US" sz="2800" dirty="0">
                <a:solidFill>
                  <a:schemeClr val="tx1"/>
                </a:solidFill>
                <a:latin typeface="Times New Roman" pitchFamily="18" charset="0"/>
              </a:rPr>
              <a:t>＝表</a:t>
            </a:r>
            <a:r>
              <a:rPr lang="zh-CN" altLang="en-US" sz="2800" dirty="0" smtClean="0">
                <a:solidFill>
                  <a:schemeClr val="tx1"/>
                </a:solidFill>
                <a:latin typeface="Times New Roman" pitchFamily="18" charset="0"/>
              </a:rPr>
              <a:t>中</a:t>
            </a:r>
            <a:r>
              <a:rPr lang="zh-CN" altLang="en-US" sz="2800" dirty="0">
                <a:solidFill>
                  <a:schemeClr val="tx1"/>
                </a:solidFill>
                <a:latin typeface="Times New Roman" pitchFamily="18" charset="0"/>
              </a:rPr>
              <a:t>最外层</a:t>
            </a:r>
            <a:r>
              <a:rPr lang="zh-CN" altLang="en-US" sz="2800" dirty="0" smtClean="0">
                <a:solidFill>
                  <a:schemeClr val="tx1"/>
                </a:solidFill>
                <a:latin typeface="Times New Roman" pitchFamily="18" charset="0"/>
              </a:rPr>
              <a:t>元素个数</a:t>
            </a:r>
            <a:endParaRPr lang="en-US" altLang="zh-CN" sz="2800" dirty="0" smtClean="0">
              <a:solidFill>
                <a:schemeClr val="tx1"/>
              </a:solidFill>
              <a:latin typeface="Times New Roman" pitchFamily="18" charset="0"/>
            </a:endParaRPr>
          </a:p>
          <a:p>
            <a:pPr marL="342900" indent="-342900" eaLnBrk="1" hangingPunct="1">
              <a:lnSpc>
                <a:spcPct val="100000"/>
              </a:lnSpc>
              <a:spcBef>
                <a:spcPct val="10000"/>
              </a:spcBef>
              <a:buClrTx/>
              <a:buFontTx/>
              <a:buNone/>
            </a:pPr>
            <a:endParaRPr lang="zh-CN" altLang="en-US" sz="2800" dirty="0">
              <a:solidFill>
                <a:schemeClr val="tx1"/>
              </a:solidFill>
              <a:latin typeface="Times New Roman" pitchFamily="18" charset="0"/>
            </a:endParaRPr>
          </a:p>
          <a:p>
            <a:pPr marL="342900" indent="-342900" eaLnBrk="1" hangingPunct="1">
              <a:lnSpc>
                <a:spcPct val="100000"/>
              </a:lnSpc>
              <a:spcBef>
                <a:spcPct val="10000"/>
              </a:spcBef>
              <a:buClrTx/>
              <a:buFontTx/>
              <a:buNone/>
            </a:pPr>
            <a:r>
              <a:rPr lang="zh-CN" altLang="en-US" sz="2800" dirty="0">
                <a:solidFill>
                  <a:schemeClr val="tx1"/>
                </a:solidFill>
                <a:latin typeface="Times New Roman" pitchFamily="18" charset="0"/>
              </a:rPr>
              <a:t>＝表中括号</a:t>
            </a:r>
            <a:r>
              <a:rPr lang="zh-CN" altLang="en-US" sz="2800" dirty="0" smtClean="0">
                <a:solidFill>
                  <a:schemeClr val="tx1"/>
                </a:solidFill>
                <a:latin typeface="Times New Roman" pitchFamily="18" charset="0"/>
              </a:rPr>
              <a:t>的最大重数</a:t>
            </a:r>
            <a:endParaRPr lang="en-US" altLang="zh-CN" sz="2800" dirty="0" smtClean="0">
              <a:solidFill>
                <a:schemeClr val="tx1"/>
              </a:solidFill>
              <a:latin typeface="Times New Roman" pitchFamily="18" charset="0"/>
            </a:endParaRPr>
          </a:p>
          <a:p>
            <a:pPr marL="342900" indent="-342900" eaLnBrk="1" hangingPunct="1">
              <a:lnSpc>
                <a:spcPct val="100000"/>
              </a:lnSpc>
              <a:spcBef>
                <a:spcPct val="10000"/>
              </a:spcBef>
              <a:buClrTx/>
              <a:buFontTx/>
              <a:buNone/>
            </a:pPr>
            <a:endParaRPr lang="zh-CN" altLang="en-US" sz="2800" dirty="0">
              <a:solidFill>
                <a:schemeClr val="tx1"/>
              </a:solidFill>
              <a:latin typeface="Times New Roman" pitchFamily="18" charset="0"/>
            </a:endParaRPr>
          </a:p>
          <a:p>
            <a:pPr marL="342900" indent="-342900" eaLnBrk="1" hangingPunct="1">
              <a:lnSpc>
                <a:spcPct val="100000"/>
              </a:lnSpc>
              <a:spcBef>
                <a:spcPct val="10000"/>
              </a:spcBef>
              <a:buClrTx/>
              <a:buFontTx/>
              <a:buNone/>
            </a:pPr>
            <a:r>
              <a:rPr lang="zh-CN" altLang="en-US" sz="2800" dirty="0" smtClean="0">
                <a:solidFill>
                  <a:schemeClr val="tx1"/>
                </a:solidFill>
                <a:latin typeface="Times New Roman" pitchFamily="18" charset="0"/>
              </a:rPr>
              <a:t>可以</a:t>
            </a:r>
            <a:r>
              <a:rPr lang="zh-CN" altLang="en-US" sz="2800" dirty="0">
                <a:solidFill>
                  <a:schemeClr val="tx1"/>
                </a:solidFill>
                <a:latin typeface="Times New Roman" pitchFamily="18" charset="0"/>
              </a:rPr>
              <a:t>为其他广义表所</a:t>
            </a:r>
            <a:r>
              <a:rPr lang="zh-CN" altLang="en-US" sz="2800" dirty="0" smtClean="0">
                <a:solidFill>
                  <a:schemeClr val="tx1"/>
                </a:solidFill>
                <a:latin typeface="Times New Roman" pitchFamily="18" charset="0"/>
              </a:rPr>
              <a:t>共享</a:t>
            </a:r>
            <a:endParaRPr lang="en-US" altLang="zh-CN" sz="2800" dirty="0" smtClean="0">
              <a:solidFill>
                <a:schemeClr val="tx1"/>
              </a:solidFill>
              <a:latin typeface="Times New Roman" pitchFamily="18" charset="0"/>
            </a:endParaRPr>
          </a:p>
          <a:p>
            <a:pPr marL="342900" indent="-342900" eaLnBrk="1" hangingPunct="1">
              <a:lnSpc>
                <a:spcPct val="100000"/>
              </a:lnSpc>
              <a:spcBef>
                <a:spcPct val="10000"/>
              </a:spcBef>
              <a:buClrTx/>
              <a:buFontTx/>
              <a:buNone/>
            </a:pPr>
            <a:endParaRPr lang="en-US" altLang="zh-CN" sz="2800" dirty="0" smtClean="0">
              <a:solidFill>
                <a:schemeClr val="tx1"/>
              </a:solidFill>
              <a:latin typeface="Times New Roman" pitchFamily="18" charset="0"/>
            </a:endParaRPr>
          </a:p>
          <a:p>
            <a:pPr marL="342900" indent="-342900" eaLnBrk="1" hangingPunct="1">
              <a:lnSpc>
                <a:spcPct val="100000"/>
              </a:lnSpc>
              <a:spcBef>
                <a:spcPct val="10000"/>
              </a:spcBef>
              <a:buClrTx/>
              <a:buNone/>
            </a:pPr>
            <a:r>
              <a:rPr lang="zh-CN" altLang="en-US" sz="2800" dirty="0" smtClean="0">
                <a:solidFill>
                  <a:schemeClr val="tx1"/>
                </a:solidFill>
                <a:latin typeface="Times New Roman" pitchFamily="18" charset="0"/>
              </a:rPr>
              <a:t>自己可以作为自己的子表</a:t>
            </a:r>
            <a:endParaRPr lang="en-US" altLang="zh-CN" sz="2800" dirty="0" smtClean="0">
              <a:solidFill>
                <a:schemeClr val="tx1"/>
              </a:solidFill>
              <a:latin typeface="Times New Roman" pitchFamily="18" charset="0"/>
            </a:endParaRPr>
          </a:p>
          <a:p>
            <a:pPr marL="342900" indent="-342900" eaLnBrk="1" hangingPunct="1">
              <a:lnSpc>
                <a:spcPct val="100000"/>
              </a:lnSpc>
              <a:spcBef>
                <a:spcPct val="10000"/>
              </a:spcBef>
              <a:buClrTx/>
              <a:buNone/>
            </a:pPr>
            <a:endParaRPr lang="zh-CN" altLang="en-US" sz="2800" dirty="0" smtClean="0">
              <a:solidFill>
                <a:schemeClr val="tx1"/>
              </a:solidFill>
              <a:latin typeface="Times New Roman" pitchFamily="18" charset="0"/>
            </a:endParaRPr>
          </a:p>
          <a:p>
            <a:pPr marL="342900" indent="-342900" eaLnBrk="1" hangingPunct="1">
              <a:lnSpc>
                <a:spcPct val="100000"/>
              </a:lnSpc>
              <a:spcBef>
                <a:spcPct val="10000"/>
              </a:spcBef>
              <a:buClrTx/>
              <a:buFontTx/>
              <a:buNone/>
            </a:pPr>
            <a:endParaRPr lang="zh-CN" altLang="en-US" sz="2800" dirty="0">
              <a:solidFill>
                <a:schemeClr val="tx1"/>
              </a:solidFill>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a:buNone/>
            </a:pPr>
            <a:r>
              <a:rPr lang="zh-CN" altLang="en-US" sz="1400" b="0" smtClean="0">
                <a:solidFill>
                  <a:srgbClr val="00FFFF"/>
                </a:solidFill>
                <a:latin typeface="宋体" panose="02010600030101010101" pitchFamily="2" charset="-122"/>
              </a:rPr>
              <a:t>第 </a:t>
            </a:r>
            <a:fld id="{B81BD2F4-CBE4-414F-9679-EBA9D953023D}" type="slidenum">
              <a:rPr lang="zh-CN" altLang="en-US" sz="1400" smtClean="0">
                <a:solidFill>
                  <a:srgbClr val="66CCFF"/>
                </a:solidFill>
                <a:latin typeface="宋体" panose="02010600030101010101" pitchFamily="2" charset="-122"/>
              </a:rPr>
              <a:pPr>
                <a:buClr>
                  <a:srgbClr val="CC99FF"/>
                </a:buClr>
                <a:buSzTx/>
                <a:buFont typeface="Monotype Sorts"/>
                <a:buNone/>
              </a:pPr>
              <a:t>8</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27651" name="Rectangle 2"/>
          <p:cNvSpPr>
            <a:spLocks noGrp="1" noChangeArrowheads="1"/>
          </p:cNvSpPr>
          <p:nvPr>
            <p:ph type="title"/>
          </p:nvPr>
        </p:nvSpPr>
        <p:spPr/>
        <p:txBody>
          <a:bodyPr/>
          <a:lstStyle/>
          <a:p>
            <a:pPr eaLnBrk="1" hangingPunct="1"/>
            <a:r>
              <a:rPr lang="en-US" altLang="zh-CN" i="0" smtClean="0">
                <a:solidFill>
                  <a:srgbClr val="FFFF66"/>
                </a:solidFill>
              </a:rPr>
              <a:t>5.1 </a:t>
            </a:r>
            <a:r>
              <a:rPr lang="zh-CN" altLang="en-US" i="0" smtClean="0">
                <a:solidFill>
                  <a:srgbClr val="FFFF66"/>
                </a:solidFill>
              </a:rPr>
              <a:t>数组的概念</a:t>
            </a:r>
            <a:endParaRPr lang="en-US" altLang="zh-CN" i="0" smtClean="0">
              <a:solidFill>
                <a:srgbClr val="FFFF66"/>
              </a:solidFill>
            </a:endParaRPr>
          </a:p>
        </p:txBody>
      </p:sp>
      <p:sp>
        <p:nvSpPr>
          <p:cNvPr id="27652" name="Rectangle 3"/>
          <p:cNvSpPr>
            <a:spLocks noGrp="1" noChangeArrowheads="1"/>
          </p:cNvSpPr>
          <p:nvPr>
            <p:ph type="body" idx="1"/>
          </p:nvPr>
        </p:nvSpPr>
        <p:spPr>
          <a:xfrm>
            <a:off x="177800" y="712788"/>
            <a:ext cx="8820150" cy="533400"/>
          </a:xfrm>
        </p:spPr>
        <p:txBody>
          <a:bodyPr/>
          <a:lstStyle/>
          <a:p>
            <a:pPr eaLnBrk="1" hangingPunct="1">
              <a:lnSpc>
                <a:spcPct val="110000"/>
              </a:lnSpc>
              <a:spcBef>
                <a:spcPct val="0"/>
              </a:spcBef>
            </a:pPr>
            <a:r>
              <a:rPr lang="zh-CN" altLang="en-US" sz="3200" smtClean="0"/>
              <a:t>数组的</a:t>
            </a:r>
            <a:r>
              <a:rPr lang="en-US" altLang="zh-CN" sz="3200" smtClean="0"/>
              <a:t>ADT</a:t>
            </a:r>
            <a:endParaRPr lang="zh-CN" altLang="en-US" sz="3200" smtClean="0"/>
          </a:p>
        </p:txBody>
      </p:sp>
      <p:sp>
        <p:nvSpPr>
          <p:cNvPr id="12" name="Text Box 14"/>
          <p:cNvSpPr txBox="1">
            <a:spLocks noChangeArrowheads="1"/>
          </p:cNvSpPr>
          <p:nvPr/>
        </p:nvSpPr>
        <p:spPr bwMode="auto">
          <a:xfrm>
            <a:off x="304800" y="1255713"/>
            <a:ext cx="8640763" cy="5478462"/>
          </a:xfrm>
          <a:prstGeom prst="rect">
            <a:avLst/>
          </a:prstGeom>
          <a:noFill/>
          <a:ln w="19050">
            <a:solidFill>
              <a:schemeClr val="tx1"/>
            </a:solidFill>
            <a:miter lim="800000"/>
            <a:headEnd/>
            <a:tailEnd/>
          </a:ln>
        </p:spPr>
        <p:txBody>
          <a:bodyPr>
            <a:spAutoFit/>
          </a:bodyPr>
          <a:lstStyle/>
          <a:p>
            <a:pPr>
              <a:lnSpc>
                <a:spcPts val="4200"/>
              </a:lnSpc>
              <a:buClr>
                <a:srgbClr val="FFFF00"/>
              </a:buClr>
              <a:buFont typeface="Wingdings" panose="05000000000000000000" pitchFamily="2" charset="2"/>
              <a:buNone/>
              <a:defRPr/>
            </a:pPr>
            <a:r>
              <a:rPr lang="zh-CN" altLang="zh-CN" dirty="0">
                <a:solidFill>
                  <a:schemeClr val="tx1"/>
                </a:solidFill>
                <a:latin typeface="+mn-ea"/>
                <a:ea typeface="+mn-ea"/>
              </a:rPr>
              <a:t>ADT Array {</a:t>
            </a:r>
            <a:r>
              <a:rPr lang="en-US" altLang="zh-CN" dirty="0">
                <a:solidFill>
                  <a:schemeClr val="tx1"/>
                </a:solidFill>
                <a:latin typeface="+mn-ea"/>
                <a:ea typeface="+mn-ea"/>
              </a:rPr>
              <a:t>   //</a:t>
            </a:r>
            <a:r>
              <a:rPr lang="zh-CN" altLang="en-US" dirty="0">
                <a:solidFill>
                  <a:schemeClr val="tx1"/>
                </a:solidFill>
                <a:latin typeface="+mn-ea"/>
                <a:ea typeface="+mn-ea"/>
              </a:rPr>
              <a:t>二维数组的定义</a:t>
            </a:r>
            <a:endParaRPr lang="zh-CN" altLang="zh-CN" dirty="0">
              <a:solidFill>
                <a:schemeClr val="tx1"/>
              </a:solidFill>
              <a:latin typeface="+mn-ea"/>
              <a:ea typeface="+mn-ea"/>
            </a:endParaRPr>
          </a:p>
          <a:p>
            <a:pPr>
              <a:lnSpc>
                <a:spcPts val="4200"/>
              </a:lnSpc>
              <a:buClr>
                <a:srgbClr val="FFFF00"/>
              </a:buClr>
              <a:buFont typeface="Wingdings" panose="05000000000000000000" pitchFamily="2" charset="2"/>
              <a:buNone/>
              <a:defRPr/>
            </a:pPr>
            <a:r>
              <a:rPr lang="zh-CN" altLang="en-US" dirty="0">
                <a:latin typeface="+mn-ea"/>
                <a:ea typeface="+mn-ea"/>
              </a:rPr>
              <a:t>  数据对象</a:t>
            </a:r>
            <a:r>
              <a:rPr lang="en-US" altLang="zh-CN" dirty="0">
                <a:latin typeface="+mn-ea"/>
                <a:ea typeface="+mn-ea"/>
              </a:rPr>
              <a:t>:</a:t>
            </a:r>
          </a:p>
          <a:p>
            <a:pPr>
              <a:lnSpc>
                <a:spcPts val="4200"/>
              </a:lnSpc>
              <a:buClr>
                <a:srgbClr val="FFFF00"/>
              </a:buClr>
              <a:buFont typeface="Wingdings" panose="05000000000000000000" pitchFamily="2" charset="2"/>
              <a:buNone/>
              <a:defRPr/>
            </a:pPr>
            <a:endParaRPr lang="en-US" altLang="zh-CN" dirty="0">
              <a:solidFill>
                <a:schemeClr val="tx1"/>
              </a:solidFill>
              <a:latin typeface="+mn-ea"/>
              <a:ea typeface="+mn-ea"/>
            </a:endParaRPr>
          </a:p>
          <a:p>
            <a:pPr>
              <a:lnSpc>
                <a:spcPts val="4200"/>
              </a:lnSpc>
              <a:buClr>
                <a:srgbClr val="FFFF00"/>
              </a:buClr>
              <a:buFont typeface="Wingdings" panose="05000000000000000000" pitchFamily="2" charset="2"/>
              <a:buNone/>
              <a:defRPr/>
            </a:pPr>
            <a:r>
              <a:rPr lang="en-US" altLang="zh-CN" dirty="0">
                <a:solidFill>
                  <a:schemeClr val="tx1"/>
                </a:solidFill>
                <a:latin typeface="+mn-ea"/>
                <a:ea typeface="+mn-ea"/>
              </a:rPr>
              <a:t>     </a:t>
            </a:r>
          </a:p>
          <a:p>
            <a:pPr>
              <a:lnSpc>
                <a:spcPts val="4200"/>
              </a:lnSpc>
              <a:buClr>
                <a:srgbClr val="FFFF00"/>
              </a:buClr>
              <a:buFont typeface="Wingdings" panose="05000000000000000000" pitchFamily="2" charset="2"/>
              <a:buNone/>
              <a:defRPr/>
            </a:pPr>
            <a:r>
              <a:rPr lang="en-US" altLang="zh-CN" dirty="0">
                <a:latin typeface="+mn-ea"/>
                <a:ea typeface="+mn-ea"/>
              </a:rPr>
              <a:t>  </a:t>
            </a:r>
            <a:r>
              <a:rPr lang="zh-CN" altLang="en-US" dirty="0">
                <a:latin typeface="+mn-ea"/>
                <a:ea typeface="+mn-ea"/>
              </a:rPr>
              <a:t>数据关系</a:t>
            </a:r>
            <a:r>
              <a:rPr lang="en-US" altLang="zh-CN" dirty="0">
                <a:latin typeface="+mn-ea"/>
                <a:ea typeface="+mn-ea"/>
              </a:rPr>
              <a:t>:</a:t>
            </a:r>
          </a:p>
          <a:p>
            <a:pPr>
              <a:lnSpc>
                <a:spcPts val="4200"/>
              </a:lnSpc>
              <a:buClr>
                <a:srgbClr val="FFFF00"/>
              </a:buClr>
              <a:buFont typeface="Wingdings" panose="05000000000000000000" pitchFamily="2" charset="2"/>
              <a:buNone/>
              <a:defRPr/>
            </a:pPr>
            <a:r>
              <a:rPr lang="en-US" altLang="zh-CN" dirty="0">
                <a:solidFill>
                  <a:schemeClr val="tx1"/>
                </a:solidFill>
                <a:latin typeface="+mn-ea"/>
                <a:ea typeface="+mn-ea"/>
              </a:rPr>
              <a:t>    </a:t>
            </a:r>
          </a:p>
          <a:p>
            <a:pPr>
              <a:lnSpc>
                <a:spcPts val="4200"/>
              </a:lnSpc>
              <a:buClr>
                <a:srgbClr val="FFFF00"/>
              </a:buClr>
              <a:buFont typeface="Wingdings" panose="05000000000000000000" pitchFamily="2" charset="2"/>
              <a:buNone/>
              <a:defRPr/>
            </a:pPr>
            <a:endParaRPr lang="en-US" altLang="zh-CN" dirty="0">
              <a:solidFill>
                <a:schemeClr val="tx1"/>
              </a:solidFill>
              <a:latin typeface="+mn-ea"/>
              <a:ea typeface="+mn-ea"/>
            </a:endParaRPr>
          </a:p>
          <a:p>
            <a:pPr>
              <a:lnSpc>
                <a:spcPts val="4200"/>
              </a:lnSpc>
              <a:buClr>
                <a:srgbClr val="FFFF00"/>
              </a:buClr>
              <a:buFont typeface="Wingdings" panose="05000000000000000000" pitchFamily="2" charset="2"/>
              <a:buNone/>
              <a:defRPr/>
            </a:pPr>
            <a:endParaRPr lang="en-US" altLang="zh-CN" dirty="0">
              <a:solidFill>
                <a:schemeClr val="tx1"/>
              </a:solidFill>
              <a:latin typeface="+mn-ea"/>
              <a:ea typeface="+mn-ea"/>
            </a:endParaRPr>
          </a:p>
          <a:p>
            <a:pPr>
              <a:lnSpc>
                <a:spcPts val="4200"/>
              </a:lnSpc>
              <a:buClr>
                <a:srgbClr val="FFFF00"/>
              </a:buClr>
              <a:buFont typeface="Wingdings" panose="05000000000000000000" pitchFamily="2" charset="2"/>
              <a:buNone/>
              <a:defRPr/>
            </a:pPr>
            <a:r>
              <a:rPr lang="en-US" altLang="zh-CN" dirty="0">
                <a:latin typeface="+mn-ea"/>
                <a:ea typeface="+mn-ea"/>
              </a:rPr>
              <a:t>   </a:t>
            </a:r>
            <a:r>
              <a:rPr lang="zh-CN" altLang="en-US" dirty="0">
                <a:latin typeface="+mn-ea"/>
                <a:ea typeface="+mn-ea"/>
              </a:rPr>
              <a:t>基本操作</a:t>
            </a:r>
            <a:r>
              <a:rPr lang="en-US" altLang="zh-CN" dirty="0">
                <a:latin typeface="+mn-ea"/>
                <a:ea typeface="+mn-ea"/>
              </a:rPr>
              <a:t>:</a:t>
            </a:r>
          </a:p>
          <a:p>
            <a:pPr>
              <a:lnSpc>
                <a:spcPts val="4200"/>
              </a:lnSpc>
              <a:buClr>
                <a:srgbClr val="FFFF00"/>
              </a:buClr>
              <a:buFont typeface="Wingdings" panose="05000000000000000000" pitchFamily="2" charset="2"/>
              <a:buNone/>
              <a:defRPr/>
            </a:pPr>
            <a:r>
              <a:rPr lang="en-US" altLang="zh-CN" dirty="0">
                <a:solidFill>
                  <a:schemeClr val="tx1"/>
                </a:solidFill>
                <a:latin typeface="+mn-ea"/>
                <a:ea typeface="+mn-ea"/>
              </a:rPr>
              <a:t>} ADT Array </a:t>
            </a:r>
          </a:p>
        </p:txBody>
      </p:sp>
      <p:sp>
        <p:nvSpPr>
          <p:cNvPr id="13" name="Rectangle 15"/>
          <p:cNvSpPr>
            <a:spLocks noChangeArrowheads="1"/>
          </p:cNvSpPr>
          <p:nvPr/>
        </p:nvSpPr>
        <p:spPr bwMode="auto">
          <a:xfrm>
            <a:off x="1119188" y="2362200"/>
            <a:ext cx="7696200" cy="1077913"/>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spcBef>
                <a:spcPct val="0"/>
              </a:spcBef>
              <a:buSzTx/>
              <a:buFont typeface="Wingdings" panose="05000000000000000000" pitchFamily="2" charset="2"/>
              <a:buNone/>
            </a:pPr>
            <a:r>
              <a:rPr lang="en-US" altLang="zh-CN" sz="3200">
                <a:solidFill>
                  <a:schemeClr val="tx1"/>
                </a:solidFill>
              </a:rPr>
              <a:t>0≤i≤b</a:t>
            </a:r>
            <a:r>
              <a:rPr lang="en-US" altLang="zh-CN" sz="3200" baseline="-25000">
                <a:solidFill>
                  <a:schemeClr val="tx1"/>
                </a:solidFill>
              </a:rPr>
              <a:t>1</a:t>
            </a:r>
            <a:r>
              <a:rPr lang="en-US" altLang="zh-CN" sz="3200">
                <a:solidFill>
                  <a:schemeClr val="tx1"/>
                </a:solidFill>
              </a:rPr>
              <a:t>-1, 0 ≤j≤b</a:t>
            </a:r>
            <a:r>
              <a:rPr lang="en-US" altLang="zh-CN" sz="3200" baseline="-25000">
                <a:solidFill>
                  <a:schemeClr val="tx1"/>
                </a:solidFill>
              </a:rPr>
              <a:t>2</a:t>
            </a:r>
            <a:r>
              <a:rPr lang="en-US" altLang="zh-CN" sz="3200">
                <a:solidFill>
                  <a:schemeClr val="tx1"/>
                </a:solidFill>
              </a:rPr>
              <a:t>-1</a:t>
            </a:r>
          </a:p>
          <a:p>
            <a:pPr>
              <a:spcBef>
                <a:spcPct val="0"/>
              </a:spcBef>
              <a:buSzTx/>
              <a:buFont typeface="Wingdings" panose="05000000000000000000" pitchFamily="2" charset="2"/>
              <a:buNone/>
            </a:pPr>
            <a:r>
              <a:rPr lang="en-US" altLang="zh-CN" sz="3200">
                <a:solidFill>
                  <a:schemeClr val="tx1"/>
                </a:solidFill>
              </a:rPr>
              <a:t>D = {a</a:t>
            </a:r>
            <a:r>
              <a:rPr lang="en-US" altLang="zh-CN" sz="3200" baseline="-25000">
                <a:solidFill>
                  <a:schemeClr val="tx1"/>
                </a:solidFill>
              </a:rPr>
              <a:t>ij</a:t>
            </a:r>
            <a:r>
              <a:rPr lang="en-US" altLang="zh-CN" sz="3200">
                <a:solidFill>
                  <a:schemeClr val="tx1"/>
                </a:solidFill>
              </a:rPr>
              <a:t> | a</a:t>
            </a:r>
            <a:r>
              <a:rPr lang="en-US" altLang="zh-CN" sz="3200" baseline="-25000">
                <a:solidFill>
                  <a:schemeClr val="tx1"/>
                </a:solidFill>
              </a:rPr>
              <a:t>ij</a:t>
            </a:r>
            <a:r>
              <a:rPr lang="en-US" altLang="zh-CN" sz="3200">
                <a:solidFill>
                  <a:schemeClr val="tx1"/>
                </a:solidFill>
              </a:rPr>
              <a:t> ∈ElemSet</a:t>
            </a:r>
            <a:r>
              <a:rPr lang="en-US" altLang="zh-CN" sz="3200"/>
              <a:t> </a:t>
            </a:r>
            <a:r>
              <a:rPr lang="en-US" altLang="zh-CN" sz="3200">
                <a:solidFill>
                  <a:schemeClr val="tx1"/>
                </a:solidFill>
              </a:rPr>
              <a:t>}</a:t>
            </a:r>
          </a:p>
        </p:txBody>
      </p:sp>
      <p:sp>
        <p:nvSpPr>
          <p:cNvPr id="14" name="Rectangle 16"/>
          <p:cNvSpPr>
            <a:spLocks noChangeArrowheads="1"/>
          </p:cNvSpPr>
          <p:nvPr/>
        </p:nvSpPr>
        <p:spPr bwMode="auto">
          <a:xfrm>
            <a:off x="1087438" y="4511638"/>
            <a:ext cx="7743825" cy="1617662"/>
          </a:xfrm>
          <a:prstGeom prst="rect">
            <a:avLst/>
          </a:prstGeom>
          <a:noFill/>
          <a:ln w="285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spcBef>
                <a:spcPct val="0"/>
              </a:spcBef>
              <a:buSzTx/>
              <a:buFont typeface="Wingdings" panose="05000000000000000000" pitchFamily="2" charset="2"/>
              <a:buNone/>
            </a:pPr>
            <a:r>
              <a:rPr lang="en-US" altLang="zh-CN" sz="3200">
                <a:solidFill>
                  <a:schemeClr val="tx1"/>
                </a:solidFill>
              </a:rPr>
              <a:t>R = { ROW, COL }</a:t>
            </a:r>
          </a:p>
          <a:p>
            <a:pPr>
              <a:spcBef>
                <a:spcPct val="0"/>
              </a:spcBef>
              <a:buSzTx/>
              <a:buFont typeface="Wingdings" panose="05000000000000000000" pitchFamily="2" charset="2"/>
              <a:buNone/>
            </a:pPr>
            <a:r>
              <a:rPr lang="en-US" altLang="zh-CN" sz="3200">
                <a:solidFill>
                  <a:schemeClr val="tx1"/>
                </a:solidFill>
              </a:rPr>
              <a:t>ROW = {&lt;a</a:t>
            </a:r>
            <a:r>
              <a:rPr lang="en-US" altLang="zh-CN" sz="3200" baseline="-25000">
                <a:solidFill>
                  <a:schemeClr val="tx1"/>
                </a:solidFill>
              </a:rPr>
              <a:t>i,j</a:t>
            </a:r>
            <a:r>
              <a:rPr lang="en-US" altLang="zh-CN" sz="3200">
                <a:solidFill>
                  <a:schemeClr val="tx1"/>
                </a:solidFill>
              </a:rPr>
              <a:t>,a</a:t>
            </a:r>
            <a:r>
              <a:rPr lang="en-US" altLang="zh-CN" sz="3200" baseline="-25000">
                <a:solidFill>
                  <a:schemeClr val="tx1"/>
                </a:solidFill>
              </a:rPr>
              <a:t>i+1,j</a:t>
            </a:r>
            <a:r>
              <a:rPr lang="en-US" altLang="zh-CN" sz="3200">
                <a:solidFill>
                  <a:schemeClr val="tx1"/>
                </a:solidFill>
              </a:rPr>
              <a:t>&gt;| 0≤i≤b</a:t>
            </a:r>
            <a:r>
              <a:rPr lang="en-US" altLang="zh-CN" sz="3200" baseline="-25000">
                <a:solidFill>
                  <a:schemeClr val="tx1"/>
                </a:solidFill>
              </a:rPr>
              <a:t>1</a:t>
            </a:r>
            <a:r>
              <a:rPr lang="en-US" altLang="zh-CN" sz="3200">
                <a:solidFill>
                  <a:schemeClr val="tx1"/>
                </a:solidFill>
              </a:rPr>
              <a:t>-2, 0≤j≤b</a:t>
            </a:r>
            <a:r>
              <a:rPr lang="en-US" altLang="zh-CN" sz="3200" baseline="-25000">
                <a:solidFill>
                  <a:schemeClr val="tx1"/>
                </a:solidFill>
              </a:rPr>
              <a:t>2</a:t>
            </a:r>
            <a:r>
              <a:rPr lang="en-US" altLang="zh-CN" sz="3200">
                <a:solidFill>
                  <a:schemeClr val="tx1"/>
                </a:solidFill>
              </a:rPr>
              <a:t>-1}</a:t>
            </a:r>
          </a:p>
          <a:p>
            <a:pPr>
              <a:spcBef>
                <a:spcPct val="0"/>
              </a:spcBef>
              <a:buSzTx/>
              <a:buFont typeface="Wingdings" panose="05000000000000000000" pitchFamily="2" charset="2"/>
              <a:buNone/>
            </a:pPr>
            <a:r>
              <a:rPr lang="en-US" altLang="zh-CN" sz="3200">
                <a:solidFill>
                  <a:schemeClr val="tx1"/>
                </a:solidFill>
              </a:rPr>
              <a:t>COL = {&lt;a</a:t>
            </a:r>
            <a:r>
              <a:rPr lang="en-US" altLang="zh-CN" sz="3200" baseline="-25000">
                <a:solidFill>
                  <a:schemeClr val="tx1"/>
                </a:solidFill>
              </a:rPr>
              <a:t>i,j</a:t>
            </a:r>
            <a:r>
              <a:rPr lang="en-US" altLang="zh-CN" sz="3200">
                <a:solidFill>
                  <a:schemeClr val="tx1"/>
                </a:solidFill>
              </a:rPr>
              <a:t>,a</a:t>
            </a:r>
            <a:r>
              <a:rPr lang="en-US" altLang="zh-CN" sz="3200" baseline="-25000">
                <a:solidFill>
                  <a:schemeClr val="tx1"/>
                </a:solidFill>
              </a:rPr>
              <a:t>i,j+1</a:t>
            </a:r>
            <a:r>
              <a:rPr lang="en-US" altLang="zh-CN" sz="3200">
                <a:solidFill>
                  <a:schemeClr val="tx1"/>
                </a:solidFill>
              </a:rPr>
              <a:t>&gt;| 0≤i≤b</a:t>
            </a:r>
            <a:r>
              <a:rPr lang="en-US" altLang="zh-CN" sz="3200" baseline="-25000">
                <a:solidFill>
                  <a:schemeClr val="tx1"/>
                </a:solidFill>
              </a:rPr>
              <a:t>1</a:t>
            </a:r>
            <a:r>
              <a:rPr lang="en-US" altLang="zh-CN" sz="3200">
                <a:solidFill>
                  <a:schemeClr val="tx1"/>
                </a:solidFill>
              </a:rPr>
              <a:t>-1, 0≤ j≤b</a:t>
            </a:r>
            <a:r>
              <a:rPr lang="en-US" altLang="zh-CN" sz="3200" baseline="-25000">
                <a:solidFill>
                  <a:schemeClr val="tx1"/>
                </a:solidFill>
              </a:rPr>
              <a:t>2</a:t>
            </a:r>
            <a:r>
              <a:rPr lang="en-US" altLang="zh-CN" sz="3200">
                <a:solidFill>
                  <a:schemeClr val="tx1"/>
                </a:solidFill>
              </a:rPr>
              <a:t>-2}</a:t>
            </a:r>
          </a:p>
        </p:txBody>
      </p:sp>
    </p:spTree>
    <p:extLst>
      <p:ext uri="{BB962C8B-B14F-4D97-AF65-F5344CB8AC3E}">
        <p14:creationId xmlns:p14="http://schemas.microsoft.com/office/powerpoint/2010/main" val="41508600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2"/>
          <p:cNvSpPr>
            <a:spLocks noGrp="1"/>
          </p:cNvSpPr>
          <p:nvPr>
            <p:ph type="sldNum" sz="quarter" idx="11"/>
          </p:nvPr>
        </p:nvSpPr>
        <p:spPr/>
        <p:txBody>
          <a:bodyPr/>
          <a:lstStyle/>
          <a:p>
            <a:r>
              <a:rPr lang="zh-CN" altLang="en-US"/>
              <a:t>第 </a:t>
            </a:r>
            <a:fld id="{938D7CB7-ABB1-4AE3-85DB-9390F4EA465D}" type="slidenum">
              <a:rPr lang="zh-CN" altLang="en-US" b="1">
                <a:solidFill>
                  <a:srgbClr val="66CCFF"/>
                </a:solidFill>
              </a:rPr>
              <a:pPr/>
              <a:t>80</a:t>
            </a:fld>
            <a:r>
              <a:rPr lang="en-US" altLang="zh-CN" b="1"/>
              <a:t> </a:t>
            </a:r>
            <a:r>
              <a:rPr lang="zh-CN" altLang="en-US"/>
              <a:t>页</a:t>
            </a:r>
            <a:endParaRPr lang="zh-CN" altLang="en-US" sz="1800">
              <a:latin typeface="Arial" charset="0"/>
            </a:endParaRPr>
          </a:p>
        </p:txBody>
      </p:sp>
      <p:sp>
        <p:nvSpPr>
          <p:cNvPr id="1525762" name="Rectangle 2"/>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.4.1</a:t>
            </a:r>
            <a:r>
              <a:rPr lang="zh-CN" altLang="en-US" i="0">
                <a:solidFill>
                  <a:srgbClr val="FFFF66"/>
                </a:solidFill>
                <a:latin typeface="Times New Roman" pitchFamily="18" charset="0"/>
              </a:rPr>
              <a:t>  广义表的定义</a:t>
            </a:r>
            <a:endParaRPr lang="en-US" altLang="zh-CN" i="0">
              <a:solidFill>
                <a:srgbClr val="FFFF66"/>
              </a:solidFill>
              <a:latin typeface="Times New Roman" pitchFamily="18" charset="0"/>
            </a:endParaRPr>
          </a:p>
        </p:txBody>
      </p:sp>
      <p:sp>
        <p:nvSpPr>
          <p:cNvPr id="1525763" name="Text Box 3"/>
          <p:cNvSpPr txBox="1">
            <a:spLocks noChangeArrowheads="1"/>
          </p:cNvSpPr>
          <p:nvPr/>
        </p:nvSpPr>
        <p:spPr bwMode="auto">
          <a:xfrm>
            <a:off x="161925" y="863600"/>
            <a:ext cx="7696200" cy="2774950"/>
          </a:xfrm>
          <a:prstGeom prst="rect">
            <a:avLst/>
          </a:prstGeom>
          <a:noFill/>
          <a:ln w="12700" cap="rnd">
            <a:noFill/>
            <a:miter lim="800000"/>
            <a:headEnd/>
            <a:tailEnd/>
          </a:ln>
          <a:effectLst/>
        </p:spPr>
        <p:txBody>
          <a:bodyPr>
            <a:spAutoFit/>
          </a:bodyPr>
          <a:lstStyle/>
          <a:p>
            <a:pPr eaLnBrk="1" hangingPunct="1">
              <a:lnSpc>
                <a:spcPct val="110000"/>
              </a:lnSpc>
              <a:spcBef>
                <a:spcPct val="0"/>
              </a:spcBef>
              <a:buClrTx/>
              <a:buFontTx/>
              <a:buNone/>
            </a:pPr>
            <a:r>
              <a:rPr lang="zh-CN" altLang="en-US">
                <a:solidFill>
                  <a:schemeClr val="tx1"/>
                </a:solidFill>
                <a:latin typeface="Times New Roman" pitchFamily="18" charset="0"/>
              </a:rPr>
              <a:t>例：</a:t>
            </a:r>
          </a:p>
          <a:p>
            <a:pPr eaLnBrk="1" hangingPunct="1">
              <a:lnSpc>
                <a:spcPct val="110000"/>
              </a:lnSpc>
              <a:spcBef>
                <a:spcPct val="0"/>
              </a:spcBef>
              <a:buClrTx/>
              <a:buFontTx/>
              <a:buNone/>
            </a:pPr>
            <a:r>
              <a:rPr lang="en-US" altLang="zh-CN">
                <a:solidFill>
                  <a:schemeClr val="tx1"/>
                </a:solidFill>
                <a:latin typeface="Times New Roman" pitchFamily="18" charset="0"/>
              </a:rPr>
              <a:t>    A = (  )   </a:t>
            </a:r>
            <a:r>
              <a:rPr lang="zh-CN" altLang="en-US">
                <a:latin typeface="Times New Roman" pitchFamily="18" charset="0"/>
              </a:rPr>
              <a:t>空表</a:t>
            </a:r>
            <a:r>
              <a:rPr lang="en-US" altLang="zh-CN">
                <a:solidFill>
                  <a:srgbClr val="00FFFF"/>
                </a:solidFill>
                <a:latin typeface="Times New Roman" pitchFamily="18" charset="0"/>
              </a:rPr>
              <a:t/>
            </a:r>
            <a:br>
              <a:rPr lang="en-US" altLang="zh-CN">
                <a:solidFill>
                  <a:srgbClr val="00FFFF"/>
                </a:solidFill>
                <a:latin typeface="Times New Roman" pitchFamily="18" charset="0"/>
              </a:rPr>
            </a:br>
            <a:r>
              <a:rPr lang="en-US" altLang="zh-CN">
                <a:solidFill>
                  <a:srgbClr val="FF0000"/>
                </a:solidFill>
                <a:latin typeface="宋体" charset="-122"/>
              </a:rPr>
              <a:t>  </a:t>
            </a:r>
            <a:r>
              <a:rPr lang="en-US" altLang="zh-CN">
                <a:solidFill>
                  <a:schemeClr val="tx1"/>
                </a:solidFill>
                <a:latin typeface="Times New Roman" pitchFamily="18" charset="0"/>
              </a:rPr>
              <a:t>B = ( b, c, d )                    </a:t>
            </a:r>
            <a:endParaRPr lang="en-US" altLang="zh-CN">
              <a:solidFill>
                <a:srgbClr val="00FFFF"/>
              </a:solidFill>
              <a:latin typeface="Times New Roman" pitchFamily="18" charset="0"/>
            </a:endParaRPr>
          </a:p>
          <a:p>
            <a:pPr eaLnBrk="1" hangingPunct="1">
              <a:lnSpc>
                <a:spcPct val="110000"/>
              </a:lnSpc>
              <a:spcBef>
                <a:spcPct val="0"/>
              </a:spcBef>
              <a:buClrTx/>
              <a:buFontTx/>
              <a:buNone/>
            </a:pPr>
            <a:r>
              <a:rPr lang="en-US" altLang="zh-CN">
                <a:solidFill>
                  <a:schemeClr val="tx1"/>
                </a:solidFill>
                <a:latin typeface="Times New Roman" pitchFamily="18" charset="0"/>
              </a:rPr>
              <a:t>    C = ( a, B ) = ( a, (b,c,d) )</a:t>
            </a:r>
          </a:p>
          <a:p>
            <a:pPr eaLnBrk="1" hangingPunct="1">
              <a:lnSpc>
                <a:spcPct val="110000"/>
              </a:lnSpc>
              <a:spcBef>
                <a:spcPct val="0"/>
              </a:spcBef>
              <a:buClrTx/>
              <a:buFontTx/>
              <a:buNone/>
            </a:pPr>
            <a:r>
              <a:rPr lang="en-US" altLang="zh-CN">
                <a:solidFill>
                  <a:schemeClr val="tx1"/>
                </a:solidFill>
                <a:latin typeface="Times New Roman" pitchFamily="18" charset="0"/>
              </a:rPr>
              <a:t>    D = ( A, B, C ) = ( ( ), (b,c,d), (a,(b,c,d)) )</a:t>
            </a:r>
            <a:endParaRPr lang="en-US" altLang="zh-CN">
              <a:solidFill>
                <a:srgbClr val="FF0000"/>
              </a:solidFill>
              <a:latin typeface="Times New Roman" pitchFamily="18" charset="0"/>
            </a:endParaRPr>
          </a:p>
        </p:txBody>
      </p:sp>
      <p:sp>
        <p:nvSpPr>
          <p:cNvPr id="1525764" name="Text Box 4"/>
          <p:cNvSpPr txBox="1">
            <a:spLocks noChangeArrowheads="1"/>
          </p:cNvSpPr>
          <p:nvPr/>
        </p:nvSpPr>
        <p:spPr bwMode="auto">
          <a:xfrm>
            <a:off x="5310188" y="1419225"/>
            <a:ext cx="3762375" cy="2774950"/>
          </a:xfrm>
          <a:prstGeom prst="rect">
            <a:avLst/>
          </a:prstGeom>
          <a:noFill/>
          <a:ln w="12700" cap="rnd">
            <a:noFill/>
            <a:miter lim="800000"/>
            <a:headEnd/>
            <a:tailEnd/>
          </a:ln>
          <a:effectLst/>
        </p:spPr>
        <p:txBody>
          <a:bodyPr>
            <a:spAutoFit/>
          </a:bodyPr>
          <a:lstStyle/>
          <a:p>
            <a:pPr eaLnBrk="1" hangingPunct="1">
              <a:lnSpc>
                <a:spcPct val="110000"/>
              </a:lnSpc>
              <a:spcBef>
                <a:spcPct val="0"/>
              </a:spcBef>
              <a:buClrTx/>
              <a:buFontTx/>
              <a:buNone/>
            </a:pPr>
            <a:r>
              <a:rPr lang="zh-CN" altLang="en-US">
                <a:solidFill>
                  <a:srgbClr val="00FFFF"/>
                </a:solidFill>
                <a:latin typeface="Times New Roman" pitchFamily="18" charset="0"/>
              </a:rPr>
              <a:t>表长：</a:t>
            </a:r>
            <a:r>
              <a:rPr lang="en-US" altLang="zh-CN">
                <a:solidFill>
                  <a:srgbClr val="00FFFF"/>
                </a:solidFill>
                <a:latin typeface="Times New Roman" pitchFamily="18" charset="0"/>
              </a:rPr>
              <a:t>0</a:t>
            </a:r>
            <a:r>
              <a:rPr lang="zh-CN" altLang="en-US">
                <a:solidFill>
                  <a:srgbClr val="00FFFF"/>
                </a:solidFill>
                <a:latin typeface="Times New Roman" pitchFamily="18" charset="0"/>
              </a:rPr>
              <a:t>；</a:t>
            </a:r>
            <a:r>
              <a:rPr lang="zh-CN" altLang="en-US">
                <a:solidFill>
                  <a:srgbClr val="00FFFF"/>
                </a:solidFill>
                <a:latin typeface="宋体" charset="-122"/>
              </a:rPr>
              <a:t>深度：</a:t>
            </a:r>
            <a:r>
              <a:rPr lang="en-US" altLang="zh-CN">
                <a:solidFill>
                  <a:srgbClr val="00FFFF"/>
                </a:solidFill>
                <a:latin typeface="宋体" charset="-122"/>
              </a:rPr>
              <a:t>1</a:t>
            </a:r>
          </a:p>
          <a:p>
            <a:pPr eaLnBrk="1" hangingPunct="1">
              <a:lnSpc>
                <a:spcPct val="110000"/>
              </a:lnSpc>
              <a:spcBef>
                <a:spcPct val="0"/>
              </a:spcBef>
              <a:buClrTx/>
              <a:buFontTx/>
              <a:buNone/>
            </a:pPr>
            <a:r>
              <a:rPr lang="zh-CN" altLang="en-US">
                <a:solidFill>
                  <a:srgbClr val="00FFFF"/>
                </a:solidFill>
                <a:latin typeface="Times New Roman" pitchFamily="18" charset="0"/>
              </a:rPr>
              <a:t>表长：</a:t>
            </a:r>
            <a:r>
              <a:rPr lang="en-US" altLang="zh-CN">
                <a:solidFill>
                  <a:srgbClr val="00FFFF"/>
                </a:solidFill>
                <a:latin typeface="Times New Roman" pitchFamily="18" charset="0"/>
              </a:rPr>
              <a:t>3</a:t>
            </a:r>
            <a:r>
              <a:rPr lang="zh-CN" altLang="en-US">
                <a:solidFill>
                  <a:srgbClr val="00FFFF"/>
                </a:solidFill>
                <a:latin typeface="Times New Roman" pitchFamily="18" charset="0"/>
              </a:rPr>
              <a:t>，</a:t>
            </a:r>
            <a:r>
              <a:rPr lang="zh-CN" altLang="en-US">
                <a:solidFill>
                  <a:srgbClr val="00FFFF"/>
                </a:solidFill>
                <a:latin typeface="宋体" charset="-122"/>
              </a:rPr>
              <a:t>深度：</a:t>
            </a:r>
            <a:r>
              <a:rPr lang="en-US" altLang="zh-CN">
                <a:solidFill>
                  <a:srgbClr val="00FFFF"/>
                </a:solidFill>
                <a:latin typeface="宋体" charset="-122"/>
              </a:rPr>
              <a:t>1</a:t>
            </a:r>
            <a:endParaRPr lang="en-US" altLang="zh-CN">
              <a:solidFill>
                <a:srgbClr val="00FFFF"/>
              </a:solidFill>
              <a:latin typeface="Times New Roman" pitchFamily="18" charset="0"/>
            </a:endParaRPr>
          </a:p>
          <a:p>
            <a:pPr eaLnBrk="1" hangingPunct="1">
              <a:lnSpc>
                <a:spcPct val="110000"/>
              </a:lnSpc>
              <a:spcBef>
                <a:spcPct val="0"/>
              </a:spcBef>
              <a:buClrTx/>
              <a:buFontTx/>
              <a:buNone/>
            </a:pPr>
            <a:r>
              <a:rPr lang="zh-CN" altLang="en-US">
                <a:solidFill>
                  <a:srgbClr val="00FFFF"/>
                </a:solidFill>
                <a:latin typeface="Times New Roman" pitchFamily="18" charset="0"/>
              </a:rPr>
              <a:t>表长：</a:t>
            </a:r>
            <a:r>
              <a:rPr lang="en-US" altLang="zh-CN">
                <a:solidFill>
                  <a:srgbClr val="00FFFF"/>
                </a:solidFill>
                <a:latin typeface="Times New Roman" pitchFamily="18" charset="0"/>
              </a:rPr>
              <a:t>2</a:t>
            </a:r>
            <a:r>
              <a:rPr lang="zh-CN" altLang="en-US">
                <a:solidFill>
                  <a:srgbClr val="00FFFF"/>
                </a:solidFill>
                <a:latin typeface="Times New Roman" pitchFamily="18" charset="0"/>
              </a:rPr>
              <a:t>，</a:t>
            </a:r>
            <a:r>
              <a:rPr lang="zh-CN" altLang="en-US">
                <a:solidFill>
                  <a:srgbClr val="00FFFF"/>
                </a:solidFill>
                <a:latin typeface="宋体" charset="-122"/>
              </a:rPr>
              <a:t>深度：</a:t>
            </a:r>
            <a:r>
              <a:rPr lang="en-US" altLang="zh-CN">
                <a:solidFill>
                  <a:srgbClr val="00FFFF"/>
                </a:solidFill>
                <a:latin typeface="宋体" charset="-122"/>
              </a:rPr>
              <a:t>2</a:t>
            </a:r>
          </a:p>
          <a:p>
            <a:pPr eaLnBrk="1" hangingPunct="1">
              <a:lnSpc>
                <a:spcPct val="110000"/>
              </a:lnSpc>
              <a:spcBef>
                <a:spcPct val="0"/>
              </a:spcBef>
              <a:buClrTx/>
              <a:buFontTx/>
              <a:buNone/>
            </a:pPr>
            <a:endParaRPr lang="en-US" altLang="zh-CN">
              <a:solidFill>
                <a:schemeClr val="tx1"/>
              </a:solidFill>
              <a:latin typeface="Times New Roman" pitchFamily="18" charset="0"/>
            </a:endParaRPr>
          </a:p>
          <a:p>
            <a:pPr eaLnBrk="1" hangingPunct="1">
              <a:lnSpc>
                <a:spcPct val="110000"/>
              </a:lnSpc>
              <a:spcBef>
                <a:spcPct val="0"/>
              </a:spcBef>
              <a:buClrTx/>
              <a:buFontTx/>
              <a:buNone/>
            </a:pPr>
            <a:r>
              <a:rPr lang="zh-CN" altLang="en-US">
                <a:solidFill>
                  <a:srgbClr val="00FFFF"/>
                </a:solidFill>
                <a:latin typeface="Times New Roman" pitchFamily="18" charset="0"/>
              </a:rPr>
              <a:t>表长：</a:t>
            </a:r>
            <a:r>
              <a:rPr lang="en-US" altLang="zh-CN">
                <a:solidFill>
                  <a:srgbClr val="00FFFF"/>
                </a:solidFill>
                <a:latin typeface="Times New Roman" pitchFamily="18" charset="0"/>
              </a:rPr>
              <a:t>3</a:t>
            </a:r>
            <a:r>
              <a:rPr lang="zh-CN" altLang="en-US">
                <a:solidFill>
                  <a:srgbClr val="00FFFF"/>
                </a:solidFill>
                <a:latin typeface="Times New Roman" pitchFamily="18" charset="0"/>
              </a:rPr>
              <a:t>，</a:t>
            </a:r>
            <a:r>
              <a:rPr lang="zh-CN" altLang="en-US">
                <a:solidFill>
                  <a:srgbClr val="00FFFF"/>
                </a:solidFill>
                <a:latin typeface="宋体" charset="-122"/>
              </a:rPr>
              <a:t>深度：</a:t>
            </a:r>
            <a:r>
              <a:rPr lang="en-US" altLang="zh-CN">
                <a:solidFill>
                  <a:srgbClr val="00FFFF"/>
                </a:solidFill>
                <a:latin typeface="宋体" charset="-122"/>
              </a:rPr>
              <a:t>3</a:t>
            </a:r>
            <a:endParaRPr lang="en-US" altLang="zh-CN">
              <a:solidFill>
                <a:srgbClr val="FF0000"/>
              </a:solidFill>
              <a:latin typeface="Times New Roman" pitchFamily="18" charset="0"/>
            </a:endParaRPr>
          </a:p>
        </p:txBody>
      </p:sp>
      <p:sp>
        <p:nvSpPr>
          <p:cNvPr id="1525767" name="AutoShape 7"/>
          <p:cNvSpPr>
            <a:spLocks noChangeArrowheads="1"/>
          </p:cNvSpPr>
          <p:nvPr/>
        </p:nvSpPr>
        <p:spPr bwMode="auto">
          <a:xfrm>
            <a:off x="792163" y="5634038"/>
            <a:ext cx="1484312" cy="609600"/>
          </a:xfrm>
          <a:prstGeom prst="wedgeRectCallout">
            <a:avLst>
              <a:gd name="adj1" fmla="val -36847"/>
              <a:gd name="adj2" fmla="val -121616"/>
            </a:avLst>
          </a:prstGeom>
          <a:noFill/>
          <a:ln w="9525">
            <a:solidFill>
              <a:srgbClr val="FFFF00"/>
            </a:solidFill>
            <a:miter lim="800000"/>
            <a:headEnd/>
            <a:tailEnd/>
          </a:ln>
          <a:effectLst/>
        </p:spPr>
        <p:txBody>
          <a:bodyPr/>
          <a:lstStyle/>
          <a:p>
            <a:pPr algn="ctr" eaLnBrk="1" hangingPunct="1">
              <a:lnSpc>
                <a:spcPct val="100000"/>
              </a:lnSpc>
              <a:spcBef>
                <a:spcPct val="0"/>
              </a:spcBef>
              <a:buClrTx/>
              <a:buFontTx/>
              <a:buNone/>
            </a:pPr>
            <a:r>
              <a:rPr lang="zh-CN" altLang="en-US" sz="2800">
                <a:latin typeface="Times New Roman" pitchFamily="18" charset="0"/>
                <a:ea typeface="楷体_GB2312" pitchFamily="49" charset="-122"/>
              </a:rPr>
              <a:t>递归表</a:t>
            </a:r>
          </a:p>
        </p:txBody>
      </p:sp>
      <p:sp>
        <p:nvSpPr>
          <p:cNvPr id="1525768" name="AutoShape 8"/>
          <p:cNvSpPr>
            <a:spLocks noChangeArrowheads="1"/>
          </p:cNvSpPr>
          <p:nvPr/>
        </p:nvSpPr>
        <p:spPr bwMode="auto">
          <a:xfrm>
            <a:off x="2109787" y="3968750"/>
            <a:ext cx="1528763" cy="533400"/>
          </a:xfrm>
          <a:prstGeom prst="wedgeRectCallout">
            <a:avLst>
              <a:gd name="adj1" fmla="val -38787"/>
              <a:gd name="adj2" fmla="val -112204"/>
            </a:avLst>
          </a:prstGeom>
          <a:noFill/>
          <a:ln w="9525">
            <a:solidFill>
              <a:srgbClr val="FFFF00"/>
            </a:solidFill>
            <a:miter lim="800000"/>
            <a:headEnd/>
            <a:tailEnd/>
          </a:ln>
          <a:effectLst/>
        </p:spPr>
        <p:txBody>
          <a:bodyPr/>
          <a:lstStyle/>
          <a:p>
            <a:pPr algn="ctr" eaLnBrk="1" hangingPunct="1">
              <a:lnSpc>
                <a:spcPct val="100000"/>
              </a:lnSpc>
              <a:spcBef>
                <a:spcPct val="0"/>
              </a:spcBef>
              <a:buClrTx/>
              <a:buFontTx/>
              <a:buNone/>
            </a:pPr>
            <a:r>
              <a:rPr lang="zh-CN" altLang="en-US" sz="2800">
                <a:latin typeface="Times New Roman" pitchFamily="18" charset="0"/>
                <a:ea typeface="楷体_GB2312" pitchFamily="49" charset="-122"/>
              </a:rPr>
              <a:t>共享表</a:t>
            </a:r>
          </a:p>
        </p:txBody>
      </p:sp>
      <p:sp>
        <p:nvSpPr>
          <p:cNvPr id="1525769" name="Text Box 9"/>
          <p:cNvSpPr txBox="1">
            <a:spLocks noChangeArrowheads="1"/>
          </p:cNvSpPr>
          <p:nvPr/>
        </p:nvSpPr>
        <p:spPr bwMode="auto">
          <a:xfrm>
            <a:off x="566738" y="4673600"/>
            <a:ext cx="8054975" cy="530225"/>
          </a:xfrm>
          <a:prstGeom prst="rect">
            <a:avLst/>
          </a:prstGeom>
          <a:noFill/>
          <a:ln w="9525" algn="ctr">
            <a:noFill/>
            <a:miter lim="800000"/>
            <a:headEnd/>
            <a:tailEnd/>
          </a:ln>
          <a:effectLst/>
        </p:spPr>
        <p:txBody>
          <a:bodyPr lIns="92075" tIns="46038" rIns="92075" bIns="46038">
            <a:spAutoFit/>
          </a:bodyPr>
          <a:lstStyle/>
          <a:p>
            <a:pPr>
              <a:spcBef>
                <a:spcPct val="50000"/>
              </a:spcBef>
              <a:buFont typeface="Wingdings" pitchFamily="2" charset="2"/>
              <a:buNone/>
            </a:pPr>
            <a:r>
              <a:rPr lang="en-US" altLang="zh-CN" dirty="0">
                <a:solidFill>
                  <a:schemeClr val="tx1"/>
                </a:solidFill>
              </a:rPr>
              <a:t>E = (</a:t>
            </a:r>
            <a:r>
              <a:rPr lang="en-US" altLang="zh-CN" dirty="0" err="1">
                <a:solidFill>
                  <a:schemeClr val="tx1"/>
                </a:solidFill>
              </a:rPr>
              <a:t>a,E</a:t>
            </a:r>
            <a:r>
              <a:rPr lang="en-US" altLang="zh-CN" dirty="0">
                <a:solidFill>
                  <a:schemeClr val="tx1"/>
                </a:solidFill>
              </a:rPr>
              <a:t>) = (a, (</a:t>
            </a:r>
            <a:r>
              <a:rPr lang="en-US" altLang="zh-CN" dirty="0" err="1">
                <a:solidFill>
                  <a:schemeClr val="tx1"/>
                </a:solidFill>
              </a:rPr>
              <a:t>a,E</a:t>
            </a:r>
            <a:r>
              <a:rPr lang="en-US" altLang="zh-CN" dirty="0">
                <a:solidFill>
                  <a:schemeClr val="tx1"/>
                </a:solidFill>
              </a:rPr>
              <a:t>) ) = ( a, (a, (a, ….) ) )</a:t>
            </a:r>
            <a:endParaRPr lang="zh-CN" altLang="en-US"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64">
                                            <p:txEl>
                                              <p:pRg st="0" end="0"/>
                                            </p:txEl>
                                          </p:spTgt>
                                        </p:tgtEl>
                                        <p:attrNameLst>
                                          <p:attrName>style.visibility</p:attrName>
                                        </p:attrNameLst>
                                      </p:cBhvr>
                                      <p:to>
                                        <p:strVal val="visible"/>
                                      </p:to>
                                    </p:set>
                                    <p:animEffect transition="in" filter="wipe(left)">
                                      <p:cBhvr>
                                        <p:cTn id="7" dur="500"/>
                                        <p:tgtEl>
                                          <p:spTgt spid="152576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25764">
                                            <p:txEl>
                                              <p:pRg st="1" end="1"/>
                                            </p:txEl>
                                          </p:spTgt>
                                        </p:tgtEl>
                                        <p:attrNameLst>
                                          <p:attrName>style.visibility</p:attrName>
                                        </p:attrNameLst>
                                      </p:cBhvr>
                                      <p:to>
                                        <p:strVal val="visible"/>
                                      </p:to>
                                    </p:set>
                                    <p:animEffect transition="in" filter="wipe(left)">
                                      <p:cBhvr>
                                        <p:cTn id="12" dur="500"/>
                                        <p:tgtEl>
                                          <p:spTgt spid="152576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25764">
                                            <p:txEl>
                                              <p:pRg st="2" end="2"/>
                                            </p:txEl>
                                          </p:spTgt>
                                        </p:tgtEl>
                                        <p:attrNameLst>
                                          <p:attrName>style.visibility</p:attrName>
                                        </p:attrNameLst>
                                      </p:cBhvr>
                                      <p:to>
                                        <p:strVal val="visible"/>
                                      </p:to>
                                    </p:set>
                                    <p:animEffect transition="in" filter="wipe(left)">
                                      <p:cBhvr>
                                        <p:cTn id="17" dur="500"/>
                                        <p:tgtEl>
                                          <p:spTgt spid="152576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25764">
                                            <p:txEl>
                                              <p:pRg st="4" end="4"/>
                                            </p:txEl>
                                          </p:spTgt>
                                        </p:tgtEl>
                                        <p:attrNameLst>
                                          <p:attrName>style.visibility</p:attrName>
                                        </p:attrNameLst>
                                      </p:cBhvr>
                                      <p:to>
                                        <p:strVal val="visible"/>
                                      </p:to>
                                    </p:set>
                                    <p:animEffect transition="in" filter="wipe(left)">
                                      <p:cBhvr>
                                        <p:cTn id="22" dur="500"/>
                                        <p:tgtEl>
                                          <p:spTgt spid="152576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5257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257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lt">
                                    <p:tmAbs val="75"/>
                                  </p:iterate>
                                  <p:childTnLst>
                                    <p:set>
                                      <p:cBhvr>
                                        <p:cTn id="34" dur="1" fill="hold">
                                          <p:stCondLst>
                                            <p:cond delay="74"/>
                                          </p:stCondLst>
                                        </p:cTn>
                                        <p:tgtEl>
                                          <p:spTgt spid="1525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64" grpId="0" build="p"/>
      <p:bldP spid="1525767" grpId="0" animBg="1" autoUpdateAnimBg="0"/>
      <p:bldP spid="1525768" grpId="0" animBg="1" autoUpdateAnimBg="0"/>
      <p:bldP spid="152576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灯片编号占位符 2"/>
          <p:cNvSpPr>
            <a:spLocks noGrp="1"/>
          </p:cNvSpPr>
          <p:nvPr>
            <p:ph type="sldNum" sz="quarter" idx="11"/>
          </p:nvPr>
        </p:nvSpPr>
        <p:spPr/>
        <p:txBody>
          <a:bodyPr/>
          <a:lstStyle/>
          <a:p>
            <a:r>
              <a:rPr lang="zh-CN" altLang="en-US"/>
              <a:t>第 </a:t>
            </a:r>
            <a:fld id="{A24A072E-02B9-4365-8DCD-56AB2BBA3B82}" type="slidenum">
              <a:rPr lang="zh-CN" altLang="en-US" b="1">
                <a:solidFill>
                  <a:srgbClr val="66CCFF"/>
                </a:solidFill>
              </a:rPr>
              <a:pPr/>
              <a:t>81</a:t>
            </a:fld>
            <a:r>
              <a:rPr lang="en-US" altLang="zh-CN" b="1"/>
              <a:t> </a:t>
            </a:r>
            <a:r>
              <a:rPr lang="zh-CN" altLang="en-US"/>
              <a:t>页</a:t>
            </a:r>
            <a:endParaRPr lang="zh-CN" altLang="en-US" sz="1800">
              <a:latin typeface="Arial" charset="0"/>
            </a:endParaRPr>
          </a:p>
        </p:txBody>
      </p:sp>
      <p:sp>
        <p:nvSpPr>
          <p:cNvPr id="1526786" name="Rectangle 2"/>
          <p:cNvSpPr>
            <a:spLocks noGrp="1" noChangeArrowheads="1"/>
          </p:cNvSpPr>
          <p:nvPr>
            <p:ph type="title" idx="4294967295"/>
          </p:nvPr>
        </p:nvSpPr>
        <p:spPr/>
        <p:txBody>
          <a:bodyPr/>
          <a:lstStyle/>
          <a:p>
            <a:r>
              <a:rPr lang="zh-CN" altLang="en-US" i="0" dirty="0" smtClean="0">
                <a:solidFill>
                  <a:srgbClr val="FFFF66"/>
                </a:solidFill>
                <a:latin typeface="Times New Roman" pitchFamily="18" charset="0"/>
              </a:rPr>
              <a:t>广义</a:t>
            </a:r>
            <a:r>
              <a:rPr lang="zh-CN" altLang="en-US" i="0" dirty="0">
                <a:solidFill>
                  <a:srgbClr val="FFFF66"/>
                </a:solidFill>
                <a:latin typeface="Times New Roman" pitchFamily="18" charset="0"/>
              </a:rPr>
              <a:t>表</a:t>
            </a:r>
            <a:r>
              <a:rPr lang="zh-CN" altLang="en-US" i="0" dirty="0" smtClean="0">
                <a:solidFill>
                  <a:srgbClr val="FFFF66"/>
                </a:solidFill>
                <a:latin typeface="Times New Roman" pitchFamily="18" charset="0"/>
              </a:rPr>
              <a:t>的</a:t>
            </a:r>
            <a:r>
              <a:rPr lang="zh-CN" altLang="en-US" i="0" dirty="0" smtClean="0"/>
              <a:t>结构特点</a:t>
            </a:r>
            <a:endParaRPr lang="en-US" altLang="zh-CN" i="0" dirty="0">
              <a:solidFill>
                <a:srgbClr val="FFFF66"/>
              </a:solidFill>
              <a:latin typeface="Times New Roman" pitchFamily="18" charset="0"/>
            </a:endParaRPr>
          </a:p>
        </p:txBody>
      </p:sp>
      <p:sp>
        <p:nvSpPr>
          <p:cNvPr id="1526787" name="Text Box 3"/>
          <p:cNvSpPr txBox="1">
            <a:spLocks noChangeArrowheads="1"/>
          </p:cNvSpPr>
          <p:nvPr/>
        </p:nvSpPr>
        <p:spPr bwMode="auto">
          <a:xfrm>
            <a:off x="0" y="673100"/>
            <a:ext cx="9461500" cy="527580"/>
          </a:xfrm>
          <a:prstGeom prst="rect">
            <a:avLst/>
          </a:prstGeom>
          <a:noFill/>
          <a:ln w="12700" cap="rnd">
            <a:noFill/>
            <a:miter lim="800000"/>
            <a:headEnd/>
            <a:tailEnd/>
          </a:ln>
          <a:effectLst/>
        </p:spPr>
        <p:txBody>
          <a:bodyPr wrap="square">
            <a:spAutoFit/>
          </a:bodyPr>
          <a:lstStyle/>
          <a:p>
            <a:pPr eaLnBrk="1" hangingPunct="1">
              <a:lnSpc>
                <a:spcPct val="110000"/>
              </a:lnSpc>
              <a:spcBef>
                <a:spcPct val="0"/>
              </a:spcBef>
              <a:buClrTx/>
              <a:buSzPct val="80000"/>
            </a:pPr>
            <a:r>
              <a:rPr lang="zh-CN" altLang="en-US" sz="2800" dirty="0" smtClean="0"/>
              <a:t>广义表是一个</a:t>
            </a:r>
            <a:r>
              <a:rPr lang="zh-CN" altLang="en-US" sz="2800" dirty="0" smtClean="0">
                <a:solidFill>
                  <a:srgbClr val="00FFFF"/>
                </a:solidFill>
              </a:rPr>
              <a:t>多层次</a:t>
            </a:r>
            <a:r>
              <a:rPr lang="zh-CN" altLang="en-US" sz="2800" dirty="0" smtClean="0"/>
              <a:t>的</a:t>
            </a:r>
            <a:r>
              <a:rPr lang="zh-CN" altLang="en-US" sz="2800" dirty="0" smtClean="0">
                <a:solidFill>
                  <a:srgbClr val="00FFFF"/>
                </a:solidFill>
              </a:rPr>
              <a:t>线性结构</a:t>
            </a:r>
            <a:endParaRPr lang="en-US" altLang="zh-CN" sz="2800" dirty="0">
              <a:solidFill>
                <a:srgbClr val="00FFFF"/>
              </a:solidFill>
              <a:latin typeface="Times New Roman" pitchFamily="18" charset="0"/>
            </a:endParaRPr>
          </a:p>
        </p:txBody>
      </p:sp>
      <p:sp>
        <p:nvSpPr>
          <p:cNvPr id="1526795" name="Text Box 11"/>
          <p:cNvSpPr txBox="1">
            <a:spLocks noChangeArrowheads="1"/>
          </p:cNvSpPr>
          <p:nvPr/>
        </p:nvSpPr>
        <p:spPr bwMode="auto">
          <a:xfrm>
            <a:off x="611188" y="3190875"/>
            <a:ext cx="381000" cy="519113"/>
          </a:xfrm>
          <a:prstGeom prst="rect">
            <a:avLst/>
          </a:prstGeom>
          <a:noFill/>
          <a:ln w="38100">
            <a:noFill/>
            <a:miter lim="800000"/>
            <a:headEnd/>
            <a:tailEnd/>
          </a:ln>
          <a:effectLst/>
        </p:spPr>
        <p:txBody>
          <a:bodyPr>
            <a:spAutoFit/>
          </a:bodyPr>
          <a:lstStyle/>
          <a:p>
            <a:pPr eaLnBrk="1" hangingPunct="1">
              <a:lnSpc>
                <a:spcPct val="100000"/>
              </a:lnSpc>
              <a:spcBef>
                <a:spcPct val="50000"/>
              </a:spcBef>
              <a:buClrTx/>
              <a:buFontTx/>
              <a:buNone/>
            </a:pPr>
            <a:r>
              <a:rPr lang="en-US" altLang="zh-CN" sz="2800">
                <a:solidFill>
                  <a:schemeClr val="tx1"/>
                </a:solidFill>
                <a:latin typeface="Times New Roman" pitchFamily="18" charset="0"/>
                <a:ea typeface="黑体" pitchFamily="2" charset="-122"/>
              </a:rPr>
              <a:t>A</a:t>
            </a:r>
          </a:p>
        </p:txBody>
      </p:sp>
      <p:sp>
        <p:nvSpPr>
          <p:cNvPr id="1526796" name="Text Box 12"/>
          <p:cNvSpPr txBox="1">
            <a:spLocks noChangeArrowheads="1"/>
          </p:cNvSpPr>
          <p:nvPr/>
        </p:nvSpPr>
        <p:spPr bwMode="auto">
          <a:xfrm>
            <a:off x="2422525" y="3090863"/>
            <a:ext cx="484188" cy="519112"/>
          </a:xfrm>
          <a:prstGeom prst="rect">
            <a:avLst/>
          </a:prstGeom>
          <a:noFill/>
          <a:ln w="38100">
            <a:noFill/>
            <a:miter lim="800000"/>
            <a:headEnd/>
            <a:tailEnd/>
          </a:ln>
          <a:effectLst/>
        </p:spPr>
        <p:txBody>
          <a:bodyPr>
            <a:spAutoFit/>
          </a:bodyPr>
          <a:lstStyle/>
          <a:p>
            <a:pPr eaLnBrk="1" hangingPunct="1">
              <a:lnSpc>
                <a:spcPct val="100000"/>
              </a:lnSpc>
              <a:spcBef>
                <a:spcPct val="50000"/>
              </a:spcBef>
              <a:buClrTx/>
              <a:buFontTx/>
              <a:buNone/>
            </a:pPr>
            <a:r>
              <a:rPr lang="en-US" altLang="zh-CN" sz="2800">
                <a:solidFill>
                  <a:schemeClr val="tx1"/>
                </a:solidFill>
                <a:latin typeface="Times New Roman" pitchFamily="18" charset="0"/>
                <a:ea typeface="黑体" pitchFamily="2" charset="-122"/>
              </a:rPr>
              <a:t>B</a:t>
            </a:r>
          </a:p>
        </p:txBody>
      </p:sp>
      <p:sp>
        <p:nvSpPr>
          <p:cNvPr id="1526797" name="Text Box 13"/>
          <p:cNvSpPr txBox="1">
            <a:spLocks noChangeArrowheads="1"/>
          </p:cNvSpPr>
          <p:nvPr/>
        </p:nvSpPr>
        <p:spPr bwMode="auto">
          <a:xfrm>
            <a:off x="2449513" y="2252663"/>
            <a:ext cx="457200" cy="519112"/>
          </a:xfrm>
          <a:prstGeom prst="rect">
            <a:avLst/>
          </a:prstGeom>
          <a:noFill/>
          <a:ln w="38100">
            <a:noFill/>
            <a:miter lim="800000"/>
            <a:headEnd/>
            <a:tailEnd/>
          </a:ln>
          <a:effectLst/>
        </p:spPr>
        <p:txBody>
          <a:bodyPr>
            <a:spAutoFit/>
          </a:bodyPr>
          <a:lstStyle/>
          <a:p>
            <a:pPr eaLnBrk="1" hangingPunct="1">
              <a:lnSpc>
                <a:spcPct val="100000"/>
              </a:lnSpc>
              <a:spcBef>
                <a:spcPct val="50000"/>
              </a:spcBef>
              <a:buClrTx/>
              <a:buFontTx/>
              <a:buNone/>
            </a:pPr>
            <a:r>
              <a:rPr lang="en-US" altLang="zh-CN" sz="2800">
                <a:solidFill>
                  <a:schemeClr val="tx1"/>
                </a:solidFill>
                <a:latin typeface="Times New Roman" pitchFamily="18" charset="0"/>
                <a:ea typeface="黑体" pitchFamily="2" charset="-122"/>
              </a:rPr>
              <a:t>D</a:t>
            </a:r>
          </a:p>
        </p:txBody>
      </p:sp>
      <p:sp>
        <p:nvSpPr>
          <p:cNvPr id="1526798" name="Text Box 14"/>
          <p:cNvSpPr txBox="1">
            <a:spLocks noChangeArrowheads="1"/>
          </p:cNvSpPr>
          <p:nvPr/>
        </p:nvSpPr>
        <p:spPr bwMode="auto">
          <a:xfrm>
            <a:off x="3716338" y="3167063"/>
            <a:ext cx="838200" cy="519112"/>
          </a:xfrm>
          <a:prstGeom prst="rect">
            <a:avLst/>
          </a:prstGeom>
          <a:noFill/>
          <a:ln w="38100">
            <a:noFill/>
            <a:miter lim="800000"/>
            <a:headEnd/>
            <a:tailEnd/>
          </a:ln>
          <a:effectLst/>
        </p:spPr>
        <p:txBody>
          <a:bodyPr>
            <a:spAutoFit/>
          </a:bodyPr>
          <a:lstStyle/>
          <a:p>
            <a:pPr eaLnBrk="1" hangingPunct="1">
              <a:lnSpc>
                <a:spcPct val="100000"/>
              </a:lnSpc>
              <a:spcBef>
                <a:spcPct val="50000"/>
              </a:spcBef>
              <a:buClrTx/>
              <a:buFontTx/>
              <a:buNone/>
            </a:pPr>
            <a:r>
              <a:rPr lang="en-US" altLang="zh-CN" sz="2800">
                <a:solidFill>
                  <a:schemeClr val="tx1"/>
                </a:solidFill>
                <a:latin typeface="Times New Roman" pitchFamily="18" charset="0"/>
                <a:ea typeface="黑体" pitchFamily="2" charset="-122"/>
              </a:rPr>
              <a:t>C</a:t>
            </a:r>
          </a:p>
        </p:txBody>
      </p:sp>
      <p:sp>
        <p:nvSpPr>
          <p:cNvPr id="1526800" name="Oval 16"/>
          <p:cNvSpPr>
            <a:spLocks noChangeArrowheads="1"/>
          </p:cNvSpPr>
          <p:nvPr/>
        </p:nvSpPr>
        <p:spPr bwMode="auto">
          <a:xfrm>
            <a:off x="2092325" y="2478088"/>
            <a:ext cx="319088" cy="355600"/>
          </a:xfrm>
          <a:prstGeom prst="ellipse">
            <a:avLst/>
          </a:prstGeom>
          <a:noFill/>
          <a:ln w="38100">
            <a:solidFill>
              <a:schemeClr val="tx1"/>
            </a:solidFill>
            <a:round/>
            <a:headEnd/>
            <a:tailEnd/>
          </a:ln>
          <a:effectLst/>
        </p:spPr>
        <p:txBody>
          <a:bodyPr wrap="none" anchor="ctr"/>
          <a:lstStyle/>
          <a:p>
            <a:endParaRPr lang="zh-CN" altLang="en-US"/>
          </a:p>
        </p:txBody>
      </p:sp>
      <p:sp>
        <p:nvSpPr>
          <p:cNvPr id="1526802" name="Rectangle 18"/>
          <p:cNvSpPr>
            <a:spLocks noChangeArrowheads="1"/>
          </p:cNvSpPr>
          <p:nvPr/>
        </p:nvSpPr>
        <p:spPr bwMode="auto">
          <a:xfrm>
            <a:off x="2006600" y="4006850"/>
            <a:ext cx="457200" cy="457200"/>
          </a:xfrm>
          <a:prstGeom prst="rect">
            <a:avLst/>
          </a:prstGeom>
          <a:noFill/>
          <a:ln w="38100">
            <a:solidFill>
              <a:srgbClr val="FFFF00"/>
            </a:solidFill>
            <a:miter lim="800000"/>
            <a:headEnd/>
            <a:tailEnd/>
          </a:ln>
          <a:effectLst/>
        </p:spPr>
        <p:txBody>
          <a:bodyPr wrap="none" anchor="ctr"/>
          <a:lstStyle/>
          <a:p>
            <a:pPr algn="ctr" eaLnBrk="1" hangingPunct="1">
              <a:lnSpc>
                <a:spcPct val="100000"/>
              </a:lnSpc>
              <a:spcBef>
                <a:spcPct val="0"/>
              </a:spcBef>
              <a:buClrTx/>
              <a:buFontTx/>
              <a:buNone/>
            </a:pPr>
            <a:r>
              <a:rPr lang="en-US" altLang="zh-CN" sz="2800">
                <a:latin typeface="Times New Roman" pitchFamily="18" charset="0"/>
                <a:ea typeface="黑体" pitchFamily="2" charset="-122"/>
              </a:rPr>
              <a:t>e</a:t>
            </a:r>
          </a:p>
        </p:txBody>
      </p:sp>
      <p:sp>
        <p:nvSpPr>
          <p:cNvPr id="1526803" name="Line 19"/>
          <p:cNvSpPr>
            <a:spLocks noChangeShapeType="1"/>
          </p:cNvSpPr>
          <p:nvPr/>
        </p:nvSpPr>
        <p:spPr bwMode="auto">
          <a:xfrm flipH="1">
            <a:off x="1331913" y="2747963"/>
            <a:ext cx="750887" cy="584200"/>
          </a:xfrm>
          <a:prstGeom prst="line">
            <a:avLst/>
          </a:prstGeom>
          <a:noFill/>
          <a:ln w="38100">
            <a:solidFill>
              <a:schemeClr val="tx1"/>
            </a:solidFill>
            <a:round/>
            <a:headEnd/>
            <a:tailEnd/>
          </a:ln>
          <a:effectLst/>
        </p:spPr>
        <p:txBody>
          <a:bodyPr/>
          <a:lstStyle/>
          <a:p>
            <a:endParaRPr lang="zh-CN" altLang="en-US"/>
          </a:p>
        </p:txBody>
      </p:sp>
      <p:sp>
        <p:nvSpPr>
          <p:cNvPr id="1526807" name="Rectangle 23"/>
          <p:cNvSpPr>
            <a:spLocks noChangeArrowheads="1"/>
          </p:cNvSpPr>
          <p:nvPr/>
        </p:nvSpPr>
        <p:spPr bwMode="auto">
          <a:xfrm>
            <a:off x="2765425" y="4006850"/>
            <a:ext cx="457200" cy="457200"/>
          </a:xfrm>
          <a:prstGeom prst="rect">
            <a:avLst/>
          </a:prstGeom>
          <a:noFill/>
          <a:ln w="38100">
            <a:solidFill>
              <a:srgbClr val="FFFF00"/>
            </a:solidFill>
            <a:miter lim="800000"/>
            <a:headEnd/>
            <a:tailEnd/>
          </a:ln>
          <a:effectLst/>
        </p:spPr>
        <p:txBody>
          <a:bodyPr wrap="none" anchor="ctr"/>
          <a:lstStyle/>
          <a:p>
            <a:pPr algn="ctr" eaLnBrk="1" hangingPunct="1">
              <a:lnSpc>
                <a:spcPct val="100000"/>
              </a:lnSpc>
              <a:spcBef>
                <a:spcPct val="0"/>
              </a:spcBef>
              <a:buClrTx/>
              <a:buFontTx/>
              <a:buNone/>
            </a:pPr>
            <a:r>
              <a:rPr lang="en-US" altLang="zh-CN" sz="2800">
                <a:latin typeface="Times New Roman" pitchFamily="18" charset="0"/>
                <a:ea typeface="黑体" pitchFamily="2" charset="-122"/>
              </a:rPr>
              <a:t>a</a:t>
            </a:r>
          </a:p>
        </p:txBody>
      </p:sp>
      <p:sp>
        <p:nvSpPr>
          <p:cNvPr id="1526808" name="Rectangle 24"/>
          <p:cNvSpPr>
            <a:spLocks noChangeArrowheads="1"/>
          </p:cNvSpPr>
          <p:nvPr/>
        </p:nvSpPr>
        <p:spPr bwMode="auto">
          <a:xfrm>
            <a:off x="3235325" y="4862513"/>
            <a:ext cx="457200" cy="457200"/>
          </a:xfrm>
          <a:prstGeom prst="rect">
            <a:avLst/>
          </a:prstGeom>
          <a:noFill/>
          <a:ln w="38100">
            <a:solidFill>
              <a:srgbClr val="FFFF00"/>
            </a:solidFill>
            <a:miter lim="800000"/>
            <a:headEnd/>
            <a:tailEnd/>
          </a:ln>
          <a:effectLst/>
        </p:spPr>
        <p:txBody>
          <a:bodyPr wrap="none" anchor="ctr"/>
          <a:lstStyle/>
          <a:p>
            <a:pPr algn="ctr" eaLnBrk="1" hangingPunct="1">
              <a:lnSpc>
                <a:spcPct val="100000"/>
              </a:lnSpc>
              <a:spcBef>
                <a:spcPct val="0"/>
              </a:spcBef>
              <a:buClrTx/>
              <a:buFontTx/>
              <a:buNone/>
            </a:pPr>
            <a:r>
              <a:rPr lang="en-US" altLang="zh-CN" sz="2800">
                <a:latin typeface="Times New Roman" pitchFamily="18" charset="0"/>
                <a:ea typeface="黑体" pitchFamily="2" charset="-122"/>
              </a:rPr>
              <a:t>b</a:t>
            </a:r>
          </a:p>
        </p:txBody>
      </p:sp>
      <p:sp>
        <p:nvSpPr>
          <p:cNvPr id="1526809" name="Rectangle 25"/>
          <p:cNvSpPr>
            <a:spLocks noChangeArrowheads="1"/>
          </p:cNvSpPr>
          <p:nvPr/>
        </p:nvSpPr>
        <p:spPr bwMode="auto">
          <a:xfrm>
            <a:off x="3935413" y="4862513"/>
            <a:ext cx="457200" cy="457200"/>
          </a:xfrm>
          <a:prstGeom prst="rect">
            <a:avLst/>
          </a:prstGeom>
          <a:noFill/>
          <a:ln w="38100">
            <a:solidFill>
              <a:srgbClr val="FFFF00"/>
            </a:solidFill>
            <a:miter lim="800000"/>
            <a:headEnd/>
            <a:tailEnd/>
          </a:ln>
          <a:effectLst/>
        </p:spPr>
        <p:txBody>
          <a:bodyPr wrap="none" anchor="ctr"/>
          <a:lstStyle/>
          <a:p>
            <a:pPr algn="ctr" eaLnBrk="1" hangingPunct="1">
              <a:lnSpc>
                <a:spcPct val="100000"/>
              </a:lnSpc>
              <a:spcBef>
                <a:spcPct val="0"/>
              </a:spcBef>
              <a:buClrTx/>
              <a:buFontTx/>
              <a:buNone/>
            </a:pPr>
            <a:r>
              <a:rPr lang="en-US" altLang="zh-CN" sz="2800">
                <a:latin typeface="Times New Roman" pitchFamily="18" charset="0"/>
                <a:ea typeface="黑体" pitchFamily="2" charset="-122"/>
              </a:rPr>
              <a:t>c</a:t>
            </a:r>
          </a:p>
        </p:txBody>
      </p:sp>
      <p:sp>
        <p:nvSpPr>
          <p:cNvPr id="1526810" name="Rectangle 26"/>
          <p:cNvSpPr>
            <a:spLocks noChangeArrowheads="1"/>
          </p:cNvSpPr>
          <p:nvPr/>
        </p:nvSpPr>
        <p:spPr bwMode="auto">
          <a:xfrm>
            <a:off x="4572000" y="4856163"/>
            <a:ext cx="495300" cy="457200"/>
          </a:xfrm>
          <a:prstGeom prst="rect">
            <a:avLst/>
          </a:prstGeom>
          <a:noFill/>
          <a:ln w="38100">
            <a:solidFill>
              <a:srgbClr val="FFFF00"/>
            </a:solidFill>
            <a:miter lim="800000"/>
            <a:headEnd/>
            <a:tailEnd/>
          </a:ln>
          <a:effectLst/>
        </p:spPr>
        <p:txBody>
          <a:bodyPr wrap="none" anchor="ctr"/>
          <a:lstStyle/>
          <a:p>
            <a:pPr algn="ctr" eaLnBrk="1" hangingPunct="1">
              <a:lnSpc>
                <a:spcPct val="100000"/>
              </a:lnSpc>
              <a:spcBef>
                <a:spcPct val="0"/>
              </a:spcBef>
              <a:buClrTx/>
              <a:buFontTx/>
              <a:buNone/>
            </a:pPr>
            <a:r>
              <a:rPr lang="en-US" altLang="zh-CN" sz="2800">
                <a:latin typeface="Times New Roman" pitchFamily="18" charset="0"/>
                <a:ea typeface="黑体" pitchFamily="2" charset="-122"/>
              </a:rPr>
              <a:t>d</a:t>
            </a:r>
          </a:p>
        </p:txBody>
      </p:sp>
      <p:sp>
        <p:nvSpPr>
          <p:cNvPr id="1526811" name="Line 27"/>
          <p:cNvSpPr>
            <a:spLocks noChangeShapeType="1"/>
          </p:cNvSpPr>
          <p:nvPr/>
        </p:nvSpPr>
        <p:spPr bwMode="auto">
          <a:xfrm flipH="1">
            <a:off x="2997200" y="3648075"/>
            <a:ext cx="404813" cy="358775"/>
          </a:xfrm>
          <a:prstGeom prst="line">
            <a:avLst/>
          </a:prstGeom>
          <a:noFill/>
          <a:ln w="38100">
            <a:solidFill>
              <a:srgbClr val="00FFFF"/>
            </a:solidFill>
            <a:round/>
            <a:headEnd/>
            <a:tailEnd/>
          </a:ln>
          <a:effectLst/>
        </p:spPr>
        <p:txBody>
          <a:bodyPr/>
          <a:lstStyle/>
          <a:p>
            <a:endParaRPr lang="zh-CN" altLang="en-US"/>
          </a:p>
        </p:txBody>
      </p:sp>
      <p:sp>
        <p:nvSpPr>
          <p:cNvPr id="1526812" name="Line 28"/>
          <p:cNvSpPr>
            <a:spLocks noChangeShapeType="1"/>
          </p:cNvSpPr>
          <p:nvPr/>
        </p:nvSpPr>
        <p:spPr bwMode="auto">
          <a:xfrm>
            <a:off x="3592513" y="3602038"/>
            <a:ext cx="484187" cy="495300"/>
          </a:xfrm>
          <a:prstGeom prst="line">
            <a:avLst/>
          </a:prstGeom>
          <a:noFill/>
          <a:ln w="38100">
            <a:solidFill>
              <a:srgbClr val="00FFFF"/>
            </a:solidFill>
            <a:round/>
            <a:headEnd/>
            <a:tailEnd/>
          </a:ln>
          <a:effectLst/>
        </p:spPr>
        <p:txBody>
          <a:bodyPr/>
          <a:lstStyle/>
          <a:p>
            <a:endParaRPr lang="zh-CN" altLang="en-US"/>
          </a:p>
        </p:txBody>
      </p:sp>
      <p:sp>
        <p:nvSpPr>
          <p:cNvPr id="1526813" name="Line 29"/>
          <p:cNvSpPr>
            <a:spLocks noChangeShapeType="1"/>
          </p:cNvSpPr>
          <p:nvPr/>
        </p:nvSpPr>
        <p:spPr bwMode="auto">
          <a:xfrm flipH="1">
            <a:off x="3492500" y="4322763"/>
            <a:ext cx="539750" cy="539750"/>
          </a:xfrm>
          <a:prstGeom prst="line">
            <a:avLst/>
          </a:prstGeom>
          <a:noFill/>
          <a:ln w="38100">
            <a:solidFill>
              <a:schemeClr val="tx1"/>
            </a:solidFill>
            <a:round/>
            <a:headEnd/>
            <a:tailEnd/>
          </a:ln>
          <a:effectLst/>
        </p:spPr>
        <p:txBody>
          <a:bodyPr/>
          <a:lstStyle/>
          <a:p>
            <a:endParaRPr lang="zh-CN" altLang="en-US"/>
          </a:p>
        </p:txBody>
      </p:sp>
      <p:sp>
        <p:nvSpPr>
          <p:cNvPr id="1526814" name="Line 30"/>
          <p:cNvSpPr>
            <a:spLocks noChangeShapeType="1"/>
          </p:cNvSpPr>
          <p:nvPr/>
        </p:nvSpPr>
        <p:spPr bwMode="auto">
          <a:xfrm flipH="1">
            <a:off x="4167188" y="4413250"/>
            <a:ext cx="0" cy="404813"/>
          </a:xfrm>
          <a:prstGeom prst="line">
            <a:avLst/>
          </a:prstGeom>
          <a:noFill/>
          <a:ln w="38100">
            <a:solidFill>
              <a:schemeClr val="tx1"/>
            </a:solidFill>
            <a:round/>
            <a:headEnd/>
            <a:tailEnd/>
          </a:ln>
          <a:effectLst/>
        </p:spPr>
        <p:txBody>
          <a:bodyPr/>
          <a:lstStyle/>
          <a:p>
            <a:endParaRPr lang="zh-CN" altLang="en-US"/>
          </a:p>
        </p:txBody>
      </p:sp>
      <p:sp>
        <p:nvSpPr>
          <p:cNvPr id="1526815" name="Line 31"/>
          <p:cNvSpPr>
            <a:spLocks noChangeShapeType="1"/>
          </p:cNvSpPr>
          <p:nvPr/>
        </p:nvSpPr>
        <p:spPr bwMode="auto">
          <a:xfrm>
            <a:off x="4302125" y="4311650"/>
            <a:ext cx="488950" cy="550863"/>
          </a:xfrm>
          <a:prstGeom prst="line">
            <a:avLst/>
          </a:prstGeom>
          <a:noFill/>
          <a:ln w="38100">
            <a:solidFill>
              <a:schemeClr val="tx1"/>
            </a:solidFill>
            <a:round/>
            <a:headEnd/>
            <a:tailEnd/>
          </a:ln>
          <a:effectLst/>
        </p:spPr>
        <p:txBody>
          <a:bodyPr/>
          <a:lstStyle/>
          <a:p>
            <a:endParaRPr lang="zh-CN" altLang="en-US"/>
          </a:p>
        </p:txBody>
      </p:sp>
      <p:sp>
        <p:nvSpPr>
          <p:cNvPr id="1526816" name="Line 32"/>
          <p:cNvSpPr>
            <a:spLocks noChangeShapeType="1"/>
          </p:cNvSpPr>
          <p:nvPr/>
        </p:nvSpPr>
        <p:spPr bwMode="auto">
          <a:xfrm>
            <a:off x="2232025" y="2836863"/>
            <a:ext cx="0" cy="450850"/>
          </a:xfrm>
          <a:prstGeom prst="line">
            <a:avLst/>
          </a:prstGeom>
          <a:noFill/>
          <a:ln w="38100">
            <a:solidFill>
              <a:schemeClr val="tx1"/>
            </a:solidFill>
            <a:round/>
            <a:headEnd/>
            <a:tailEnd/>
          </a:ln>
          <a:effectLst/>
        </p:spPr>
        <p:txBody>
          <a:bodyPr/>
          <a:lstStyle/>
          <a:p>
            <a:endParaRPr lang="zh-CN" altLang="en-US"/>
          </a:p>
        </p:txBody>
      </p:sp>
      <p:sp>
        <p:nvSpPr>
          <p:cNvPr id="1526817" name="Line 33"/>
          <p:cNvSpPr>
            <a:spLocks noChangeShapeType="1"/>
          </p:cNvSpPr>
          <p:nvPr/>
        </p:nvSpPr>
        <p:spPr bwMode="auto">
          <a:xfrm>
            <a:off x="2397125" y="2709863"/>
            <a:ext cx="960438" cy="712787"/>
          </a:xfrm>
          <a:prstGeom prst="line">
            <a:avLst/>
          </a:prstGeom>
          <a:noFill/>
          <a:ln w="38100">
            <a:solidFill>
              <a:schemeClr val="tx1"/>
            </a:solidFill>
            <a:round/>
            <a:headEnd/>
            <a:tailEnd/>
          </a:ln>
          <a:effectLst/>
        </p:spPr>
        <p:txBody>
          <a:bodyPr/>
          <a:lstStyle/>
          <a:p>
            <a:endParaRPr lang="zh-CN" altLang="en-US"/>
          </a:p>
        </p:txBody>
      </p:sp>
      <p:sp>
        <p:nvSpPr>
          <p:cNvPr id="1526818" name="Line 34"/>
          <p:cNvSpPr>
            <a:spLocks noChangeShapeType="1"/>
          </p:cNvSpPr>
          <p:nvPr/>
        </p:nvSpPr>
        <p:spPr bwMode="auto">
          <a:xfrm flipH="1">
            <a:off x="2232025" y="3648075"/>
            <a:ext cx="0" cy="358775"/>
          </a:xfrm>
          <a:prstGeom prst="line">
            <a:avLst/>
          </a:prstGeom>
          <a:noFill/>
          <a:ln w="38100">
            <a:solidFill>
              <a:srgbClr val="00FFFF"/>
            </a:solidFill>
            <a:round/>
            <a:headEnd/>
            <a:tailEnd/>
          </a:ln>
          <a:effectLst/>
        </p:spPr>
        <p:txBody>
          <a:bodyPr/>
          <a:lstStyle/>
          <a:p>
            <a:endParaRPr lang="zh-CN" altLang="en-US"/>
          </a:p>
        </p:txBody>
      </p:sp>
      <p:sp>
        <p:nvSpPr>
          <p:cNvPr id="1526820" name="Text Box 36"/>
          <p:cNvSpPr txBox="1">
            <a:spLocks noChangeArrowheads="1"/>
          </p:cNvSpPr>
          <p:nvPr/>
        </p:nvSpPr>
        <p:spPr bwMode="auto">
          <a:xfrm>
            <a:off x="5741988" y="2279650"/>
            <a:ext cx="2819400" cy="519113"/>
          </a:xfrm>
          <a:prstGeom prst="rect">
            <a:avLst/>
          </a:prstGeom>
          <a:noFill/>
          <a:ln w="38100">
            <a:noFill/>
            <a:miter lim="800000"/>
            <a:headEnd/>
            <a:tailEnd/>
          </a:ln>
          <a:effectLst/>
        </p:spPr>
        <p:txBody>
          <a:bodyPr>
            <a:spAutoFit/>
          </a:bodyPr>
          <a:lstStyle/>
          <a:p>
            <a:pPr eaLnBrk="1" hangingPunct="1">
              <a:lnSpc>
                <a:spcPct val="100000"/>
              </a:lnSpc>
              <a:spcBef>
                <a:spcPct val="50000"/>
              </a:spcBef>
              <a:buClrTx/>
              <a:buFontTx/>
              <a:buNone/>
            </a:pPr>
            <a:r>
              <a:rPr lang="en-US" altLang="zh-CN" sz="2800">
                <a:solidFill>
                  <a:schemeClr val="tx1"/>
                </a:solidFill>
                <a:latin typeface="Times New Roman" pitchFamily="18" charset="0"/>
                <a:ea typeface="黑体" pitchFamily="2" charset="-122"/>
              </a:rPr>
              <a:t>A = ( a ,  (b, A) )</a:t>
            </a:r>
          </a:p>
        </p:txBody>
      </p:sp>
      <p:sp>
        <p:nvSpPr>
          <p:cNvPr id="1526823" name="Rectangle 39"/>
          <p:cNvSpPr>
            <a:spLocks noChangeArrowheads="1"/>
          </p:cNvSpPr>
          <p:nvPr/>
        </p:nvSpPr>
        <p:spPr bwMode="auto">
          <a:xfrm>
            <a:off x="171450" y="1443038"/>
            <a:ext cx="7389812" cy="519112"/>
          </a:xfrm>
          <a:prstGeom prst="rect">
            <a:avLst/>
          </a:prstGeom>
          <a:noFill/>
          <a:ln w="9525">
            <a:noFill/>
            <a:miter lim="800000"/>
            <a:headEnd/>
            <a:tailEnd/>
          </a:ln>
          <a:effectLst/>
        </p:spPr>
        <p:txBody>
          <a:bodyPr>
            <a:spAutoFit/>
          </a:bodyPr>
          <a:lstStyle/>
          <a:p>
            <a:pPr eaLnBrk="1" hangingPunct="1">
              <a:lnSpc>
                <a:spcPct val="100000"/>
              </a:lnSpc>
              <a:spcBef>
                <a:spcPct val="0"/>
              </a:spcBef>
              <a:buClrTx/>
              <a:buFontTx/>
              <a:buNone/>
            </a:pPr>
            <a:r>
              <a:rPr lang="en-US" altLang="zh-CN" sz="2800" dirty="0">
                <a:solidFill>
                  <a:schemeClr val="tx1"/>
                </a:solidFill>
                <a:latin typeface="Times New Roman" pitchFamily="18" charset="0"/>
              </a:rPr>
              <a:t>D = ( A, B, C ) = ( </a:t>
            </a:r>
            <a:r>
              <a:rPr lang="en-US" altLang="zh-CN" sz="2800" dirty="0">
                <a:latin typeface="Times New Roman" pitchFamily="18" charset="0"/>
              </a:rPr>
              <a:t>( )</a:t>
            </a:r>
            <a:r>
              <a:rPr lang="en-US" altLang="zh-CN" sz="2800" dirty="0">
                <a:solidFill>
                  <a:schemeClr val="tx1"/>
                </a:solidFill>
                <a:latin typeface="Times New Roman" pitchFamily="18" charset="0"/>
              </a:rPr>
              <a:t>, </a:t>
            </a:r>
            <a:r>
              <a:rPr lang="en-US" altLang="zh-CN" sz="2800" dirty="0">
                <a:solidFill>
                  <a:srgbClr val="66FF33"/>
                </a:solidFill>
                <a:latin typeface="Times New Roman" pitchFamily="18" charset="0"/>
              </a:rPr>
              <a:t>(e)</a:t>
            </a:r>
            <a:r>
              <a:rPr lang="en-US" altLang="zh-CN" sz="2800" dirty="0">
                <a:solidFill>
                  <a:schemeClr val="tx1"/>
                </a:solidFill>
                <a:latin typeface="Times New Roman" pitchFamily="18" charset="0"/>
              </a:rPr>
              <a:t>, </a:t>
            </a:r>
            <a:r>
              <a:rPr lang="en-US" altLang="zh-CN" sz="2800" dirty="0">
                <a:solidFill>
                  <a:srgbClr val="66FF33"/>
                </a:solidFill>
                <a:latin typeface="Times New Roman" pitchFamily="18" charset="0"/>
              </a:rPr>
              <a:t>(</a:t>
            </a:r>
            <a:r>
              <a:rPr lang="en-US" altLang="zh-CN" sz="2800" dirty="0">
                <a:latin typeface="Times New Roman" pitchFamily="18" charset="0"/>
              </a:rPr>
              <a:t> a, </a:t>
            </a:r>
            <a:r>
              <a:rPr lang="en-US" altLang="zh-CN" sz="2800" dirty="0">
                <a:solidFill>
                  <a:schemeClr val="tx1"/>
                </a:solidFill>
                <a:latin typeface="Times New Roman" pitchFamily="18" charset="0"/>
              </a:rPr>
              <a:t>(</a:t>
            </a:r>
            <a:r>
              <a:rPr lang="en-US" altLang="zh-CN" sz="2800" dirty="0" err="1">
                <a:solidFill>
                  <a:schemeClr val="tx1"/>
                </a:solidFill>
                <a:latin typeface="Times New Roman" pitchFamily="18" charset="0"/>
              </a:rPr>
              <a:t>b,c,d</a:t>
            </a:r>
            <a:r>
              <a:rPr lang="en-US" altLang="zh-CN" sz="2800" dirty="0">
                <a:solidFill>
                  <a:schemeClr val="tx1"/>
                </a:solidFill>
                <a:latin typeface="Times New Roman" pitchFamily="18" charset="0"/>
              </a:rPr>
              <a:t>)</a:t>
            </a:r>
            <a:r>
              <a:rPr lang="en-US" altLang="zh-CN" sz="2800" dirty="0">
                <a:latin typeface="Times New Roman" pitchFamily="18" charset="0"/>
              </a:rPr>
              <a:t> </a:t>
            </a:r>
            <a:r>
              <a:rPr lang="en-US" altLang="zh-CN" sz="2800" dirty="0">
                <a:solidFill>
                  <a:srgbClr val="66FF33"/>
                </a:solidFill>
                <a:latin typeface="Times New Roman" pitchFamily="18" charset="0"/>
              </a:rPr>
              <a:t>)</a:t>
            </a:r>
            <a:r>
              <a:rPr lang="en-US" altLang="zh-CN" sz="2800" dirty="0">
                <a:solidFill>
                  <a:schemeClr val="tx1"/>
                </a:solidFill>
                <a:latin typeface="Times New Roman" pitchFamily="18" charset="0"/>
              </a:rPr>
              <a:t> )</a:t>
            </a:r>
          </a:p>
        </p:txBody>
      </p:sp>
      <p:sp>
        <p:nvSpPr>
          <p:cNvPr id="1526825" name="Text Box 41"/>
          <p:cNvSpPr txBox="1">
            <a:spLocks noChangeArrowheads="1"/>
          </p:cNvSpPr>
          <p:nvPr/>
        </p:nvSpPr>
        <p:spPr bwMode="auto">
          <a:xfrm>
            <a:off x="6507163" y="2822575"/>
            <a:ext cx="381000" cy="519113"/>
          </a:xfrm>
          <a:prstGeom prst="rect">
            <a:avLst/>
          </a:prstGeom>
          <a:noFill/>
          <a:ln w="38100">
            <a:noFill/>
            <a:miter lim="800000"/>
            <a:headEnd/>
            <a:tailEnd/>
          </a:ln>
          <a:effectLst/>
        </p:spPr>
        <p:txBody>
          <a:bodyPr>
            <a:spAutoFit/>
          </a:bodyPr>
          <a:lstStyle/>
          <a:p>
            <a:pPr eaLnBrk="1" hangingPunct="1">
              <a:lnSpc>
                <a:spcPct val="100000"/>
              </a:lnSpc>
              <a:spcBef>
                <a:spcPct val="50000"/>
              </a:spcBef>
              <a:buClrTx/>
              <a:buFontTx/>
              <a:buNone/>
            </a:pPr>
            <a:r>
              <a:rPr lang="en-US" altLang="zh-CN" sz="2800">
                <a:solidFill>
                  <a:schemeClr val="tx1"/>
                </a:solidFill>
                <a:latin typeface="Times New Roman" pitchFamily="18" charset="0"/>
                <a:ea typeface="黑体" pitchFamily="2" charset="-122"/>
              </a:rPr>
              <a:t>A</a:t>
            </a:r>
          </a:p>
        </p:txBody>
      </p:sp>
      <p:sp>
        <p:nvSpPr>
          <p:cNvPr id="1526826" name="Oval 42"/>
          <p:cNvSpPr>
            <a:spLocks noChangeArrowheads="1"/>
          </p:cNvSpPr>
          <p:nvPr/>
        </p:nvSpPr>
        <p:spPr bwMode="auto">
          <a:xfrm>
            <a:off x="6950075" y="3030538"/>
            <a:ext cx="412750" cy="404812"/>
          </a:xfrm>
          <a:prstGeom prst="ellipse">
            <a:avLst/>
          </a:prstGeom>
          <a:noFill/>
          <a:ln w="38100">
            <a:solidFill>
              <a:schemeClr val="tx1"/>
            </a:solidFill>
            <a:round/>
            <a:headEnd/>
            <a:tailEnd/>
          </a:ln>
          <a:effectLst/>
        </p:spPr>
        <p:txBody>
          <a:bodyPr wrap="none" anchor="ctr"/>
          <a:lstStyle/>
          <a:p>
            <a:endParaRPr lang="zh-CN" altLang="en-US"/>
          </a:p>
        </p:txBody>
      </p:sp>
      <p:sp>
        <p:nvSpPr>
          <p:cNvPr id="1526827" name="Oval 43"/>
          <p:cNvSpPr>
            <a:spLocks noChangeArrowheads="1"/>
          </p:cNvSpPr>
          <p:nvPr/>
        </p:nvSpPr>
        <p:spPr bwMode="auto">
          <a:xfrm>
            <a:off x="7362825" y="3833813"/>
            <a:ext cx="412750" cy="404812"/>
          </a:xfrm>
          <a:prstGeom prst="ellipse">
            <a:avLst/>
          </a:prstGeom>
          <a:noFill/>
          <a:ln w="38100">
            <a:solidFill>
              <a:schemeClr val="tx1"/>
            </a:solidFill>
            <a:round/>
            <a:headEnd/>
            <a:tailEnd/>
          </a:ln>
          <a:effectLst/>
        </p:spPr>
        <p:txBody>
          <a:bodyPr wrap="none" anchor="ctr"/>
          <a:lstStyle/>
          <a:p>
            <a:endParaRPr lang="zh-CN" altLang="en-US"/>
          </a:p>
        </p:txBody>
      </p:sp>
      <p:sp>
        <p:nvSpPr>
          <p:cNvPr id="1526828" name="Rectangle 44"/>
          <p:cNvSpPr>
            <a:spLocks noChangeArrowheads="1"/>
          </p:cNvSpPr>
          <p:nvPr/>
        </p:nvSpPr>
        <p:spPr bwMode="auto">
          <a:xfrm>
            <a:off x="6500813" y="3833813"/>
            <a:ext cx="457200" cy="457200"/>
          </a:xfrm>
          <a:prstGeom prst="rect">
            <a:avLst/>
          </a:prstGeom>
          <a:noFill/>
          <a:ln w="38100">
            <a:solidFill>
              <a:srgbClr val="FFFF00"/>
            </a:solidFill>
            <a:miter lim="800000"/>
            <a:headEnd/>
            <a:tailEnd/>
          </a:ln>
          <a:effectLst/>
        </p:spPr>
        <p:txBody>
          <a:bodyPr wrap="none" anchor="ctr"/>
          <a:lstStyle/>
          <a:p>
            <a:pPr algn="ctr" eaLnBrk="1" hangingPunct="1">
              <a:lnSpc>
                <a:spcPct val="100000"/>
              </a:lnSpc>
              <a:spcBef>
                <a:spcPct val="0"/>
              </a:spcBef>
              <a:buClrTx/>
              <a:buFontTx/>
              <a:buNone/>
            </a:pPr>
            <a:r>
              <a:rPr lang="en-US" altLang="zh-CN" sz="2800">
                <a:solidFill>
                  <a:schemeClr val="tx1"/>
                </a:solidFill>
                <a:latin typeface="Times New Roman" pitchFamily="18" charset="0"/>
                <a:ea typeface="黑体" pitchFamily="2" charset="-122"/>
              </a:rPr>
              <a:t>a</a:t>
            </a:r>
          </a:p>
        </p:txBody>
      </p:sp>
      <p:sp>
        <p:nvSpPr>
          <p:cNvPr id="1526829" name="Rectangle 45"/>
          <p:cNvSpPr>
            <a:spLocks noChangeArrowheads="1"/>
          </p:cNvSpPr>
          <p:nvPr/>
        </p:nvSpPr>
        <p:spPr bwMode="auto">
          <a:xfrm>
            <a:off x="7040563" y="4772025"/>
            <a:ext cx="457200" cy="457200"/>
          </a:xfrm>
          <a:prstGeom prst="rect">
            <a:avLst/>
          </a:prstGeom>
          <a:noFill/>
          <a:ln w="38100">
            <a:solidFill>
              <a:srgbClr val="FFFF00"/>
            </a:solidFill>
            <a:miter lim="800000"/>
            <a:headEnd/>
            <a:tailEnd/>
          </a:ln>
          <a:effectLst/>
        </p:spPr>
        <p:txBody>
          <a:bodyPr wrap="none" anchor="ctr"/>
          <a:lstStyle/>
          <a:p>
            <a:pPr algn="ctr" eaLnBrk="1" hangingPunct="1">
              <a:lnSpc>
                <a:spcPct val="100000"/>
              </a:lnSpc>
              <a:spcBef>
                <a:spcPct val="0"/>
              </a:spcBef>
              <a:buClrTx/>
              <a:buFontTx/>
              <a:buNone/>
            </a:pPr>
            <a:r>
              <a:rPr lang="en-US" altLang="zh-CN" sz="2800">
                <a:solidFill>
                  <a:schemeClr val="tx1"/>
                </a:solidFill>
                <a:latin typeface="Times New Roman" pitchFamily="18" charset="0"/>
                <a:ea typeface="黑体" pitchFamily="2" charset="-122"/>
              </a:rPr>
              <a:t>b</a:t>
            </a:r>
          </a:p>
        </p:txBody>
      </p:sp>
      <p:sp>
        <p:nvSpPr>
          <p:cNvPr id="1526830" name="Line 46"/>
          <p:cNvSpPr>
            <a:spLocks noChangeShapeType="1"/>
          </p:cNvSpPr>
          <p:nvPr/>
        </p:nvSpPr>
        <p:spPr bwMode="auto">
          <a:xfrm flipH="1">
            <a:off x="6686550" y="3384550"/>
            <a:ext cx="360363" cy="449263"/>
          </a:xfrm>
          <a:prstGeom prst="line">
            <a:avLst/>
          </a:prstGeom>
          <a:noFill/>
          <a:ln w="38100">
            <a:solidFill>
              <a:schemeClr val="tx1"/>
            </a:solidFill>
            <a:round/>
            <a:headEnd/>
            <a:tailEnd/>
          </a:ln>
          <a:effectLst/>
        </p:spPr>
        <p:txBody>
          <a:bodyPr/>
          <a:lstStyle/>
          <a:p>
            <a:endParaRPr lang="zh-CN" altLang="en-US"/>
          </a:p>
        </p:txBody>
      </p:sp>
      <p:sp>
        <p:nvSpPr>
          <p:cNvPr id="1526831" name="Line 47"/>
          <p:cNvSpPr>
            <a:spLocks noChangeShapeType="1"/>
          </p:cNvSpPr>
          <p:nvPr/>
        </p:nvSpPr>
        <p:spPr bwMode="auto">
          <a:xfrm>
            <a:off x="7227888" y="3438525"/>
            <a:ext cx="260350" cy="395288"/>
          </a:xfrm>
          <a:prstGeom prst="line">
            <a:avLst/>
          </a:prstGeom>
          <a:noFill/>
          <a:ln w="38100">
            <a:solidFill>
              <a:schemeClr val="tx1"/>
            </a:solidFill>
            <a:round/>
            <a:headEnd/>
            <a:tailEnd/>
          </a:ln>
          <a:effectLst/>
        </p:spPr>
        <p:txBody>
          <a:bodyPr/>
          <a:lstStyle/>
          <a:p>
            <a:endParaRPr lang="zh-CN" altLang="en-US"/>
          </a:p>
        </p:txBody>
      </p:sp>
      <p:sp>
        <p:nvSpPr>
          <p:cNvPr id="1526832" name="Line 48"/>
          <p:cNvSpPr>
            <a:spLocks noChangeShapeType="1"/>
          </p:cNvSpPr>
          <p:nvPr/>
        </p:nvSpPr>
        <p:spPr bwMode="auto">
          <a:xfrm flipH="1">
            <a:off x="7227888" y="4238625"/>
            <a:ext cx="325437" cy="539750"/>
          </a:xfrm>
          <a:prstGeom prst="line">
            <a:avLst/>
          </a:prstGeom>
          <a:noFill/>
          <a:ln w="38100">
            <a:solidFill>
              <a:srgbClr val="00FFFF"/>
            </a:solidFill>
            <a:round/>
            <a:headEnd/>
            <a:tailEnd/>
          </a:ln>
          <a:effectLst/>
        </p:spPr>
        <p:txBody>
          <a:bodyPr/>
          <a:lstStyle/>
          <a:p>
            <a:endParaRPr lang="zh-CN" altLang="en-US"/>
          </a:p>
        </p:txBody>
      </p:sp>
      <p:sp>
        <p:nvSpPr>
          <p:cNvPr id="1526834" name="Freeform 50"/>
          <p:cNvSpPr>
            <a:spLocks/>
          </p:cNvSpPr>
          <p:nvPr/>
        </p:nvSpPr>
        <p:spPr bwMode="auto">
          <a:xfrm rot="243404">
            <a:off x="7318375" y="3332163"/>
            <a:ext cx="1393825" cy="893762"/>
          </a:xfrm>
          <a:custGeom>
            <a:avLst/>
            <a:gdLst/>
            <a:ahLst/>
            <a:cxnLst>
              <a:cxn ang="0">
                <a:pos x="240" y="384"/>
              </a:cxn>
              <a:cxn ang="0">
                <a:pos x="720" y="192"/>
              </a:cxn>
              <a:cxn ang="0">
                <a:pos x="0" y="0"/>
              </a:cxn>
            </a:cxnLst>
            <a:rect l="0" t="0" r="r" b="b"/>
            <a:pathLst>
              <a:path w="760" h="384">
                <a:moveTo>
                  <a:pt x="240" y="384"/>
                </a:moveTo>
                <a:cubicBezTo>
                  <a:pt x="500" y="320"/>
                  <a:pt x="760" y="256"/>
                  <a:pt x="720" y="192"/>
                </a:cubicBezTo>
                <a:cubicBezTo>
                  <a:pt x="680" y="128"/>
                  <a:pt x="120" y="24"/>
                  <a:pt x="0" y="0"/>
                </a:cubicBezTo>
              </a:path>
            </a:pathLst>
          </a:custGeom>
          <a:noFill/>
          <a:ln w="28575" cmpd="sng">
            <a:solidFill>
              <a:srgbClr val="00FFFF"/>
            </a:solidFill>
            <a:round/>
            <a:headEnd/>
            <a:tailEnd type="triangle" w="med" len="med"/>
          </a:ln>
          <a:effectLst/>
        </p:spPr>
        <p:txBody>
          <a:bodyPr/>
          <a:lstStyle/>
          <a:p>
            <a:endParaRPr lang="zh-CN" altLang="en-US"/>
          </a:p>
        </p:txBody>
      </p:sp>
      <p:sp>
        <p:nvSpPr>
          <p:cNvPr id="1526835" name="Rectangle 51"/>
          <p:cNvSpPr>
            <a:spLocks noChangeArrowheads="1"/>
          </p:cNvSpPr>
          <p:nvPr/>
        </p:nvSpPr>
        <p:spPr bwMode="auto">
          <a:xfrm>
            <a:off x="385763" y="4643438"/>
            <a:ext cx="1665287" cy="946150"/>
          </a:xfrm>
          <a:prstGeom prst="rect">
            <a:avLst/>
          </a:prstGeom>
          <a:noFill/>
          <a:ln w="9525">
            <a:noFill/>
            <a:miter lim="800000"/>
            <a:headEnd/>
            <a:tailEnd/>
          </a:ln>
          <a:effectLst/>
        </p:spPr>
        <p:txBody>
          <a:bodyPr>
            <a:spAutoFit/>
          </a:bodyPr>
          <a:lstStyle/>
          <a:p>
            <a:pPr eaLnBrk="1" hangingPunct="1">
              <a:lnSpc>
                <a:spcPct val="100000"/>
              </a:lnSpc>
              <a:spcBef>
                <a:spcPct val="0"/>
              </a:spcBef>
              <a:buClrTx/>
              <a:buFontTx/>
              <a:buNone/>
            </a:pPr>
            <a:r>
              <a:rPr lang="zh-CN" altLang="en-US" sz="2800">
                <a:latin typeface="Times New Roman" pitchFamily="18" charset="0"/>
                <a:ea typeface="楷体_GB2312" pitchFamily="49" charset="-122"/>
              </a:rPr>
              <a:t>表长：</a:t>
            </a:r>
            <a:r>
              <a:rPr lang="en-US" altLang="zh-CN" sz="2800">
                <a:solidFill>
                  <a:schemeClr val="tx1"/>
                </a:solidFill>
                <a:latin typeface="Times New Roman" pitchFamily="18" charset="0"/>
                <a:ea typeface="楷体_GB2312" pitchFamily="49" charset="-122"/>
              </a:rPr>
              <a:t>3</a:t>
            </a:r>
          </a:p>
          <a:p>
            <a:pPr eaLnBrk="1" hangingPunct="1">
              <a:lnSpc>
                <a:spcPct val="100000"/>
              </a:lnSpc>
              <a:spcBef>
                <a:spcPct val="0"/>
              </a:spcBef>
              <a:buClrTx/>
              <a:buFontTx/>
              <a:buNone/>
            </a:pPr>
            <a:r>
              <a:rPr lang="zh-CN" altLang="en-US" sz="2800">
                <a:latin typeface="Times New Roman" pitchFamily="18" charset="0"/>
                <a:ea typeface="楷体_GB2312" pitchFamily="49" charset="-122"/>
              </a:rPr>
              <a:t>深度：</a:t>
            </a:r>
            <a:r>
              <a:rPr lang="en-US" altLang="zh-CN" sz="2800">
                <a:solidFill>
                  <a:schemeClr val="tx1"/>
                </a:solidFill>
                <a:latin typeface="Times New Roman" pitchFamily="18" charset="0"/>
                <a:ea typeface="楷体_GB2312" pitchFamily="49" charset="-122"/>
              </a:rPr>
              <a:t>3</a:t>
            </a:r>
          </a:p>
        </p:txBody>
      </p:sp>
      <p:sp>
        <p:nvSpPr>
          <p:cNvPr id="1526836" name="Rectangle 52"/>
          <p:cNvSpPr>
            <a:spLocks noChangeArrowheads="1"/>
          </p:cNvSpPr>
          <p:nvPr/>
        </p:nvSpPr>
        <p:spPr bwMode="auto">
          <a:xfrm>
            <a:off x="5741988" y="5408613"/>
            <a:ext cx="1890712" cy="946150"/>
          </a:xfrm>
          <a:prstGeom prst="rect">
            <a:avLst/>
          </a:prstGeom>
          <a:noFill/>
          <a:ln w="9525">
            <a:noFill/>
            <a:miter lim="800000"/>
            <a:headEnd/>
            <a:tailEnd/>
          </a:ln>
          <a:effectLst/>
        </p:spPr>
        <p:txBody>
          <a:bodyPr>
            <a:spAutoFit/>
          </a:bodyPr>
          <a:lstStyle/>
          <a:p>
            <a:pPr eaLnBrk="1" hangingPunct="1">
              <a:lnSpc>
                <a:spcPct val="100000"/>
              </a:lnSpc>
              <a:spcBef>
                <a:spcPct val="0"/>
              </a:spcBef>
              <a:buClrTx/>
              <a:buFontTx/>
              <a:buNone/>
            </a:pPr>
            <a:r>
              <a:rPr lang="zh-CN" altLang="en-US" sz="2800">
                <a:latin typeface="Times New Roman" pitchFamily="18" charset="0"/>
                <a:ea typeface="楷体_GB2312" pitchFamily="49" charset="-122"/>
              </a:rPr>
              <a:t>表长：</a:t>
            </a:r>
            <a:r>
              <a:rPr lang="en-US" altLang="zh-CN" sz="2800">
                <a:solidFill>
                  <a:schemeClr val="tx1"/>
                </a:solidFill>
                <a:latin typeface="Times New Roman" pitchFamily="18" charset="0"/>
                <a:ea typeface="楷体_GB2312" pitchFamily="49" charset="-122"/>
              </a:rPr>
              <a:t>2</a:t>
            </a:r>
          </a:p>
          <a:p>
            <a:pPr eaLnBrk="1" hangingPunct="1">
              <a:lnSpc>
                <a:spcPct val="100000"/>
              </a:lnSpc>
              <a:spcBef>
                <a:spcPct val="0"/>
              </a:spcBef>
              <a:buClrTx/>
              <a:buFontTx/>
              <a:buNone/>
            </a:pPr>
            <a:r>
              <a:rPr lang="zh-CN" altLang="en-US" sz="2800">
                <a:latin typeface="Times New Roman" pitchFamily="18" charset="0"/>
                <a:ea typeface="楷体_GB2312" pitchFamily="49" charset="-122"/>
              </a:rPr>
              <a:t>深度：</a:t>
            </a:r>
            <a:r>
              <a:rPr lang="zh-CN" altLang="en-US" sz="2800">
                <a:solidFill>
                  <a:schemeClr val="tx1"/>
                </a:solidFill>
                <a:effectLst>
                  <a:outerShdw blurRad="38100" dist="38100" dir="2700000" algn="tl">
                    <a:srgbClr val="000000"/>
                  </a:outerShdw>
                </a:effectLst>
                <a:latin typeface="Times New Roman" pitchFamily="18" charset="0"/>
                <a:ea typeface="楷体_GB2312" pitchFamily="49" charset="-122"/>
              </a:rPr>
              <a:t>∞</a:t>
            </a:r>
          </a:p>
        </p:txBody>
      </p:sp>
      <p:sp>
        <p:nvSpPr>
          <p:cNvPr id="1526838" name="Rectangle 54"/>
          <p:cNvSpPr>
            <a:spLocks noChangeArrowheads="1"/>
          </p:cNvSpPr>
          <p:nvPr/>
        </p:nvSpPr>
        <p:spPr bwMode="auto">
          <a:xfrm>
            <a:off x="431800" y="5527675"/>
            <a:ext cx="3689350" cy="1006475"/>
          </a:xfrm>
          <a:prstGeom prst="rect">
            <a:avLst/>
          </a:prstGeom>
          <a:noFill/>
          <a:ln w="9525">
            <a:noFill/>
            <a:miter lim="800000"/>
            <a:headEnd/>
            <a:tailEnd/>
          </a:ln>
          <a:effectLst/>
        </p:spPr>
        <p:txBody>
          <a:bodyPr>
            <a:spAutoFit/>
          </a:bodyPr>
          <a:lstStyle/>
          <a:p>
            <a:pPr eaLnBrk="1" hangingPunct="1">
              <a:lnSpc>
                <a:spcPct val="100000"/>
              </a:lnSpc>
              <a:spcBef>
                <a:spcPct val="0"/>
              </a:spcBef>
              <a:buClrTx/>
              <a:buFontTx/>
              <a:buNone/>
            </a:pPr>
            <a:r>
              <a:rPr lang="zh-CN" altLang="en-US" sz="2800">
                <a:latin typeface="Times New Roman" pitchFamily="18" charset="0"/>
                <a:ea typeface="楷体_GB2312" pitchFamily="49" charset="-122"/>
              </a:rPr>
              <a:t>深度＝括号的重数</a:t>
            </a:r>
          </a:p>
          <a:p>
            <a:pPr eaLnBrk="1" hangingPunct="1">
              <a:lnSpc>
                <a:spcPct val="100000"/>
              </a:lnSpc>
              <a:spcBef>
                <a:spcPct val="0"/>
              </a:spcBef>
              <a:buClrTx/>
              <a:buFontTx/>
              <a:buNone/>
            </a:pPr>
            <a:r>
              <a:rPr lang="zh-CN" altLang="en-US" sz="2800">
                <a:latin typeface="Times New Roman" pitchFamily="18" charset="0"/>
                <a:ea typeface="楷体_GB2312" pitchFamily="49" charset="-122"/>
              </a:rPr>
              <a:t>        ＝ </a:t>
            </a:r>
            <a:r>
              <a:rPr lang="zh-CN" altLang="en-US"/>
              <a:t>○</a:t>
            </a:r>
            <a:r>
              <a:rPr lang="zh-CN" altLang="en-US" sz="2800">
                <a:latin typeface="Times New Roman" pitchFamily="18" charset="0"/>
                <a:ea typeface="楷体_GB2312" pitchFamily="49" charset="-122"/>
              </a:rPr>
              <a:t> 结点的层数</a:t>
            </a:r>
          </a:p>
        </p:txBody>
      </p:sp>
      <p:sp>
        <p:nvSpPr>
          <p:cNvPr id="1526840" name="Oval 56"/>
          <p:cNvSpPr>
            <a:spLocks noChangeArrowheads="1"/>
          </p:cNvSpPr>
          <p:nvPr/>
        </p:nvSpPr>
        <p:spPr bwMode="auto">
          <a:xfrm>
            <a:off x="3352800" y="3292475"/>
            <a:ext cx="319088" cy="355600"/>
          </a:xfrm>
          <a:prstGeom prst="ellipse">
            <a:avLst/>
          </a:prstGeom>
          <a:noFill/>
          <a:ln w="38100">
            <a:solidFill>
              <a:srgbClr val="FFFF00"/>
            </a:solidFill>
            <a:round/>
            <a:headEnd/>
            <a:tailEnd/>
          </a:ln>
          <a:effectLst/>
        </p:spPr>
        <p:txBody>
          <a:bodyPr wrap="none" anchor="ctr"/>
          <a:lstStyle/>
          <a:p>
            <a:endParaRPr lang="zh-CN" altLang="en-US"/>
          </a:p>
        </p:txBody>
      </p:sp>
      <p:sp>
        <p:nvSpPr>
          <p:cNvPr id="1526841" name="Oval 57"/>
          <p:cNvSpPr>
            <a:spLocks noChangeArrowheads="1"/>
          </p:cNvSpPr>
          <p:nvPr/>
        </p:nvSpPr>
        <p:spPr bwMode="auto">
          <a:xfrm>
            <a:off x="2092325" y="3287713"/>
            <a:ext cx="319088" cy="355600"/>
          </a:xfrm>
          <a:prstGeom prst="ellipse">
            <a:avLst/>
          </a:prstGeom>
          <a:noFill/>
          <a:ln w="38100">
            <a:solidFill>
              <a:srgbClr val="FFFF00"/>
            </a:solidFill>
            <a:round/>
            <a:headEnd/>
            <a:tailEnd/>
          </a:ln>
          <a:effectLst/>
        </p:spPr>
        <p:txBody>
          <a:bodyPr wrap="none" anchor="ctr"/>
          <a:lstStyle/>
          <a:p>
            <a:endParaRPr lang="zh-CN" altLang="en-US"/>
          </a:p>
        </p:txBody>
      </p:sp>
      <p:sp>
        <p:nvSpPr>
          <p:cNvPr id="1526842" name="Oval 58"/>
          <p:cNvSpPr>
            <a:spLocks noChangeArrowheads="1"/>
          </p:cNvSpPr>
          <p:nvPr/>
        </p:nvSpPr>
        <p:spPr bwMode="auto">
          <a:xfrm>
            <a:off x="1062038" y="3287713"/>
            <a:ext cx="319087" cy="355600"/>
          </a:xfrm>
          <a:prstGeom prst="ellipse">
            <a:avLst/>
          </a:prstGeom>
          <a:noFill/>
          <a:ln w="38100">
            <a:solidFill>
              <a:srgbClr val="FFFF00"/>
            </a:solidFill>
            <a:round/>
            <a:headEnd/>
            <a:tailEnd/>
          </a:ln>
          <a:effectLst/>
        </p:spPr>
        <p:txBody>
          <a:bodyPr wrap="none" anchor="ctr"/>
          <a:lstStyle/>
          <a:p>
            <a:endParaRPr lang="zh-CN" altLang="en-US"/>
          </a:p>
        </p:txBody>
      </p:sp>
      <p:sp>
        <p:nvSpPr>
          <p:cNvPr id="1526844" name="Oval 60"/>
          <p:cNvSpPr>
            <a:spLocks noChangeArrowheads="1"/>
          </p:cNvSpPr>
          <p:nvPr/>
        </p:nvSpPr>
        <p:spPr bwMode="auto">
          <a:xfrm>
            <a:off x="3983038" y="4052888"/>
            <a:ext cx="319087" cy="355600"/>
          </a:xfrm>
          <a:prstGeom prst="ellipse">
            <a:avLst/>
          </a:prstGeom>
          <a:noFill/>
          <a:ln w="38100">
            <a:solidFill>
              <a:srgbClr val="FFFF00"/>
            </a:solidFill>
            <a:round/>
            <a:headEnd/>
            <a:tailEnd/>
          </a:ln>
          <a:effectLst/>
        </p:spPr>
        <p:txBody>
          <a:bodyPr wrap="none" anchor="ctr"/>
          <a:lstStyle/>
          <a:p>
            <a:endParaRPr lang="zh-CN" altLang="en-US"/>
          </a:p>
        </p:txBody>
      </p:sp>
      <p:sp>
        <p:nvSpPr>
          <p:cNvPr id="1526845" name="Text Box 61"/>
          <p:cNvSpPr txBox="1">
            <a:spLocks noChangeArrowheads="1"/>
          </p:cNvSpPr>
          <p:nvPr/>
        </p:nvSpPr>
        <p:spPr bwMode="auto">
          <a:xfrm>
            <a:off x="6305550" y="1162050"/>
            <a:ext cx="2520950" cy="946150"/>
          </a:xfrm>
          <a:prstGeom prst="rect">
            <a:avLst/>
          </a:prstGeom>
          <a:noFill/>
          <a:ln w="9525" algn="ctr">
            <a:noFill/>
            <a:miter lim="800000"/>
            <a:headEnd/>
            <a:tailEnd/>
          </a:ln>
          <a:effectLst/>
        </p:spPr>
        <p:txBody>
          <a:bodyPr lIns="92075" tIns="46038" rIns="92075" bIns="46038">
            <a:spAutoFit/>
          </a:bodyPr>
          <a:lstStyle/>
          <a:p>
            <a:pPr>
              <a:lnSpc>
                <a:spcPct val="100000"/>
              </a:lnSpc>
              <a:spcBef>
                <a:spcPct val="0"/>
              </a:spcBef>
              <a:buFont typeface="Wingdings" pitchFamily="2" charset="2"/>
              <a:buNone/>
            </a:pPr>
            <a:r>
              <a:rPr lang="zh-CN" altLang="en-US" sz="2800" dirty="0">
                <a:solidFill>
                  <a:schemeClr val="tx1"/>
                </a:solidFill>
              </a:rPr>
              <a:t>用</a:t>
            </a:r>
            <a:r>
              <a:rPr lang="zh-CN" altLang="en-US" sz="2800" dirty="0"/>
              <a:t>○</a:t>
            </a:r>
            <a:r>
              <a:rPr lang="zh-CN" altLang="en-US" sz="2800" dirty="0">
                <a:solidFill>
                  <a:schemeClr val="tx1"/>
                </a:solidFill>
              </a:rPr>
              <a:t>表示子表</a:t>
            </a:r>
          </a:p>
          <a:p>
            <a:pPr>
              <a:lnSpc>
                <a:spcPct val="100000"/>
              </a:lnSpc>
              <a:spcBef>
                <a:spcPct val="0"/>
              </a:spcBef>
              <a:buFont typeface="Wingdings" pitchFamily="2" charset="2"/>
              <a:buNone/>
            </a:pPr>
            <a:r>
              <a:rPr lang="zh-CN" altLang="en-US" sz="2800" dirty="0">
                <a:solidFill>
                  <a:schemeClr val="tx1"/>
                </a:solidFill>
              </a:rPr>
              <a:t>用</a:t>
            </a:r>
            <a:r>
              <a:rPr lang="zh-CN" altLang="en-US" sz="2800" dirty="0"/>
              <a:t>□</a:t>
            </a:r>
            <a:r>
              <a:rPr lang="zh-CN" altLang="en-US" sz="2800" dirty="0">
                <a:solidFill>
                  <a:schemeClr val="tx1"/>
                </a:solidFill>
              </a:rPr>
              <a:t>表示原子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6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268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267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268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268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268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268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2679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526842"/>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52679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268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267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268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2680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268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2679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268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268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2680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268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5268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268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268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5268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5268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5268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526835">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26835">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526838">
                                            <p:txEl>
                                              <p:pRg st="0" end="0"/>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526838">
                                            <p:txEl>
                                              <p:pRg st="1" end="1"/>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52682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52682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2682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52683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52682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152683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152682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526832"/>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52682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4" fill="hold" grpId="0" nodeType="clickEffect">
                                  <p:stCondLst>
                                    <p:cond delay="0"/>
                                  </p:stCondLst>
                                  <p:childTnLst>
                                    <p:set>
                                      <p:cBhvr>
                                        <p:cTn id="140" dur="1" fill="hold">
                                          <p:stCondLst>
                                            <p:cond delay="0"/>
                                          </p:stCondLst>
                                        </p:cTn>
                                        <p:tgtEl>
                                          <p:spTgt spid="1526834"/>
                                        </p:tgtEl>
                                        <p:attrNameLst>
                                          <p:attrName>style.visibility</p:attrName>
                                        </p:attrNameLst>
                                      </p:cBhvr>
                                      <p:to>
                                        <p:strVal val="visible"/>
                                      </p:to>
                                    </p:set>
                                    <p:animEffect transition="in" filter="wipe(down)">
                                      <p:cBhvr>
                                        <p:cTn id="141" dur="500"/>
                                        <p:tgtEl>
                                          <p:spTgt spid="1526834"/>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526836">
                                            <p:txEl>
                                              <p:pRg st="0" end="0"/>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5268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95" grpId="0"/>
      <p:bldP spid="1526795" grpId="1"/>
      <p:bldP spid="1526796" grpId="0"/>
      <p:bldP spid="1526797" grpId="0"/>
      <p:bldP spid="1526798" grpId="0"/>
      <p:bldP spid="1526800" grpId="0" animBg="1"/>
      <p:bldP spid="1526802" grpId="0" animBg="1"/>
      <p:bldP spid="1526803" grpId="0" animBg="1"/>
      <p:bldP spid="1526807" grpId="0" animBg="1"/>
      <p:bldP spid="1526808" grpId="0" animBg="1"/>
      <p:bldP spid="1526809" grpId="0" animBg="1"/>
      <p:bldP spid="1526810" grpId="0" animBg="1"/>
      <p:bldP spid="1526811" grpId="0" animBg="1"/>
      <p:bldP spid="1526812" grpId="0" animBg="1"/>
      <p:bldP spid="1526813" grpId="0" animBg="1"/>
      <p:bldP spid="1526814" grpId="0" animBg="1"/>
      <p:bldP spid="1526815" grpId="0" animBg="1"/>
      <p:bldP spid="1526816" grpId="0" animBg="1"/>
      <p:bldP spid="1526817" grpId="0" animBg="1"/>
      <p:bldP spid="1526818" grpId="0" animBg="1"/>
      <p:bldP spid="1526820" grpId="0"/>
      <p:bldP spid="1526823" grpId="0" autoUpdateAnimBg="0"/>
      <p:bldP spid="1526825" grpId="0"/>
      <p:bldP spid="1526826" grpId="0" animBg="1"/>
      <p:bldP spid="1526827" grpId="0" animBg="1"/>
      <p:bldP spid="1526828" grpId="0" animBg="1"/>
      <p:bldP spid="1526829" grpId="0" animBg="1"/>
      <p:bldP spid="1526830" grpId="0" animBg="1"/>
      <p:bldP spid="1526831" grpId="0" animBg="1"/>
      <p:bldP spid="1526832" grpId="0" animBg="1"/>
      <p:bldP spid="1526834" grpId="0" animBg="1"/>
      <p:bldP spid="1526835" grpId="0" build="p"/>
      <p:bldP spid="1526836" grpId="0" build="p"/>
      <p:bldP spid="1526838" grpId="0" build="p"/>
      <p:bldP spid="1526840" grpId="0" animBg="1"/>
      <p:bldP spid="1526841" grpId="0" animBg="1"/>
      <p:bldP spid="1526842" grpId="0" animBg="1"/>
      <p:bldP spid="1526842" grpId="1" animBg="1"/>
      <p:bldP spid="152684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p:txBody>
          <a:bodyPr/>
          <a:lstStyle/>
          <a:p>
            <a:r>
              <a:rPr lang="zh-CN" altLang="en-US"/>
              <a:t>第 </a:t>
            </a:r>
            <a:fld id="{597C2D6F-B4D4-43C4-8456-8A1574E7C335}" type="slidenum">
              <a:rPr lang="zh-CN" altLang="en-US" b="1">
                <a:solidFill>
                  <a:srgbClr val="66CCFF"/>
                </a:solidFill>
              </a:rPr>
              <a:pPr/>
              <a:t>82</a:t>
            </a:fld>
            <a:r>
              <a:rPr lang="en-US" altLang="zh-CN" b="1"/>
              <a:t> </a:t>
            </a:r>
            <a:r>
              <a:rPr lang="zh-CN" altLang="en-US"/>
              <a:t>页</a:t>
            </a:r>
            <a:endParaRPr lang="zh-CN" altLang="en-US" sz="1800">
              <a:latin typeface="Arial" charset="0"/>
            </a:endParaRPr>
          </a:p>
        </p:txBody>
      </p:sp>
      <p:sp>
        <p:nvSpPr>
          <p:cNvPr id="1393666" name="Text Box 2"/>
          <p:cNvSpPr txBox="1">
            <a:spLocks noChangeArrowheads="1"/>
          </p:cNvSpPr>
          <p:nvPr/>
        </p:nvSpPr>
        <p:spPr bwMode="auto">
          <a:xfrm>
            <a:off x="225425" y="773113"/>
            <a:ext cx="8712200" cy="2238375"/>
          </a:xfrm>
          <a:prstGeom prst="rect">
            <a:avLst/>
          </a:prstGeom>
          <a:noFill/>
          <a:ln w="12700" cap="rnd">
            <a:noFill/>
            <a:miter lim="800000"/>
            <a:headEnd/>
            <a:tailEnd/>
          </a:ln>
          <a:effectLst/>
        </p:spPr>
        <p:txBody>
          <a:bodyPr>
            <a:spAutoFit/>
          </a:bodyPr>
          <a:lstStyle/>
          <a:p>
            <a:pPr marL="174625" indent="-174625">
              <a:lnSpc>
                <a:spcPct val="110000"/>
              </a:lnSpc>
              <a:spcBef>
                <a:spcPct val="0"/>
              </a:spcBef>
              <a:buFont typeface="Wingdings" pitchFamily="2" charset="2"/>
              <a:buNone/>
            </a:pPr>
            <a:r>
              <a:rPr lang="zh-CN" altLang="en-US">
                <a:solidFill>
                  <a:schemeClr val="tx1"/>
                </a:solidFill>
              </a:rPr>
              <a:t>	    任何一个非空广义表 </a:t>
            </a:r>
            <a:r>
              <a:rPr lang="en-US" altLang="zh-CN">
                <a:solidFill>
                  <a:schemeClr val="tx1"/>
                </a:solidFill>
              </a:rPr>
              <a:t>LS = ( </a:t>
            </a:r>
            <a:r>
              <a:rPr lang="en-US" altLang="zh-CN">
                <a:solidFill>
                  <a:schemeClr val="tx1"/>
                </a:solidFill>
                <a:sym typeface="Symbol" pitchFamily="18" charset="2"/>
              </a:rPr>
              <a:t></a:t>
            </a:r>
            <a:r>
              <a:rPr lang="en-US" altLang="zh-CN">
                <a:solidFill>
                  <a:schemeClr val="tx1"/>
                </a:solidFill>
              </a:rPr>
              <a:t>1, </a:t>
            </a:r>
            <a:r>
              <a:rPr lang="en-US" altLang="zh-CN">
                <a:solidFill>
                  <a:schemeClr val="tx1"/>
                </a:solidFill>
                <a:sym typeface="Symbol" pitchFamily="18" charset="2"/>
              </a:rPr>
              <a:t></a:t>
            </a:r>
            <a:r>
              <a:rPr lang="en-US" altLang="zh-CN">
                <a:solidFill>
                  <a:schemeClr val="tx1"/>
                </a:solidFill>
              </a:rPr>
              <a:t>2, …, </a:t>
            </a:r>
            <a:r>
              <a:rPr lang="en-US" altLang="zh-CN">
                <a:solidFill>
                  <a:schemeClr val="tx1"/>
                </a:solidFill>
                <a:sym typeface="Symbol" pitchFamily="18" charset="2"/>
              </a:rPr>
              <a:t></a:t>
            </a:r>
            <a:r>
              <a:rPr lang="en-US" altLang="zh-CN">
                <a:solidFill>
                  <a:schemeClr val="tx1"/>
                </a:solidFill>
              </a:rPr>
              <a:t>n) </a:t>
            </a:r>
            <a:r>
              <a:rPr lang="zh-CN" altLang="en-US">
                <a:solidFill>
                  <a:schemeClr val="tx1"/>
                </a:solidFill>
              </a:rPr>
              <a:t>均可分解为</a:t>
            </a:r>
          </a:p>
          <a:p>
            <a:pPr marL="174625" indent="-174625">
              <a:lnSpc>
                <a:spcPct val="110000"/>
              </a:lnSpc>
              <a:spcBef>
                <a:spcPct val="0"/>
              </a:spcBef>
              <a:buFont typeface="Wingdings" pitchFamily="2" charset="2"/>
              <a:buNone/>
            </a:pPr>
            <a:r>
              <a:rPr lang="zh-CN" altLang="en-US">
                <a:solidFill>
                  <a:schemeClr val="tx1"/>
                </a:solidFill>
              </a:rPr>
              <a:t>      </a:t>
            </a:r>
            <a:r>
              <a:rPr lang="zh-CN" altLang="en-US"/>
              <a:t>表头</a:t>
            </a:r>
            <a:r>
              <a:rPr lang="zh-CN" altLang="en-US">
                <a:solidFill>
                  <a:schemeClr val="tx1"/>
                </a:solidFill>
              </a:rPr>
              <a:t>  </a:t>
            </a:r>
            <a:r>
              <a:rPr lang="en-US" altLang="zh-CN">
                <a:solidFill>
                  <a:schemeClr val="tx1"/>
                </a:solidFill>
              </a:rPr>
              <a:t>Head(LS) = </a:t>
            </a:r>
            <a:r>
              <a:rPr lang="en-US" altLang="zh-CN">
                <a:solidFill>
                  <a:schemeClr val="tx1"/>
                </a:solidFill>
                <a:sym typeface="Symbol" pitchFamily="18" charset="2"/>
              </a:rPr>
              <a:t></a:t>
            </a:r>
            <a:r>
              <a:rPr lang="en-US" altLang="zh-CN">
                <a:solidFill>
                  <a:schemeClr val="tx1"/>
                </a:solidFill>
              </a:rPr>
              <a:t>1   </a:t>
            </a:r>
            <a:r>
              <a:rPr lang="zh-CN" altLang="en-US">
                <a:solidFill>
                  <a:schemeClr val="tx1"/>
                </a:solidFill>
              </a:rPr>
              <a:t>和</a:t>
            </a:r>
          </a:p>
          <a:p>
            <a:pPr marL="174625" indent="-174625">
              <a:lnSpc>
                <a:spcPct val="110000"/>
              </a:lnSpc>
              <a:spcBef>
                <a:spcPct val="0"/>
              </a:spcBef>
              <a:buFont typeface="Wingdings" pitchFamily="2" charset="2"/>
              <a:buNone/>
            </a:pPr>
            <a:r>
              <a:rPr lang="zh-CN" altLang="en-US">
                <a:solidFill>
                  <a:schemeClr val="tx1"/>
                </a:solidFill>
              </a:rPr>
              <a:t>      </a:t>
            </a:r>
            <a:r>
              <a:rPr lang="zh-CN" altLang="en-US"/>
              <a:t>表尾</a:t>
            </a:r>
            <a:r>
              <a:rPr lang="zh-CN" altLang="en-US">
                <a:solidFill>
                  <a:schemeClr val="tx1"/>
                </a:solidFill>
              </a:rPr>
              <a:t>  </a:t>
            </a:r>
            <a:r>
              <a:rPr lang="en-US" altLang="zh-CN">
                <a:solidFill>
                  <a:schemeClr val="tx1"/>
                </a:solidFill>
              </a:rPr>
              <a:t>Tail(LS) = ( </a:t>
            </a:r>
            <a:r>
              <a:rPr lang="en-US" altLang="zh-CN">
                <a:solidFill>
                  <a:schemeClr val="tx1"/>
                </a:solidFill>
                <a:sym typeface="Symbol" pitchFamily="18" charset="2"/>
              </a:rPr>
              <a:t></a:t>
            </a:r>
            <a:r>
              <a:rPr lang="en-US" altLang="zh-CN">
                <a:solidFill>
                  <a:schemeClr val="tx1"/>
                </a:solidFill>
              </a:rPr>
              <a:t>2, …, </a:t>
            </a:r>
            <a:r>
              <a:rPr lang="en-US" altLang="zh-CN">
                <a:solidFill>
                  <a:schemeClr val="tx1"/>
                </a:solidFill>
                <a:sym typeface="Symbol" pitchFamily="18" charset="2"/>
              </a:rPr>
              <a:t></a:t>
            </a:r>
            <a:r>
              <a:rPr lang="en-US" altLang="zh-CN">
                <a:solidFill>
                  <a:schemeClr val="tx1"/>
                </a:solidFill>
              </a:rPr>
              <a:t>n )     </a:t>
            </a:r>
            <a:r>
              <a:rPr lang="zh-CN" altLang="en-US">
                <a:solidFill>
                  <a:schemeClr val="tx1"/>
                </a:solidFill>
              </a:rPr>
              <a:t>两部分。</a:t>
            </a:r>
          </a:p>
        </p:txBody>
      </p:sp>
      <p:sp>
        <p:nvSpPr>
          <p:cNvPr id="1393667" name="Rectangle 3"/>
          <p:cNvSpPr>
            <a:spLocks noGrp="1" noChangeArrowheads="1"/>
          </p:cNvSpPr>
          <p:nvPr>
            <p:ph type="title" idx="4294967295"/>
          </p:nvPr>
        </p:nvSpPr>
        <p:spPr/>
        <p:txBody>
          <a:bodyPr/>
          <a:lstStyle/>
          <a:p>
            <a:r>
              <a:rPr lang="zh-CN" altLang="en-US" i="0" dirty="0" smtClean="0">
                <a:solidFill>
                  <a:srgbClr val="FFFF66"/>
                </a:solidFill>
                <a:latin typeface="Times New Roman" pitchFamily="18" charset="0"/>
              </a:rPr>
              <a:t>广义</a:t>
            </a:r>
            <a:r>
              <a:rPr lang="zh-CN" altLang="en-US" i="0" dirty="0">
                <a:solidFill>
                  <a:srgbClr val="FFFF66"/>
                </a:solidFill>
                <a:latin typeface="Times New Roman" pitchFamily="18" charset="0"/>
              </a:rPr>
              <a:t>表</a:t>
            </a:r>
            <a:r>
              <a:rPr lang="zh-CN" altLang="en-US" i="0" dirty="0" smtClean="0">
                <a:solidFill>
                  <a:srgbClr val="FFFF66"/>
                </a:solidFill>
                <a:latin typeface="Times New Roman" pitchFamily="18" charset="0"/>
              </a:rPr>
              <a:t>的</a:t>
            </a:r>
            <a:r>
              <a:rPr lang="zh-CN" altLang="en-US" i="0" dirty="0" smtClean="0"/>
              <a:t>结构特点</a:t>
            </a:r>
            <a:endParaRPr lang="en-US" altLang="zh-CN" i="0" dirty="0">
              <a:solidFill>
                <a:srgbClr val="FFFF66"/>
              </a:solidFill>
              <a:latin typeface="Times New Roman" pitchFamily="18" charset="0"/>
            </a:endParaRPr>
          </a:p>
        </p:txBody>
      </p:sp>
      <p:sp>
        <p:nvSpPr>
          <p:cNvPr id="1393669" name="Text Box 5"/>
          <p:cNvSpPr txBox="1">
            <a:spLocks noChangeArrowheads="1"/>
          </p:cNvSpPr>
          <p:nvPr/>
        </p:nvSpPr>
        <p:spPr bwMode="auto">
          <a:xfrm>
            <a:off x="339725" y="3028950"/>
            <a:ext cx="6959600" cy="579438"/>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zh-CN" altLang="en-US">
                <a:latin typeface="Times New Roman" pitchFamily="18" charset="0"/>
                <a:ea typeface="楷体_GB2312" pitchFamily="49" charset="-122"/>
              </a:rPr>
              <a:t>例如：</a:t>
            </a:r>
            <a:r>
              <a:rPr lang="en-US" altLang="zh-CN">
                <a:solidFill>
                  <a:schemeClr val="tx1"/>
                </a:solidFill>
                <a:latin typeface="Times New Roman" pitchFamily="18" charset="0"/>
                <a:ea typeface="楷体_GB2312" pitchFamily="49" charset="-122"/>
              </a:rPr>
              <a:t>D = ( E, F ) =  ( </a:t>
            </a:r>
            <a:r>
              <a:rPr lang="en-US" altLang="zh-CN">
                <a:solidFill>
                  <a:srgbClr val="00FFFF"/>
                </a:solidFill>
                <a:latin typeface="Times New Roman" pitchFamily="18" charset="0"/>
                <a:ea typeface="楷体_GB2312" pitchFamily="49" charset="-122"/>
              </a:rPr>
              <a:t>( a, ( b, c ) )</a:t>
            </a:r>
            <a:r>
              <a:rPr lang="zh-CN" altLang="en-US">
                <a:solidFill>
                  <a:schemeClr val="tx1"/>
                </a:solidFill>
                <a:latin typeface="Times New Roman" pitchFamily="18" charset="0"/>
                <a:ea typeface="楷体_GB2312" pitchFamily="49" charset="-122"/>
              </a:rPr>
              <a:t>，</a:t>
            </a:r>
            <a:r>
              <a:rPr lang="en-US" altLang="zh-CN">
                <a:solidFill>
                  <a:schemeClr val="tx1"/>
                </a:solidFill>
                <a:latin typeface="Times New Roman" pitchFamily="18" charset="0"/>
                <a:ea typeface="楷体_GB2312" pitchFamily="49" charset="-122"/>
              </a:rPr>
              <a:t>F )</a:t>
            </a:r>
          </a:p>
        </p:txBody>
      </p:sp>
      <p:sp>
        <p:nvSpPr>
          <p:cNvPr id="1393670" name="Text Box 6"/>
          <p:cNvSpPr txBox="1">
            <a:spLocks noChangeArrowheads="1"/>
          </p:cNvSpPr>
          <p:nvPr/>
        </p:nvSpPr>
        <p:spPr bwMode="auto">
          <a:xfrm>
            <a:off x="946150" y="3568700"/>
            <a:ext cx="5414303"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a:solidFill>
                  <a:schemeClr val="tx1"/>
                </a:solidFill>
                <a:latin typeface="Times New Roman" pitchFamily="18" charset="0"/>
                <a:ea typeface="楷体_GB2312" pitchFamily="49" charset="-122"/>
              </a:rPr>
              <a:t>Head( </a:t>
            </a:r>
            <a:r>
              <a:rPr lang="en-US" altLang="zh-CN" sz="2800">
                <a:latin typeface="Times New Roman" pitchFamily="18" charset="0"/>
                <a:ea typeface="楷体_GB2312" pitchFamily="49" charset="-122"/>
              </a:rPr>
              <a:t>D</a:t>
            </a:r>
            <a:r>
              <a:rPr lang="en-US" altLang="zh-CN" sz="2800">
                <a:solidFill>
                  <a:srgbClr val="0000FF"/>
                </a:solidFill>
                <a:latin typeface="Times New Roman" pitchFamily="18" charset="0"/>
                <a:ea typeface="楷体_GB2312" pitchFamily="49" charset="-122"/>
              </a:rPr>
              <a:t> </a:t>
            </a:r>
            <a:r>
              <a:rPr lang="en-US" altLang="zh-CN" sz="2800">
                <a:solidFill>
                  <a:schemeClr val="tx1"/>
                </a:solidFill>
                <a:latin typeface="Times New Roman" pitchFamily="18" charset="0"/>
                <a:ea typeface="楷体_GB2312" pitchFamily="49" charset="-122"/>
              </a:rPr>
              <a:t>) = </a:t>
            </a:r>
            <a:r>
              <a:rPr lang="en-US" altLang="zh-CN" sz="2800">
                <a:solidFill>
                  <a:srgbClr val="00FFFF"/>
                </a:solidFill>
                <a:latin typeface="Times New Roman" pitchFamily="18" charset="0"/>
                <a:ea typeface="楷体_GB2312" pitchFamily="49" charset="-122"/>
              </a:rPr>
              <a:t>  </a:t>
            </a:r>
            <a:r>
              <a:rPr lang="en-US" altLang="zh-CN" sz="2800">
                <a:solidFill>
                  <a:schemeClr val="tx1"/>
                </a:solidFill>
                <a:latin typeface="Times New Roman" pitchFamily="18" charset="0"/>
                <a:ea typeface="楷体_GB2312" pitchFamily="49" charset="-122"/>
              </a:rPr>
              <a:t>                 Tail( </a:t>
            </a:r>
            <a:r>
              <a:rPr lang="en-US" altLang="zh-CN" sz="2800">
                <a:latin typeface="Times New Roman" pitchFamily="18" charset="0"/>
                <a:ea typeface="楷体_GB2312" pitchFamily="49" charset="-122"/>
              </a:rPr>
              <a:t>D</a:t>
            </a:r>
            <a:r>
              <a:rPr lang="en-US" altLang="zh-CN" sz="2800">
                <a:solidFill>
                  <a:schemeClr val="tx1"/>
                </a:solidFill>
                <a:latin typeface="Times New Roman" pitchFamily="18" charset="0"/>
                <a:ea typeface="楷体_GB2312" pitchFamily="49" charset="-122"/>
              </a:rPr>
              <a:t> ) = </a:t>
            </a:r>
            <a:endParaRPr lang="en-US" altLang="zh-CN" sz="2800">
              <a:solidFill>
                <a:srgbClr val="00FFFF"/>
              </a:solidFill>
              <a:latin typeface="Times New Roman" pitchFamily="18" charset="0"/>
              <a:ea typeface="楷体_GB2312" pitchFamily="49" charset="-122"/>
            </a:endParaRPr>
          </a:p>
        </p:txBody>
      </p:sp>
      <p:sp>
        <p:nvSpPr>
          <p:cNvPr id="1393671" name="Text Box 7"/>
          <p:cNvSpPr txBox="1">
            <a:spLocks noChangeArrowheads="1"/>
          </p:cNvSpPr>
          <p:nvPr/>
        </p:nvSpPr>
        <p:spPr bwMode="auto">
          <a:xfrm>
            <a:off x="936625" y="3968750"/>
            <a:ext cx="5372625"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dirty="0">
                <a:solidFill>
                  <a:schemeClr val="tx1"/>
                </a:solidFill>
                <a:latin typeface="Times New Roman" pitchFamily="18" charset="0"/>
                <a:ea typeface="楷体_GB2312" pitchFamily="49" charset="-122"/>
              </a:rPr>
              <a:t>Head(</a:t>
            </a:r>
            <a:r>
              <a:rPr lang="en-US" altLang="zh-CN" sz="2800" dirty="0">
                <a:solidFill>
                  <a:srgbClr val="0000FF"/>
                </a:solidFill>
                <a:latin typeface="Times New Roman" pitchFamily="18" charset="0"/>
                <a:ea typeface="楷体_GB2312" pitchFamily="49" charset="-122"/>
              </a:rPr>
              <a:t> </a:t>
            </a:r>
            <a:r>
              <a:rPr lang="en-US" altLang="zh-CN" sz="2800" dirty="0">
                <a:solidFill>
                  <a:srgbClr val="00FFFF"/>
                </a:solidFill>
                <a:latin typeface="Times New Roman" pitchFamily="18" charset="0"/>
                <a:ea typeface="楷体_GB2312" pitchFamily="49" charset="-122"/>
              </a:rPr>
              <a:t>E</a:t>
            </a:r>
            <a:r>
              <a:rPr lang="en-US" altLang="zh-CN" sz="2800" dirty="0">
                <a:solidFill>
                  <a:srgbClr val="0000FF"/>
                </a:solidFill>
                <a:latin typeface="Times New Roman" pitchFamily="18" charset="0"/>
                <a:ea typeface="楷体_GB2312" pitchFamily="49" charset="-122"/>
              </a:rPr>
              <a:t> </a:t>
            </a:r>
            <a:r>
              <a:rPr lang="en-US" altLang="zh-CN" sz="2800" dirty="0">
                <a:solidFill>
                  <a:schemeClr val="tx1"/>
                </a:solidFill>
                <a:latin typeface="Times New Roman" pitchFamily="18" charset="0"/>
                <a:ea typeface="楷体_GB2312" pitchFamily="49" charset="-122"/>
              </a:rPr>
              <a:t>) =                    Tail(</a:t>
            </a:r>
            <a:r>
              <a:rPr lang="en-US" altLang="zh-CN" sz="2800" dirty="0">
                <a:solidFill>
                  <a:srgbClr val="0000FF"/>
                </a:solidFill>
                <a:latin typeface="Times New Roman" pitchFamily="18" charset="0"/>
                <a:ea typeface="楷体_GB2312" pitchFamily="49" charset="-122"/>
              </a:rPr>
              <a:t> </a:t>
            </a:r>
            <a:r>
              <a:rPr lang="en-US" altLang="zh-CN" sz="2800" dirty="0">
                <a:solidFill>
                  <a:srgbClr val="00FFFF"/>
                </a:solidFill>
                <a:latin typeface="Times New Roman" pitchFamily="18" charset="0"/>
                <a:ea typeface="楷体_GB2312" pitchFamily="49" charset="-122"/>
              </a:rPr>
              <a:t>E</a:t>
            </a:r>
            <a:r>
              <a:rPr lang="en-US" altLang="zh-CN" sz="2800" dirty="0">
                <a:solidFill>
                  <a:schemeClr val="tx1"/>
                </a:solidFill>
                <a:latin typeface="Times New Roman" pitchFamily="18" charset="0"/>
                <a:ea typeface="楷体_GB2312" pitchFamily="49" charset="-122"/>
              </a:rPr>
              <a:t> ) = </a:t>
            </a:r>
            <a:endParaRPr lang="en-US" altLang="zh-CN" sz="2800" dirty="0">
              <a:latin typeface="Times New Roman" pitchFamily="18" charset="0"/>
            </a:endParaRPr>
          </a:p>
        </p:txBody>
      </p:sp>
      <p:sp>
        <p:nvSpPr>
          <p:cNvPr id="1393672" name="Text Box 8"/>
          <p:cNvSpPr txBox="1">
            <a:spLocks noChangeArrowheads="1"/>
          </p:cNvSpPr>
          <p:nvPr/>
        </p:nvSpPr>
        <p:spPr bwMode="auto">
          <a:xfrm>
            <a:off x="928688" y="4413250"/>
            <a:ext cx="6582892" cy="954107"/>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dirty="0" smtClean="0">
                <a:solidFill>
                  <a:schemeClr val="tx1"/>
                </a:solidFill>
                <a:latin typeface="Times New Roman" pitchFamily="18" charset="0"/>
                <a:ea typeface="楷体_GB2312" pitchFamily="49" charset="-122"/>
              </a:rPr>
              <a:t>Head(</a:t>
            </a:r>
            <a:r>
              <a:rPr lang="en-US" altLang="zh-CN" sz="2800" dirty="0" smtClean="0">
                <a:solidFill>
                  <a:srgbClr val="0000FF"/>
                </a:solidFill>
                <a:latin typeface="Times New Roman" pitchFamily="18" charset="0"/>
                <a:ea typeface="楷体_GB2312" pitchFamily="49" charset="-122"/>
              </a:rPr>
              <a:t> </a:t>
            </a:r>
            <a:r>
              <a:rPr lang="en-US" altLang="zh-CN" sz="2800" dirty="0" smtClean="0">
                <a:solidFill>
                  <a:schemeClr val="tx1"/>
                </a:solidFill>
                <a:latin typeface="Times New Roman" pitchFamily="18" charset="0"/>
                <a:ea typeface="楷体_GB2312" pitchFamily="49" charset="-122"/>
              </a:rPr>
              <a:t>Tail</a:t>
            </a:r>
            <a:r>
              <a:rPr lang="en-US" altLang="zh-CN" sz="2800" dirty="0" smtClean="0">
                <a:latin typeface="Times New Roman" pitchFamily="18" charset="0"/>
                <a:ea typeface="楷体_GB2312" pitchFamily="49" charset="-122"/>
              </a:rPr>
              <a:t>(E)</a:t>
            </a:r>
            <a:r>
              <a:rPr lang="en-US" altLang="zh-CN" sz="2800" dirty="0" smtClean="0">
                <a:solidFill>
                  <a:schemeClr val="tx1"/>
                </a:solidFill>
                <a:latin typeface="Times New Roman" pitchFamily="18" charset="0"/>
                <a:ea typeface="楷体_GB2312" pitchFamily="49" charset="-122"/>
              </a:rPr>
              <a:t> )  = Head</a:t>
            </a:r>
            <a:r>
              <a:rPr lang="en-US" altLang="zh-CN" sz="2800" dirty="0">
                <a:solidFill>
                  <a:schemeClr val="tx1"/>
                </a:solidFill>
                <a:latin typeface="Times New Roman" pitchFamily="18" charset="0"/>
                <a:ea typeface="楷体_GB2312" pitchFamily="49" charset="-122"/>
              </a:rPr>
              <a:t>(</a:t>
            </a:r>
            <a:r>
              <a:rPr lang="en-US" altLang="zh-CN" sz="2800" dirty="0">
                <a:solidFill>
                  <a:srgbClr val="0000FF"/>
                </a:solidFill>
                <a:latin typeface="Times New Roman" pitchFamily="18" charset="0"/>
                <a:ea typeface="楷体_GB2312" pitchFamily="49" charset="-122"/>
              </a:rPr>
              <a:t> </a:t>
            </a:r>
            <a:r>
              <a:rPr lang="en-US" altLang="zh-CN" sz="2800" dirty="0">
                <a:latin typeface="Times New Roman" pitchFamily="18" charset="0"/>
                <a:ea typeface="楷体_GB2312" pitchFamily="49" charset="-122"/>
              </a:rPr>
              <a:t>((b, c))</a:t>
            </a:r>
            <a:r>
              <a:rPr lang="en-US" altLang="zh-CN" sz="2800" dirty="0">
                <a:solidFill>
                  <a:schemeClr val="tx1"/>
                </a:solidFill>
                <a:latin typeface="Times New Roman" pitchFamily="18" charset="0"/>
                <a:ea typeface="楷体_GB2312" pitchFamily="49" charset="-122"/>
              </a:rPr>
              <a:t> ) = </a:t>
            </a:r>
            <a:r>
              <a:rPr lang="en-US" altLang="zh-CN" sz="2800" dirty="0">
                <a:latin typeface="Times New Roman" pitchFamily="18" charset="0"/>
                <a:ea typeface="楷体_GB2312" pitchFamily="49" charset="-122"/>
              </a:rPr>
              <a:t>      </a:t>
            </a:r>
            <a:r>
              <a:rPr lang="en-US" altLang="zh-CN" sz="2800" dirty="0">
                <a:solidFill>
                  <a:schemeClr val="tx1"/>
                </a:solidFill>
                <a:latin typeface="Times New Roman" pitchFamily="18" charset="0"/>
                <a:ea typeface="楷体_GB2312" pitchFamily="49" charset="-122"/>
              </a:rPr>
              <a:t>     </a:t>
            </a:r>
            <a:endParaRPr lang="en-US" altLang="zh-CN" sz="2800" dirty="0" smtClean="0">
              <a:solidFill>
                <a:schemeClr val="tx1"/>
              </a:solidFill>
              <a:latin typeface="Times New Roman" pitchFamily="18" charset="0"/>
              <a:ea typeface="楷体_GB2312" pitchFamily="49" charset="-122"/>
            </a:endParaRPr>
          </a:p>
          <a:p>
            <a:pPr eaLnBrk="1" hangingPunct="1">
              <a:lnSpc>
                <a:spcPct val="100000"/>
              </a:lnSpc>
              <a:spcBef>
                <a:spcPct val="0"/>
              </a:spcBef>
              <a:buClrTx/>
              <a:buFontTx/>
              <a:buNone/>
            </a:pPr>
            <a:r>
              <a:rPr lang="en-US" altLang="zh-CN" sz="2800" dirty="0" smtClean="0">
                <a:solidFill>
                  <a:schemeClr val="tx1"/>
                </a:solidFill>
                <a:latin typeface="Times New Roman" pitchFamily="18" charset="0"/>
                <a:ea typeface="楷体_GB2312" pitchFamily="49" charset="-122"/>
              </a:rPr>
              <a:t>Tail(</a:t>
            </a:r>
            <a:r>
              <a:rPr lang="en-US" altLang="zh-CN" sz="2800" dirty="0" smtClean="0">
                <a:solidFill>
                  <a:srgbClr val="0000FF"/>
                </a:solidFill>
                <a:latin typeface="Times New Roman" pitchFamily="18" charset="0"/>
                <a:ea typeface="楷体_GB2312" pitchFamily="49" charset="-122"/>
              </a:rPr>
              <a:t> </a:t>
            </a:r>
            <a:r>
              <a:rPr lang="en-US" altLang="zh-CN" sz="2800" dirty="0" smtClean="0">
                <a:solidFill>
                  <a:schemeClr val="tx1"/>
                </a:solidFill>
                <a:latin typeface="Times New Roman" pitchFamily="18" charset="0"/>
                <a:ea typeface="楷体_GB2312" pitchFamily="49" charset="-122"/>
              </a:rPr>
              <a:t>Tail</a:t>
            </a:r>
            <a:r>
              <a:rPr lang="en-US" altLang="zh-CN" sz="2800" dirty="0" smtClean="0">
                <a:latin typeface="Times New Roman" pitchFamily="18" charset="0"/>
                <a:ea typeface="楷体_GB2312" pitchFamily="49" charset="-122"/>
              </a:rPr>
              <a:t>(E)</a:t>
            </a:r>
            <a:r>
              <a:rPr lang="en-US" altLang="zh-CN" sz="2800" dirty="0" smtClean="0">
                <a:solidFill>
                  <a:schemeClr val="tx1"/>
                </a:solidFill>
                <a:latin typeface="Times New Roman" pitchFamily="18" charset="0"/>
                <a:ea typeface="楷体_GB2312" pitchFamily="49" charset="-122"/>
              </a:rPr>
              <a:t> )  = Tail</a:t>
            </a:r>
            <a:r>
              <a:rPr lang="en-US" altLang="zh-CN" sz="2800" dirty="0">
                <a:solidFill>
                  <a:schemeClr val="tx1"/>
                </a:solidFill>
                <a:latin typeface="Times New Roman" pitchFamily="18" charset="0"/>
                <a:ea typeface="楷体_GB2312" pitchFamily="49" charset="-122"/>
              </a:rPr>
              <a:t>( </a:t>
            </a:r>
            <a:r>
              <a:rPr lang="en-US" altLang="zh-CN" sz="2800" dirty="0">
                <a:latin typeface="Times New Roman" pitchFamily="18" charset="0"/>
                <a:ea typeface="楷体_GB2312" pitchFamily="49" charset="-122"/>
              </a:rPr>
              <a:t>((b, c))</a:t>
            </a:r>
            <a:r>
              <a:rPr lang="en-US" altLang="zh-CN" sz="2800" dirty="0">
                <a:solidFill>
                  <a:schemeClr val="tx1"/>
                </a:solidFill>
                <a:latin typeface="Times New Roman" pitchFamily="18" charset="0"/>
                <a:ea typeface="楷体_GB2312" pitchFamily="49" charset="-122"/>
              </a:rPr>
              <a:t> ) = </a:t>
            </a:r>
            <a:endParaRPr lang="en-US" altLang="zh-CN" sz="2800" dirty="0">
              <a:latin typeface="Times New Roman" pitchFamily="18" charset="0"/>
              <a:ea typeface="楷体_GB2312" pitchFamily="49" charset="-122"/>
            </a:endParaRPr>
          </a:p>
        </p:txBody>
      </p:sp>
      <p:sp>
        <p:nvSpPr>
          <p:cNvPr id="1393673" name="Text Box 9"/>
          <p:cNvSpPr txBox="1">
            <a:spLocks noChangeArrowheads="1"/>
          </p:cNvSpPr>
          <p:nvPr/>
        </p:nvSpPr>
        <p:spPr bwMode="auto">
          <a:xfrm>
            <a:off x="927100" y="5324475"/>
            <a:ext cx="6004208"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dirty="0">
                <a:solidFill>
                  <a:schemeClr val="tx1"/>
                </a:solidFill>
                <a:latin typeface="Times New Roman" pitchFamily="18" charset="0"/>
                <a:ea typeface="楷体_GB2312" pitchFamily="49" charset="-122"/>
              </a:rPr>
              <a:t>Head(</a:t>
            </a:r>
            <a:r>
              <a:rPr lang="en-US" altLang="zh-CN" sz="2800" dirty="0">
                <a:solidFill>
                  <a:srgbClr val="0000FF"/>
                </a:solidFill>
                <a:latin typeface="Times New Roman" pitchFamily="18" charset="0"/>
                <a:ea typeface="楷体_GB2312" pitchFamily="49" charset="-122"/>
              </a:rPr>
              <a:t> </a:t>
            </a:r>
            <a:r>
              <a:rPr lang="en-US" altLang="zh-CN" sz="2800" dirty="0">
                <a:solidFill>
                  <a:srgbClr val="00FFFF"/>
                </a:solidFill>
                <a:latin typeface="Times New Roman" pitchFamily="18" charset="0"/>
                <a:ea typeface="楷体_GB2312" pitchFamily="49" charset="-122"/>
              </a:rPr>
              <a:t>(b, c)</a:t>
            </a:r>
            <a:r>
              <a:rPr lang="en-US" altLang="zh-CN" sz="2800" dirty="0">
                <a:solidFill>
                  <a:srgbClr val="0000FF"/>
                </a:solidFill>
                <a:latin typeface="Times New Roman" pitchFamily="18" charset="0"/>
                <a:ea typeface="楷体_GB2312" pitchFamily="49" charset="-122"/>
              </a:rPr>
              <a:t> </a:t>
            </a:r>
            <a:r>
              <a:rPr lang="en-US" altLang="zh-CN" sz="2800" dirty="0">
                <a:solidFill>
                  <a:schemeClr val="tx1"/>
                </a:solidFill>
                <a:latin typeface="Times New Roman" pitchFamily="18" charset="0"/>
                <a:ea typeface="楷体_GB2312" pitchFamily="49" charset="-122"/>
              </a:rPr>
              <a:t>) =</a:t>
            </a:r>
            <a:r>
              <a:rPr lang="en-US" altLang="zh-CN" sz="2800" dirty="0">
                <a:solidFill>
                  <a:srgbClr val="9933FF"/>
                </a:solidFill>
                <a:latin typeface="Times New Roman" pitchFamily="18" charset="0"/>
                <a:ea typeface="楷体_GB2312" pitchFamily="49" charset="-122"/>
              </a:rPr>
              <a:t> </a:t>
            </a:r>
            <a:r>
              <a:rPr lang="en-US" altLang="zh-CN" sz="2800" dirty="0">
                <a:solidFill>
                  <a:srgbClr val="00FFFF"/>
                </a:solidFill>
                <a:latin typeface="Times New Roman" pitchFamily="18" charset="0"/>
                <a:ea typeface="楷体_GB2312" pitchFamily="49" charset="-122"/>
              </a:rPr>
              <a:t>   </a:t>
            </a:r>
            <a:r>
              <a:rPr lang="en-US" altLang="zh-CN" sz="2800" dirty="0">
                <a:solidFill>
                  <a:schemeClr val="tx1"/>
                </a:solidFill>
                <a:latin typeface="Times New Roman" pitchFamily="18" charset="0"/>
                <a:ea typeface="楷体_GB2312" pitchFamily="49" charset="-122"/>
              </a:rPr>
              <a:t>           Tail( </a:t>
            </a:r>
            <a:r>
              <a:rPr lang="en-US" altLang="zh-CN" sz="2800" dirty="0">
                <a:solidFill>
                  <a:srgbClr val="00FFFF"/>
                </a:solidFill>
                <a:latin typeface="Times New Roman" pitchFamily="18" charset="0"/>
                <a:ea typeface="楷体_GB2312" pitchFamily="49" charset="-122"/>
              </a:rPr>
              <a:t>(b, c)</a:t>
            </a:r>
            <a:r>
              <a:rPr lang="en-US" altLang="zh-CN" sz="2800" dirty="0">
                <a:solidFill>
                  <a:schemeClr val="tx1"/>
                </a:solidFill>
                <a:latin typeface="Times New Roman" pitchFamily="18" charset="0"/>
                <a:ea typeface="楷体_GB2312" pitchFamily="49" charset="-122"/>
              </a:rPr>
              <a:t> ) = </a:t>
            </a:r>
            <a:endParaRPr lang="en-US" altLang="zh-CN" sz="2800" dirty="0">
              <a:solidFill>
                <a:srgbClr val="00FFFF"/>
              </a:solidFill>
              <a:latin typeface="Times New Roman" pitchFamily="18" charset="0"/>
            </a:endParaRPr>
          </a:p>
        </p:txBody>
      </p:sp>
      <p:sp>
        <p:nvSpPr>
          <p:cNvPr id="1393674" name="Text Box 10"/>
          <p:cNvSpPr txBox="1">
            <a:spLocks noChangeArrowheads="1"/>
          </p:cNvSpPr>
          <p:nvPr/>
        </p:nvSpPr>
        <p:spPr bwMode="auto">
          <a:xfrm>
            <a:off x="927100" y="5915025"/>
            <a:ext cx="5693225"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a:solidFill>
                  <a:schemeClr val="tx1"/>
                </a:solidFill>
                <a:latin typeface="Times New Roman" pitchFamily="18" charset="0"/>
                <a:ea typeface="楷体_GB2312" pitchFamily="49" charset="-122"/>
              </a:rPr>
              <a:t>Head( </a:t>
            </a:r>
            <a:r>
              <a:rPr lang="en-US" altLang="zh-CN" sz="2800">
                <a:latin typeface="Times New Roman" pitchFamily="18" charset="0"/>
                <a:ea typeface="楷体_GB2312" pitchFamily="49" charset="-122"/>
              </a:rPr>
              <a:t>( c )</a:t>
            </a:r>
            <a:r>
              <a:rPr lang="en-US" altLang="zh-CN" sz="2800">
                <a:solidFill>
                  <a:schemeClr val="tx1"/>
                </a:solidFill>
                <a:latin typeface="Times New Roman" pitchFamily="18" charset="0"/>
                <a:ea typeface="楷体_GB2312" pitchFamily="49" charset="-122"/>
              </a:rPr>
              <a:t> ) =</a:t>
            </a:r>
            <a:r>
              <a:rPr lang="en-US" altLang="zh-CN" sz="2800">
                <a:solidFill>
                  <a:srgbClr val="9933FF"/>
                </a:solidFill>
                <a:latin typeface="Times New Roman" pitchFamily="18" charset="0"/>
                <a:ea typeface="楷体_GB2312" pitchFamily="49" charset="-122"/>
              </a:rPr>
              <a:t>  </a:t>
            </a:r>
            <a:r>
              <a:rPr lang="en-US" altLang="zh-CN" sz="2800">
                <a:latin typeface="Times New Roman" pitchFamily="18" charset="0"/>
                <a:ea typeface="楷体_GB2312" pitchFamily="49" charset="-122"/>
              </a:rPr>
              <a:t> </a:t>
            </a:r>
            <a:r>
              <a:rPr lang="en-US" altLang="zh-CN" sz="2800">
                <a:solidFill>
                  <a:schemeClr val="tx1"/>
                </a:solidFill>
                <a:latin typeface="Times New Roman" pitchFamily="18" charset="0"/>
                <a:ea typeface="楷体_GB2312" pitchFamily="49" charset="-122"/>
              </a:rPr>
              <a:t>              Tail( </a:t>
            </a:r>
            <a:r>
              <a:rPr lang="en-US" altLang="zh-CN" sz="2800">
                <a:latin typeface="Times New Roman" pitchFamily="18" charset="0"/>
                <a:ea typeface="楷体_GB2312" pitchFamily="49" charset="-122"/>
              </a:rPr>
              <a:t>( c )</a:t>
            </a:r>
            <a:r>
              <a:rPr lang="en-US" altLang="zh-CN" sz="2800">
                <a:solidFill>
                  <a:schemeClr val="tx1"/>
                </a:solidFill>
                <a:latin typeface="Times New Roman" pitchFamily="18" charset="0"/>
                <a:ea typeface="楷体_GB2312" pitchFamily="49" charset="-122"/>
              </a:rPr>
              <a:t> ) =</a:t>
            </a:r>
            <a:endParaRPr lang="en-US" altLang="zh-CN" sz="2800">
              <a:latin typeface="Times New Roman" pitchFamily="18" charset="0"/>
              <a:ea typeface="楷体_GB2312" pitchFamily="49" charset="-122"/>
            </a:endParaRPr>
          </a:p>
        </p:txBody>
      </p:sp>
      <p:sp>
        <p:nvSpPr>
          <p:cNvPr id="1393676" name="Text Box 12"/>
          <p:cNvSpPr txBox="1">
            <a:spLocks noChangeArrowheads="1"/>
          </p:cNvSpPr>
          <p:nvPr/>
        </p:nvSpPr>
        <p:spPr bwMode="auto">
          <a:xfrm>
            <a:off x="3171825" y="3575050"/>
            <a:ext cx="423514"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a:solidFill>
                  <a:srgbClr val="00FFFF"/>
                </a:solidFill>
                <a:latin typeface="Times New Roman" pitchFamily="18" charset="0"/>
                <a:ea typeface="楷体_GB2312" pitchFamily="49" charset="-122"/>
              </a:rPr>
              <a:t>E</a:t>
            </a:r>
          </a:p>
        </p:txBody>
      </p:sp>
      <p:sp>
        <p:nvSpPr>
          <p:cNvPr id="1393677" name="Text Box 13"/>
          <p:cNvSpPr txBox="1">
            <a:spLocks noChangeArrowheads="1"/>
          </p:cNvSpPr>
          <p:nvPr/>
        </p:nvSpPr>
        <p:spPr bwMode="auto">
          <a:xfrm>
            <a:off x="6953250" y="3570288"/>
            <a:ext cx="810928"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a:solidFill>
                  <a:srgbClr val="00FFFF"/>
                </a:solidFill>
                <a:latin typeface="Times New Roman" pitchFamily="18" charset="0"/>
                <a:ea typeface="楷体_GB2312" pitchFamily="49" charset="-122"/>
              </a:rPr>
              <a:t>( </a:t>
            </a:r>
            <a:r>
              <a:rPr lang="en-US" altLang="zh-CN" sz="2800">
                <a:solidFill>
                  <a:schemeClr val="tx1"/>
                </a:solidFill>
                <a:latin typeface="Times New Roman" pitchFamily="18" charset="0"/>
                <a:ea typeface="楷体_GB2312" pitchFamily="49" charset="-122"/>
              </a:rPr>
              <a:t>F</a:t>
            </a:r>
            <a:r>
              <a:rPr lang="en-US" altLang="zh-CN" sz="2800">
                <a:solidFill>
                  <a:srgbClr val="00FFFF"/>
                </a:solidFill>
                <a:latin typeface="Times New Roman" pitchFamily="18" charset="0"/>
                <a:ea typeface="楷体_GB2312" pitchFamily="49" charset="-122"/>
              </a:rPr>
              <a:t> )</a:t>
            </a:r>
          </a:p>
        </p:txBody>
      </p:sp>
      <p:sp>
        <p:nvSpPr>
          <p:cNvPr id="1393678" name="Text Box 14"/>
          <p:cNvSpPr txBox="1">
            <a:spLocks noChangeArrowheads="1"/>
          </p:cNvSpPr>
          <p:nvPr/>
        </p:nvSpPr>
        <p:spPr bwMode="auto">
          <a:xfrm>
            <a:off x="3132138" y="3963988"/>
            <a:ext cx="364202"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a:latin typeface="Times New Roman" pitchFamily="18" charset="0"/>
                <a:ea typeface="楷体_GB2312" pitchFamily="49" charset="-122"/>
              </a:rPr>
              <a:t>a</a:t>
            </a:r>
            <a:endParaRPr lang="en-US" altLang="zh-CN" sz="2800">
              <a:latin typeface="Times New Roman" pitchFamily="18" charset="0"/>
            </a:endParaRPr>
          </a:p>
        </p:txBody>
      </p:sp>
      <p:sp>
        <p:nvSpPr>
          <p:cNvPr id="1393679" name="Text Box 15"/>
          <p:cNvSpPr txBox="1">
            <a:spLocks noChangeArrowheads="1"/>
          </p:cNvSpPr>
          <p:nvPr/>
        </p:nvSpPr>
        <p:spPr bwMode="auto">
          <a:xfrm>
            <a:off x="6950075" y="3917950"/>
            <a:ext cx="1383712"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a:latin typeface="Times New Roman" pitchFamily="18" charset="0"/>
                <a:ea typeface="楷体_GB2312" pitchFamily="49" charset="-122"/>
              </a:rPr>
              <a:t>( </a:t>
            </a:r>
            <a:r>
              <a:rPr lang="en-US" altLang="zh-CN" sz="2800">
                <a:solidFill>
                  <a:schemeClr val="tx1"/>
                </a:solidFill>
                <a:latin typeface="Times New Roman" pitchFamily="18" charset="0"/>
                <a:ea typeface="楷体_GB2312" pitchFamily="49" charset="-122"/>
              </a:rPr>
              <a:t>(b, c)</a:t>
            </a:r>
            <a:r>
              <a:rPr lang="en-US" altLang="zh-CN" sz="2800">
                <a:latin typeface="Times New Roman" pitchFamily="18" charset="0"/>
                <a:ea typeface="楷体_GB2312" pitchFamily="49" charset="-122"/>
              </a:rPr>
              <a:t> )</a:t>
            </a:r>
            <a:endParaRPr lang="en-US" altLang="zh-CN" sz="2800">
              <a:latin typeface="Times New Roman" pitchFamily="18" charset="0"/>
            </a:endParaRPr>
          </a:p>
        </p:txBody>
      </p:sp>
      <p:sp>
        <p:nvSpPr>
          <p:cNvPr id="1393680" name="Text Box 16"/>
          <p:cNvSpPr txBox="1">
            <a:spLocks noChangeArrowheads="1"/>
          </p:cNvSpPr>
          <p:nvPr/>
        </p:nvSpPr>
        <p:spPr bwMode="auto">
          <a:xfrm>
            <a:off x="6364175" y="4406900"/>
            <a:ext cx="963725"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dirty="0">
                <a:latin typeface="Times New Roman" pitchFamily="18" charset="0"/>
                <a:ea typeface="楷体_GB2312" pitchFamily="49" charset="-122"/>
              </a:rPr>
              <a:t>(b, c)</a:t>
            </a:r>
          </a:p>
        </p:txBody>
      </p:sp>
      <p:sp>
        <p:nvSpPr>
          <p:cNvPr id="1393681" name="Text Box 17"/>
          <p:cNvSpPr txBox="1">
            <a:spLocks noChangeArrowheads="1"/>
          </p:cNvSpPr>
          <p:nvPr/>
        </p:nvSpPr>
        <p:spPr bwMode="auto">
          <a:xfrm>
            <a:off x="6127750" y="4817130"/>
            <a:ext cx="514885"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dirty="0">
                <a:latin typeface="Times New Roman" pitchFamily="18" charset="0"/>
                <a:ea typeface="楷体_GB2312" pitchFamily="49" charset="-122"/>
              </a:rPr>
              <a:t>( )</a:t>
            </a:r>
          </a:p>
        </p:txBody>
      </p:sp>
      <p:sp>
        <p:nvSpPr>
          <p:cNvPr id="1393682" name="Text Box 18"/>
          <p:cNvSpPr txBox="1">
            <a:spLocks noChangeArrowheads="1"/>
          </p:cNvSpPr>
          <p:nvPr/>
        </p:nvSpPr>
        <p:spPr bwMode="auto">
          <a:xfrm>
            <a:off x="3416300" y="5319713"/>
            <a:ext cx="385042"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dirty="0">
                <a:solidFill>
                  <a:srgbClr val="00FFFF"/>
                </a:solidFill>
                <a:latin typeface="Times New Roman" pitchFamily="18" charset="0"/>
                <a:ea typeface="楷体_GB2312" pitchFamily="49" charset="-122"/>
              </a:rPr>
              <a:t>b</a:t>
            </a:r>
            <a:endParaRPr lang="en-US" altLang="zh-CN" sz="2800" dirty="0">
              <a:solidFill>
                <a:srgbClr val="00FFFF"/>
              </a:solidFill>
              <a:latin typeface="Times New Roman" pitchFamily="18" charset="0"/>
            </a:endParaRPr>
          </a:p>
        </p:txBody>
      </p:sp>
      <p:sp>
        <p:nvSpPr>
          <p:cNvPr id="1393683" name="Text Box 19"/>
          <p:cNvSpPr txBox="1">
            <a:spLocks noChangeArrowheads="1"/>
          </p:cNvSpPr>
          <p:nvPr/>
        </p:nvSpPr>
        <p:spPr bwMode="auto">
          <a:xfrm>
            <a:off x="6838950" y="5324475"/>
            <a:ext cx="763351"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dirty="0">
                <a:latin typeface="Times New Roman" pitchFamily="18" charset="0"/>
                <a:ea typeface="楷体_GB2312" pitchFamily="49" charset="-122"/>
              </a:rPr>
              <a:t>(</a:t>
            </a:r>
            <a:r>
              <a:rPr lang="en-US" altLang="zh-CN" sz="2800" dirty="0">
                <a:solidFill>
                  <a:srgbClr val="00FFFF"/>
                </a:solidFill>
                <a:latin typeface="Times New Roman" pitchFamily="18" charset="0"/>
                <a:ea typeface="楷体_GB2312" pitchFamily="49" charset="-122"/>
              </a:rPr>
              <a:t> </a:t>
            </a:r>
            <a:r>
              <a:rPr lang="en-US" altLang="zh-CN" sz="2800" dirty="0">
                <a:solidFill>
                  <a:schemeClr val="tx1"/>
                </a:solidFill>
                <a:latin typeface="Times New Roman" pitchFamily="18" charset="0"/>
                <a:ea typeface="楷体_GB2312" pitchFamily="49" charset="-122"/>
              </a:rPr>
              <a:t>c</a:t>
            </a:r>
            <a:r>
              <a:rPr lang="en-US" altLang="zh-CN" sz="2800" dirty="0">
                <a:solidFill>
                  <a:srgbClr val="00FFFF"/>
                </a:solidFill>
                <a:latin typeface="Times New Roman" pitchFamily="18" charset="0"/>
                <a:ea typeface="楷体_GB2312" pitchFamily="49" charset="-122"/>
              </a:rPr>
              <a:t> </a:t>
            </a:r>
            <a:r>
              <a:rPr lang="en-US" altLang="zh-CN" sz="2800" dirty="0">
                <a:latin typeface="Times New Roman" pitchFamily="18" charset="0"/>
                <a:ea typeface="楷体_GB2312" pitchFamily="49" charset="-122"/>
              </a:rPr>
              <a:t>)</a:t>
            </a:r>
            <a:endParaRPr lang="en-US" altLang="zh-CN" sz="2800" dirty="0">
              <a:latin typeface="Times New Roman" pitchFamily="18" charset="0"/>
            </a:endParaRPr>
          </a:p>
        </p:txBody>
      </p:sp>
      <p:sp>
        <p:nvSpPr>
          <p:cNvPr id="1393684" name="Text Box 20"/>
          <p:cNvSpPr txBox="1">
            <a:spLocks noChangeArrowheads="1"/>
          </p:cNvSpPr>
          <p:nvPr/>
        </p:nvSpPr>
        <p:spPr bwMode="auto">
          <a:xfrm>
            <a:off x="3105150" y="5859463"/>
            <a:ext cx="343364"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dirty="0">
                <a:latin typeface="Times New Roman" pitchFamily="18" charset="0"/>
                <a:ea typeface="楷体_GB2312" pitchFamily="49" charset="-122"/>
              </a:rPr>
              <a:t>c</a:t>
            </a:r>
          </a:p>
        </p:txBody>
      </p:sp>
      <p:sp>
        <p:nvSpPr>
          <p:cNvPr id="1393685" name="Text Box 21"/>
          <p:cNvSpPr txBox="1">
            <a:spLocks noChangeArrowheads="1"/>
          </p:cNvSpPr>
          <p:nvPr/>
        </p:nvSpPr>
        <p:spPr bwMode="auto">
          <a:xfrm>
            <a:off x="6527800" y="5859463"/>
            <a:ext cx="514885" cy="523220"/>
          </a:xfrm>
          <a:prstGeom prst="rect">
            <a:avLst/>
          </a:prstGeom>
          <a:noFill/>
          <a:ln w="9525">
            <a:noFill/>
            <a:miter lim="800000"/>
            <a:headEnd/>
            <a:tailEnd/>
          </a:ln>
          <a:effectLst/>
        </p:spPr>
        <p:txBody>
          <a:bodyPr wrap="none">
            <a:spAutoFit/>
          </a:bodyPr>
          <a:lstStyle/>
          <a:p>
            <a:pPr eaLnBrk="1" hangingPunct="1">
              <a:lnSpc>
                <a:spcPct val="100000"/>
              </a:lnSpc>
              <a:spcBef>
                <a:spcPct val="0"/>
              </a:spcBef>
              <a:buClrTx/>
              <a:buFontTx/>
              <a:buNone/>
            </a:pPr>
            <a:r>
              <a:rPr lang="en-US" altLang="zh-CN" sz="2800">
                <a:latin typeface="Times New Roman" pitchFamily="18" charset="0"/>
                <a:ea typeface="楷体_GB2312"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3669"/>
                                        </p:tgtEl>
                                        <p:attrNameLst>
                                          <p:attrName>style.visibility</p:attrName>
                                        </p:attrNameLst>
                                      </p:cBhvr>
                                      <p:to>
                                        <p:strVal val="visible"/>
                                      </p:to>
                                    </p:set>
                                    <p:animEffect transition="in" filter="wipe(left)">
                                      <p:cBhvr>
                                        <p:cTn id="7" dur="500"/>
                                        <p:tgtEl>
                                          <p:spTgt spid="13936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3670"/>
                                        </p:tgtEl>
                                        <p:attrNameLst>
                                          <p:attrName>style.visibility</p:attrName>
                                        </p:attrNameLst>
                                      </p:cBhvr>
                                      <p:to>
                                        <p:strVal val="visible"/>
                                      </p:to>
                                    </p:set>
                                    <p:animEffect transition="in" filter="wipe(left)">
                                      <p:cBhvr>
                                        <p:cTn id="12" dur="500"/>
                                        <p:tgtEl>
                                          <p:spTgt spid="13936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93676"/>
                                        </p:tgtEl>
                                        <p:attrNameLst>
                                          <p:attrName>style.visibility</p:attrName>
                                        </p:attrNameLst>
                                      </p:cBhvr>
                                      <p:to>
                                        <p:strVal val="visible"/>
                                      </p:to>
                                    </p:set>
                                    <p:animEffect transition="in" filter="wipe(left)">
                                      <p:cBhvr>
                                        <p:cTn id="17" dur="500"/>
                                        <p:tgtEl>
                                          <p:spTgt spid="13936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93677"/>
                                        </p:tgtEl>
                                        <p:attrNameLst>
                                          <p:attrName>style.visibility</p:attrName>
                                        </p:attrNameLst>
                                      </p:cBhvr>
                                      <p:to>
                                        <p:strVal val="visible"/>
                                      </p:to>
                                    </p:set>
                                    <p:animEffect transition="in" filter="wipe(left)">
                                      <p:cBhvr>
                                        <p:cTn id="22" dur="500"/>
                                        <p:tgtEl>
                                          <p:spTgt spid="13936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93671"/>
                                        </p:tgtEl>
                                        <p:attrNameLst>
                                          <p:attrName>style.visibility</p:attrName>
                                        </p:attrNameLst>
                                      </p:cBhvr>
                                      <p:to>
                                        <p:strVal val="visible"/>
                                      </p:to>
                                    </p:set>
                                    <p:animEffect transition="in" filter="wipe(left)">
                                      <p:cBhvr>
                                        <p:cTn id="27" dur="500"/>
                                        <p:tgtEl>
                                          <p:spTgt spid="13936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93678"/>
                                        </p:tgtEl>
                                        <p:attrNameLst>
                                          <p:attrName>style.visibility</p:attrName>
                                        </p:attrNameLst>
                                      </p:cBhvr>
                                      <p:to>
                                        <p:strVal val="visible"/>
                                      </p:to>
                                    </p:set>
                                    <p:animEffect transition="in" filter="wipe(left)">
                                      <p:cBhvr>
                                        <p:cTn id="32" dur="500"/>
                                        <p:tgtEl>
                                          <p:spTgt spid="139367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93679"/>
                                        </p:tgtEl>
                                        <p:attrNameLst>
                                          <p:attrName>style.visibility</p:attrName>
                                        </p:attrNameLst>
                                      </p:cBhvr>
                                      <p:to>
                                        <p:strVal val="visible"/>
                                      </p:to>
                                    </p:set>
                                    <p:animEffect transition="in" filter="wipe(left)">
                                      <p:cBhvr>
                                        <p:cTn id="37" dur="500"/>
                                        <p:tgtEl>
                                          <p:spTgt spid="139367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393672"/>
                                        </p:tgtEl>
                                        <p:attrNameLst>
                                          <p:attrName>style.visibility</p:attrName>
                                        </p:attrNameLst>
                                      </p:cBhvr>
                                      <p:to>
                                        <p:strVal val="visible"/>
                                      </p:to>
                                    </p:set>
                                    <p:animEffect transition="in" filter="wipe(left)">
                                      <p:cBhvr>
                                        <p:cTn id="42" dur="500"/>
                                        <p:tgtEl>
                                          <p:spTgt spid="13936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93680"/>
                                        </p:tgtEl>
                                        <p:attrNameLst>
                                          <p:attrName>style.visibility</p:attrName>
                                        </p:attrNameLst>
                                      </p:cBhvr>
                                      <p:to>
                                        <p:strVal val="visible"/>
                                      </p:to>
                                    </p:set>
                                    <p:animEffect transition="in" filter="wipe(left)">
                                      <p:cBhvr>
                                        <p:cTn id="47" dur="500"/>
                                        <p:tgtEl>
                                          <p:spTgt spid="139368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93681"/>
                                        </p:tgtEl>
                                        <p:attrNameLst>
                                          <p:attrName>style.visibility</p:attrName>
                                        </p:attrNameLst>
                                      </p:cBhvr>
                                      <p:to>
                                        <p:strVal val="visible"/>
                                      </p:to>
                                    </p:set>
                                    <p:animEffect transition="in" filter="wipe(left)">
                                      <p:cBhvr>
                                        <p:cTn id="52" dur="500"/>
                                        <p:tgtEl>
                                          <p:spTgt spid="139368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93673"/>
                                        </p:tgtEl>
                                        <p:attrNameLst>
                                          <p:attrName>style.visibility</p:attrName>
                                        </p:attrNameLst>
                                      </p:cBhvr>
                                      <p:to>
                                        <p:strVal val="visible"/>
                                      </p:to>
                                    </p:set>
                                    <p:animEffect transition="in" filter="wipe(left)">
                                      <p:cBhvr>
                                        <p:cTn id="57" dur="500"/>
                                        <p:tgtEl>
                                          <p:spTgt spid="139367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93682"/>
                                        </p:tgtEl>
                                        <p:attrNameLst>
                                          <p:attrName>style.visibility</p:attrName>
                                        </p:attrNameLst>
                                      </p:cBhvr>
                                      <p:to>
                                        <p:strVal val="visible"/>
                                      </p:to>
                                    </p:set>
                                    <p:animEffect transition="in" filter="wipe(left)">
                                      <p:cBhvr>
                                        <p:cTn id="62" dur="500"/>
                                        <p:tgtEl>
                                          <p:spTgt spid="139368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393683"/>
                                        </p:tgtEl>
                                        <p:attrNameLst>
                                          <p:attrName>style.visibility</p:attrName>
                                        </p:attrNameLst>
                                      </p:cBhvr>
                                      <p:to>
                                        <p:strVal val="visible"/>
                                      </p:to>
                                    </p:set>
                                    <p:animEffect transition="in" filter="wipe(left)">
                                      <p:cBhvr>
                                        <p:cTn id="67" dur="500"/>
                                        <p:tgtEl>
                                          <p:spTgt spid="139368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93674"/>
                                        </p:tgtEl>
                                        <p:attrNameLst>
                                          <p:attrName>style.visibility</p:attrName>
                                        </p:attrNameLst>
                                      </p:cBhvr>
                                      <p:to>
                                        <p:strVal val="visible"/>
                                      </p:to>
                                    </p:set>
                                    <p:animEffect transition="in" filter="wipe(left)">
                                      <p:cBhvr>
                                        <p:cTn id="72" dur="500"/>
                                        <p:tgtEl>
                                          <p:spTgt spid="139367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393684"/>
                                        </p:tgtEl>
                                        <p:attrNameLst>
                                          <p:attrName>style.visibility</p:attrName>
                                        </p:attrNameLst>
                                      </p:cBhvr>
                                      <p:to>
                                        <p:strVal val="visible"/>
                                      </p:to>
                                    </p:set>
                                    <p:animEffect transition="in" filter="wipe(left)">
                                      <p:cBhvr>
                                        <p:cTn id="77" dur="500"/>
                                        <p:tgtEl>
                                          <p:spTgt spid="139368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93685"/>
                                        </p:tgtEl>
                                        <p:attrNameLst>
                                          <p:attrName>style.visibility</p:attrName>
                                        </p:attrNameLst>
                                      </p:cBhvr>
                                      <p:to>
                                        <p:strVal val="visible"/>
                                      </p:to>
                                    </p:set>
                                    <p:animEffect transition="in" filter="wipe(left)">
                                      <p:cBhvr>
                                        <p:cTn id="82" dur="500"/>
                                        <p:tgtEl>
                                          <p:spTgt spid="1393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669" grpId="0" autoUpdateAnimBg="0"/>
      <p:bldP spid="1393670" grpId="0" autoUpdateAnimBg="0"/>
      <p:bldP spid="1393671" grpId="0" autoUpdateAnimBg="0"/>
      <p:bldP spid="1393672" grpId="0" autoUpdateAnimBg="0"/>
      <p:bldP spid="1393673" grpId="0" autoUpdateAnimBg="0"/>
      <p:bldP spid="1393674" grpId="0" autoUpdateAnimBg="0"/>
      <p:bldP spid="1393676" grpId="0" autoUpdateAnimBg="0"/>
      <p:bldP spid="1393677" grpId="0" autoUpdateAnimBg="0"/>
      <p:bldP spid="1393678" grpId="0" autoUpdateAnimBg="0"/>
      <p:bldP spid="1393679" grpId="0" autoUpdateAnimBg="0"/>
      <p:bldP spid="1393680" grpId="0" autoUpdateAnimBg="0"/>
      <p:bldP spid="1393681" grpId="0" autoUpdateAnimBg="0"/>
      <p:bldP spid="1393682" grpId="0" autoUpdateAnimBg="0"/>
      <p:bldP spid="1393683" grpId="0" autoUpdateAnimBg="0"/>
      <p:bldP spid="1393684" grpId="0" autoUpdateAnimBg="0"/>
      <p:bldP spid="139368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r>
              <a:rPr lang="zh-CN" altLang="en-US" i="0" dirty="0">
                <a:solidFill>
                  <a:srgbClr val="FFFF66"/>
                </a:solidFill>
                <a:latin typeface="Times New Roman" pitchFamily="18" charset="0"/>
              </a:rPr>
              <a:t>基本操作</a:t>
            </a:r>
          </a:p>
        </p:txBody>
      </p:sp>
      <p:sp>
        <p:nvSpPr>
          <p:cNvPr id="267267" name="Text Box 3"/>
          <p:cNvSpPr txBox="1">
            <a:spLocks noChangeArrowheads="1"/>
          </p:cNvSpPr>
          <p:nvPr/>
        </p:nvSpPr>
        <p:spPr bwMode="auto">
          <a:xfrm>
            <a:off x="-6350" y="895350"/>
            <a:ext cx="6794104" cy="1428083"/>
          </a:xfrm>
          <a:prstGeom prst="rect">
            <a:avLst/>
          </a:prstGeom>
          <a:noFill/>
          <a:ln w="9525">
            <a:noFill/>
            <a:miter lim="800000"/>
            <a:headEnd/>
            <a:tailEnd/>
          </a:ln>
          <a:effectLst/>
        </p:spPr>
        <p:txBody>
          <a:bodyPr wrap="none">
            <a:spAutoFit/>
          </a:bodyPr>
          <a:lstStyle/>
          <a:p>
            <a:pPr algn="l">
              <a:spcBef>
                <a:spcPct val="0"/>
              </a:spcBef>
              <a:buNone/>
            </a:pPr>
            <a:r>
              <a:rPr lang="en-US" altLang="zh-CN" sz="2800" b="0" dirty="0">
                <a:solidFill>
                  <a:schemeClr val="tx1"/>
                </a:solidFill>
                <a:sym typeface="Symbol" pitchFamily="18" charset="2"/>
              </a:rPr>
              <a:t></a:t>
            </a:r>
            <a:r>
              <a:rPr lang="en-US" altLang="zh-CN" sz="2800" b="0" dirty="0">
                <a:solidFill>
                  <a:schemeClr val="tx1"/>
                </a:solidFill>
              </a:rPr>
              <a:t>  </a:t>
            </a:r>
            <a:r>
              <a:rPr lang="zh-CN" altLang="en-US" sz="2800" dirty="0" smtClean="0">
                <a:solidFill>
                  <a:schemeClr val="tx1"/>
                </a:solidFill>
              </a:rPr>
              <a:t>创建</a:t>
            </a:r>
            <a:r>
              <a:rPr lang="zh-CN" altLang="en-US" sz="2800" dirty="0">
                <a:solidFill>
                  <a:schemeClr val="tx1"/>
                </a:solidFill>
              </a:rPr>
              <a:t>和</a:t>
            </a:r>
            <a:r>
              <a:rPr lang="zh-CN" altLang="en-US" sz="2800" dirty="0" smtClean="0">
                <a:solidFill>
                  <a:schemeClr val="tx1"/>
                </a:solidFill>
              </a:rPr>
              <a:t>销毁操作</a:t>
            </a:r>
            <a:endParaRPr lang="zh-CN" altLang="en-US" sz="2800" dirty="0">
              <a:solidFill>
                <a:schemeClr val="tx1"/>
              </a:solidFill>
            </a:endParaRPr>
          </a:p>
          <a:p>
            <a:pPr algn="l">
              <a:lnSpc>
                <a:spcPct val="110000"/>
              </a:lnSpc>
              <a:spcBef>
                <a:spcPct val="0"/>
              </a:spcBef>
              <a:buNone/>
            </a:pPr>
            <a:r>
              <a:rPr lang="zh-CN" altLang="en-US" sz="2800" b="0" dirty="0">
                <a:solidFill>
                  <a:schemeClr val="tx1"/>
                </a:solidFill>
              </a:rPr>
              <a:t>   </a:t>
            </a:r>
            <a:r>
              <a:rPr lang="en-US" altLang="zh-CN" sz="2800" b="0" dirty="0" err="1"/>
              <a:t>InitGList</a:t>
            </a:r>
            <a:r>
              <a:rPr lang="en-US" altLang="zh-CN" sz="2800" b="0" dirty="0"/>
              <a:t>(</a:t>
            </a:r>
            <a:r>
              <a:rPr lang="en-US" altLang="zh-CN" sz="2800" dirty="0"/>
              <a:t>&amp;</a:t>
            </a:r>
            <a:r>
              <a:rPr lang="en-US" altLang="zh-CN" sz="2800" b="0" dirty="0"/>
              <a:t>L);      </a:t>
            </a:r>
            <a:r>
              <a:rPr lang="en-US" altLang="zh-CN" sz="2800" b="0" dirty="0" err="1"/>
              <a:t>DestroyGList</a:t>
            </a:r>
            <a:r>
              <a:rPr lang="en-US" altLang="zh-CN" sz="2800" b="0" dirty="0"/>
              <a:t>(</a:t>
            </a:r>
            <a:r>
              <a:rPr lang="en-US" altLang="zh-CN" sz="2800" dirty="0"/>
              <a:t>&amp;</a:t>
            </a:r>
            <a:r>
              <a:rPr lang="en-US" altLang="zh-CN" sz="2800" b="0" dirty="0"/>
              <a:t>L);</a:t>
            </a:r>
          </a:p>
          <a:p>
            <a:pPr algn="l">
              <a:lnSpc>
                <a:spcPct val="110000"/>
              </a:lnSpc>
              <a:spcBef>
                <a:spcPct val="0"/>
              </a:spcBef>
              <a:buNone/>
            </a:pPr>
            <a:r>
              <a:rPr lang="en-US" altLang="zh-CN" sz="2800" b="0" dirty="0"/>
              <a:t>   </a:t>
            </a:r>
            <a:r>
              <a:rPr lang="en-US" altLang="zh-CN" sz="2800" b="0" dirty="0" err="1"/>
              <a:t>CreateGList</a:t>
            </a:r>
            <a:r>
              <a:rPr lang="en-US" altLang="zh-CN" sz="2800" b="0" dirty="0"/>
              <a:t>(</a:t>
            </a:r>
            <a:r>
              <a:rPr lang="en-US" altLang="zh-CN" sz="2800" dirty="0"/>
              <a:t>&amp;</a:t>
            </a:r>
            <a:r>
              <a:rPr lang="en-US" altLang="zh-CN" sz="2800" b="0" dirty="0"/>
              <a:t>L, S);   </a:t>
            </a:r>
            <a:r>
              <a:rPr lang="en-US" altLang="zh-CN" sz="2800" b="0" dirty="0" err="1"/>
              <a:t>CopyGList</a:t>
            </a:r>
            <a:r>
              <a:rPr lang="en-US" altLang="zh-CN" sz="2800" b="0" dirty="0"/>
              <a:t>(</a:t>
            </a:r>
            <a:r>
              <a:rPr lang="en-US" altLang="zh-CN" sz="2800" dirty="0"/>
              <a:t>&amp;</a:t>
            </a:r>
            <a:r>
              <a:rPr lang="en-US" altLang="zh-CN" sz="2800" b="0" dirty="0"/>
              <a:t>T, L);</a:t>
            </a:r>
          </a:p>
        </p:txBody>
      </p:sp>
      <p:sp>
        <p:nvSpPr>
          <p:cNvPr id="267268" name="Text Box 4"/>
          <p:cNvSpPr txBox="1">
            <a:spLocks noChangeArrowheads="1"/>
          </p:cNvSpPr>
          <p:nvPr/>
        </p:nvSpPr>
        <p:spPr bwMode="auto">
          <a:xfrm>
            <a:off x="-6350" y="2673350"/>
            <a:ext cx="7214091" cy="1428083"/>
          </a:xfrm>
          <a:prstGeom prst="rect">
            <a:avLst/>
          </a:prstGeom>
          <a:noFill/>
          <a:ln w="9525">
            <a:noFill/>
            <a:miter lim="800000"/>
            <a:headEnd/>
            <a:tailEnd/>
          </a:ln>
          <a:effectLst/>
        </p:spPr>
        <p:txBody>
          <a:bodyPr wrap="none">
            <a:spAutoFit/>
          </a:bodyPr>
          <a:lstStyle/>
          <a:p>
            <a:pPr algn="l">
              <a:spcBef>
                <a:spcPct val="0"/>
              </a:spcBef>
              <a:buNone/>
            </a:pPr>
            <a:r>
              <a:rPr lang="en-US" altLang="zh-CN" sz="2800" dirty="0">
                <a:solidFill>
                  <a:schemeClr val="tx1"/>
                </a:solidFill>
                <a:sym typeface="Symbol" pitchFamily="18" charset="2"/>
              </a:rPr>
              <a:t></a:t>
            </a:r>
            <a:r>
              <a:rPr lang="en-US" altLang="zh-CN" sz="2800" dirty="0">
                <a:solidFill>
                  <a:schemeClr val="tx1"/>
                </a:solidFill>
              </a:rPr>
              <a:t>  </a:t>
            </a:r>
            <a:r>
              <a:rPr lang="zh-CN" altLang="en-US" sz="2800" dirty="0" smtClean="0">
                <a:solidFill>
                  <a:schemeClr val="tx1"/>
                </a:solidFill>
              </a:rPr>
              <a:t>状态获取函数</a:t>
            </a:r>
            <a:endParaRPr lang="zh-CN" altLang="en-US" sz="2800" b="0" dirty="0">
              <a:solidFill>
                <a:schemeClr val="tx1"/>
              </a:solidFill>
            </a:endParaRPr>
          </a:p>
          <a:p>
            <a:pPr algn="l">
              <a:lnSpc>
                <a:spcPct val="110000"/>
              </a:lnSpc>
              <a:spcBef>
                <a:spcPct val="0"/>
              </a:spcBef>
              <a:buNone/>
            </a:pPr>
            <a:r>
              <a:rPr lang="zh-CN" altLang="en-US" sz="2800" b="0" dirty="0">
                <a:solidFill>
                  <a:schemeClr val="tx1"/>
                </a:solidFill>
              </a:rPr>
              <a:t>   </a:t>
            </a:r>
            <a:r>
              <a:rPr lang="en-US" altLang="zh-CN" sz="2800" b="0" dirty="0" err="1"/>
              <a:t>GListLength</a:t>
            </a:r>
            <a:r>
              <a:rPr lang="en-US" altLang="zh-CN" sz="2800" b="0" dirty="0"/>
              <a:t>(L);   </a:t>
            </a:r>
            <a:r>
              <a:rPr lang="en-US" altLang="zh-CN" sz="2800" b="0" dirty="0" err="1"/>
              <a:t>GListDepth</a:t>
            </a:r>
            <a:r>
              <a:rPr lang="en-US" altLang="zh-CN" sz="2800" b="0" dirty="0"/>
              <a:t>(L);</a:t>
            </a:r>
          </a:p>
          <a:p>
            <a:pPr algn="l">
              <a:lnSpc>
                <a:spcPct val="110000"/>
              </a:lnSpc>
              <a:spcBef>
                <a:spcPct val="0"/>
              </a:spcBef>
              <a:buNone/>
            </a:pPr>
            <a:r>
              <a:rPr lang="en-US" altLang="zh-CN" sz="2800" b="0" dirty="0"/>
              <a:t>   </a:t>
            </a:r>
            <a:r>
              <a:rPr lang="en-US" altLang="zh-CN" sz="2800" b="0" dirty="0" err="1"/>
              <a:t>GListEmpty</a:t>
            </a:r>
            <a:r>
              <a:rPr lang="en-US" altLang="zh-CN" sz="2800" b="0" dirty="0"/>
              <a:t>(L);   </a:t>
            </a:r>
            <a:r>
              <a:rPr lang="en-US" altLang="zh-CN" sz="2800" b="0" dirty="0" err="1"/>
              <a:t>GetHead</a:t>
            </a:r>
            <a:r>
              <a:rPr lang="en-US" altLang="zh-CN" sz="2800" b="0" dirty="0"/>
              <a:t>(L);    </a:t>
            </a:r>
            <a:r>
              <a:rPr lang="en-US" altLang="zh-CN" sz="2800" b="0" dirty="0" err="1"/>
              <a:t>GetTail</a:t>
            </a:r>
            <a:r>
              <a:rPr lang="en-US" altLang="zh-CN" sz="2800" b="0" dirty="0"/>
              <a:t>(L);</a:t>
            </a:r>
          </a:p>
        </p:txBody>
      </p:sp>
      <p:sp>
        <p:nvSpPr>
          <p:cNvPr id="267269" name="Text Box 5"/>
          <p:cNvSpPr txBox="1">
            <a:spLocks noChangeArrowheads="1"/>
          </p:cNvSpPr>
          <p:nvPr/>
        </p:nvSpPr>
        <p:spPr bwMode="auto">
          <a:xfrm>
            <a:off x="-6350" y="4495800"/>
            <a:ext cx="4752975" cy="1391343"/>
          </a:xfrm>
          <a:prstGeom prst="rect">
            <a:avLst/>
          </a:prstGeom>
          <a:noFill/>
          <a:ln w="9525">
            <a:noFill/>
            <a:miter lim="800000"/>
            <a:headEnd/>
            <a:tailEnd/>
          </a:ln>
          <a:effectLst/>
        </p:spPr>
        <p:txBody>
          <a:bodyPr>
            <a:spAutoFit/>
          </a:bodyPr>
          <a:lstStyle/>
          <a:p>
            <a:pPr algn="l">
              <a:spcBef>
                <a:spcPct val="0"/>
              </a:spcBef>
              <a:buNone/>
            </a:pPr>
            <a:r>
              <a:rPr lang="en-US" altLang="zh-CN" sz="2800" dirty="0">
                <a:solidFill>
                  <a:schemeClr val="tx1"/>
                </a:solidFill>
                <a:sym typeface="Symbol" pitchFamily="18" charset="2"/>
              </a:rPr>
              <a:t></a:t>
            </a:r>
            <a:r>
              <a:rPr lang="en-US" altLang="zh-CN" sz="2800" dirty="0">
                <a:solidFill>
                  <a:schemeClr val="tx1"/>
                </a:solidFill>
              </a:rPr>
              <a:t>  </a:t>
            </a:r>
            <a:r>
              <a:rPr lang="zh-CN" altLang="en-US" sz="2800" dirty="0">
                <a:solidFill>
                  <a:schemeClr val="tx1"/>
                </a:solidFill>
              </a:rPr>
              <a:t>插入和删除操作</a:t>
            </a:r>
          </a:p>
          <a:p>
            <a:pPr algn="l">
              <a:lnSpc>
                <a:spcPct val="110000"/>
              </a:lnSpc>
              <a:spcBef>
                <a:spcPct val="0"/>
              </a:spcBef>
              <a:buNone/>
            </a:pPr>
            <a:r>
              <a:rPr lang="zh-CN" altLang="en-US" sz="2800" b="0" dirty="0">
                <a:solidFill>
                  <a:schemeClr val="tx1"/>
                </a:solidFill>
              </a:rPr>
              <a:t>   </a:t>
            </a:r>
            <a:r>
              <a:rPr lang="en-US" altLang="zh-CN" sz="2800" b="0" dirty="0" err="1"/>
              <a:t>InsertFirst_GL</a:t>
            </a:r>
            <a:r>
              <a:rPr lang="en-US" altLang="zh-CN" sz="2800" b="0" dirty="0"/>
              <a:t>(</a:t>
            </a:r>
            <a:r>
              <a:rPr lang="en-US" altLang="zh-CN" sz="2800" dirty="0"/>
              <a:t>&amp;</a:t>
            </a:r>
            <a:r>
              <a:rPr lang="en-US" altLang="zh-CN" sz="2800" b="0" dirty="0"/>
              <a:t>L, e);</a:t>
            </a:r>
          </a:p>
          <a:p>
            <a:pPr algn="l">
              <a:lnSpc>
                <a:spcPct val="110000"/>
              </a:lnSpc>
              <a:spcBef>
                <a:spcPct val="0"/>
              </a:spcBef>
              <a:buNone/>
            </a:pPr>
            <a:r>
              <a:rPr lang="en-US" altLang="zh-CN" sz="2800" b="0" dirty="0"/>
              <a:t>   </a:t>
            </a:r>
            <a:r>
              <a:rPr lang="en-US" altLang="zh-CN" sz="2800" b="0" dirty="0" err="1"/>
              <a:t>DeleteFirst_GL</a:t>
            </a:r>
            <a:r>
              <a:rPr lang="en-US" altLang="zh-CN" sz="2800" b="0" dirty="0"/>
              <a:t>(</a:t>
            </a:r>
            <a:r>
              <a:rPr lang="en-US" altLang="zh-CN" sz="2800" dirty="0"/>
              <a:t>&amp;</a:t>
            </a:r>
            <a:r>
              <a:rPr lang="en-US" altLang="zh-CN" sz="2800" b="0" dirty="0"/>
              <a:t>L, </a:t>
            </a:r>
            <a:r>
              <a:rPr lang="en-US" altLang="zh-CN" sz="2800" dirty="0"/>
              <a:t>&amp;</a:t>
            </a:r>
            <a:r>
              <a:rPr lang="en-US" altLang="zh-CN" sz="2800" b="0" dirty="0"/>
              <a:t>e);</a:t>
            </a:r>
          </a:p>
        </p:txBody>
      </p:sp>
      <p:sp>
        <p:nvSpPr>
          <p:cNvPr id="267270" name="Text Box 6"/>
          <p:cNvSpPr txBox="1">
            <a:spLocks noChangeArrowheads="1"/>
          </p:cNvSpPr>
          <p:nvPr/>
        </p:nvSpPr>
        <p:spPr bwMode="auto">
          <a:xfrm>
            <a:off x="4594225" y="4495800"/>
            <a:ext cx="4213974" cy="1255728"/>
          </a:xfrm>
          <a:prstGeom prst="rect">
            <a:avLst/>
          </a:prstGeom>
          <a:solidFill>
            <a:schemeClr val="bg1"/>
          </a:solidFill>
          <a:ln w="9525">
            <a:noFill/>
            <a:miter lim="800000"/>
            <a:headEnd/>
            <a:tailEnd/>
          </a:ln>
          <a:effectLst/>
        </p:spPr>
        <p:txBody>
          <a:bodyPr wrap="none">
            <a:spAutoFit/>
          </a:bodyPr>
          <a:lstStyle/>
          <a:p>
            <a:pPr algn="l">
              <a:spcBef>
                <a:spcPct val="0"/>
              </a:spcBef>
              <a:buNone/>
            </a:pPr>
            <a:r>
              <a:rPr lang="en-US" altLang="zh-CN" sz="2800" dirty="0">
                <a:solidFill>
                  <a:schemeClr val="tx1"/>
                </a:solidFill>
                <a:sym typeface="Symbol" pitchFamily="18" charset="2"/>
              </a:rPr>
              <a:t></a:t>
            </a:r>
            <a:r>
              <a:rPr lang="en-US" altLang="zh-CN" sz="2800" dirty="0">
                <a:solidFill>
                  <a:schemeClr val="tx1"/>
                </a:solidFill>
              </a:rPr>
              <a:t>  </a:t>
            </a:r>
            <a:r>
              <a:rPr lang="zh-CN" altLang="en-US" sz="2800" dirty="0">
                <a:solidFill>
                  <a:schemeClr val="tx1"/>
                </a:solidFill>
              </a:rPr>
              <a:t>遍历</a:t>
            </a:r>
          </a:p>
          <a:p>
            <a:pPr algn="l">
              <a:spcBef>
                <a:spcPct val="0"/>
              </a:spcBef>
              <a:buNone/>
            </a:pPr>
            <a:r>
              <a:rPr lang="zh-CN" altLang="en-US" sz="2800" b="0" dirty="0"/>
              <a:t>   </a:t>
            </a:r>
            <a:r>
              <a:rPr lang="en-US" altLang="zh-CN" sz="2800" b="0" dirty="0" err="1"/>
              <a:t>Traverse_GL</a:t>
            </a:r>
            <a:r>
              <a:rPr lang="en-US" altLang="zh-CN" sz="2800" b="0" dirty="0"/>
              <a:t>(L, Visit());</a:t>
            </a:r>
          </a:p>
          <a:p>
            <a:pPr algn="l">
              <a:spcBef>
                <a:spcPct val="0"/>
              </a:spcBef>
            </a:pPr>
            <a:endParaRPr lang="en-US" altLang="zh-CN" sz="2800" b="0"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7"/>
                                        </p:tgtEl>
                                        <p:attrNameLst>
                                          <p:attrName>style.visibility</p:attrName>
                                        </p:attrNameLst>
                                      </p:cBhvr>
                                      <p:to>
                                        <p:strVal val="visible"/>
                                      </p:to>
                                    </p:set>
                                    <p:anim calcmode="lin" valueType="num">
                                      <p:cBhvr additive="base">
                                        <p:cTn id="7" dur="500" fill="hold"/>
                                        <p:tgtEl>
                                          <p:spTgt spid="267267"/>
                                        </p:tgtEl>
                                        <p:attrNameLst>
                                          <p:attrName>ppt_x</p:attrName>
                                        </p:attrNameLst>
                                      </p:cBhvr>
                                      <p:tavLst>
                                        <p:tav tm="0">
                                          <p:val>
                                            <p:strVal val="0-#ppt_w/2"/>
                                          </p:val>
                                        </p:tav>
                                        <p:tav tm="100000">
                                          <p:val>
                                            <p:strVal val="#ppt_x"/>
                                          </p:val>
                                        </p:tav>
                                      </p:tavLst>
                                    </p:anim>
                                    <p:anim calcmode="lin" valueType="num">
                                      <p:cBhvr additive="base">
                                        <p:cTn id="8" dur="500" fill="hold"/>
                                        <p:tgtEl>
                                          <p:spTgt spid="2672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67268"/>
                                        </p:tgtEl>
                                        <p:attrNameLst>
                                          <p:attrName>style.visibility</p:attrName>
                                        </p:attrNameLst>
                                      </p:cBhvr>
                                      <p:to>
                                        <p:strVal val="visible"/>
                                      </p:to>
                                    </p:set>
                                    <p:anim calcmode="lin" valueType="num">
                                      <p:cBhvr additive="base">
                                        <p:cTn id="13" dur="500" fill="hold"/>
                                        <p:tgtEl>
                                          <p:spTgt spid="267268"/>
                                        </p:tgtEl>
                                        <p:attrNameLst>
                                          <p:attrName>ppt_x</p:attrName>
                                        </p:attrNameLst>
                                      </p:cBhvr>
                                      <p:tavLst>
                                        <p:tav tm="0">
                                          <p:val>
                                            <p:strVal val="1+#ppt_w/2"/>
                                          </p:val>
                                        </p:tav>
                                        <p:tav tm="100000">
                                          <p:val>
                                            <p:strVal val="#ppt_x"/>
                                          </p:val>
                                        </p:tav>
                                      </p:tavLst>
                                    </p:anim>
                                    <p:anim calcmode="lin" valueType="num">
                                      <p:cBhvr additive="base">
                                        <p:cTn id="14" dur="500" fill="hold"/>
                                        <p:tgtEl>
                                          <p:spTgt spid="2672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7269"/>
                                        </p:tgtEl>
                                        <p:attrNameLst>
                                          <p:attrName>style.visibility</p:attrName>
                                        </p:attrNameLst>
                                      </p:cBhvr>
                                      <p:to>
                                        <p:strVal val="visible"/>
                                      </p:to>
                                    </p:set>
                                    <p:anim calcmode="lin" valueType="num">
                                      <p:cBhvr additive="base">
                                        <p:cTn id="19" dur="500" fill="hold"/>
                                        <p:tgtEl>
                                          <p:spTgt spid="267269"/>
                                        </p:tgtEl>
                                        <p:attrNameLst>
                                          <p:attrName>ppt_x</p:attrName>
                                        </p:attrNameLst>
                                      </p:cBhvr>
                                      <p:tavLst>
                                        <p:tav tm="0">
                                          <p:val>
                                            <p:strVal val="0-#ppt_w/2"/>
                                          </p:val>
                                        </p:tav>
                                        <p:tav tm="100000">
                                          <p:val>
                                            <p:strVal val="#ppt_x"/>
                                          </p:val>
                                        </p:tav>
                                      </p:tavLst>
                                    </p:anim>
                                    <p:anim calcmode="lin" valueType="num">
                                      <p:cBhvr additive="base">
                                        <p:cTn id="20" dur="500" fill="hold"/>
                                        <p:tgtEl>
                                          <p:spTgt spid="2672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67270"/>
                                        </p:tgtEl>
                                        <p:attrNameLst>
                                          <p:attrName>style.visibility</p:attrName>
                                        </p:attrNameLst>
                                      </p:cBhvr>
                                      <p:to>
                                        <p:strVal val="visible"/>
                                      </p:to>
                                    </p:set>
                                    <p:anim calcmode="lin" valueType="num">
                                      <p:cBhvr additive="base">
                                        <p:cTn id="25" dur="500" fill="hold"/>
                                        <p:tgtEl>
                                          <p:spTgt spid="267270"/>
                                        </p:tgtEl>
                                        <p:attrNameLst>
                                          <p:attrName>ppt_x</p:attrName>
                                        </p:attrNameLst>
                                      </p:cBhvr>
                                      <p:tavLst>
                                        <p:tav tm="0">
                                          <p:val>
                                            <p:strVal val="1+#ppt_w/2"/>
                                          </p:val>
                                        </p:tav>
                                        <p:tav tm="100000">
                                          <p:val>
                                            <p:strVal val="#ppt_x"/>
                                          </p:val>
                                        </p:tav>
                                      </p:tavLst>
                                    </p:anim>
                                    <p:anim calcmode="lin" valueType="num">
                                      <p:cBhvr additive="base">
                                        <p:cTn id="26"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autoUpdateAnimBg="0"/>
      <p:bldP spid="267268" grpId="0" autoUpdateAnimBg="0"/>
      <p:bldP spid="267269" grpId="0" autoUpdateAnimBg="0"/>
      <p:bldP spid="267270"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1091" name="Rectangle 3"/>
          <p:cNvSpPr>
            <a:spLocks noGrp="1" noChangeArrowheads="1"/>
          </p:cNvSpPr>
          <p:nvPr>
            <p:ph type="body" idx="1"/>
          </p:nvPr>
        </p:nvSpPr>
        <p:spPr>
          <a:xfrm>
            <a:off x="468313" y="6350"/>
            <a:ext cx="8675687" cy="647700"/>
          </a:xfrm>
        </p:spPr>
        <p:txBody>
          <a:bodyPr/>
          <a:lstStyle/>
          <a:p>
            <a:pPr algn="ctr" eaLnBrk="0" hangingPunct="0">
              <a:lnSpc>
                <a:spcPct val="90000"/>
              </a:lnSpc>
              <a:spcBef>
                <a:spcPct val="0"/>
              </a:spcBef>
              <a:buClr>
                <a:srgbClr val="CC6600"/>
              </a:buClr>
              <a:buNone/>
            </a:pPr>
            <a:r>
              <a:rPr lang="zh-CN" altLang="en-US" sz="3200" kern="1200" dirty="0" smtClean="0">
                <a:solidFill>
                  <a:srgbClr val="FFFF66"/>
                </a:solidFill>
                <a:latin typeface="Times New Roman" pitchFamily="18" charset="0"/>
              </a:rPr>
              <a:t>广义表的应用</a:t>
            </a:r>
            <a:r>
              <a:rPr lang="en-US" altLang="zh-CN" sz="3200" kern="1200" dirty="0" smtClean="0">
                <a:solidFill>
                  <a:srgbClr val="FFFF66"/>
                </a:solidFill>
                <a:latin typeface="Times New Roman" pitchFamily="18" charset="0"/>
              </a:rPr>
              <a:t>——</a:t>
            </a:r>
            <a:r>
              <a:rPr lang="en-US" altLang="zh-CN" sz="3200" kern="1200" dirty="0" smtClean="0">
                <a:solidFill>
                  <a:srgbClr val="FFFF66"/>
                </a:solidFill>
                <a:latin typeface="Times New Roman" pitchFamily="18" charset="0"/>
                <a:ea typeface="+mj-ea"/>
                <a:cs typeface="+mj-cs"/>
              </a:rPr>
              <a:t>M</a:t>
            </a:r>
            <a:r>
              <a:rPr lang="zh-CN" altLang="en-US" sz="3200" kern="1200" dirty="0">
                <a:solidFill>
                  <a:srgbClr val="FFFF66"/>
                </a:solidFill>
                <a:latin typeface="Times New Roman" pitchFamily="18" charset="0"/>
                <a:ea typeface="+mj-ea"/>
                <a:cs typeface="+mj-cs"/>
              </a:rPr>
              <a:t>元多项式</a:t>
            </a:r>
            <a:r>
              <a:rPr lang="zh-CN" altLang="en-US" sz="3200" kern="1200" dirty="0" smtClean="0">
                <a:solidFill>
                  <a:srgbClr val="FFFF66"/>
                </a:solidFill>
                <a:latin typeface="Times New Roman" pitchFamily="18" charset="0"/>
                <a:ea typeface="+mj-ea"/>
                <a:cs typeface="+mj-cs"/>
              </a:rPr>
              <a:t>的表示</a:t>
            </a:r>
            <a:endParaRPr lang="zh-CN" altLang="en-US" sz="3200" kern="1200" dirty="0">
              <a:solidFill>
                <a:srgbClr val="FFFF66"/>
              </a:solidFill>
              <a:latin typeface="Times New Roman" pitchFamily="18" charset="0"/>
              <a:ea typeface="+mj-ea"/>
              <a:cs typeface="+mj-cs"/>
            </a:endParaRPr>
          </a:p>
          <a:p>
            <a:pPr>
              <a:lnSpc>
                <a:spcPct val="90000"/>
              </a:lnSpc>
            </a:pPr>
            <a:endParaRPr lang="en-US" altLang="zh-CN" sz="3200" dirty="0"/>
          </a:p>
        </p:txBody>
      </p:sp>
      <p:sp>
        <p:nvSpPr>
          <p:cNvPr id="2521092" name="Text Box 4"/>
          <p:cNvSpPr txBox="1">
            <a:spLocks noChangeArrowheads="1"/>
          </p:cNvSpPr>
          <p:nvPr/>
        </p:nvSpPr>
        <p:spPr bwMode="auto">
          <a:xfrm>
            <a:off x="228600" y="717550"/>
            <a:ext cx="8915400" cy="6081665"/>
          </a:xfrm>
          <a:prstGeom prst="rect">
            <a:avLst/>
          </a:prstGeom>
          <a:noFill/>
          <a:ln w="12700" cap="rnd">
            <a:noFill/>
            <a:miter lim="800000"/>
            <a:headEnd/>
            <a:tailEnd/>
          </a:ln>
          <a:effectLst/>
        </p:spPr>
        <p:txBody>
          <a:bodyPr>
            <a:spAutoFit/>
          </a:bodyPr>
          <a:lstStyle/>
          <a:p>
            <a:pPr eaLnBrk="0" hangingPunct="0">
              <a:lnSpc>
                <a:spcPct val="90000"/>
              </a:lnSpc>
              <a:buNone/>
            </a:pPr>
            <a:r>
              <a:rPr lang="en-US" altLang="zh-CN" sz="2800" dirty="0">
                <a:latin typeface="Times New Roman" pitchFamily="18" charset="0"/>
                <a:ea typeface="宋体" pitchFamily="2" charset="-122"/>
              </a:rPr>
              <a:t>P(</a:t>
            </a:r>
            <a:r>
              <a:rPr lang="en-US" altLang="zh-CN" sz="2800" dirty="0" err="1">
                <a:latin typeface="Times New Roman" pitchFamily="18" charset="0"/>
                <a:ea typeface="宋体" pitchFamily="2" charset="-122"/>
              </a:rPr>
              <a:t>x,y,z</a:t>
            </a:r>
            <a:r>
              <a:rPr lang="en-US" altLang="zh-CN" sz="2800" dirty="0">
                <a:latin typeface="Times New Roman" pitchFamily="18" charset="0"/>
                <a:ea typeface="宋体" pitchFamily="2" charset="-122"/>
              </a:rPr>
              <a:t>)=x</a:t>
            </a:r>
            <a:r>
              <a:rPr lang="en-US" altLang="zh-CN" sz="2800" baseline="30000" dirty="0">
                <a:latin typeface="Times New Roman" pitchFamily="18" charset="0"/>
                <a:ea typeface="宋体" pitchFamily="2" charset="-122"/>
              </a:rPr>
              <a:t>10</a:t>
            </a:r>
            <a:r>
              <a:rPr lang="en-US" altLang="zh-CN" sz="2800" dirty="0">
                <a:latin typeface="Times New Roman" pitchFamily="18" charset="0"/>
                <a:ea typeface="宋体" pitchFamily="2" charset="-122"/>
              </a:rPr>
              <a:t>y</a:t>
            </a:r>
            <a:r>
              <a:rPr lang="en-US" altLang="zh-CN" sz="2800" baseline="30000" dirty="0">
                <a:latin typeface="Times New Roman" pitchFamily="18" charset="0"/>
                <a:ea typeface="宋体" pitchFamily="2" charset="-122"/>
              </a:rPr>
              <a:t>3</a:t>
            </a:r>
            <a:r>
              <a:rPr lang="en-US" altLang="zh-CN" sz="2800" dirty="0">
                <a:latin typeface="Times New Roman" pitchFamily="18" charset="0"/>
                <a:ea typeface="宋体" pitchFamily="2" charset="-122"/>
              </a:rPr>
              <a:t>z</a:t>
            </a:r>
            <a:r>
              <a:rPr lang="en-US" altLang="zh-CN" sz="2800" baseline="30000" dirty="0">
                <a:latin typeface="Times New Roman" pitchFamily="18" charset="0"/>
                <a:ea typeface="宋体" pitchFamily="2" charset="-122"/>
              </a:rPr>
              <a:t>2</a:t>
            </a:r>
            <a:r>
              <a:rPr lang="en-US" altLang="zh-CN" sz="2800" dirty="0">
                <a:latin typeface="Times New Roman" pitchFamily="18" charset="0"/>
                <a:ea typeface="宋体" pitchFamily="2" charset="-122"/>
              </a:rPr>
              <a:t>+2x</a:t>
            </a:r>
            <a:r>
              <a:rPr lang="en-US" altLang="zh-CN" sz="2800" baseline="30000" dirty="0">
                <a:latin typeface="Times New Roman" pitchFamily="18" charset="0"/>
                <a:ea typeface="宋体" pitchFamily="2" charset="-122"/>
              </a:rPr>
              <a:t>6</a:t>
            </a:r>
            <a:r>
              <a:rPr lang="en-US" altLang="zh-CN" sz="2800" dirty="0">
                <a:latin typeface="Times New Roman" pitchFamily="18" charset="0"/>
                <a:ea typeface="宋体" pitchFamily="2" charset="-122"/>
              </a:rPr>
              <a:t>y</a:t>
            </a:r>
            <a:r>
              <a:rPr lang="en-US" altLang="zh-CN" sz="2800" baseline="30000" dirty="0">
                <a:latin typeface="Times New Roman" pitchFamily="18" charset="0"/>
                <a:ea typeface="宋体" pitchFamily="2" charset="-122"/>
              </a:rPr>
              <a:t>3</a:t>
            </a:r>
            <a:r>
              <a:rPr lang="en-US" altLang="zh-CN" sz="2800" dirty="0">
                <a:latin typeface="Times New Roman" pitchFamily="18" charset="0"/>
                <a:ea typeface="宋体" pitchFamily="2" charset="-122"/>
              </a:rPr>
              <a:t>z</a:t>
            </a:r>
            <a:r>
              <a:rPr lang="en-US" altLang="zh-CN" sz="2800" baseline="30000" dirty="0">
                <a:latin typeface="Times New Roman" pitchFamily="18" charset="0"/>
                <a:ea typeface="宋体" pitchFamily="2" charset="-122"/>
              </a:rPr>
              <a:t>2</a:t>
            </a:r>
            <a:r>
              <a:rPr lang="en-US" altLang="zh-CN" sz="2800" dirty="0">
                <a:latin typeface="Times New Roman" pitchFamily="18" charset="0"/>
                <a:ea typeface="宋体" pitchFamily="2" charset="-122"/>
              </a:rPr>
              <a:t>+3x</a:t>
            </a:r>
            <a:r>
              <a:rPr lang="en-US" altLang="zh-CN" sz="2800" baseline="30000" dirty="0">
                <a:latin typeface="Times New Roman" pitchFamily="18" charset="0"/>
                <a:ea typeface="宋体" pitchFamily="2" charset="-122"/>
              </a:rPr>
              <a:t>5</a:t>
            </a:r>
            <a:r>
              <a:rPr lang="en-US" altLang="zh-CN" sz="2800" dirty="0">
                <a:latin typeface="Times New Roman" pitchFamily="18" charset="0"/>
                <a:ea typeface="宋体" pitchFamily="2" charset="-122"/>
              </a:rPr>
              <a:t>y</a:t>
            </a:r>
            <a:r>
              <a:rPr lang="en-US" altLang="zh-CN" sz="2800" baseline="30000" dirty="0">
                <a:latin typeface="Times New Roman" pitchFamily="18" charset="0"/>
                <a:ea typeface="宋体" pitchFamily="2" charset="-122"/>
              </a:rPr>
              <a:t>2</a:t>
            </a:r>
            <a:r>
              <a:rPr lang="en-US" altLang="zh-CN" sz="2800" dirty="0">
                <a:latin typeface="Times New Roman" pitchFamily="18" charset="0"/>
                <a:ea typeface="宋体" pitchFamily="2" charset="-122"/>
              </a:rPr>
              <a:t>z</a:t>
            </a:r>
            <a:r>
              <a:rPr lang="en-US" altLang="zh-CN" sz="2800" baseline="30000" dirty="0">
                <a:latin typeface="Times New Roman" pitchFamily="18" charset="0"/>
                <a:ea typeface="宋体" pitchFamily="2" charset="-122"/>
              </a:rPr>
              <a:t>2</a:t>
            </a:r>
            <a:r>
              <a:rPr lang="en-US" altLang="zh-CN" sz="2800" dirty="0">
                <a:latin typeface="Times New Roman" pitchFamily="18" charset="0"/>
                <a:ea typeface="宋体" pitchFamily="2" charset="-122"/>
              </a:rPr>
              <a:t>+x</a:t>
            </a:r>
            <a:r>
              <a:rPr lang="en-US" altLang="zh-CN" sz="2800" baseline="30000" dirty="0">
                <a:latin typeface="Times New Roman" pitchFamily="18" charset="0"/>
                <a:ea typeface="宋体" pitchFamily="2" charset="-122"/>
              </a:rPr>
              <a:t>4</a:t>
            </a:r>
            <a:r>
              <a:rPr lang="en-US" altLang="zh-CN" sz="2800" dirty="0">
                <a:latin typeface="Times New Roman" pitchFamily="18" charset="0"/>
                <a:ea typeface="宋体" pitchFamily="2" charset="-122"/>
              </a:rPr>
              <a:t>y</a:t>
            </a:r>
            <a:r>
              <a:rPr lang="en-US" altLang="zh-CN" sz="2800" baseline="30000" dirty="0">
                <a:latin typeface="Times New Roman" pitchFamily="18" charset="0"/>
                <a:ea typeface="宋体" pitchFamily="2" charset="-122"/>
              </a:rPr>
              <a:t>4</a:t>
            </a:r>
            <a:r>
              <a:rPr lang="en-US" altLang="zh-CN" sz="2800" dirty="0">
                <a:latin typeface="Times New Roman" pitchFamily="18" charset="0"/>
                <a:ea typeface="宋体" pitchFamily="2" charset="-122"/>
              </a:rPr>
              <a:t>z+6x</a:t>
            </a:r>
            <a:r>
              <a:rPr lang="en-US" altLang="zh-CN" sz="2800" baseline="30000" dirty="0">
                <a:latin typeface="Times New Roman" pitchFamily="18" charset="0"/>
                <a:ea typeface="宋体" pitchFamily="2" charset="-122"/>
              </a:rPr>
              <a:t>3</a:t>
            </a:r>
            <a:r>
              <a:rPr lang="en-US" altLang="zh-CN" sz="2800" dirty="0">
                <a:latin typeface="Times New Roman" pitchFamily="18" charset="0"/>
                <a:ea typeface="宋体" pitchFamily="2" charset="-122"/>
              </a:rPr>
              <a:t>y</a:t>
            </a:r>
            <a:r>
              <a:rPr lang="en-US" altLang="zh-CN" sz="2800" baseline="30000" dirty="0">
                <a:latin typeface="Times New Roman" pitchFamily="18" charset="0"/>
                <a:ea typeface="宋体" pitchFamily="2" charset="-122"/>
              </a:rPr>
              <a:t>4</a:t>
            </a:r>
            <a:r>
              <a:rPr lang="en-US" altLang="zh-CN" sz="2800" dirty="0">
                <a:latin typeface="Times New Roman" pitchFamily="18" charset="0"/>
                <a:ea typeface="宋体" pitchFamily="2" charset="-122"/>
              </a:rPr>
              <a:t>z+2yz+15  </a:t>
            </a:r>
          </a:p>
          <a:p>
            <a:pPr eaLnBrk="0" hangingPunct="0">
              <a:lnSpc>
                <a:spcPct val="90000"/>
              </a:lnSpc>
              <a:buNone/>
            </a:pPr>
            <a:r>
              <a:rPr lang="en-US" altLang="zh-CN" sz="2800" dirty="0">
                <a:latin typeface="Times New Roman" pitchFamily="18" charset="0"/>
                <a:ea typeface="宋体" pitchFamily="2" charset="-122"/>
              </a:rPr>
              <a:t>P(</a:t>
            </a:r>
            <a:r>
              <a:rPr lang="en-US" altLang="zh-CN" sz="2800" dirty="0" err="1">
                <a:latin typeface="Times New Roman" pitchFamily="18" charset="0"/>
                <a:ea typeface="宋体" pitchFamily="2" charset="-122"/>
              </a:rPr>
              <a:t>x,y,z</a:t>
            </a:r>
            <a:r>
              <a:rPr lang="en-US" altLang="zh-CN" sz="2800" dirty="0">
                <a:latin typeface="Times New Roman" pitchFamily="18" charset="0"/>
                <a:ea typeface="宋体" pitchFamily="2" charset="-122"/>
              </a:rPr>
              <a:t>)=((x</a:t>
            </a:r>
            <a:r>
              <a:rPr lang="en-US" altLang="zh-CN" sz="2800" baseline="30000" dirty="0">
                <a:latin typeface="Times New Roman" pitchFamily="18" charset="0"/>
                <a:ea typeface="宋体" pitchFamily="2" charset="-122"/>
              </a:rPr>
              <a:t>10</a:t>
            </a:r>
            <a:r>
              <a:rPr lang="en-US" altLang="zh-CN" sz="2800" dirty="0">
                <a:latin typeface="Times New Roman" pitchFamily="18" charset="0"/>
                <a:ea typeface="宋体" pitchFamily="2" charset="-122"/>
              </a:rPr>
              <a:t>+2x</a:t>
            </a:r>
            <a:r>
              <a:rPr lang="en-US" altLang="zh-CN" sz="2800" baseline="30000" dirty="0">
                <a:latin typeface="Times New Roman" pitchFamily="18" charset="0"/>
                <a:ea typeface="宋体" pitchFamily="2" charset="-122"/>
              </a:rPr>
              <a:t>6</a:t>
            </a:r>
            <a:r>
              <a:rPr lang="en-US" altLang="zh-CN" sz="2800" dirty="0">
                <a:latin typeface="Times New Roman" pitchFamily="18" charset="0"/>
                <a:ea typeface="宋体" pitchFamily="2" charset="-122"/>
              </a:rPr>
              <a:t>)y</a:t>
            </a:r>
            <a:r>
              <a:rPr lang="en-US" altLang="zh-CN" sz="2800" baseline="30000" dirty="0">
                <a:latin typeface="Times New Roman" pitchFamily="18" charset="0"/>
                <a:ea typeface="宋体" pitchFamily="2" charset="-122"/>
              </a:rPr>
              <a:t>3</a:t>
            </a:r>
            <a:r>
              <a:rPr lang="en-US" altLang="zh-CN" sz="2800" dirty="0">
                <a:latin typeface="Times New Roman" pitchFamily="18" charset="0"/>
                <a:ea typeface="宋体" pitchFamily="2" charset="-122"/>
              </a:rPr>
              <a:t>+3x</a:t>
            </a:r>
            <a:r>
              <a:rPr lang="en-US" altLang="zh-CN" sz="2800" baseline="30000" dirty="0">
                <a:latin typeface="Times New Roman" pitchFamily="18" charset="0"/>
                <a:ea typeface="宋体" pitchFamily="2" charset="-122"/>
              </a:rPr>
              <a:t>5</a:t>
            </a:r>
            <a:r>
              <a:rPr lang="en-US" altLang="zh-CN" sz="2800" dirty="0">
                <a:latin typeface="Times New Roman" pitchFamily="18" charset="0"/>
                <a:ea typeface="宋体" pitchFamily="2" charset="-122"/>
              </a:rPr>
              <a:t>y</a:t>
            </a:r>
            <a:r>
              <a:rPr lang="en-US" altLang="zh-CN" sz="2800" baseline="30000" dirty="0">
                <a:latin typeface="Times New Roman" pitchFamily="18" charset="0"/>
                <a:ea typeface="宋体" pitchFamily="2" charset="-122"/>
              </a:rPr>
              <a:t>2</a:t>
            </a:r>
            <a:r>
              <a:rPr lang="en-US" altLang="zh-CN" sz="2800" dirty="0">
                <a:latin typeface="Times New Roman" pitchFamily="18" charset="0"/>
                <a:ea typeface="宋体" pitchFamily="2" charset="-122"/>
              </a:rPr>
              <a:t>)</a:t>
            </a:r>
            <a:r>
              <a:rPr lang="en-US" altLang="zh-CN" sz="2800" dirty="0">
                <a:solidFill>
                  <a:schemeClr val="hlink"/>
                </a:solidFill>
                <a:latin typeface="Times New Roman" pitchFamily="18" charset="0"/>
                <a:ea typeface="宋体" pitchFamily="2" charset="-122"/>
              </a:rPr>
              <a:t>z</a:t>
            </a:r>
            <a:r>
              <a:rPr lang="en-US" altLang="zh-CN" sz="2800" baseline="30000" dirty="0">
                <a:solidFill>
                  <a:schemeClr val="hlink"/>
                </a:solidFill>
                <a:latin typeface="Times New Roman" pitchFamily="18" charset="0"/>
                <a:ea typeface="宋体" pitchFamily="2" charset="-122"/>
              </a:rPr>
              <a:t>2</a:t>
            </a:r>
            <a:r>
              <a:rPr lang="en-US" altLang="zh-CN" sz="2800" dirty="0">
                <a:latin typeface="Times New Roman" pitchFamily="18" charset="0"/>
                <a:ea typeface="宋体" pitchFamily="2" charset="-122"/>
              </a:rPr>
              <a:t>+((x</a:t>
            </a:r>
            <a:r>
              <a:rPr lang="en-US" altLang="zh-CN" sz="2800" baseline="30000" dirty="0">
                <a:latin typeface="Times New Roman" pitchFamily="18" charset="0"/>
                <a:ea typeface="宋体" pitchFamily="2" charset="-122"/>
              </a:rPr>
              <a:t>4</a:t>
            </a:r>
            <a:r>
              <a:rPr lang="en-US" altLang="zh-CN" sz="2800" dirty="0">
                <a:latin typeface="Times New Roman" pitchFamily="18" charset="0"/>
                <a:ea typeface="宋体" pitchFamily="2" charset="-122"/>
              </a:rPr>
              <a:t>+6x</a:t>
            </a:r>
            <a:r>
              <a:rPr lang="en-US" altLang="zh-CN" sz="2800" baseline="30000" dirty="0">
                <a:latin typeface="Times New Roman" pitchFamily="18" charset="0"/>
                <a:ea typeface="宋体" pitchFamily="2" charset="-122"/>
              </a:rPr>
              <a:t>3</a:t>
            </a:r>
            <a:r>
              <a:rPr lang="en-US" altLang="zh-CN" sz="2800" dirty="0">
                <a:latin typeface="Times New Roman" pitchFamily="18" charset="0"/>
                <a:ea typeface="宋体" pitchFamily="2" charset="-122"/>
              </a:rPr>
              <a:t>)y</a:t>
            </a:r>
            <a:r>
              <a:rPr lang="en-US" altLang="zh-CN" sz="2800" baseline="30000" dirty="0">
                <a:latin typeface="Times New Roman" pitchFamily="18" charset="0"/>
                <a:ea typeface="宋体" pitchFamily="2" charset="-122"/>
              </a:rPr>
              <a:t>4</a:t>
            </a:r>
            <a:r>
              <a:rPr lang="en-US" altLang="zh-CN" sz="2800" dirty="0">
                <a:latin typeface="Times New Roman" pitchFamily="18" charset="0"/>
                <a:ea typeface="宋体" pitchFamily="2" charset="-122"/>
              </a:rPr>
              <a:t>+2y)</a:t>
            </a:r>
            <a:r>
              <a:rPr lang="en-US" altLang="zh-CN" sz="2800" dirty="0">
                <a:solidFill>
                  <a:schemeClr val="hlink"/>
                </a:solidFill>
                <a:latin typeface="Times New Roman" pitchFamily="18" charset="0"/>
                <a:ea typeface="宋体" pitchFamily="2" charset="-122"/>
              </a:rPr>
              <a:t>z</a:t>
            </a:r>
            <a:r>
              <a:rPr lang="en-US" altLang="zh-CN" sz="2800" dirty="0">
                <a:latin typeface="Times New Roman" pitchFamily="18" charset="0"/>
                <a:ea typeface="宋体" pitchFamily="2" charset="-122"/>
              </a:rPr>
              <a:t>+15</a:t>
            </a:r>
          </a:p>
          <a:p>
            <a:pPr eaLnBrk="0" hangingPunct="0">
              <a:lnSpc>
                <a:spcPct val="90000"/>
              </a:lnSpc>
              <a:buNone/>
            </a:pPr>
            <a:r>
              <a:rPr lang="en-US" altLang="zh-CN" sz="2800" dirty="0">
                <a:latin typeface="Times New Roman" pitchFamily="18" charset="0"/>
                <a:ea typeface="宋体" pitchFamily="2" charset="-122"/>
              </a:rPr>
              <a:t>P(</a:t>
            </a:r>
            <a:r>
              <a:rPr lang="en-US" altLang="zh-CN" sz="2800" dirty="0" err="1">
                <a:latin typeface="Times New Roman" pitchFamily="18" charset="0"/>
                <a:ea typeface="宋体" pitchFamily="2" charset="-122"/>
              </a:rPr>
              <a:t>x,y,z</a:t>
            </a:r>
            <a:r>
              <a:rPr lang="en-US" altLang="zh-CN" sz="2800" dirty="0">
                <a:latin typeface="Times New Roman" pitchFamily="18" charset="0"/>
                <a:ea typeface="宋体" pitchFamily="2" charset="-122"/>
              </a:rPr>
              <a:t>)= </a:t>
            </a:r>
            <a:r>
              <a:rPr lang="en-US" altLang="zh-CN" sz="2800" dirty="0" smtClean="0">
                <a:latin typeface="Times New Roman" pitchFamily="18" charset="0"/>
                <a:ea typeface="宋体" pitchFamily="2" charset="-122"/>
              </a:rPr>
              <a:t>A</a:t>
            </a:r>
            <a:r>
              <a:rPr lang="en-US" altLang="zh-CN" sz="2800" dirty="0" smtClean="0">
                <a:solidFill>
                  <a:schemeClr val="hlink"/>
                </a:solidFill>
                <a:latin typeface="Times New Roman" pitchFamily="18" charset="0"/>
                <a:ea typeface="宋体" pitchFamily="2" charset="-122"/>
              </a:rPr>
              <a:t>z</a:t>
            </a:r>
            <a:r>
              <a:rPr lang="en-US" altLang="zh-CN" sz="2800" baseline="30000" dirty="0" smtClean="0">
                <a:solidFill>
                  <a:schemeClr val="hlink"/>
                </a:solidFill>
                <a:latin typeface="Times New Roman" pitchFamily="18" charset="0"/>
                <a:ea typeface="宋体" pitchFamily="2" charset="-122"/>
              </a:rPr>
              <a:t>2</a:t>
            </a:r>
            <a:r>
              <a:rPr lang="en-US" altLang="zh-CN" sz="2800" dirty="0" smtClean="0">
                <a:latin typeface="Times New Roman" pitchFamily="18" charset="0"/>
                <a:ea typeface="宋体" pitchFamily="2" charset="-122"/>
              </a:rPr>
              <a:t>+B</a:t>
            </a:r>
            <a:r>
              <a:rPr lang="en-US" altLang="zh-CN" sz="2800" dirty="0" smtClean="0">
                <a:solidFill>
                  <a:schemeClr val="hlink"/>
                </a:solidFill>
                <a:latin typeface="Times New Roman" pitchFamily="18" charset="0"/>
                <a:ea typeface="宋体" pitchFamily="2" charset="-122"/>
              </a:rPr>
              <a:t>z</a:t>
            </a:r>
            <a:r>
              <a:rPr lang="en-US" altLang="zh-CN" sz="2800" dirty="0" smtClean="0">
                <a:latin typeface="Times New Roman" pitchFamily="18" charset="0"/>
                <a:ea typeface="宋体" pitchFamily="2" charset="-122"/>
              </a:rPr>
              <a:t>+15</a:t>
            </a:r>
          </a:p>
          <a:p>
            <a:pPr eaLnBrk="0" hangingPunct="0">
              <a:lnSpc>
                <a:spcPct val="90000"/>
              </a:lnSpc>
              <a:buNone/>
            </a:pPr>
            <a:r>
              <a:rPr lang="en-US" altLang="zh-CN" sz="2800" dirty="0" smtClean="0">
                <a:solidFill>
                  <a:srgbClr val="00FFFF"/>
                </a:solidFill>
                <a:latin typeface="Times New Roman" pitchFamily="18" charset="0"/>
                <a:ea typeface="宋体" pitchFamily="2" charset="-122"/>
              </a:rPr>
              <a:t>P=</a:t>
            </a:r>
            <a:r>
              <a:rPr lang="en-US" altLang="zh-CN" sz="2800" dirty="0" smtClean="0">
                <a:solidFill>
                  <a:schemeClr val="hlink"/>
                </a:solidFill>
                <a:latin typeface="Times New Roman" pitchFamily="18" charset="0"/>
                <a:ea typeface="宋体" pitchFamily="2" charset="-122"/>
              </a:rPr>
              <a:t>z</a:t>
            </a:r>
            <a:r>
              <a:rPr lang="en-US" altLang="zh-CN" sz="2800" dirty="0">
                <a:solidFill>
                  <a:srgbClr val="00FFFF"/>
                </a:solidFill>
                <a:latin typeface="Times New Roman" pitchFamily="18" charset="0"/>
                <a:ea typeface="宋体" pitchFamily="2" charset="-122"/>
              </a:rPr>
              <a:t>((A,2),(B,1),(15,0))</a:t>
            </a:r>
          </a:p>
          <a:p>
            <a:pPr eaLnBrk="0" hangingPunct="0">
              <a:lnSpc>
                <a:spcPct val="90000"/>
              </a:lnSpc>
              <a:buNone/>
            </a:pPr>
            <a:r>
              <a:rPr lang="en-US" altLang="zh-CN" sz="2800" dirty="0">
                <a:latin typeface="Times New Roman" pitchFamily="18" charset="0"/>
                <a:ea typeface="宋体" pitchFamily="2" charset="-122"/>
              </a:rPr>
              <a:t>A(</a:t>
            </a:r>
            <a:r>
              <a:rPr lang="en-US" altLang="zh-CN" sz="2800" dirty="0" err="1">
                <a:latin typeface="Times New Roman" pitchFamily="18" charset="0"/>
                <a:ea typeface="宋体" pitchFamily="2" charset="-122"/>
              </a:rPr>
              <a:t>x,y</a:t>
            </a:r>
            <a:r>
              <a:rPr lang="en-US" altLang="zh-CN" sz="2800" dirty="0">
                <a:latin typeface="Times New Roman" pitchFamily="18" charset="0"/>
                <a:ea typeface="宋体" pitchFamily="2" charset="-122"/>
              </a:rPr>
              <a:t>)=(x</a:t>
            </a:r>
            <a:r>
              <a:rPr lang="en-US" altLang="zh-CN" sz="2800" baseline="30000" dirty="0">
                <a:latin typeface="Times New Roman" pitchFamily="18" charset="0"/>
                <a:ea typeface="宋体" pitchFamily="2" charset="-122"/>
              </a:rPr>
              <a:t>10</a:t>
            </a:r>
            <a:r>
              <a:rPr lang="en-US" altLang="zh-CN" sz="2800" dirty="0">
                <a:latin typeface="Times New Roman" pitchFamily="18" charset="0"/>
                <a:ea typeface="宋体" pitchFamily="2" charset="-122"/>
              </a:rPr>
              <a:t>+2x</a:t>
            </a:r>
            <a:r>
              <a:rPr lang="en-US" altLang="zh-CN" sz="2800" baseline="30000" dirty="0">
                <a:latin typeface="Times New Roman" pitchFamily="18" charset="0"/>
                <a:ea typeface="宋体" pitchFamily="2" charset="-122"/>
              </a:rPr>
              <a:t>6</a:t>
            </a:r>
            <a:r>
              <a:rPr lang="en-US" altLang="zh-CN" sz="2800" dirty="0">
                <a:latin typeface="Times New Roman" pitchFamily="18" charset="0"/>
                <a:ea typeface="宋体" pitchFamily="2" charset="-122"/>
              </a:rPr>
              <a:t>)</a:t>
            </a:r>
            <a:r>
              <a:rPr lang="en-US" altLang="zh-CN" sz="2800" dirty="0">
                <a:solidFill>
                  <a:schemeClr val="hlink"/>
                </a:solidFill>
                <a:latin typeface="Times New Roman" pitchFamily="18" charset="0"/>
                <a:ea typeface="宋体" pitchFamily="2" charset="-122"/>
              </a:rPr>
              <a:t>y</a:t>
            </a:r>
            <a:r>
              <a:rPr lang="en-US" altLang="zh-CN" sz="2800" baseline="30000" dirty="0">
                <a:solidFill>
                  <a:schemeClr val="hlink"/>
                </a:solidFill>
                <a:latin typeface="Times New Roman" pitchFamily="18" charset="0"/>
                <a:ea typeface="宋体" pitchFamily="2" charset="-122"/>
              </a:rPr>
              <a:t>3</a:t>
            </a:r>
            <a:r>
              <a:rPr lang="en-US" altLang="zh-CN" sz="2800" dirty="0">
                <a:latin typeface="Times New Roman" pitchFamily="18" charset="0"/>
                <a:ea typeface="宋体" pitchFamily="2" charset="-122"/>
              </a:rPr>
              <a:t>+3x</a:t>
            </a:r>
            <a:r>
              <a:rPr lang="en-US" altLang="zh-CN" sz="2800" baseline="30000" dirty="0">
                <a:latin typeface="Times New Roman" pitchFamily="18" charset="0"/>
                <a:ea typeface="宋体" pitchFamily="2" charset="-122"/>
              </a:rPr>
              <a:t>5</a:t>
            </a:r>
            <a:r>
              <a:rPr lang="en-US" altLang="zh-CN" sz="2800" dirty="0">
                <a:solidFill>
                  <a:schemeClr val="hlink"/>
                </a:solidFill>
                <a:latin typeface="Times New Roman" pitchFamily="18" charset="0"/>
                <a:ea typeface="宋体" pitchFamily="2" charset="-122"/>
              </a:rPr>
              <a:t>y</a:t>
            </a:r>
            <a:r>
              <a:rPr lang="en-US" altLang="zh-CN" sz="2800" baseline="30000" dirty="0">
                <a:solidFill>
                  <a:schemeClr val="hlink"/>
                </a:solidFill>
                <a:latin typeface="Times New Roman" pitchFamily="18" charset="0"/>
                <a:ea typeface="宋体" pitchFamily="2" charset="-122"/>
              </a:rPr>
              <a:t>2</a:t>
            </a:r>
            <a:r>
              <a:rPr lang="en-US" altLang="zh-CN" sz="2800" dirty="0">
                <a:latin typeface="Times New Roman" pitchFamily="18" charset="0"/>
                <a:ea typeface="宋体" pitchFamily="2" charset="-122"/>
              </a:rPr>
              <a:t>=C</a:t>
            </a:r>
            <a:r>
              <a:rPr lang="en-US" altLang="zh-CN" sz="2800" dirty="0">
                <a:solidFill>
                  <a:schemeClr val="hlink"/>
                </a:solidFill>
                <a:latin typeface="Times New Roman" pitchFamily="18" charset="0"/>
                <a:ea typeface="宋体" pitchFamily="2" charset="-122"/>
              </a:rPr>
              <a:t>y</a:t>
            </a:r>
            <a:r>
              <a:rPr lang="en-US" altLang="zh-CN" sz="2800" baseline="30000" dirty="0">
                <a:solidFill>
                  <a:schemeClr val="hlink"/>
                </a:solidFill>
                <a:latin typeface="Times New Roman" pitchFamily="18" charset="0"/>
                <a:ea typeface="宋体" pitchFamily="2" charset="-122"/>
              </a:rPr>
              <a:t>3</a:t>
            </a:r>
            <a:r>
              <a:rPr lang="en-US" altLang="zh-CN" sz="2800" dirty="0">
                <a:latin typeface="Times New Roman" pitchFamily="18" charset="0"/>
                <a:ea typeface="宋体" pitchFamily="2" charset="-122"/>
              </a:rPr>
              <a:t>+D</a:t>
            </a:r>
            <a:r>
              <a:rPr lang="en-US" altLang="zh-CN" sz="2800" dirty="0">
                <a:solidFill>
                  <a:schemeClr val="hlink"/>
                </a:solidFill>
                <a:latin typeface="Times New Roman" pitchFamily="18" charset="0"/>
                <a:ea typeface="宋体" pitchFamily="2" charset="-122"/>
              </a:rPr>
              <a:t>y</a:t>
            </a:r>
            <a:r>
              <a:rPr lang="en-US" altLang="zh-CN" sz="2800" baseline="30000" dirty="0">
                <a:solidFill>
                  <a:schemeClr val="hlink"/>
                </a:solidFill>
                <a:latin typeface="Times New Roman" pitchFamily="18" charset="0"/>
                <a:ea typeface="宋体" pitchFamily="2" charset="-122"/>
              </a:rPr>
              <a:t>2</a:t>
            </a:r>
            <a:r>
              <a:rPr lang="en-US" altLang="zh-CN" sz="2800" dirty="0">
                <a:latin typeface="Times New Roman" pitchFamily="18" charset="0"/>
                <a:ea typeface="宋体" pitchFamily="2" charset="-122"/>
              </a:rPr>
              <a:t>    A=</a:t>
            </a:r>
            <a:r>
              <a:rPr lang="en-US" altLang="zh-CN" sz="2800" dirty="0">
                <a:solidFill>
                  <a:schemeClr val="hlink"/>
                </a:solidFill>
                <a:latin typeface="Times New Roman" pitchFamily="18" charset="0"/>
                <a:ea typeface="宋体" pitchFamily="2" charset="-122"/>
              </a:rPr>
              <a:t>y</a:t>
            </a:r>
            <a:r>
              <a:rPr lang="en-US" altLang="zh-CN" sz="2800" dirty="0">
                <a:solidFill>
                  <a:srgbClr val="00FFFF"/>
                </a:solidFill>
                <a:latin typeface="Times New Roman" pitchFamily="18" charset="0"/>
              </a:rPr>
              <a:t>((C,3),(D,2))</a:t>
            </a:r>
          </a:p>
          <a:p>
            <a:pPr eaLnBrk="0" hangingPunct="0">
              <a:lnSpc>
                <a:spcPct val="90000"/>
              </a:lnSpc>
              <a:buNone/>
            </a:pPr>
            <a:r>
              <a:rPr lang="en-US" altLang="zh-CN" sz="2800" dirty="0">
                <a:latin typeface="Times New Roman" pitchFamily="18" charset="0"/>
                <a:ea typeface="宋体" pitchFamily="2" charset="-122"/>
              </a:rPr>
              <a:t>B(</a:t>
            </a:r>
            <a:r>
              <a:rPr lang="en-US" altLang="zh-CN" sz="2800" dirty="0" err="1">
                <a:latin typeface="Times New Roman" pitchFamily="18" charset="0"/>
                <a:ea typeface="宋体" pitchFamily="2" charset="-122"/>
              </a:rPr>
              <a:t>x,y</a:t>
            </a:r>
            <a:r>
              <a:rPr lang="en-US" altLang="zh-CN" sz="2800" dirty="0">
                <a:latin typeface="Times New Roman" pitchFamily="18" charset="0"/>
                <a:ea typeface="宋体" pitchFamily="2" charset="-122"/>
              </a:rPr>
              <a:t>)= (x</a:t>
            </a:r>
            <a:r>
              <a:rPr lang="en-US" altLang="zh-CN" sz="2800" baseline="30000" dirty="0">
                <a:latin typeface="Times New Roman" pitchFamily="18" charset="0"/>
                <a:ea typeface="宋体" pitchFamily="2" charset="-122"/>
              </a:rPr>
              <a:t>4</a:t>
            </a:r>
            <a:r>
              <a:rPr lang="en-US" altLang="zh-CN" sz="2800" dirty="0">
                <a:latin typeface="Times New Roman" pitchFamily="18" charset="0"/>
                <a:ea typeface="宋体" pitchFamily="2" charset="-122"/>
              </a:rPr>
              <a:t>+6x</a:t>
            </a:r>
            <a:r>
              <a:rPr lang="en-US" altLang="zh-CN" sz="2800" baseline="30000" dirty="0">
                <a:latin typeface="Times New Roman" pitchFamily="18" charset="0"/>
                <a:ea typeface="宋体" pitchFamily="2" charset="-122"/>
              </a:rPr>
              <a:t>3</a:t>
            </a:r>
            <a:r>
              <a:rPr lang="en-US" altLang="zh-CN" sz="2800" dirty="0">
                <a:latin typeface="Times New Roman" pitchFamily="18" charset="0"/>
                <a:ea typeface="宋体" pitchFamily="2" charset="-122"/>
              </a:rPr>
              <a:t>)</a:t>
            </a:r>
            <a:r>
              <a:rPr lang="en-US" altLang="zh-CN" sz="2800" dirty="0">
                <a:solidFill>
                  <a:schemeClr val="hlink"/>
                </a:solidFill>
                <a:latin typeface="Times New Roman" pitchFamily="18" charset="0"/>
                <a:ea typeface="宋体" pitchFamily="2" charset="-122"/>
              </a:rPr>
              <a:t>y</a:t>
            </a:r>
            <a:r>
              <a:rPr lang="en-US" altLang="zh-CN" sz="2800" baseline="30000" dirty="0">
                <a:solidFill>
                  <a:schemeClr val="hlink"/>
                </a:solidFill>
                <a:latin typeface="Times New Roman" pitchFamily="18" charset="0"/>
                <a:ea typeface="宋体" pitchFamily="2" charset="-122"/>
              </a:rPr>
              <a:t>4</a:t>
            </a:r>
            <a:r>
              <a:rPr lang="en-US" altLang="zh-CN" sz="2800" dirty="0">
                <a:latin typeface="Times New Roman" pitchFamily="18" charset="0"/>
                <a:ea typeface="宋体" pitchFamily="2" charset="-122"/>
              </a:rPr>
              <a:t>+2</a:t>
            </a:r>
            <a:r>
              <a:rPr lang="en-US" altLang="zh-CN" sz="2800" dirty="0">
                <a:solidFill>
                  <a:schemeClr val="hlink"/>
                </a:solidFill>
                <a:latin typeface="Times New Roman" pitchFamily="18" charset="0"/>
                <a:ea typeface="宋体" pitchFamily="2" charset="-122"/>
              </a:rPr>
              <a:t>y</a:t>
            </a:r>
            <a:r>
              <a:rPr lang="en-US" altLang="zh-CN" sz="2800" dirty="0">
                <a:latin typeface="Times New Roman" pitchFamily="18" charset="0"/>
                <a:ea typeface="宋体" pitchFamily="2" charset="-122"/>
              </a:rPr>
              <a:t>=E</a:t>
            </a:r>
            <a:r>
              <a:rPr lang="en-US" altLang="zh-CN" sz="2800" dirty="0">
                <a:solidFill>
                  <a:schemeClr val="hlink"/>
                </a:solidFill>
                <a:latin typeface="Times New Roman" pitchFamily="18" charset="0"/>
                <a:ea typeface="宋体" pitchFamily="2" charset="-122"/>
              </a:rPr>
              <a:t>y</a:t>
            </a:r>
            <a:r>
              <a:rPr lang="en-US" altLang="zh-CN" sz="2800" baseline="30000" dirty="0">
                <a:solidFill>
                  <a:schemeClr val="hlink"/>
                </a:solidFill>
                <a:latin typeface="Times New Roman" pitchFamily="18" charset="0"/>
                <a:ea typeface="宋体" pitchFamily="2" charset="-122"/>
              </a:rPr>
              <a:t>4</a:t>
            </a:r>
            <a:r>
              <a:rPr lang="en-US" altLang="zh-CN" sz="2800" dirty="0">
                <a:latin typeface="Times New Roman" pitchFamily="18" charset="0"/>
                <a:ea typeface="宋体" pitchFamily="2" charset="-122"/>
              </a:rPr>
              <a:t>+F</a:t>
            </a:r>
            <a:r>
              <a:rPr lang="en-US" altLang="zh-CN" sz="2800" dirty="0">
                <a:solidFill>
                  <a:schemeClr val="hlink"/>
                </a:solidFill>
                <a:latin typeface="Times New Roman" pitchFamily="18" charset="0"/>
                <a:ea typeface="宋体" pitchFamily="2" charset="-122"/>
              </a:rPr>
              <a:t>y</a:t>
            </a:r>
            <a:r>
              <a:rPr lang="en-US" altLang="zh-CN" sz="2800" dirty="0">
                <a:latin typeface="Times New Roman" pitchFamily="18" charset="0"/>
                <a:ea typeface="宋体" pitchFamily="2" charset="-122"/>
              </a:rPr>
              <a:t>           B=</a:t>
            </a:r>
            <a:r>
              <a:rPr lang="en-US" altLang="zh-CN" sz="2800" dirty="0">
                <a:solidFill>
                  <a:schemeClr val="hlink"/>
                </a:solidFill>
                <a:latin typeface="Times New Roman" pitchFamily="18" charset="0"/>
                <a:ea typeface="宋体" pitchFamily="2" charset="-122"/>
              </a:rPr>
              <a:t>y</a:t>
            </a:r>
            <a:r>
              <a:rPr lang="en-US" altLang="zh-CN" sz="2800" dirty="0">
                <a:solidFill>
                  <a:srgbClr val="00FFFF"/>
                </a:solidFill>
                <a:latin typeface="Times New Roman" pitchFamily="18" charset="0"/>
              </a:rPr>
              <a:t>((E,4),(F,1))</a:t>
            </a:r>
          </a:p>
          <a:p>
            <a:pPr eaLnBrk="0" hangingPunct="0">
              <a:lnSpc>
                <a:spcPct val="90000"/>
              </a:lnSpc>
              <a:buNone/>
            </a:pPr>
            <a:r>
              <a:rPr lang="en-US" altLang="zh-CN" sz="2800" dirty="0">
                <a:latin typeface="Times New Roman" pitchFamily="18" charset="0"/>
                <a:ea typeface="宋体" pitchFamily="2" charset="-122"/>
              </a:rPr>
              <a:t>C(x)= </a:t>
            </a:r>
            <a:r>
              <a:rPr lang="en-US" altLang="zh-CN" sz="2800" dirty="0">
                <a:solidFill>
                  <a:schemeClr val="hlink"/>
                </a:solidFill>
                <a:latin typeface="Times New Roman" pitchFamily="18" charset="0"/>
                <a:ea typeface="宋体" pitchFamily="2" charset="-122"/>
              </a:rPr>
              <a:t>x</a:t>
            </a:r>
            <a:r>
              <a:rPr lang="en-US" altLang="zh-CN" sz="2800" baseline="30000" dirty="0">
                <a:solidFill>
                  <a:schemeClr val="hlink"/>
                </a:solidFill>
                <a:latin typeface="Times New Roman" pitchFamily="18" charset="0"/>
                <a:ea typeface="宋体" pitchFamily="2" charset="-122"/>
              </a:rPr>
              <a:t>10</a:t>
            </a:r>
            <a:r>
              <a:rPr lang="en-US" altLang="zh-CN" sz="2800" dirty="0">
                <a:latin typeface="Times New Roman" pitchFamily="18" charset="0"/>
                <a:ea typeface="宋体" pitchFamily="2" charset="-122"/>
              </a:rPr>
              <a:t>+2</a:t>
            </a:r>
            <a:r>
              <a:rPr lang="en-US" altLang="zh-CN" sz="2800" dirty="0">
                <a:solidFill>
                  <a:schemeClr val="hlink"/>
                </a:solidFill>
                <a:latin typeface="Times New Roman" pitchFamily="18" charset="0"/>
                <a:ea typeface="宋体" pitchFamily="2" charset="-122"/>
              </a:rPr>
              <a:t>x</a:t>
            </a:r>
            <a:r>
              <a:rPr lang="en-US" altLang="zh-CN" sz="2800" baseline="30000" dirty="0">
                <a:solidFill>
                  <a:schemeClr val="hlink"/>
                </a:solidFill>
                <a:latin typeface="Times New Roman" pitchFamily="18" charset="0"/>
                <a:ea typeface="宋体" pitchFamily="2" charset="-122"/>
              </a:rPr>
              <a:t>6</a:t>
            </a:r>
            <a:r>
              <a:rPr lang="en-US" altLang="zh-CN" sz="2800" dirty="0">
                <a:solidFill>
                  <a:schemeClr val="hlink"/>
                </a:solidFill>
                <a:latin typeface="Times New Roman" pitchFamily="18" charset="0"/>
                <a:ea typeface="宋体" pitchFamily="2" charset="-122"/>
              </a:rPr>
              <a:t> </a:t>
            </a:r>
            <a:r>
              <a:rPr lang="en-US" altLang="zh-CN" sz="2800" dirty="0">
                <a:latin typeface="Times New Roman" pitchFamily="18" charset="0"/>
                <a:ea typeface="宋体" pitchFamily="2" charset="-122"/>
              </a:rPr>
              <a:t>                                       C=</a:t>
            </a:r>
            <a:r>
              <a:rPr lang="en-US" altLang="zh-CN" sz="2800" dirty="0">
                <a:solidFill>
                  <a:schemeClr val="hlink"/>
                </a:solidFill>
                <a:latin typeface="Times New Roman" pitchFamily="18" charset="0"/>
                <a:ea typeface="宋体" pitchFamily="2" charset="-122"/>
              </a:rPr>
              <a:t>x</a:t>
            </a:r>
            <a:r>
              <a:rPr lang="en-US" altLang="zh-CN" sz="2800" dirty="0">
                <a:solidFill>
                  <a:srgbClr val="00FFFF"/>
                </a:solidFill>
                <a:latin typeface="Times New Roman" pitchFamily="18" charset="0"/>
              </a:rPr>
              <a:t>((1,10),(2,6))</a:t>
            </a:r>
          </a:p>
          <a:p>
            <a:pPr eaLnBrk="0" hangingPunct="0">
              <a:lnSpc>
                <a:spcPct val="90000"/>
              </a:lnSpc>
              <a:buNone/>
            </a:pPr>
            <a:r>
              <a:rPr lang="en-US" altLang="zh-CN" sz="2800" dirty="0">
                <a:latin typeface="Times New Roman" pitchFamily="18" charset="0"/>
                <a:ea typeface="宋体" pitchFamily="2" charset="-122"/>
              </a:rPr>
              <a:t>D(x)= 3</a:t>
            </a:r>
            <a:r>
              <a:rPr lang="en-US" altLang="zh-CN" sz="2800" dirty="0">
                <a:solidFill>
                  <a:schemeClr val="hlink"/>
                </a:solidFill>
                <a:latin typeface="Times New Roman" pitchFamily="18" charset="0"/>
                <a:ea typeface="宋体" pitchFamily="2" charset="-122"/>
              </a:rPr>
              <a:t>x</a:t>
            </a:r>
            <a:r>
              <a:rPr lang="en-US" altLang="zh-CN" sz="2800" baseline="30000" dirty="0">
                <a:solidFill>
                  <a:schemeClr val="hlink"/>
                </a:solidFill>
                <a:latin typeface="Times New Roman" pitchFamily="18" charset="0"/>
                <a:ea typeface="宋体" pitchFamily="2" charset="-122"/>
              </a:rPr>
              <a:t>5</a:t>
            </a:r>
            <a:r>
              <a:rPr lang="en-US" altLang="zh-CN" sz="2800" dirty="0">
                <a:latin typeface="Times New Roman" pitchFamily="18" charset="0"/>
                <a:ea typeface="宋体" pitchFamily="2" charset="-122"/>
              </a:rPr>
              <a:t>                                               D=</a:t>
            </a:r>
            <a:r>
              <a:rPr lang="en-US" altLang="zh-CN" sz="2800" dirty="0">
                <a:solidFill>
                  <a:schemeClr val="hlink"/>
                </a:solidFill>
                <a:latin typeface="Times New Roman" pitchFamily="18" charset="0"/>
                <a:ea typeface="宋体" pitchFamily="2" charset="-122"/>
              </a:rPr>
              <a:t>x</a:t>
            </a:r>
            <a:r>
              <a:rPr lang="en-US" altLang="zh-CN" sz="2800" dirty="0">
                <a:solidFill>
                  <a:srgbClr val="00FFFF"/>
                </a:solidFill>
                <a:latin typeface="Times New Roman" pitchFamily="18" charset="0"/>
              </a:rPr>
              <a:t>((3,5))</a:t>
            </a:r>
          </a:p>
          <a:p>
            <a:pPr eaLnBrk="0" hangingPunct="0">
              <a:lnSpc>
                <a:spcPct val="90000"/>
              </a:lnSpc>
              <a:buNone/>
            </a:pPr>
            <a:r>
              <a:rPr lang="en-US" altLang="zh-CN" sz="2800" dirty="0">
                <a:latin typeface="Times New Roman" pitchFamily="18" charset="0"/>
                <a:ea typeface="宋体" pitchFamily="2" charset="-122"/>
              </a:rPr>
              <a:t>E(x)= </a:t>
            </a:r>
            <a:r>
              <a:rPr lang="en-US" altLang="zh-CN" sz="2800" dirty="0">
                <a:solidFill>
                  <a:schemeClr val="hlink"/>
                </a:solidFill>
                <a:latin typeface="Times New Roman" pitchFamily="18" charset="0"/>
                <a:ea typeface="宋体" pitchFamily="2" charset="-122"/>
              </a:rPr>
              <a:t>x</a:t>
            </a:r>
            <a:r>
              <a:rPr lang="en-US" altLang="zh-CN" sz="2800" baseline="30000" dirty="0">
                <a:solidFill>
                  <a:schemeClr val="hlink"/>
                </a:solidFill>
                <a:latin typeface="Times New Roman" pitchFamily="18" charset="0"/>
                <a:ea typeface="宋体" pitchFamily="2" charset="-122"/>
              </a:rPr>
              <a:t>4</a:t>
            </a:r>
            <a:r>
              <a:rPr lang="en-US" altLang="zh-CN" sz="2800" dirty="0">
                <a:latin typeface="Times New Roman" pitchFamily="18" charset="0"/>
                <a:ea typeface="宋体" pitchFamily="2" charset="-122"/>
              </a:rPr>
              <a:t>+6</a:t>
            </a:r>
            <a:r>
              <a:rPr lang="en-US" altLang="zh-CN" sz="2800" dirty="0">
                <a:solidFill>
                  <a:schemeClr val="hlink"/>
                </a:solidFill>
                <a:latin typeface="Times New Roman" pitchFamily="18" charset="0"/>
                <a:ea typeface="宋体" pitchFamily="2" charset="-122"/>
              </a:rPr>
              <a:t>x</a:t>
            </a:r>
            <a:r>
              <a:rPr lang="en-US" altLang="zh-CN" sz="2800" baseline="30000" dirty="0">
                <a:solidFill>
                  <a:schemeClr val="hlink"/>
                </a:solidFill>
                <a:latin typeface="Times New Roman" pitchFamily="18" charset="0"/>
                <a:ea typeface="宋体" pitchFamily="2" charset="-122"/>
              </a:rPr>
              <a:t>3</a:t>
            </a:r>
            <a:r>
              <a:rPr lang="en-US" altLang="zh-CN" sz="2800" dirty="0">
                <a:latin typeface="Times New Roman" pitchFamily="18" charset="0"/>
                <a:ea typeface="宋体" pitchFamily="2" charset="-122"/>
              </a:rPr>
              <a:t>                                          E=</a:t>
            </a:r>
            <a:r>
              <a:rPr lang="en-US" altLang="zh-CN" sz="2800" dirty="0">
                <a:solidFill>
                  <a:schemeClr val="hlink"/>
                </a:solidFill>
                <a:latin typeface="Times New Roman" pitchFamily="18" charset="0"/>
                <a:ea typeface="宋体" pitchFamily="2" charset="-122"/>
              </a:rPr>
              <a:t>x</a:t>
            </a:r>
            <a:r>
              <a:rPr lang="en-US" altLang="zh-CN" sz="2800" dirty="0">
                <a:solidFill>
                  <a:srgbClr val="00FFFF"/>
                </a:solidFill>
                <a:latin typeface="Times New Roman" pitchFamily="18" charset="0"/>
              </a:rPr>
              <a:t>((1,4),(6,3))</a:t>
            </a:r>
          </a:p>
          <a:p>
            <a:pPr eaLnBrk="0" hangingPunct="0">
              <a:lnSpc>
                <a:spcPct val="90000"/>
              </a:lnSpc>
              <a:buNone/>
            </a:pPr>
            <a:r>
              <a:rPr lang="en-US" altLang="zh-CN" sz="2800" dirty="0">
                <a:latin typeface="Times New Roman" pitchFamily="18" charset="0"/>
                <a:ea typeface="宋体" pitchFamily="2" charset="-122"/>
              </a:rPr>
              <a:t>F(x)= 2</a:t>
            </a:r>
            <a:r>
              <a:rPr lang="en-US" altLang="zh-CN" sz="2800" dirty="0">
                <a:solidFill>
                  <a:schemeClr val="hlink"/>
                </a:solidFill>
                <a:latin typeface="Times New Roman" pitchFamily="18" charset="0"/>
                <a:ea typeface="宋体" pitchFamily="2" charset="-122"/>
              </a:rPr>
              <a:t> </a:t>
            </a:r>
            <a:r>
              <a:rPr lang="en-US" altLang="zh-CN" sz="2800" dirty="0">
                <a:latin typeface="Times New Roman" pitchFamily="18" charset="0"/>
                <a:ea typeface="宋体" pitchFamily="2" charset="-122"/>
              </a:rPr>
              <a:t>                                                  F=</a:t>
            </a:r>
            <a:r>
              <a:rPr lang="en-US" altLang="zh-CN" sz="2800" dirty="0">
                <a:solidFill>
                  <a:schemeClr val="hlink"/>
                </a:solidFill>
                <a:latin typeface="Times New Roman" pitchFamily="18" charset="0"/>
                <a:ea typeface="宋体" pitchFamily="2" charset="-122"/>
              </a:rPr>
              <a:t>x</a:t>
            </a:r>
            <a:r>
              <a:rPr lang="en-US" altLang="zh-CN" sz="2800" dirty="0">
                <a:solidFill>
                  <a:srgbClr val="00FFFF"/>
                </a:solidFill>
                <a:latin typeface="Times New Roman" pitchFamily="18" charset="0"/>
              </a:rPr>
              <a:t>(2,0)</a:t>
            </a:r>
          </a:p>
          <a:p>
            <a:pPr eaLnBrk="0" hangingPunct="0">
              <a:lnSpc>
                <a:spcPct val="90000"/>
              </a:lnSpc>
              <a:buNone/>
            </a:pPr>
            <a:r>
              <a:rPr lang="en-US" altLang="zh-CN" sz="2800" dirty="0">
                <a:solidFill>
                  <a:schemeClr val="tx1"/>
                </a:solidFill>
                <a:latin typeface="Times New Roman" pitchFamily="18" charset="0"/>
                <a:ea typeface="宋体" pitchFamily="2" charset="-122"/>
              </a:rPr>
              <a:t>M</a:t>
            </a:r>
            <a:r>
              <a:rPr lang="zh-CN" altLang="en-US" sz="2800" dirty="0">
                <a:solidFill>
                  <a:schemeClr val="tx1"/>
                </a:solidFill>
                <a:latin typeface="Times New Roman" pitchFamily="18" charset="0"/>
                <a:ea typeface="宋体" pitchFamily="2" charset="-122"/>
              </a:rPr>
              <a:t>元多项式</a:t>
            </a:r>
            <a:r>
              <a:rPr lang="en-US" altLang="zh-CN" sz="2800" dirty="0">
                <a:solidFill>
                  <a:schemeClr val="tx1"/>
                </a:solidFill>
                <a:latin typeface="Times New Roman" pitchFamily="18" charset="0"/>
                <a:ea typeface="宋体" pitchFamily="2" charset="-122"/>
              </a:rPr>
              <a:t>P(</a:t>
            </a:r>
            <a:r>
              <a:rPr lang="en-US" altLang="zh-CN" sz="2800" dirty="0" err="1">
                <a:solidFill>
                  <a:schemeClr val="tx1"/>
                </a:solidFill>
                <a:latin typeface="Times New Roman" pitchFamily="18" charset="0"/>
                <a:ea typeface="宋体" pitchFamily="2" charset="-122"/>
              </a:rPr>
              <a:t>x,y,z</a:t>
            </a:r>
            <a:r>
              <a:rPr lang="en-US" altLang="zh-CN" sz="2800" dirty="0">
                <a:solidFill>
                  <a:schemeClr val="tx1"/>
                </a:solidFill>
                <a:latin typeface="Times New Roman" pitchFamily="18" charset="0"/>
                <a:ea typeface="宋体" pitchFamily="2" charset="-122"/>
              </a:rPr>
              <a:t>)</a:t>
            </a:r>
            <a:r>
              <a:rPr lang="zh-CN" altLang="en-US" sz="2800" dirty="0">
                <a:solidFill>
                  <a:schemeClr val="tx1"/>
                </a:solidFill>
                <a:latin typeface="Times New Roman" pitchFamily="18" charset="0"/>
                <a:ea typeface="宋体" pitchFamily="2" charset="-122"/>
              </a:rPr>
              <a:t>的 广义表表示为</a:t>
            </a:r>
          </a:p>
          <a:p>
            <a:pPr eaLnBrk="0" hangingPunct="0">
              <a:lnSpc>
                <a:spcPct val="90000"/>
              </a:lnSpc>
              <a:buNone/>
            </a:pPr>
            <a:r>
              <a:rPr lang="en-US" altLang="zh-CN" sz="2800" dirty="0">
                <a:latin typeface="Times New Roman" pitchFamily="18" charset="0"/>
                <a:ea typeface="宋体" pitchFamily="2" charset="-122"/>
              </a:rPr>
              <a:t>P=</a:t>
            </a:r>
            <a:r>
              <a:rPr lang="en-US" altLang="zh-CN" sz="2800" dirty="0">
                <a:solidFill>
                  <a:schemeClr val="hlink"/>
                </a:solidFill>
                <a:latin typeface="Times New Roman" pitchFamily="18" charset="0"/>
                <a:ea typeface="宋体" pitchFamily="2" charset="-122"/>
              </a:rPr>
              <a:t>z</a:t>
            </a:r>
            <a:r>
              <a:rPr lang="en-US" altLang="zh-CN" sz="2800" dirty="0">
                <a:latin typeface="Times New Roman" pitchFamily="18" charset="0"/>
                <a:ea typeface="宋体" pitchFamily="2" charset="-122"/>
              </a:rPr>
              <a:t>((y((x((1,10),(2,6)),3),( x((3,5)),2)),2),( y((x((1,4),(6,3)),4),( x(2,0),1)),1),(15,0))</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21092">
                                            <p:txEl>
                                              <p:pRg st="1" end="1"/>
                                            </p:txEl>
                                          </p:spTgt>
                                        </p:tgtEl>
                                        <p:attrNameLst>
                                          <p:attrName>style.visibility</p:attrName>
                                        </p:attrNameLst>
                                      </p:cBhvr>
                                      <p:to>
                                        <p:strVal val="visible"/>
                                      </p:to>
                                    </p:set>
                                    <p:animEffect transition="in" filter="blinds(horizontal)">
                                      <p:cBhvr>
                                        <p:cTn id="7" dur="500"/>
                                        <p:tgtEl>
                                          <p:spTgt spid="252109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21092">
                                            <p:txEl>
                                              <p:pRg st="2" end="2"/>
                                            </p:txEl>
                                          </p:spTgt>
                                        </p:tgtEl>
                                        <p:attrNameLst>
                                          <p:attrName>style.visibility</p:attrName>
                                        </p:attrNameLst>
                                      </p:cBhvr>
                                      <p:to>
                                        <p:strVal val="visible"/>
                                      </p:to>
                                    </p:set>
                                    <p:animEffect transition="in" filter="blinds(horizontal)">
                                      <p:cBhvr>
                                        <p:cTn id="12" dur="500"/>
                                        <p:tgtEl>
                                          <p:spTgt spid="252109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521092">
                                            <p:txEl>
                                              <p:pRg st="3" end="3"/>
                                            </p:txEl>
                                          </p:spTgt>
                                        </p:tgtEl>
                                        <p:attrNameLst>
                                          <p:attrName>style.visibility</p:attrName>
                                        </p:attrNameLst>
                                      </p:cBhvr>
                                      <p:to>
                                        <p:strVal val="visible"/>
                                      </p:to>
                                    </p:set>
                                    <p:animEffect transition="in" filter="blinds(horizontal)">
                                      <p:cBhvr>
                                        <p:cTn id="17" dur="500"/>
                                        <p:tgtEl>
                                          <p:spTgt spid="2521092">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521092">
                                            <p:txEl>
                                              <p:pRg st="4" end="4"/>
                                            </p:txEl>
                                          </p:spTgt>
                                        </p:tgtEl>
                                        <p:attrNameLst>
                                          <p:attrName>style.visibility</p:attrName>
                                        </p:attrNameLst>
                                      </p:cBhvr>
                                      <p:to>
                                        <p:strVal val="visible"/>
                                      </p:to>
                                    </p:set>
                                    <p:animEffect transition="in" filter="blinds(horizontal)">
                                      <p:cBhvr>
                                        <p:cTn id="20" dur="500"/>
                                        <p:tgtEl>
                                          <p:spTgt spid="2521092">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521092">
                                            <p:txEl>
                                              <p:pRg st="5" end="5"/>
                                            </p:txEl>
                                          </p:spTgt>
                                        </p:tgtEl>
                                        <p:attrNameLst>
                                          <p:attrName>style.visibility</p:attrName>
                                        </p:attrNameLst>
                                      </p:cBhvr>
                                      <p:to>
                                        <p:strVal val="visible"/>
                                      </p:to>
                                    </p:set>
                                    <p:animEffect transition="in" filter="blinds(horizontal)">
                                      <p:cBhvr>
                                        <p:cTn id="23" dur="500"/>
                                        <p:tgtEl>
                                          <p:spTgt spid="252109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521092">
                                            <p:txEl>
                                              <p:pRg st="6" end="6"/>
                                            </p:txEl>
                                          </p:spTgt>
                                        </p:tgtEl>
                                        <p:attrNameLst>
                                          <p:attrName>style.visibility</p:attrName>
                                        </p:attrNameLst>
                                      </p:cBhvr>
                                      <p:to>
                                        <p:strVal val="visible"/>
                                      </p:to>
                                    </p:set>
                                    <p:animEffect transition="in" filter="blinds(horizontal)">
                                      <p:cBhvr>
                                        <p:cTn id="28" dur="500"/>
                                        <p:tgtEl>
                                          <p:spTgt spid="2521092">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521092">
                                            <p:txEl>
                                              <p:pRg st="7" end="7"/>
                                            </p:txEl>
                                          </p:spTgt>
                                        </p:tgtEl>
                                        <p:attrNameLst>
                                          <p:attrName>style.visibility</p:attrName>
                                        </p:attrNameLst>
                                      </p:cBhvr>
                                      <p:to>
                                        <p:strVal val="visible"/>
                                      </p:to>
                                    </p:set>
                                    <p:animEffect transition="in" filter="blinds(horizontal)">
                                      <p:cBhvr>
                                        <p:cTn id="31" dur="500"/>
                                        <p:tgtEl>
                                          <p:spTgt spid="2521092">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521092">
                                            <p:txEl>
                                              <p:pRg st="8" end="8"/>
                                            </p:txEl>
                                          </p:spTgt>
                                        </p:tgtEl>
                                        <p:attrNameLst>
                                          <p:attrName>style.visibility</p:attrName>
                                        </p:attrNameLst>
                                      </p:cBhvr>
                                      <p:to>
                                        <p:strVal val="visible"/>
                                      </p:to>
                                    </p:set>
                                    <p:animEffect transition="in" filter="blinds(horizontal)">
                                      <p:cBhvr>
                                        <p:cTn id="34" dur="500"/>
                                        <p:tgtEl>
                                          <p:spTgt spid="2521092">
                                            <p:txEl>
                                              <p:pRg st="8" end="8"/>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521092">
                                            <p:txEl>
                                              <p:pRg st="9" end="9"/>
                                            </p:txEl>
                                          </p:spTgt>
                                        </p:tgtEl>
                                        <p:attrNameLst>
                                          <p:attrName>style.visibility</p:attrName>
                                        </p:attrNameLst>
                                      </p:cBhvr>
                                      <p:to>
                                        <p:strVal val="visible"/>
                                      </p:to>
                                    </p:set>
                                    <p:animEffect transition="in" filter="blinds(horizontal)">
                                      <p:cBhvr>
                                        <p:cTn id="37" dur="500"/>
                                        <p:tgtEl>
                                          <p:spTgt spid="252109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521092">
                                            <p:txEl>
                                              <p:pRg st="10" end="10"/>
                                            </p:txEl>
                                          </p:spTgt>
                                        </p:tgtEl>
                                        <p:attrNameLst>
                                          <p:attrName>style.visibility</p:attrName>
                                        </p:attrNameLst>
                                      </p:cBhvr>
                                      <p:to>
                                        <p:strVal val="visible"/>
                                      </p:to>
                                    </p:set>
                                    <p:animEffect transition="in" filter="blinds(horizontal)">
                                      <p:cBhvr>
                                        <p:cTn id="42" dur="500"/>
                                        <p:tgtEl>
                                          <p:spTgt spid="2521092">
                                            <p:txEl>
                                              <p:pRg st="10" end="10"/>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521092">
                                            <p:txEl>
                                              <p:pRg st="11" end="11"/>
                                            </p:txEl>
                                          </p:spTgt>
                                        </p:tgtEl>
                                        <p:attrNameLst>
                                          <p:attrName>style.visibility</p:attrName>
                                        </p:attrNameLst>
                                      </p:cBhvr>
                                      <p:to>
                                        <p:strVal val="visible"/>
                                      </p:to>
                                    </p:set>
                                    <p:animEffect transition="in" filter="blinds(horizontal)">
                                      <p:cBhvr>
                                        <p:cTn id="45" dur="500"/>
                                        <p:tgtEl>
                                          <p:spTgt spid="252109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a:xfrm>
            <a:off x="6146800" y="6524626"/>
            <a:ext cx="2406650" cy="331787"/>
          </a:xfrm>
        </p:spPr>
        <p:txBody>
          <a:body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a:ea typeface="宋体" charset="-122"/>
                <a:cs typeface="+mn-cs"/>
              </a:rPr>
              <a:t>第 </a:t>
            </a:r>
            <a:fld id="{91833A26-8F56-48E3-902A-45CBE8DC44E2}" type="slidenum">
              <a:rPr kumimoji="1" lang="zh-CN" altLang="en-US" sz="1400" b="1" i="0" u="none" strike="noStrike" kern="1200" cap="none" spc="0" normalizeH="0" baseline="0" noProof="0">
                <a:ln>
                  <a:noFill/>
                </a:ln>
                <a:solidFill>
                  <a:srgbClr val="66CCFF"/>
                </a:solidFill>
                <a:effectLst/>
                <a:uLnTx/>
                <a:uFillTx/>
                <a:latin typeface="宋体"/>
                <a:ea typeface="宋体"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85</a:t>
            </a:fld>
            <a:r>
              <a:rPr kumimoji="1" lang="en-US" altLang="zh-CN" sz="1400" b="1" i="0" u="none" strike="noStrike" kern="1200" cap="none" spc="0" normalizeH="0" baseline="0" noProof="0">
                <a:ln>
                  <a:noFill/>
                </a:ln>
                <a:solidFill>
                  <a:srgbClr val="00FFFF"/>
                </a:solidFill>
                <a:effectLst/>
                <a:uLnTx/>
                <a:uFillTx/>
                <a:latin typeface="宋体"/>
                <a:ea typeface="宋体" charset="-122"/>
                <a:cs typeface="+mn-cs"/>
              </a:rPr>
              <a:t> </a:t>
            </a:r>
            <a:r>
              <a:rPr kumimoji="1" lang="zh-CN" altLang="en-US" sz="1400" b="0" i="0" u="none" strike="noStrike" kern="1200" cap="none" spc="0" normalizeH="0" baseline="0" noProof="0">
                <a:ln>
                  <a:noFill/>
                </a:ln>
                <a:solidFill>
                  <a:srgbClr val="00FFFF"/>
                </a:solidFill>
                <a:effectLst/>
                <a:uLnTx/>
                <a:uFillTx/>
                <a:latin typeface="宋体"/>
                <a:ea typeface="宋体"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charset="0"/>
              <a:ea typeface="宋体" charset="-122"/>
              <a:cs typeface="+mn-cs"/>
            </a:endParaRPr>
          </a:p>
        </p:txBody>
      </p:sp>
      <p:sp>
        <p:nvSpPr>
          <p:cNvPr id="1472514" name="Text Box 2"/>
          <p:cNvSpPr txBox="1">
            <a:spLocks noChangeArrowheads="1"/>
          </p:cNvSpPr>
          <p:nvPr/>
        </p:nvSpPr>
        <p:spPr bwMode="auto">
          <a:xfrm>
            <a:off x="225425" y="1428750"/>
            <a:ext cx="8712200" cy="5066002"/>
          </a:xfrm>
          <a:prstGeom prst="rect">
            <a:avLst/>
          </a:prstGeom>
          <a:noFill/>
          <a:ln w="12700" cap="rnd">
            <a:noFill/>
            <a:miter lim="800000"/>
            <a:headEnd/>
            <a:tailEnd/>
          </a:ln>
          <a:effectLst/>
        </p:spPr>
        <p:txBody>
          <a:bodyPr>
            <a:spAutoFit/>
          </a:bodyPr>
          <a:lstStyle/>
          <a:p>
            <a:pPr marL="363538" marR="0" lvl="0" indent="-363538" algn="l" defTabSz="914400" rtl="0" eaLnBrk="0" fontAlgn="base" latinLnBrk="0" hangingPunct="0">
              <a:lnSpc>
                <a:spcPct val="100000"/>
              </a:lnSpc>
              <a:spcBef>
                <a:spcPct val="20000"/>
              </a:spcBef>
              <a:spcAft>
                <a:spcPct val="0"/>
              </a:spcAft>
              <a:buClr>
                <a:srgbClr val="FFFF00"/>
              </a:buClr>
              <a:buSzTx/>
              <a:buFont typeface="Wingdings" pitchFamily="2" charset="2"/>
              <a:buNone/>
              <a:tabLst/>
              <a:defRPr/>
            </a:pPr>
            <a:r>
              <a:rPr kumimoji="1" lang="zh-CN" altLang="en-US" sz="3200" b="1" i="0" u="none" strike="noStrike" kern="1200" cap="none" spc="0" normalizeH="0" baseline="0" noProof="0" dirty="0" smtClean="0">
                <a:ln>
                  <a:noFill/>
                </a:ln>
                <a:solidFill>
                  <a:srgbClr val="FFFFFF"/>
                </a:solidFill>
                <a:effectLst/>
                <a:uLnTx/>
                <a:uFillTx/>
                <a:latin typeface="Arial" charset="0"/>
                <a:ea typeface="宋体" charset="-122"/>
                <a:cs typeface="+mn-cs"/>
              </a:rPr>
              <a:t>一个非空广义表可以分解为表头和尾表两部分</a:t>
            </a:r>
            <a:r>
              <a:rPr kumimoji="1" lang="zh-CN" altLang="en-US" sz="3200" b="1" i="0" u="none" strike="noStrike" kern="1200" cap="none" spc="0" normalizeH="0" baseline="0" noProof="0" dirty="0">
                <a:ln>
                  <a:noFill/>
                </a:ln>
                <a:solidFill>
                  <a:srgbClr val="FFFFFF"/>
                </a:solidFill>
                <a:effectLst/>
                <a:uLnTx/>
                <a:uFillTx/>
                <a:latin typeface="Arial" charset="0"/>
                <a:ea typeface="宋体" charset="-122"/>
                <a:cs typeface="+mn-cs"/>
              </a:rPr>
              <a:t>	    </a:t>
            </a:r>
            <a:endParaRPr kumimoji="1" lang="en-US" altLang="zh-CN" sz="3200" b="1" i="0" u="none" strike="noStrike" kern="1200" cap="none" spc="0" normalizeH="0" baseline="0" noProof="0" dirty="0" smtClean="0">
              <a:ln>
                <a:noFill/>
              </a:ln>
              <a:solidFill>
                <a:srgbClr val="FFFFFF"/>
              </a:solidFill>
              <a:effectLst/>
              <a:uLnTx/>
              <a:uFillTx/>
              <a:latin typeface="Arial" charset="0"/>
              <a:ea typeface="宋体" charset="-122"/>
              <a:cs typeface="+mn-cs"/>
            </a:endParaRPr>
          </a:p>
          <a:p>
            <a:pPr marL="363538" marR="0" lvl="0" indent="-363538" algn="l" defTabSz="914400" rtl="0" eaLnBrk="0" fontAlgn="base" latinLnBrk="0" hangingPunct="0">
              <a:lnSpc>
                <a:spcPct val="100000"/>
              </a:lnSpc>
              <a:spcBef>
                <a:spcPct val="20000"/>
              </a:spcBef>
              <a:spcAft>
                <a:spcPct val="0"/>
              </a:spcAft>
              <a:buClr>
                <a:srgbClr val="FFFF00"/>
              </a:buClr>
              <a:buSzTx/>
              <a:buFont typeface="Wingdings" pitchFamily="2" charset="2"/>
              <a:buNone/>
              <a:tabLst/>
              <a:defRPr/>
            </a:pPr>
            <a:endParaRPr kumimoji="1" lang="en-US" altLang="zh-CN" sz="3200" b="1" i="0" u="none" strike="noStrike" kern="1200" cap="none" spc="0" normalizeH="0" baseline="0" noProof="0" dirty="0" smtClean="0">
              <a:ln>
                <a:noFill/>
              </a:ln>
              <a:solidFill>
                <a:srgbClr val="FFFF00"/>
              </a:solidFill>
              <a:effectLst/>
              <a:uLnTx/>
              <a:uFillTx/>
              <a:latin typeface="Arial" charset="0"/>
              <a:ea typeface="宋体" charset="-122"/>
              <a:cs typeface="+mn-cs"/>
            </a:endParaRPr>
          </a:p>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zh-CN" altLang="en-US" sz="3200" b="1" i="0" u="none" strike="noStrike" kern="1200" cap="none" spc="0" normalizeH="0" baseline="0" noProof="0" dirty="0" smtClean="0">
                <a:ln>
                  <a:noFill/>
                </a:ln>
                <a:solidFill>
                  <a:srgbClr val="FFFF00"/>
                </a:solidFill>
                <a:effectLst/>
                <a:uLnTx/>
                <a:uFillTx/>
                <a:latin typeface="Arial" charset="0"/>
                <a:ea typeface="宋体" charset="-122"/>
                <a:cs typeface="+mn-cs"/>
              </a:rPr>
              <a:t>表</a:t>
            </a:r>
            <a:r>
              <a:rPr kumimoji="1" lang="zh-CN" altLang="en-US" sz="3200" b="1" i="0" u="none" strike="noStrike" kern="1200" cap="none" spc="0" normalizeH="0" baseline="0" noProof="0" dirty="0">
                <a:ln>
                  <a:noFill/>
                </a:ln>
                <a:solidFill>
                  <a:srgbClr val="FFFF00"/>
                </a:solidFill>
                <a:effectLst/>
                <a:uLnTx/>
                <a:uFillTx/>
                <a:latin typeface="Arial" charset="0"/>
                <a:ea typeface="宋体" charset="-122"/>
                <a:cs typeface="+mn-cs"/>
              </a:rPr>
              <a:t>结点</a:t>
            </a:r>
            <a:r>
              <a:rPr kumimoji="1" lang="zh-CN" altLang="en-US" sz="3200" b="1" i="0" u="none" strike="noStrike" kern="1200" cap="none" spc="0" normalizeH="0" baseline="0" noProof="0" dirty="0">
                <a:ln>
                  <a:noFill/>
                </a:ln>
                <a:solidFill>
                  <a:srgbClr val="FFFFFF"/>
                </a:solidFill>
                <a:effectLst/>
                <a:uLnTx/>
                <a:uFillTx/>
                <a:latin typeface="Arial" charset="0"/>
                <a:ea typeface="宋体" charset="-122"/>
                <a:cs typeface="+mn-cs"/>
              </a:rPr>
              <a:t>：表示广义</a:t>
            </a:r>
            <a:r>
              <a:rPr kumimoji="1" lang="zh-CN" altLang="en-US" sz="3200" b="1" i="0" u="none" strike="noStrike" kern="1200" cap="none" spc="0" normalizeH="0" baseline="0" noProof="0" dirty="0" smtClean="0">
                <a:ln>
                  <a:noFill/>
                </a:ln>
                <a:solidFill>
                  <a:srgbClr val="FFFFFF"/>
                </a:solidFill>
                <a:effectLst/>
                <a:uLnTx/>
                <a:uFillTx/>
                <a:latin typeface="Arial" charset="0"/>
                <a:ea typeface="宋体" charset="-122"/>
                <a:cs typeface="+mn-cs"/>
              </a:rPr>
              <a:t>表，</a:t>
            </a:r>
            <a:r>
              <a:rPr kumimoji="1" lang="en-US" altLang="zh-CN" sz="3200" b="1" i="0" u="none" strike="noStrike" kern="1200" cap="none" spc="0" normalizeH="0" baseline="0" noProof="0" dirty="0" smtClean="0">
                <a:ln>
                  <a:noFill/>
                </a:ln>
                <a:solidFill>
                  <a:srgbClr val="FFFFFF"/>
                </a:solidFill>
                <a:effectLst/>
                <a:uLnTx/>
                <a:uFillTx/>
                <a:latin typeface="Arial" charset="0"/>
                <a:ea typeface="宋体" charset="-122"/>
                <a:cs typeface="+mn-cs"/>
              </a:rPr>
              <a:t/>
            </a:r>
            <a:br>
              <a:rPr kumimoji="1" lang="en-US" altLang="zh-CN" sz="3200" b="1" i="0" u="none" strike="noStrike" kern="1200" cap="none" spc="0" normalizeH="0" baseline="0" noProof="0" dirty="0" smtClean="0">
                <a:ln>
                  <a:noFill/>
                </a:ln>
                <a:solidFill>
                  <a:srgbClr val="FFFFFF"/>
                </a:solidFill>
                <a:effectLst/>
                <a:uLnTx/>
                <a:uFillTx/>
                <a:latin typeface="Arial" charset="0"/>
                <a:ea typeface="宋体" charset="-122"/>
                <a:cs typeface="+mn-cs"/>
              </a:rPr>
            </a:br>
            <a:r>
              <a:rPr kumimoji="1" lang="zh-CN" altLang="en-US" sz="3200" b="1" i="0" u="none" strike="noStrike" kern="1200" cap="none" spc="0" normalizeH="0" baseline="0" noProof="0" dirty="0" smtClean="0">
                <a:ln>
                  <a:noFill/>
                </a:ln>
                <a:solidFill>
                  <a:srgbClr val="FFFF00"/>
                </a:solidFill>
                <a:effectLst/>
                <a:uLnTx/>
                <a:uFillTx/>
                <a:latin typeface="Arial" charset="0"/>
                <a:ea typeface="宋体" charset="-122"/>
                <a:cs typeface="+mn-cs"/>
              </a:rPr>
              <a:t>采</a:t>
            </a:r>
            <a:r>
              <a:rPr kumimoji="1" lang="zh-CN" altLang="en-US" sz="3200" b="1" i="0" u="none" strike="noStrike" kern="1200" cap="none" spc="0" normalizeH="0" baseline="0" noProof="0" dirty="0">
                <a:ln>
                  <a:noFill/>
                </a:ln>
                <a:solidFill>
                  <a:srgbClr val="FFFF00"/>
                </a:solidFill>
                <a:effectLst/>
                <a:uLnTx/>
                <a:uFillTx/>
                <a:latin typeface="Arial" charset="0"/>
                <a:ea typeface="宋体" charset="-122"/>
                <a:cs typeface="+mn-cs"/>
              </a:rPr>
              <a:t>用</a:t>
            </a:r>
            <a:r>
              <a:rPr kumimoji="1" lang="zh-CN" altLang="en-US" sz="3200" b="1" i="0" u="none" strike="noStrike" kern="1200" cap="none" spc="0" normalizeH="0" baseline="0" noProof="0" dirty="0">
                <a:ln>
                  <a:noFill/>
                </a:ln>
                <a:solidFill>
                  <a:srgbClr val="00FFFF"/>
                </a:solidFill>
                <a:effectLst/>
                <a:uLnTx/>
                <a:uFillTx/>
                <a:latin typeface="Arial" charset="0"/>
                <a:ea typeface="宋体" charset="-122"/>
                <a:cs typeface="+mn-cs"/>
              </a:rPr>
              <a:t>头、尾指针</a:t>
            </a:r>
            <a:r>
              <a:rPr kumimoji="1" lang="zh-CN" altLang="en-US" sz="3200" b="1" i="0" u="none" strike="noStrike" kern="1200" cap="none" spc="0" normalizeH="0" baseline="0" noProof="0" dirty="0" smtClean="0">
                <a:ln>
                  <a:noFill/>
                </a:ln>
                <a:solidFill>
                  <a:srgbClr val="FFFF00"/>
                </a:solidFill>
                <a:effectLst/>
                <a:uLnTx/>
                <a:uFillTx/>
                <a:latin typeface="Arial" charset="0"/>
                <a:ea typeface="宋体" charset="-122"/>
                <a:cs typeface="+mn-cs"/>
              </a:rPr>
              <a:t>的链</a:t>
            </a:r>
            <a:r>
              <a:rPr kumimoji="1" lang="zh-CN" altLang="en-US" sz="3200" b="1" i="0" u="none" strike="noStrike" kern="1200" cap="none" spc="0" normalizeH="0" baseline="0" noProof="0" dirty="0">
                <a:ln>
                  <a:noFill/>
                </a:ln>
                <a:solidFill>
                  <a:srgbClr val="FFFF00"/>
                </a:solidFill>
                <a:effectLst/>
                <a:uLnTx/>
                <a:uFillTx/>
                <a:latin typeface="Arial" charset="0"/>
                <a:ea typeface="宋体" charset="-122"/>
                <a:cs typeface="+mn-cs"/>
              </a:rPr>
              <a:t>表结</a:t>
            </a:r>
            <a:r>
              <a:rPr kumimoji="1" lang="zh-CN" altLang="en-US" sz="3200" b="1" i="0" u="none" strike="noStrike" kern="1200" cap="none" spc="0" normalizeH="0" baseline="0" noProof="0" dirty="0" smtClean="0">
                <a:ln>
                  <a:noFill/>
                </a:ln>
                <a:solidFill>
                  <a:srgbClr val="FFFF00"/>
                </a:solidFill>
                <a:effectLst/>
                <a:uLnTx/>
                <a:uFillTx/>
                <a:latin typeface="Arial" charset="0"/>
                <a:ea typeface="宋体" charset="-122"/>
                <a:cs typeface="+mn-cs"/>
              </a:rPr>
              <a:t>构</a:t>
            </a:r>
            <a:r>
              <a:rPr kumimoji="1" lang="zh-CN" altLang="en-US" sz="3200" b="1" i="0" u="none" strike="noStrike" kern="1200" cap="none" spc="0" normalizeH="0" baseline="0" noProof="0" dirty="0" smtClean="0">
                <a:ln>
                  <a:noFill/>
                </a:ln>
                <a:solidFill>
                  <a:srgbClr val="FFFFFF"/>
                </a:solidFill>
                <a:effectLst/>
                <a:uLnTx/>
                <a:uFillTx/>
                <a:latin typeface="Arial" charset="0"/>
                <a:ea typeface="宋体" charset="-122"/>
                <a:cs typeface="+mn-cs"/>
              </a:rPr>
              <a:t>；</a:t>
            </a:r>
            <a:endParaRPr kumimoji="1" lang="en-US" altLang="zh-CN" sz="3200" b="1" i="0" u="none" strike="noStrike" kern="1200" cap="none" spc="0" normalizeH="0" baseline="0" noProof="0" dirty="0" smtClean="0">
              <a:ln>
                <a:noFill/>
              </a:ln>
              <a:solidFill>
                <a:srgbClr val="FFFFFF"/>
              </a:solidFill>
              <a:effectLst/>
              <a:uLnTx/>
              <a:uFillTx/>
              <a:latin typeface="Arial" charset="0"/>
              <a:ea typeface="宋体" charset="-122"/>
              <a:cs typeface="+mn-cs"/>
            </a:endParaRPr>
          </a:p>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endParaRPr kumimoji="1" lang="zh-CN" altLang="en-US" sz="3200" b="1" i="0" u="none" strike="noStrike" kern="1200" cap="none" spc="0" normalizeH="0" baseline="0" noProof="0" dirty="0">
              <a:ln>
                <a:noFill/>
              </a:ln>
              <a:solidFill>
                <a:srgbClr val="FFFFFF"/>
              </a:solidFill>
              <a:effectLst/>
              <a:uLnTx/>
              <a:uFillTx/>
              <a:latin typeface="Arial" charset="0"/>
              <a:ea typeface="宋体" charset="-122"/>
              <a:cs typeface="+mn-cs"/>
            </a:endParaRPr>
          </a:p>
          <a:p>
            <a:pPr marL="363538" marR="0" lvl="0" indent="-363538" algn="l" defTabSz="914400" rtl="0" eaLnBrk="0" fontAlgn="base" latinLnBrk="0" hangingPunct="0">
              <a:lnSpc>
                <a:spcPct val="100000"/>
              </a:lnSpc>
              <a:spcBef>
                <a:spcPct val="20000"/>
              </a:spcBef>
              <a:spcAft>
                <a:spcPct val="0"/>
              </a:spcAft>
              <a:buClr>
                <a:srgbClr val="FFFF00"/>
              </a:buClr>
              <a:buSzTx/>
              <a:buFont typeface="Wingdings" pitchFamily="2" charset="2"/>
              <a:buNone/>
              <a:tabLst/>
              <a:defRPr/>
            </a:pPr>
            <a:r>
              <a:rPr kumimoji="1" lang="zh-CN" altLang="en-US" sz="3200" b="1" i="0" u="none" strike="noStrike" kern="1200" cap="none" spc="0" normalizeH="0" baseline="0" noProof="0" dirty="0" smtClean="0">
                <a:ln>
                  <a:noFill/>
                </a:ln>
                <a:solidFill>
                  <a:srgbClr val="FFFFFF"/>
                </a:solidFill>
                <a:effectLst/>
                <a:uLnTx/>
                <a:uFillTx/>
                <a:latin typeface="Arial" charset="0"/>
                <a:ea typeface="宋体" charset="-122"/>
                <a:cs typeface="+mn-cs"/>
              </a:rPr>
              <a:t>广</a:t>
            </a:r>
            <a:r>
              <a:rPr kumimoji="1" lang="zh-CN" altLang="en-US" sz="3200" b="1" i="0" u="none" strike="noStrike" kern="1200" cap="none" spc="0" normalizeH="0" baseline="0" noProof="0" dirty="0">
                <a:ln>
                  <a:noFill/>
                </a:ln>
                <a:solidFill>
                  <a:srgbClr val="FFFFFF"/>
                </a:solidFill>
                <a:effectLst/>
                <a:uLnTx/>
                <a:uFillTx/>
                <a:latin typeface="Arial" charset="0"/>
                <a:ea typeface="宋体" charset="-122"/>
                <a:cs typeface="+mn-cs"/>
              </a:rPr>
              <a:t>义表中的数据元素可能为</a:t>
            </a:r>
            <a:r>
              <a:rPr kumimoji="1" lang="zh-CN" altLang="en-US" sz="3200" b="1" i="0" u="none" strike="noStrike" kern="1200" cap="none" spc="0" normalizeH="0" baseline="0" noProof="0" dirty="0">
                <a:ln>
                  <a:noFill/>
                </a:ln>
                <a:solidFill>
                  <a:srgbClr val="00FFFF"/>
                </a:solidFill>
                <a:effectLst/>
                <a:uLnTx/>
                <a:uFillTx/>
                <a:latin typeface="Arial" charset="0"/>
                <a:ea typeface="宋体" charset="-122"/>
                <a:cs typeface="+mn-cs"/>
              </a:rPr>
              <a:t>原</a:t>
            </a:r>
            <a:r>
              <a:rPr kumimoji="1" lang="zh-CN" altLang="en-US" sz="3200" b="1" i="0" u="none" strike="noStrike" kern="1200" cap="none" spc="0" normalizeH="0" baseline="0" noProof="0" dirty="0" smtClean="0">
                <a:ln>
                  <a:noFill/>
                </a:ln>
                <a:solidFill>
                  <a:srgbClr val="00FFFF"/>
                </a:solidFill>
                <a:effectLst/>
                <a:uLnTx/>
                <a:uFillTx/>
                <a:latin typeface="Arial" charset="0"/>
                <a:ea typeface="宋体" charset="-122"/>
                <a:cs typeface="+mn-cs"/>
              </a:rPr>
              <a:t>子</a:t>
            </a:r>
            <a:r>
              <a:rPr kumimoji="1" lang="zh-CN" altLang="en-US" sz="3200" b="1" i="0" u="none" strike="noStrike" kern="1200" cap="none" spc="0" normalizeH="0" baseline="0" noProof="0" dirty="0" smtClean="0">
                <a:ln>
                  <a:noFill/>
                </a:ln>
                <a:solidFill>
                  <a:srgbClr val="FFFFFF"/>
                </a:solidFill>
                <a:effectLst/>
                <a:uLnTx/>
                <a:uFillTx/>
                <a:latin typeface="Arial" charset="0"/>
                <a:ea typeface="宋体" charset="-122"/>
                <a:cs typeface="+mn-cs"/>
              </a:rPr>
              <a:t>，仅包含数据信息，结构不同于表结点</a:t>
            </a:r>
            <a:endParaRPr kumimoji="1" lang="zh-CN" altLang="en-US" sz="3200" b="1" i="0" u="none" strike="noStrike" kern="1200" cap="none" spc="0" normalizeH="0" baseline="0" noProof="0" dirty="0">
              <a:ln>
                <a:noFill/>
              </a:ln>
              <a:solidFill>
                <a:srgbClr val="FFFFFF"/>
              </a:solidFill>
              <a:effectLst/>
              <a:uLnTx/>
              <a:uFillTx/>
              <a:latin typeface="Arial" charset="0"/>
              <a:ea typeface="宋体" charset="-122"/>
              <a:cs typeface="+mn-cs"/>
            </a:endParaRPr>
          </a:p>
          <a:p>
            <a:pPr marL="363538" marR="0" lvl="0" indent="-363538" algn="l" defTabSz="914400" rtl="0" eaLnBrk="0" fontAlgn="base" latinLnBrk="0" hangingPunct="0">
              <a:lnSpc>
                <a:spcPct val="100000"/>
              </a:lnSpc>
              <a:spcBef>
                <a:spcPct val="20000"/>
              </a:spcBef>
              <a:spcAft>
                <a:spcPct val="0"/>
              </a:spcAft>
              <a:buClr>
                <a:srgbClr val="FFFF00"/>
              </a:buClr>
              <a:buSzTx/>
              <a:buFont typeface="Wingdings" pitchFamily="2" charset="2"/>
              <a:buNone/>
              <a:tabLst/>
              <a:defRPr/>
            </a:pPr>
            <a:r>
              <a:rPr kumimoji="1" lang="zh-CN" altLang="en-US" sz="3200" b="1" i="0" u="none" strike="noStrike" kern="1200" cap="none" spc="0" normalizeH="0" baseline="0" noProof="0" dirty="0">
                <a:ln>
                  <a:noFill/>
                </a:ln>
                <a:solidFill>
                  <a:srgbClr val="FFFFFF"/>
                </a:solidFill>
                <a:effectLst/>
                <a:uLnTx/>
                <a:uFillTx/>
                <a:latin typeface="Arial" charset="0"/>
                <a:ea typeface="宋体" charset="-122"/>
                <a:cs typeface="+mn-cs"/>
              </a:rPr>
              <a:t>       </a:t>
            </a:r>
            <a:r>
              <a:rPr kumimoji="1" lang="zh-CN" altLang="en-US" sz="3200" b="1" i="0" u="none" strike="noStrike" kern="1200" cap="none" spc="0" normalizeH="0" baseline="0" noProof="0" dirty="0" smtClean="0">
                <a:ln>
                  <a:noFill/>
                </a:ln>
                <a:solidFill>
                  <a:srgbClr val="00FFFF"/>
                </a:solidFill>
                <a:effectLst/>
                <a:uLnTx/>
                <a:uFillTx/>
                <a:latin typeface="Arial" charset="0"/>
                <a:ea typeface="宋体" charset="-122"/>
                <a:cs typeface="+mn-cs"/>
              </a:rPr>
              <a:t>原子</a:t>
            </a:r>
            <a:r>
              <a:rPr kumimoji="1" lang="zh-CN" altLang="en-US" sz="3200" b="1" i="0" u="none" strike="noStrike" kern="1200" cap="none" spc="0" normalizeH="0" baseline="0" noProof="0" dirty="0">
                <a:ln>
                  <a:noFill/>
                </a:ln>
                <a:solidFill>
                  <a:srgbClr val="00FFFF"/>
                </a:solidFill>
                <a:effectLst/>
                <a:uLnTx/>
                <a:uFillTx/>
                <a:latin typeface="Arial" charset="0"/>
                <a:ea typeface="宋体" charset="-122"/>
                <a:cs typeface="+mn-cs"/>
              </a:rPr>
              <a:t>结点</a:t>
            </a:r>
            <a:r>
              <a:rPr kumimoji="1" lang="zh-CN" altLang="en-US" sz="3200" b="1" i="0" u="none" strike="noStrike" kern="1200" cap="none" spc="0" normalizeH="0" baseline="0" noProof="0" dirty="0" smtClean="0">
                <a:ln>
                  <a:noFill/>
                </a:ln>
                <a:solidFill>
                  <a:srgbClr val="FFFFFF"/>
                </a:solidFill>
                <a:effectLst/>
                <a:uLnTx/>
                <a:uFillTx/>
                <a:latin typeface="Arial" charset="0"/>
                <a:ea typeface="宋体" charset="-122"/>
                <a:cs typeface="+mn-cs"/>
              </a:rPr>
              <a:t>：表示</a:t>
            </a:r>
            <a:r>
              <a:rPr kumimoji="1" lang="zh-CN" altLang="en-US" sz="3200" b="1" i="0" u="none" strike="noStrike" kern="1200" cap="none" spc="0" normalizeH="0" baseline="0" noProof="0" dirty="0">
                <a:ln>
                  <a:noFill/>
                </a:ln>
                <a:solidFill>
                  <a:srgbClr val="FFFFFF"/>
                </a:solidFill>
                <a:effectLst/>
                <a:uLnTx/>
                <a:uFillTx/>
                <a:latin typeface="Arial" charset="0"/>
                <a:ea typeface="宋体" charset="-122"/>
                <a:cs typeface="+mn-cs"/>
              </a:rPr>
              <a:t>原子</a:t>
            </a:r>
            <a:r>
              <a:rPr kumimoji="1" lang="zh-CN" altLang="en-US" sz="3200" b="1" i="0" u="none" strike="noStrike" kern="1200" cap="none" spc="0" normalizeH="0" baseline="0" noProof="0" dirty="0" smtClean="0">
                <a:ln>
                  <a:noFill/>
                </a:ln>
                <a:solidFill>
                  <a:srgbClr val="FFFFFF"/>
                </a:solidFill>
                <a:effectLst/>
                <a:uLnTx/>
                <a:uFillTx/>
                <a:latin typeface="Arial" charset="0"/>
                <a:ea typeface="宋体" charset="-122"/>
                <a:cs typeface="+mn-cs"/>
              </a:rPr>
              <a:t>。</a:t>
            </a:r>
            <a:endParaRPr kumimoji="1" lang="en-US" altLang="zh-CN" sz="3200" b="1" i="0" u="none" strike="noStrike" kern="1200" cap="none" spc="0" normalizeH="0" baseline="0" noProof="0" dirty="0" smtClean="0">
              <a:ln>
                <a:noFill/>
              </a:ln>
              <a:solidFill>
                <a:srgbClr val="FFFFFF"/>
              </a:solidFill>
              <a:effectLst/>
              <a:uLnTx/>
              <a:uFillTx/>
              <a:latin typeface="Arial" charset="0"/>
              <a:ea typeface="宋体" charset="-122"/>
              <a:cs typeface="+mn-cs"/>
            </a:endParaRPr>
          </a:p>
          <a:p>
            <a:pPr marL="363538" marR="0" lvl="0" indent="-363538" algn="l" defTabSz="914400" rtl="0" eaLnBrk="0" fontAlgn="base" latinLnBrk="0" hangingPunct="0">
              <a:lnSpc>
                <a:spcPct val="100000"/>
              </a:lnSpc>
              <a:spcBef>
                <a:spcPct val="20000"/>
              </a:spcBef>
              <a:spcAft>
                <a:spcPct val="0"/>
              </a:spcAft>
              <a:buClr>
                <a:srgbClr val="FFFF00"/>
              </a:buClr>
              <a:buSzTx/>
              <a:buFont typeface="Wingdings" pitchFamily="2" charset="2"/>
              <a:buNone/>
              <a:tabLst/>
              <a:defRPr/>
            </a:pPr>
            <a:endParaRPr kumimoji="1" lang="en-US" altLang="zh-CN" sz="3200" b="1" i="0" u="none" strike="noStrike" kern="1200" cap="none" spc="0" normalizeH="0" baseline="0" noProof="0" dirty="0" smtClean="0">
              <a:ln>
                <a:noFill/>
              </a:ln>
              <a:solidFill>
                <a:srgbClr val="FFFF00"/>
              </a:solidFill>
              <a:effectLst/>
              <a:uLnTx/>
              <a:uFillTx/>
              <a:latin typeface="Arial" charset="0"/>
              <a:ea typeface="宋体" charset="-122"/>
              <a:cs typeface="+mn-cs"/>
            </a:endParaRPr>
          </a:p>
        </p:txBody>
      </p:sp>
      <p:sp>
        <p:nvSpPr>
          <p:cNvPr id="1472515" name="Rectangle 3"/>
          <p:cNvSpPr>
            <a:spLocks noGrp="1" noChangeArrowheads="1"/>
          </p:cNvSpPr>
          <p:nvPr>
            <p:ph type="title" idx="4294967295"/>
          </p:nvPr>
        </p:nvSpPr>
        <p:spPr/>
        <p:txBody>
          <a:bodyPr/>
          <a:lstStyle/>
          <a:p>
            <a:r>
              <a:rPr lang="zh-CN" altLang="en-US" i="0" dirty="0">
                <a:solidFill>
                  <a:srgbClr val="FFFF66"/>
                </a:solidFill>
                <a:latin typeface="宋体" charset="-122"/>
                <a:ea typeface="宋体" charset="-122"/>
              </a:rPr>
              <a:t>5</a:t>
            </a:r>
            <a:r>
              <a:rPr lang="en-US" altLang="zh-CN" i="0" dirty="0">
                <a:solidFill>
                  <a:srgbClr val="FFFF66"/>
                </a:solidFill>
                <a:latin typeface="宋体" charset="-122"/>
                <a:ea typeface="宋体" charset="-122"/>
              </a:rPr>
              <a:t>.4.2</a:t>
            </a:r>
            <a:r>
              <a:rPr lang="en-US" altLang="zh-CN" i="0" dirty="0">
                <a:solidFill>
                  <a:srgbClr val="FFFF66"/>
                </a:solidFill>
                <a:latin typeface="Times New Roman" pitchFamily="18" charset="0"/>
              </a:rPr>
              <a:t>  </a:t>
            </a:r>
            <a:r>
              <a:rPr lang="zh-CN" altLang="en-US" i="0" dirty="0">
                <a:solidFill>
                  <a:srgbClr val="FFFF66"/>
                </a:solidFill>
                <a:latin typeface="Times New Roman" pitchFamily="18" charset="0"/>
              </a:rPr>
              <a:t>广义表的存储结构</a:t>
            </a:r>
            <a:endParaRPr lang="en-US" altLang="zh-CN" i="0" dirty="0">
              <a:solidFill>
                <a:srgbClr val="FFFF66"/>
              </a:solidFill>
              <a:latin typeface="Times New Roman" pitchFamily="18" charset="0"/>
            </a:endParaRPr>
          </a:p>
        </p:txBody>
      </p:sp>
      <p:grpSp>
        <p:nvGrpSpPr>
          <p:cNvPr id="1472534" name="Group 22"/>
          <p:cNvGrpSpPr>
            <a:grpSpLocks/>
          </p:cNvGrpSpPr>
          <p:nvPr/>
        </p:nvGrpSpPr>
        <p:grpSpPr bwMode="auto">
          <a:xfrm>
            <a:off x="5382090" y="1923448"/>
            <a:ext cx="2786063" cy="1731963"/>
            <a:chOff x="952" y="2486"/>
            <a:chExt cx="1755" cy="1091"/>
          </a:xfrm>
        </p:grpSpPr>
        <p:sp>
          <p:nvSpPr>
            <p:cNvPr id="1472517" name="Text Box 5"/>
            <p:cNvSpPr txBox="1">
              <a:spLocks noChangeArrowheads="1"/>
            </p:cNvSpPr>
            <p:nvPr/>
          </p:nvSpPr>
          <p:spPr bwMode="auto">
            <a:xfrm>
              <a:off x="1037" y="2486"/>
              <a:ext cx="1474" cy="326"/>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itchFamily="18" charset="0"/>
                  <a:ea typeface="宋体" charset="-122"/>
                  <a:cs typeface="+mn-cs"/>
                </a:rPr>
                <a:t>tag         ptr</a:t>
              </a:r>
            </a:p>
          </p:txBody>
        </p:sp>
        <p:sp>
          <p:nvSpPr>
            <p:cNvPr id="1472518" name="Text Box 6"/>
            <p:cNvSpPr txBox="1">
              <a:spLocks noChangeArrowheads="1"/>
            </p:cNvSpPr>
            <p:nvPr/>
          </p:nvSpPr>
          <p:spPr bwMode="auto">
            <a:xfrm>
              <a:off x="1037" y="3249"/>
              <a:ext cx="1587" cy="328"/>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FFFF66"/>
                  </a:solidFill>
                  <a:effectLst/>
                  <a:uLnTx/>
                  <a:uFillTx/>
                  <a:latin typeface="Times New Roman" pitchFamily="18" charset="0"/>
                  <a:ea typeface="宋体" charset="-122"/>
                  <a:cs typeface="+mn-cs"/>
                </a:rPr>
                <a:t>表结点</a:t>
              </a:r>
            </a:p>
          </p:txBody>
        </p:sp>
        <p:grpSp>
          <p:nvGrpSpPr>
            <p:cNvPr id="1472519" name="Group 7"/>
            <p:cNvGrpSpPr>
              <a:grpSpLocks/>
            </p:cNvGrpSpPr>
            <p:nvPr/>
          </p:nvGrpSpPr>
          <p:grpSpPr bwMode="auto">
            <a:xfrm>
              <a:off x="952" y="2843"/>
              <a:ext cx="1755" cy="402"/>
              <a:chOff x="240" y="3264"/>
              <a:chExt cx="1728" cy="288"/>
            </a:xfrm>
          </p:grpSpPr>
          <p:sp>
            <p:nvSpPr>
              <p:cNvPr id="1472520" name="Rectangle 8"/>
              <p:cNvSpPr>
                <a:spLocks noChangeArrowheads="1"/>
              </p:cNvSpPr>
              <p:nvPr/>
            </p:nvSpPr>
            <p:spPr bwMode="auto">
              <a:xfrm>
                <a:off x="240" y="3264"/>
                <a:ext cx="1728" cy="288"/>
              </a:xfrm>
              <a:prstGeom prst="rect">
                <a:avLst/>
              </a:prstGeom>
              <a:noFill/>
              <a:ln w="12700" cap="rnd">
                <a:solidFill>
                  <a:srgbClr val="FFFF00"/>
                </a:solidFill>
                <a:miter lim="800000"/>
                <a:headEnd/>
                <a:tailEn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472521" name="Line 9"/>
              <p:cNvSpPr>
                <a:spLocks noChangeShapeType="1"/>
              </p:cNvSpPr>
              <p:nvPr/>
            </p:nvSpPr>
            <p:spPr bwMode="auto">
              <a:xfrm>
                <a:off x="816" y="3264"/>
                <a:ext cx="0" cy="288"/>
              </a:xfrm>
              <a:prstGeom prst="line">
                <a:avLst/>
              </a:prstGeom>
              <a:noFill/>
              <a:ln w="12700" cap="rnd">
                <a:solidFill>
                  <a:srgbClr val="FFFF00"/>
                </a:solidFill>
                <a:round/>
                <a:headEnd/>
                <a:tailEn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472522" name="Line 10"/>
              <p:cNvSpPr>
                <a:spLocks noChangeShapeType="1"/>
              </p:cNvSpPr>
              <p:nvPr/>
            </p:nvSpPr>
            <p:spPr bwMode="auto">
              <a:xfrm>
                <a:off x="1344" y="3264"/>
                <a:ext cx="0" cy="288"/>
              </a:xfrm>
              <a:prstGeom prst="line">
                <a:avLst/>
              </a:prstGeom>
              <a:noFill/>
              <a:ln w="12700" cap="rnd">
                <a:solidFill>
                  <a:srgbClr val="FFFF00"/>
                </a:solidFill>
                <a:round/>
                <a:headEnd/>
                <a:tailEn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472523" name="Text Box 11"/>
              <p:cNvSpPr txBox="1">
                <a:spLocks noChangeArrowheads="1"/>
              </p:cNvSpPr>
              <p:nvPr/>
            </p:nvSpPr>
            <p:spPr bwMode="auto">
              <a:xfrm>
                <a:off x="336" y="3264"/>
                <a:ext cx="384" cy="234"/>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itchFamily="18" charset="0"/>
                    <a:ea typeface="宋体" charset="-122"/>
                    <a:cs typeface="+mn-cs"/>
                  </a:rPr>
                  <a:t>1</a:t>
                </a:r>
              </a:p>
            </p:txBody>
          </p:sp>
        </p:grpSp>
        <p:sp>
          <p:nvSpPr>
            <p:cNvPr id="1472524" name="Text Box 12"/>
            <p:cNvSpPr txBox="1">
              <a:spLocks noChangeArrowheads="1"/>
            </p:cNvSpPr>
            <p:nvPr/>
          </p:nvSpPr>
          <p:spPr bwMode="auto">
            <a:xfrm>
              <a:off x="1519" y="2856"/>
              <a:ext cx="1170" cy="327"/>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en-US" altLang="zh-CN" sz="2800" b="1" i="0" u="none" strike="noStrike" kern="1200" cap="none" spc="0" normalizeH="0" baseline="0" noProof="0">
                  <a:ln>
                    <a:noFill/>
                  </a:ln>
                  <a:solidFill>
                    <a:srgbClr val="FFFF00"/>
                  </a:solidFill>
                  <a:effectLst/>
                  <a:uLnTx/>
                  <a:uFillTx/>
                  <a:latin typeface="Times New Roman" pitchFamily="18" charset="0"/>
                  <a:ea typeface="宋体" charset="-122"/>
                  <a:cs typeface="+mn-cs"/>
                </a:rPr>
                <a:t>hp      tp</a:t>
              </a:r>
            </a:p>
          </p:txBody>
        </p:sp>
      </p:grpSp>
      <p:grpSp>
        <p:nvGrpSpPr>
          <p:cNvPr id="1472533" name="Group 21"/>
          <p:cNvGrpSpPr>
            <a:grpSpLocks/>
          </p:cNvGrpSpPr>
          <p:nvPr/>
        </p:nvGrpSpPr>
        <p:grpSpPr bwMode="auto">
          <a:xfrm>
            <a:off x="5748858" y="4819177"/>
            <a:ext cx="2787650" cy="1749426"/>
            <a:chOff x="3107" y="2500"/>
            <a:chExt cx="1756" cy="1102"/>
          </a:xfrm>
        </p:grpSpPr>
        <p:sp>
          <p:nvSpPr>
            <p:cNvPr id="1472527" name="Rectangle 15"/>
            <p:cNvSpPr>
              <a:spLocks noChangeArrowheads="1"/>
            </p:cNvSpPr>
            <p:nvPr/>
          </p:nvSpPr>
          <p:spPr bwMode="auto">
            <a:xfrm>
              <a:off x="3107" y="2840"/>
              <a:ext cx="1756" cy="393"/>
            </a:xfrm>
            <a:prstGeom prst="rect">
              <a:avLst/>
            </a:prstGeom>
            <a:noFill/>
            <a:ln w="12700" cap="rnd">
              <a:solidFill>
                <a:srgbClr val="FFFF00"/>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3200" b="1" i="0" u="none" strike="noStrike" kern="1200" cap="none" spc="0" normalizeH="0" baseline="0" noProof="0">
                  <a:ln>
                    <a:noFill/>
                  </a:ln>
                  <a:solidFill>
                    <a:srgbClr val="FFFF00"/>
                  </a:solidFill>
                  <a:effectLst/>
                  <a:uLnTx/>
                  <a:uFillTx/>
                  <a:latin typeface="Arial" charset="0"/>
                  <a:ea typeface="宋体" charset="-122"/>
                  <a:cs typeface="+mn-cs"/>
                </a:rPr>
                <a:t>     data</a:t>
              </a:r>
            </a:p>
          </p:txBody>
        </p:sp>
        <p:sp>
          <p:nvSpPr>
            <p:cNvPr id="1472528" name="Line 16"/>
            <p:cNvSpPr>
              <a:spLocks noChangeShapeType="1"/>
            </p:cNvSpPr>
            <p:nvPr/>
          </p:nvSpPr>
          <p:spPr bwMode="auto">
            <a:xfrm>
              <a:off x="3692" y="2845"/>
              <a:ext cx="0" cy="388"/>
            </a:xfrm>
            <a:prstGeom prst="line">
              <a:avLst/>
            </a:prstGeom>
            <a:noFill/>
            <a:ln w="12700" cap="rnd">
              <a:solidFill>
                <a:srgbClr val="FFFF00"/>
              </a:solidFill>
              <a:round/>
              <a:headEnd/>
              <a:tailEn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472529" name="Text Box 17"/>
            <p:cNvSpPr txBox="1">
              <a:spLocks noChangeArrowheads="1"/>
            </p:cNvSpPr>
            <p:nvPr/>
          </p:nvSpPr>
          <p:spPr bwMode="auto">
            <a:xfrm>
              <a:off x="3205" y="2882"/>
              <a:ext cx="390" cy="327"/>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itchFamily="18" charset="0"/>
                  <a:ea typeface="宋体" charset="-122"/>
                  <a:cs typeface="+mn-cs"/>
                </a:rPr>
                <a:t>0</a:t>
              </a:r>
            </a:p>
          </p:txBody>
        </p:sp>
        <p:sp>
          <p:nvSpPr>
            <p:cNvPr id="1472530" name="Text Box 18"/>
            <p:cNvSpPr txBox="1">
              <a:spLocks noChangeArrowheads="1"/>
            </p:cNvSpPr>
            <p:nvPr/>
          </p:nvSpPr>
          <p:spPr bwMode="auto">
            <a:xfrm>
              <a:off x="3156" y="2500"/>
              <a:ext cx="1510" cy="327"/>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itchFamily="18" charset="0"/>
                  <a:ea typeface="宋体" charset="-122"/>
                  <a:cs typeface="+mn-cs"/>
                </a:rPr>
                <a:t> tag       atom</a:t>
              </a:r>
            </a:p>
          </p:txBody>
        </p:sp>
        <p:sp>
          <p:nvSpPr>
            <p:cNvPr id="1472531" name="Text Box 19"/>
            <p:cNvSpPr txBox="1">
              <a:spLocks noChangeArrowheads="1"/>
            </p:cNvSpPr>
            <p:nvPr/>
          </p:nvSpPr>
          <p:spPr bwMode="auto">
            <a:xfrm>
              <a:off x="3293" y="3275"/>
              <a:ext cx="1383" cy="327"/>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dirty="0">
                  <a:ln>
                    <a:noFill/>
                  </a:ln>
                  <a:solidFill>
                    <a:srgbClr val="00FFFF"/>
                  </a:solidFill>
                  <a:effectLst/>
                  <a:uLnTx/>
                  <a:uFillTx/>
                  <a:latin typeface="Times New Roman" pitchFamily="18" charset="0"/>
                  <a:ea typeface="宋体" charset="-122"/>
                  <a:cs typeface="+mn-cs"/>
                </a:rPr>
                <a:t>原子结点</a:t>
              </a:r>
            </a:p>
          </p:txBody>
        </p:sp>
      </p:grpSp>
      <p:sp>
        <p:nvSpPr>
          <p:cNvPr id="1472535" name="Text Box 23"/>
          <p:cNvSpPr txBox="1">
            <a:spLocks noChangeArrowheads="1"/>
          </p:cNvSpPr>
          <p:nvPr/>
        </p:nvSpPr>
        <p:spPr bwMode="auto">
          <a:xfrm>
            <a:off x="127000" y="797802"/>
            <a:ext cx="8712200" cy="2640723"/>
          </a:xfrm>
          <a:prstGeom prst="rect">
            <a:avLst/>
          </a:prstGeom>
          <a:noFill/>
          <a:ln w="12700" cap="rnd">
            <a:noFill/>
            <a:miter lim="800000"/>
            <a:headEnd/>
            <a:tailEnd/>
          </a:ln>
          <a:effectLst/>
        </p:spPr>
        <p:txBody>
          <a:bodyPr>
            <a:spAutoFit/>
          </a:bodyPr>
          <a:lstStyle/>
          <a:p>
            <a:pPr marL="363538" marR="0" lvl="0" indent="-363538" algn="l" defTabSz="914400" rtl="0" eaLnBrk="0" fontAlgn="base" latinLnBrk="0" hangingPunct="0">
              <a:lnSpc>
                <a:spcPct val="100000"/>
              </a:lnSpc>
              <a:spcBef>
                <a:spcPct val="20000"/>
              </a:spcBef>
              <a:spcAft>
                <a:spcPct val="0"/>
              </a:spcAft>
              <a:buClr>
                <a:srgbClr val="FFFF00"/>
              </a:buClr>
              <a:buSzPct val="75000"/>
              <a:buFont typeface="Wingdings" pitchFamily="2" charset="2"/>
              <a:buChar char="l"/>
              <a:tabLst/>
              <a:defRPr/>
            </a:pPr>
            <a:r>
              <a:rPr kumimoji="1" lang="zh-CN" altLang="en-US" sz="3600" b="1" i="0" u="none" strike="noStrike" kern="1200" cap="none" spc="0" normalizeH="0" baseline="0" noProof="0" dirty="0">
                <a:ln>
                  <a:noFill/>
                </a:ln>
                <a:solidFill>
                  <a:srgbClr val="FFFF00"/>
                </a:solidFill>
                <a:effectLst/>
                <a:uLnTx/>
                <a:uFillTx/>
                <a:latin typeface="Arial" charset="0"/>
                <a:ea typeface="宋体" charset="-122"/>
                <a:cs typeface="+mn-cs"/>
              </a:rPr>
              <a:t> 链表存储</a:t>
            </a:r>
            <a:r>
              <a:rPr kumimoji="1" lang="zh-CN" altLang="en-US" sz="3600" b="1" i="0" u="none" strike="noStrike" kern="1200" cap="none" spc="0" normalizeH="0" baseline="0" noProof="0" dirty="0" smtClean="0">
                <a:ln>
                  <a:noFill/>
                </a:ln>
                <a:solidFill>
                  <a:srgbClr val="FFFF00"/>
                </a:solidFill>
                <a:effectLst/>
                <a:uLnTx/>
                <a:uFillTx/>
                <a:latin typeface="Arial" charset="0"/>
                <a:ea typeface="宋体" charset="-122"/>
                <a:cs typeface="+mn-cs"/>
              </a:rPr>
              <a:t>方</a:t>
            </a:r>
            <a:r>
              <a:rPr kumimoji="1" lang="zh-CN" altLang="en-US" sz="3600" b="1" i="0" u="none" strike="noStrike" kern="1200" cap="none" spc="0" normalizeH="0" baseline="0" noProof="0" dirty="0">
                <a:ln>
                  <a:noFill/>
                </a:ln>
                <a:solidFill>
                  <a:srgbClr val="FFFF00"/>
                </a:solidFill>
                <a:effectLst/>
                <a:uLnTx/>
                <a:uFillTx/>
                <a:latin typeface="Arial" charset="0"/>
                <a:ea typeface="宋体" charset="-122"/>
                <a:cs typeface="+mn-cs"/>
              </a:rPr>
              <a:t>式一：</a:t>
            </a:r>
            <a:r>
              <a:rPr kumimoji="1" lang="zh-CN" altLang="en-US" sz="3600" b="1" i="0" u="none" strike="noStrike" kern="1200" cap="none" spc="0" normalizeH="0" baseline="0" noProof="0" dirty="0">
                <a:ln>
                  <a:noFill/>
                </a:ln>
                <a:solidFill>
                  <a:srgbClr val="FFFFFF"/>
                </a:solidFill>
                <a:effectLst/>
                <a:uLnTx/>
                <a:uFillTx/>
                <a:latin typeface="Arial" charset="0"/>
                <a:ea typeface="宋体" charset="-122"/>
                <a:cs typeface="+mn-cs"/>
              </a:rPr>
              <a:t>头尾链表存</a:t>
            </a:r>
            <a:r>
              <a:rPr kumimoji="1" lang="zh-CN" altLang="en-US" sz="3600" b="1" i="0" u="none" strike="noStrike" kern="1200" cap="none" spc="0" normalizeH="0" baseline="0" noProof="0" dirty="0" smtClean="0">
                <a:ln>
                  <a:noFill/>
                </a:ln>
                <a:solidFill>
                  <a:srgbClr val="FFFFFF"/>
                </a:solidFill>
                <a:effectLst/>
                <a:uLnTx/>
                <a:uFillTx/>
                <a:latin typeface="Arial" charset="0"/>
                <a:ea typeface="宋体" charset="-122"/>
                <a:cs typeface="+mn-cs"/>
              </a:rPr>
              <a:t>储</a:t>
            </a:r>
            <a:endParaRPr kumimoji="1" lang="en-US" altLang="zh-CN" sz="3600" b="1" i="0" u="none" strike="noStrike" kern="1200" cap="none" spc="0" normalizeH="0" baseline="0" noProof="0" dirty="0" smtClean="0">
              <a:ln>
                <a:noFill/>
              </a:ln>
              <a:solidFill>
                <a:srgbClr val="FFFFFF"/>
              </a:solidFill>
              <a:effectLst/>
              <a:uLnTx/>
              <a:uFillTx/>
              <a:latin typeface="Arial" charset="0"/>
              <a:ea typeface="宋体" charset="-122"/>
              <a:cs typeface="+mn-cs"/>
            </a:endParaRPr>
          </a:p>
          <a:p>
            <a:pPr marL="363538" marR="0" lvl="0" indent="-363538" algn="l" defTabSz="914400" rtl="0" eaLnBrk="0" fontAlgn="base" latinLnBrk="0" hangingPunct="0">
              <a:lnSpc>
                <a:spcPct val="100000"/>
              </a:lnSpc>
              <a:spcBef>
                <a:spcPct val="20000"/>
              </a:spcBef>
              <a:spcAft>
                <a:spcPct val="0"/>
              </a:spcAft>
              <a:buClr>
                <a:srgbClr val="FFFF00"/>
              </a:buClr>
              <a:buSzPct val="75000"/>
              <a:buFont typeface="Wingdings" pitchFamily="2" charset="2"/>
              <a:buChar char="l"/>
              <a:tabLst/>
              <a:defRPr/>
            </a:pPr>
            <a:endParaRPr kumimoji="1" lang="zh-CN" altLang="en-US" sz="3600" b="1" i="0" u="none" strike="noStrike" kern="1200" cap="none" spc="0" normalizeH="0" baseline="0" noProof="0" dirty="0">
              <a:ln>
                <a:noFill/>
              </a:ln>
              <a:solidFill>
                <a:srgbClr val="FFFF00"/>
              </a:solidFill>
              <a:effectLst/>
              <a:uLnTx/>
              <a:uFillTx/>
              <a:latin typeface="Arial" charset="0"/>
              <a:ea typeface="宋体" charset="-122"/>
              <a:cs typeface="+mn-cs"/>
            </a:endParaRPr>
          </a:p>
          <a:p>
            <a:pPr marL="363538" marR="0" lvl="0" indent="-363538" algn="l" defTabSz="914400" rtl="0" eaLnBrk="0" fontAlgn="base" latinLnBrk="0" hangingPunct="0">
              <a:lnSpc>
                <a:spcPct val="100000"/>
              </a:lnSpc>
              <a:spcBef>
                <a:spcPct val="20000"/>
              </a:spcBef>
              <a:spcAft>
                <a:spcPct val="0"/>
              </a:spcAft>
              <a:buClr>
                <a:srgbClr val="FFFF00"/>
              </a:buClr>
              <a:buSzPct val="75000"/>
              <a:buFont typeface="Wingdings" pitchFamily="2" charset="2"/>
              <a:buChar char="l"/>
              <a:tabLst/>
              <a:defRPr/>
            </a:pPr>
            <a:endParaRPr kumimoji="1" lang="en-US" altLang="zh-CN" sz="3600" b="1" i="0" u="none" strike="noStrike" kern="1200" cap="none" spc="0" normalizeH="0" baseline="0" noProof="0" dirty="0" smtClean="0">
              <a:ln>
                <a:noFill/>
              </a:ln>
              <a:solidFill>
                <a:srgbClr val="FFFF00"/>
              </a:solidFill>
              <a:effectLst/>
              <a:uLnTx/>
              <a:uFillTx/>
              <a:latin typeface="Arial" charset="0"/>
              <a:ea typeface="宋体" charset="-122"/>
              <a:cs typeface="+mn-cs"/>
            </a:endParaRPr>
          </a:p>
          <a:p>
            <a:pPr marL="820738" marR="0" lvl="1" indent="-363538" algn="l" defTabSz="914400" rtl="0" eaLnBrk="0" fontAlgn="base" latinLnBrk="0" hangingPunct="0">
              <a:lnSpc>
                <a:spcPct val="100000"/>
              </a:lnSpc>
              <a:spcBef>
                <a:spcPct val="20000"/>
              </a:spcBef>
              <a:spcAft>
                <a:spcPct val="0"/>
              </a:spcAft>
              <a:buClr>
                <a:srgbClr val="FFFF00"/>
              </a:buClr>
              <a:buSzPct val="75000"/>
              <a:buFont typeface="Wingdings" pitchFamily="2" charset="2"/>
              <a:buChar char="l"/>
              <a:tabLst/>
              <a:defRPr/>
            </a:pPr>
            <a:endParaRPr kumimoji="1" lang="zh-CN" altLang="en-US" sz="3600" b="1" i="0" u="none" strike="noStrike" kern="1200" cap="none" spc="0" normalizeH="0" baseline="0" noProof="0" dirty="0">
              <a:ln>
                <a:noFill/>
              </a:ln>
              <a:solidFill>
                <a:srgbClr val="FFFF00"/>
              </a:solidFill>
              <a:effectLst/>
              <a:uLnTx/>
              <a:uFillTx/>
              <a:latin typeface="Arial" charset="0"/>
              <a:ea typeface="宋体" charset="-122"/>
              <a:cs typeface="+mn-cs"/>
            </a:endParaRPr>
          </a:p>
        </p:txBody>
      </p:sp>
    </p:spTree>
    <p:extLst>
      <p:ext uri="{BB962C8B-B14F-4D97-AF65-F5344CB8AC3E}">
        <p14:creationId xmlns:p14="http://schemas.microsoft.com/office/powerpoint/2010/main" val="58311016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25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25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725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725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7251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72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2514"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灯片编号占位符 2"/>
          <p:cNvSpPr>
            <a:spLocks noGrp="1"/>
          </p:cNvSpPr>
          <p:nvPr>
            <p:ph type="sldNum" sz="quarter" idx="11"/>
          </p:nvPr>
        </p:nvSpPr>
        <p:spPr/>
        <p:txBody>
          <a:body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r>
              <a:rPr kumimoji="1" lang="zh-CN" altLang="en-US" sz="1400" b="0" i="0" u="none" strike="noStrike" kern="1200" cap="none" spc="0" normalizeH="0" baseline="0" noProof="0">
                <a:ln>
                  <a:noFill/>
                </a:ln>
                <a:solidFill>
                  <a:srgbClr val="00FFFF"/>
                </a:solidFill>
                <a:effectLst/>
                <a:uLnTx/>
                <a:uFillTx/>
                <a:latin typeface="宋体"/>
                <a:ea typeface="宋体" charset="-122"/>
                <a:cs typeface="+mn-cs"/>
              </a:rPr>
              <a:t>第 </a:t>
            </a:r>
            <a:fld id="{ED4CD720-B4E4-404C-B40E-F76A3B46E666}" type="slidenum">
              <a:rPr kumimoji="1" lang="zh-CN" altLang="en-US" sz="1400" b="1" i="0" u="none" strike="noStrike" kern="1200" cap="none" spc="0" normalizeH="0" baseline="0" noProof="0">
                <a:ln>
                  <a:noFill/>
                </a:ln>
                <a:solidFill>
                  <a:srgbClr val="66CCFF"/>
                </a:solidFill>
                <a:effectLst/>
                <a:uLnTx/>
                <a:uFillTx/>
                <a:latin typeface="宋体"/>
                <a:ea typeface="宋体"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pitchFamily="2" charset="2"/>
                <a:buNone/>
                <a:tabLst/>
                <a:defRPr/>
              </a:pPr>
              <a:t>86</a:t>
            </a:fld>
            <a:r>
              <a:rPr kumimoji="1" lang="en-US" altLang="zh-CN" sz="1400" b="1" i="0" u="none" strike="noStrike" kern="1200" cap="none" spc="0" normalizeH="0" baseline="0" noProof="0">
                <a:ln>
                  <a:noFill/>
                </a:ln>
                <a:solidFill>
                  <a:srgbClr val="00FFFF"/>
                </a:solidFill>
                <a:effectLst/>
                <a:uLnTx/>
                <a:uFillTx/>
                <a:latin typeface="宋体"/>
                <a:ea typeface="宋体" charset="-122"/>
                <a:cs typeface="+mn-cs"/>
              </a:rPr>
              <a:t> </a:t>
            </a:r>
            <a:r>
              <a:rPr kumimoji="1" lang="zh-CN" altLang="en-US" sz="1400" b="0" i="0" u="none" strike="noStrike" kern="1200" cap="none" spc="0" normalizeH="0" baseline="0" noProof="0">
                <a:ln>
                  <a:noFill/>
                </a:ln>
                <a:solidFill>
                  <a:srgbClr val="00FFFF"/>
                </a:solidFill>
                <a:effectLst/>
                <a:uLnTx/>
                <a:uFillTx/>
                <a:latin typeface="宋体"/>
                <a:ea typeface="宋体" charset="-122"/>
                <a:cs typeface="+mn-cs"/>
              </a:rPr>
              <a:t>页</a:t>
            </a:r>
            <a:endParaRPr kumimoji="1" lang="zh-CN" altLang="en-US" sz="1800" b="0" i="0" u="none" strike="noStrike" kern="1200" cap="none" spc="0" normalizeH="0" baseline="0" noProof="0">
              <a:ln>
                <a:noFill/>
              </a:ln>
              <a:solidFill>
                <a:srgbClr val="00FFFF"/>
              </a:solidFill>
              <a:effectLst/>
              <a:uLnTx/>
              <a:uFillTx/>
              <a:latin typeface="Arial" charset="0"/>
              <a:ea typeface="宋体" charset="-122"/>
              <a:cs typeface="+mn-cs"/>
            </a:endParaRPr>
          </a:p>
        </p:txBody>
      </p:sp>
      <p:sp>
        <p:nvSpPr>
          <p:cNvPr id="1465346" name="Text Box 2"/>
          <p:cNvSpPr txBox="1">
            <a:spLocks noChangeArrowheads="1"/>
          </p:cNvSpPr>
          <p:nvPr/>
        </p:nvSpPr>
        <p:spPr bwMode="auto">
          <a:xfrm>
            <a:off x="225425" y="746125"/>
            <a:ext cx="8712200" cy="4849813"/>
          </a:xfrm>
          <a:prstGeom prst="rect">
            <a:avLst/>
          </a:prstGeom>
          <a:noFill/>
          <a:ln w="12700" cap="rnd">
            <a:noFill/>
            <a:miter lim="800000"/>
            <a:headEnd/>
            <a:tailEnd/>
          </a:ln>
          <a:effectLst/>
        </p:spPr>
        <p:txBody>
          <a:bodyPr>
            <a:spAutoFit/>
          </a:bodyPr>
          <a:lstStyle/>
          <a:p>
            <a:pPr marL="363538" marR="0" lvl="0" indent="-363538" algn="l" defTabSz="914400" rtl="0" eaLnBrk="0" fontAlgn="base" latinLnBrk="0" hangingPunct="0">
              <a:lnSpc>
                <a:spcPct val="100000"/>
              </a:lnSpc>
              <a:spcBef>
                <a:spcPct val="0"/>
              </a:spcBef>
              <a:spcAft>
                <a:spcPct val="0"/>
              </a:spcAft>
              <a:buClr>
                <a:srgbClr val="FFFF00"/>
              </a:buClr>
              <a:buSzPct val="75000"/>
              <a:buFont typeface="Wingdings" pitchFamily="2" charset="2"/>
              <a:buChar char="l"/>
              <a:tabLst/>
              <a:defRPr/>
            </a:pPr>
            <a:r>
              <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rPr>
              <a:t> 结点的类型定义</a:t>
            </a:r>
            <a:endParaRPr kumimoji="1" lang="zh-CN" altLang="en-US" sz="2800" b="1" i="0" u="none" strike="noStrike" kern="1200" cap="none" spc="0" normalizeH="0" baseline="0" noProof="0">
              <a:ln>
                <a:noFill/>
              </a:ln>
              <a:solidFill>
                <a:srgbClr val="FFFFA5"/>
              </a:solidFill>
              <a:effectLst/>
              <a:uLnTx/>
              <a:uFillTx/>
              <a:latin typeface="Arial" charset="0"/>
              <a:ea typeface="宋体" charset="-122"/>
              <a:cs typeface="+mn-cs"/>
            </a:endParaRP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00"/>
                </a:solidFill>
                <a:effectLst/>
                <a:uLnTx/>
                <a:uFillTx/>
                <a:latin typeface="Arial" charset="0"/>
                <a:ea typeface="宋体" charset="-122"/>
                <a:cs typeface="+mn-cs"/>
              </a:rPr>
              <a:t>Typedef  enum { ATOM, LIST } ElemTag;</a:t>
            </a: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 </a:t>
            </a: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                              </a:t>
            </a:r>
            <a:r>
              <a:rPr kumimoji="1" lang="en-US" altLang="zh-CN" sz="2800" b="1" i="0" u="none" strike="noStrike" kern="1200" cap="none" spc="0" normalizeH="0" baseline="0" noProof="0">
                <a:ln>
                  <a:noFill/>
                </a:ln>
                <a:solidFill>
                  <a:srgbClr val="00FFFF"/>
                </a:solidFill>
                <a:effectLst/>
                <a:uLnTx/>
                <a:uFillTx/>
                <a:latin typeface="Arial" charset="0"/>
                <a:ea typeface="宋体" charset="-122"/>
                <a:cs typeface="+mn-cs"/>
              </a:rPr>
              <a:t>// ATOM==0:</a:t>
            </a:r>
            <a:r>
              <a:rPr kumimoji="1" lang="zh-CN" altLang="en-US" sz="2800" b="1" i="0" u="none" strike="noStrike" kern="1200" cap="none" spc="0" normalizeH="0" baseline="0" noProof="0">
                <a:ln>
                  <a:noFill/>
                </a:ln>
                <a:solidFill>
                  <a:srgbClr val="00FFFF"/>
                </a:solidFill>
                <a:effectLst/>
                <a:uLnTx/>
                <a:uFillTx/>
                <a:latin typeface="Arial" charset="0"/>
                <a:ea typeface="宋体" charset="-122"/>
                <a:cs typeface="+mn-cs"/>
              </a:rPr>
              <a:t>原子，</a:t>
            </a:r>
            <a:r>
              <a:rPr kumimoji="1" lang="en-US" altLang="zh-CN" sz="2800" b="1" i="0" u="none" strike="noStrike" kern="1200" cap="none" spc="0" normalizeH="0" baseline="0" noProof="0">
                <a:ln>
                  <a:noFill/>
                </a:ln>
                <a:solidFill>
                  <a:srgbClr val="00FFFF"/>
                </a:solidFill>
                <a:effectLst/>
                <a:uLnTx/>
                <a:uFillTx/>
                <a:latin typeface="Arial" charset="0"/>
                <a:ea typeface="宋体" charset="-122"/>
                <a:cs typeface="+mn-cs"/>
              </a:rPr>
              <a:t>LIST==1: </a:t>
            </a:r>
            <a:r>
              <a:rPr kumimoji="1" lang="zh-CN" altLang="en-US" sz="2800" b="1" i="0" u="none" strike="noStrike" kern="1200" cap="none" spc="0" normalizeH="0" baseline="0" noProof="0">
                <a:ln>
                  <a:noFill/>
                </a:ln>
                <a:solidFill>
                  <a:srgbClr val="00FFFF"/>
                </a:solidFill>
                <a:effectLst/>
                <a:uLnTx/>
                <a:uFillTx/>
                <a:latin typeface="Arial" charset="0"/>
                <a:ea typeface="宋体" charset="-122"/>
                <a:cs typeface="+mn-cs"/>
              </a:rPr>
              <a:t>列表</a:t>
            </a: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00"/>
                </a:solidFill>
                <a:effectLst/>
                <a:uLnTx/>
                <a:uFillTx/>
                <a:latin typeface="Arial" charset="0"/>
                <a:ea typeface="宋体" charset="-122"/>
                <a:cs typeface="+mn-cs"/>
              </a:rPr>
              <a:t>Typedef struct  GLNode {    </a:t>
            </a: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00"/>
                </a:solidFill>
                <a:effectLst/>
                <a:uLnTx/>
                <a:uFillTx/>
                <a:latin typeface="Arial" charset="0"/>
                <a:ea typeface="宋体" charset="-122"/>
                <a:cs typeface="+mn-cs"/>
              </a:rPr>
              <a:t>      ElemTag  tag;</a:t>
            </a: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             </a:t>
            </a:r>
            <a:r>
              <a:rPr kumimoji="1" lang="en-US" altLang="zh-CN" sz="2800" b="1" i="0" u="none" strike="noStrike" kern="1200" cap="none" spc="0" normalizeH="0" baseline="0" noProof="0">
                <a:ln>
                  <a:noFill/>
                </a:ln>
                <a:solidFill>
                  <a:srgbClr val="00FFFF"/>
                </a:solidFill>
                <a:effectLst/>
                <a:uLnTx/>
                <a:uFillTx/>
                <a:latin typeface="Arial" charset="0"/>
                <a:ea typeface="宋体" charset="-122"/>
                <a:cs typeface="+mn-cs"/>
              </a:rPr>
              <a:t>// </a:t>
            </a:r>
            <a:r>
              <a:rPr kumimoji="1" lang="zh-CN" altLang="en-US" sz="2800" b="1" i="0" u="none" strike="noStrike" kern="1200" cap="none" spc="0" normalizeH="0" baseline="0" noProof="0">
                <a:ln>
                  <a:noFill/>
                </a:ln>
                <a:solidFill>
                  <a:srgbClr val="00FFFF"/>
                </a:solidFill>
                <a:effectLst/>
                <a:uLnTx/>
                <a:uFillTx/>
                <a:latin typeface="Arial" charset="0"/>
                <a:ea typeface="宋体" charset="-122"/>
                <a:cs typeface="+mn-cs"/>
              </a:rPr>
              <a:t>标志域</a:t>
            </a:r>
            <a:endParaRPr kumimoji="1" lang="en-US" altLang="zh-CN" sz="2800" b="1" i="0" u="none" strike="noStrike" kern="1200" cap="none" spc="0" normalizeH="0" baseline="0" noProof="0">
              <a:ln>
                <a:noFill/>
              </a:ln>
              <a:solidFill>
                <a:srgbClr val="00FFFF"/>
              </a:solidFill>
              <a:effectLst/>
              <a:uLnTx/>
              <a:uFillTx/>
              <a:latin typeface="Arial" charset="0"/>
              <a:ea typeface="宋体" charset="-122"/>
              <a:cs typeface="+mn-cs"/>
            </a:endParaRP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      </a:t>
            </a:r>
            <a:r>
              <a:rPr kumimoji="1" lang="en-US" altLang="zh-CN" sz="2800" b="1" i="0" u="none" strike="noStrike" kern="1200" cap="none" spc="0" normalizeH="0" baseline="0" noProof="0">
                <a:ln>
                  <a:noFill/>
                </a:ln>
                <a:solidFill>
                  <a:srgbClr val="FFFFFF"/>
                </a:solidFill>
                <a:effectLst/>
                <a:uLnTx/>
                <a:uFillTx/>
                <a:latin typeface="Arial" charset="0"/>
                <a:ea typeface="宋体" charset="-122"/>
                <a:cs typeface="+mn-cs"/>
              </a:rPr>
              <a:t>union {</a:t>
            </a: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00"/>
                </a:solidFill>
                <a:effectLst/>
                <a:uLnTx/>
                <a:uFillTx/>
                <a:latin typeface="Arial" charset="0"/>
                <a:ea typeface="宋体" charset="-122"/>
                <a:cs typeface="+mn-cs"/>
              </a:rPr>
              <a:t>          AtomType</a:t>
            </a: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  </a:t>
            </a:r>
            <a:r>
              <a:rPr kumimoji="1" lang="en-US" altLang="zh-CN" sz="2800" b="1" i="0" u="none" strike="noStrike" kern="1200" cap="none" spc="0" normalizeH="0" baseline="0" noProof="0">
                <a:ln>
                  <a:noFill/>
                </a:ln>
                <a:solidFill>
                  <a:srgbClr val="FFFFFF"/>
                </a:solidFill>
                <a:effectLst/>
                <a:uLnTx/>
                <a:uFillTx/>
                <a:latin typeface="Arial" charset="0"/>
                <a:ea typeface="宋体" charset="-122"/>
                <a:cs typeface="+mn-cs"/>
              </a:rPr>
              <a:t>atom</a:t>
            </a: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   </a:t>
            </a:r>
            <a:r>
              <a:rPr kumimoji="1" lang="en-US" altLang="zh-CN" sz="2800" b="1" i="0" u="none" strike="noStrike" kern="1200" cap="none" spc="0" normalizeH="0" baseline="0" noProof="0">
                <a:ln>
                  <a:noFill/>
                </a:ln>
                <a:solidFill>
                  <a:srgbClr val="00FFFF"/>
                </a:solidFill>
                <a:effectLst/>
                <a:uLnTx/>
                <a:uFillTx/>
                <a:latin typeface="Arial" charset="0"/>
                <a:ea typeface="宋体" charset="-122"/>
                <a:cs typeface="+mn-cs"/>
              </a:rPr>
              <a:t>// </a:t>
            </a:r>
            <a:r>
              <a:rPr kumimoji="1" lang="zh-CN" altLang="en-US" sz="2800" b="1" i="0" u="none" strike="noStrike" kern="1200" cap="none" spc="0" normalizeH="0" baseline="0" noProof="0">
                <a:ln>
                  <a:noFill/>
                </a:ln>
                <a:solidFill>
                  <a:srgbClr val="00FFFF"/>
                </a:solidFill>
                <a:effectLst/>
                <a:uLnTx/>
                <a:uFillTx/>
                <a:latin typeface="Arial" charset="0"/>
                <a:ea typeface="宋体" charset="-122"/>
                <a:cs typeface="+mn-cs"/>
              </a:rPr>
              <a:t>原子结点的值域</a:t>
            </a:r>
            <a:endParaRPr kumimoji="1" lang="en-US" altLang="zh-CN" sz="2800" b="1" i="0" u="none" strike="noStrike" kern="1200" cap="none" spc="0" normalizeH="0" baseline="0" noProof="0">
              <a:ln>
                <a:noFill/>
              </a:ln>
              <a:solidFill>
                <a:srgbClr val="00FFFF"/>
              </a:solidFill>
              <a:effectLst/>
              <a:uLnTx/>
              <a:uFillTx/>
              <a:latin typeface="Arial" charset="0"/>
              <a:ea typeface="宋体" charset="-122"/>
              <a:cs typeface="+mn-cs"/>
            </a:endParaRP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00"/>
                </a:solidFill>
                <a:effectLst/>
                <a:uLnTx/>
                <a:uFillTx/>
                <a:latin typeface="Arial" charset="0"/>
                <a:ea typeface="宋体" charset="-122"/>
                <a:cs typeface="+mn-cs"/>
              </a:rPr>
              <a:t>          struct  {struct  GLNode  *hp,*tp;}</a:t>
            </a: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 </a:t>
            </a:r>
            <a:r>
              <a:rPr kumimoji="1" lang="en-US" altLang="zh-CN" sz="2800" b="1" i="0" u="none" strike="noStrike" kern="1200" cap="none" spc="0" normalizeH="0" baseline="0" noProof="0">
                <a:ln>
                  <a:noFill/>
                </a:ln>
                <a:solidFill>
                  <a:srgbClr val="FFFFFF"/>
                </a:solidFill>
                <a:effectLst/>
                <a:uLnTx/>
                <a:uFillTx/>
                <a:latin typeface="Arial" charset="0"/>
                <a:ea typeface="宋体" charset="-122"/>
                <a:cs typeface="+mn-cs"/>
              </a:rPr>
              <a:t>ptr</a:t>
            </a: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a:t>
            </a: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         </a:t>
            </a:r>
            <a:r>
              <a:rPr kumimoji="1" lang="en-US" altLang="zh-CN" sz="2800" b="1" i="0" u="none" strike="noStrike" kern="1200" cap="none" spc="0" normalizeH="0" baseline="0" noProof="0">
                <a:ln>
                  <a:noFill/>
                </a:ln>
                <a:solidFill>
                  <a:srgbClr val="00FFFF"/>
                </a:solidFill>
                <a:effectLst/>
                <a:uLnTx/>
                <a:uFillTx/>
                <a:latin typeface="Arial" charset="0"/>
                <a:ea typeface="宋体" charset="-122"/>
                <a:cs typeface="+mn-cs"/>
              </a:rPr>
              <a:t>// </a:t>
            </a:r>
            <a:r>
              <a:rPr kumimoji="1" lang="zh-CN" altLang="en-US" sz="2800" b="1" i="0" u="none" strike="noStrike" kern="1200" cap="none" spc="0" normalizeH="0" baseline="0" noProof="0">
                <a:ln>
                  <a:noFill/>
                </a:ln>
                <a:solidFill>
                  <a:srgbClr val="00FFFF"/>
                </a:solidFill>
                <a:effectLst/>
                <a:uLnTx/>
                <a:uFillTx/>
                <a:latin typeface="Arial" charset="0"/>
                <a:ea typeface="宋体" charset="-122"/>
                <a:cs typeface="+mn-cs"/>
              </a:rPr>
              <a:t>表结点的指针域：</a:t>
            </a:r>
            <a:r>
              <a:rPr kumimoji="1" lang="en-US" altLang="zh-CN" sz="2800" b="1" i="0" u="none" strike="noStrike" kern="1200" cap="none" spc="0" normalizeH="0" baseline="0" noProof="0">
                <a:ln>
                  <a:noFill/>
                </a:ln>
                <a:solidFill>
                  <a:srgbClr val="00FFFF"/>
                </a:solidFill>
                <a:effectLst/>
                <a:uLnTx/>
                <a:uFillTx/>
                <a:latin typeface="Arial" charset="0"/>
                <a:ea typeface="宋体" charset="-122"/>
                <a:cs typeface="+mn-cs"/>
              </a:rPr>
              <a:t>ptr.hp</a:t>
            </a:r>
            <a:r>
              <a:rPr kumimoji="1" lang="zh-CN" altLang="en-US" sz="2800" b="1" i="0" u="none" strike="noStrike" kern="1200" cap="none" spc="0" normalizeH="0" baseline="0" noProof="0">
                <a:ln>
                  <a:noFill/>
                </a:ln>
                <a:solidFill>
                  <a:srgbClr val="00FFFF"/>
                </a:solidFill>
                <a:effectLst/>
                <a:uLnTx/>
                <a:uFillTx/>
                <a:latin typeface="Arial" charset="0"/>
                <a:ea typeface="宋体" charset="-122"/>
                <a:cs typeface="+mn-cs"/>
              </a:rPr>
              <a:t>指表头，</a:t>
            </a:r>
            <a:r>
              <a:rPr kumimoji="1" lang="en-US" altLang="zh-CN" sz="2800" b="1" i="0" u="none" strike="noStrike" kern="1200" cap="none" spc="0" normalizeH="0" baseline="0" noProof="0">
                <a:ln>
                  <a:noFill/>
                </a:ln>
                <a:solidFill>
                  <a:srgbClr val="00FFFF"/>
                </a:solidFill>
                <a:effectLst/>
                <a:uLnTx/>
                <a:uFillTx/>
                <a:latin typeface="Arial" charset="0"/>
                <a:ea typeface="宋体" charset="-122"/>
                <a:cs typeface="+mn-cs"/>
              </a:rPr>
              <a:t>ptr.tp</a:t>
            </a:r>
            <a:r>
              <a:rPr kumimoji="1" lang="zh-CN" altLang="en-US" sz="2800" b="1" i="0" u="none" strike="noStrike" kern="1200" cap="none" spc="0" normalizeH="0" baseline="0" noProof="0">
                <a:ln>
                  <a:noFill/>
                </a:ln>
                <a:solidFill>
                  <a:srgbClr val="00FFFF"/>
                </a:solidFill>
                <a:effectLst/>
                <a:uLnTx/>
                <a:uFillTx/>
                <a:latin typeface="Arial" charset="0"/>
                <a:ea typeface="宋体" charset="-122"/>
                <a:cs typeface="+mn-cs"/>
              </a:rPr>
              <a:t>指表尾</a:t>
            </a: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      </a:t>
            </a:r>
            <a:r>
              <a:rPr kumimoji="1" lang="en-US" altLang="zh-CN" sz="2800" b="1" i="0" u="none" strike="noStrike" kern="1200" cap="none" spc="0" normalizeH="0" baseline="0" noProof="0">
                <a:ln>
                  <a:noFill/>
                </a:ln>
                <a:solidFill>
                  <a:srgbClr val="FFFFFF"/>
                </a:solidFill>
                <a:effectLst/>
                <a:uLnTx/>
                <a:uFillTx/>
                <a:latin typeface="Arial" charset="0"/>
                <a:ea typeface="宋体" charset="-122"/>
                <a:cs typeface="+mn-cs"/>
              </a:rPr>
              <a:t>}</a:t>
            </a:r>
            <a:r>
              <a:rPr kumimoji="1" lang="en-US" altLang="zh-CN" sz="2800" b="1" i="0" u="none" strike="noStrike" kern="1200" cap="none" spc="0" normalizeH="0" baseline="0" noProof="0">
                <a:ln>
                  <a:noFill/>
                </a:ln>
                <a:solidFill>
                  <a:srgbClr val="FFFFA5"/>
                </a:solidFill>
                <a:effectLst/>
                <a:uLnTx/>
                <a:uFillTx/>
                <a:latin typeface="Arial" charset="0"/>
                <a:ea typeface="宋体" charset="-122"/>
                <a:cs typeface="+mn-cs"/>
              </a:rPr>
              <a:t>;</a:t>
            </a:r>
          </a:p>
          <a:p>
            <a:pPr marL="363538" marR="0" lvl="0" indent="-363538" algn="l" defTabSz="914400" rtl="0" eaLnBrk="0" fontAlgn="base" latinLnBrk="0" hangingPunct="0">
              <a:lnSpc>
                <a:spcPct val="100000"/>
              </a:lnSpc>
              <a:spcBef>
                <a:spcPct val="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a:ln>
                  <a:noFill/>
                </a:ln>
                <a:solidFill>
                  <a:srgbClr val="FFFF00"/>
                </a:solidFill>
                <a:effectLst/>
                <a:uLnTx/>
                <a:uFillTx/>
                <a:latin typeface="Arial" charset="0"/>
                <a:ea typeface="宋体" charset="-122"/>
                <a:cs typeface="+mn-cs"/>
              </a:rPr>
              <a:t>} * Glist;</a:t>
            </a:r>
            <a:endParaRPr kumimoji="1" lang="zh-CN" altLang="en-US" sz="28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465347" name="Rectangle 3"/>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.4.2</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广义表的存储结构</a:t>
            </a:r>
            <a:endParaRPr lang="en-US" altLang="zh-CN" i="0">
              <a:solidFill>
                <a:srgbClr val="FFFF66"/>
              </a:solidFill>
              <a:latin typeface="Times New Roman" pitchFamily="18" charset="0"/>
            </a:endParaRPr>
          </a:p>
        </p:txBody>
      </p:sp>
      <p:grpSp>
        <p:nvGrpSpPr>
          <p:cNvPr id="1465364" name="Group 20"/>
          <p:cNvGrpSpPr>
            <a:grpSpLocks/>
          </p:cNvGrpSpPr>
          <p:nvPr/>
        </p:nvGrpSpPr>
        <p:grpSpPr bwMode="auto">
          <a:xfrm>
            <a:off x="2503488" y="4868863"/>
            <a:ext cx="2786062" cy="1731962"/>
            <a:chOff x="952" y="2486"/>
            <a:chExt cx="1755" cy="1091"/>
          </a:xfrm>
        </p:grpSpPr>
        <p:sp>
          <p:nvSpPr>
            <p:cNvPr id="1465365" name="Text Box 21"/>
            <p:cNvSpPr txBox="1">
              <a:spLocks noChangeArrowheads="1"/>
            </p:cNvSpPr>
            <p:nvPr/>
          </p:nvSpPr>
          <p:spPr bwMode="auto">
            <a:xfrm>
              <a:off x="1037" y="2486"/>
              <a:ext cx="1474" cy="326"/>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itchFamily="18" charset="0"/>
                  <a:ea typeface="宋体" charset="-122"/>
                  <a:cs typeface="+mn-cs"/>
                </a:rPr>
                <a:t>tag         ptr</a:t>
              </a:r>
            </a:p>
          </p:txBody>
        </p:sp>
        <p:sp>
          <p:nvSpPr>
            <p:cNvPr id="1465366" name="Text Box 22"/>
            <p:cNvSpPr txBox="1">
              <a:spLocks noChangeArrowheads="1"/>
            </p:cNvSpPr>
            <p:nvPr/>
          </p:nvSpPr>
          <p:spPr bwMode="auto">
            <a:xfrm>
              <a:off x="1037" y="3249"/>
              <a:ext cx="1587" cy="328"/>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itchFamily="18" charset="0"/>
                  <a:ea typeface="宋体" charset="-122"/>
                  <a:cs typeface="+mn-cs"/>
                </a:rPr>
                <a:t>表结点</a:t>
              </a:r>
            </a:p>
          </p:txBody>
        </p:sp>
        <p:grpSp>
          <p:nvGrpSpPr>
            <p:cNvPr id="1465367" name="Group 23"/>
            <p:cNvGrpSpPr>
              <a:grpSpLocks/>
            </p:cNvGrpSpPr>
            <p:nvPr/>
          </p:nvGrpSpPr>
          <p:grpSpPr bwMode="auto">
            <a:xfrm>
              <a:off x="952" y="2843"/>
              <a:ext cx="1755" cy="402"/>
              <a:chOff x="240" y="3264"/>
              <a:chExt cx="1728" cy="288"/>
            </a:xfrm>
          </p:grpSpPr>
          <p:sp>
            <p:nvSpPr>
              <p:cNvPr id="1465368" name="Rectangle 24"/>
              <p:cNvSpPr>
                <a:spLocks noChangeArrowheads="1"/>
              </p:cNvSpPr>
              <p:nvPr/>
            </p:nvSpPr>
            <p:spPr bwMode="auto">
              <a:xfrm>
                <a:off x="240" y="3264"/>
                <a:ext cx="1728" cy="288"/>
              </a:xfrm>
              <a:prstGeom prst="rect">
                <a:avLst/>
              </a:prstGeom>
              <a:noFill/>
              <a:ln w="12700" cap="rnd">
                <a:solidFill>
                  <a:srgbClr val="FFFF00"/>
                </a:solidFill>
                <a:miter lim="800000"/>
                <a:headEnd/>
                <a:tailEn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465369" name="Line 25"/>
              <p:cNvSpPr>
                <a:spLocks noChangeShapeType="1"/>
              </p:cNvSpPr>
              <p:nvPr/>
            </p:nvSpPr>
            <p:spPr bwMode="auto">
              <a:xfrm>
                <a:off x="816" y="3264"/>
                <a:ext cx="0" cy="288"/>
              </a:xfrm>
              <a:prstGeom prst="line">
                <a:avLst/>
              </a:prstGeom>
              <a:noFill/>
              <a:ln w="12700" cap="rnd">
                <a:solidFill>
                  <a:srgbClr val="FFFF00"/>
                </a:solidFill>
                <a:round/>
                <a:headEnd/>
                <a:tailEn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465370" name="Line 26"/>
              <p:cNvSpPr>
                <a:spLocks noChangeShapeType="1"/>
              </p:cNvSpPr>
              <p:nvPr/>
            </p:nvSpPr>
            <p:spPr bwMode="auto">
              <a:xfrm>
                <a:off x="1344" y="3264"/>
                <a:ext cx="0" cy="288"/>
              </a:xfrm>
              <a:prstGeom prst="line">
                <a:avLst/>
              </a:prstGeom>
              <a:noFill/>
              <a:ln w="12700" cap="rnd">
                <a:solidFill>
                  <a:srgbClr val="FFFF00"/>
                </a:solidFill>
                <a:round/>
                <a:headEnd/>
                <a:tailEn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465371" name="Text Box 27"/>
              <p:cNvSpPr txBox="1">
                <a:spLocks noChangeArrowheads="1"/>
              </p:cNvSpPr>
              <p:nvPr/>
            </p:nvSpPr>
            <p:spPr bwMode="auto">
              <a:xfrm>
                <a:off x="336" y="3264"/>
                <a:ext cx="384" cy="234"/>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itchFamily="18" charset="0"/>
                    <a:ea typeface="宋体" charset="-122"/>
                    <a:cs typeface="+mn-cs"/>
                  </a:rPr>
                  <a:t>1</a:t>
                </a:r>
              </a:p>
            </p:txBody>
          </p:sp>
        </p:grpSp>
        <p:sp>
          <p:nvSpPr>
            <p:cNvPr id="1465372" name="Text Box 28"/>
            <p:cNvSpPr txBox="1">
              <a:spLocks noChangeArrowheads="1"/>
            </p:cNvSpPr>
            <p:nvPr/>
          </p:nvSpPr>
          <p:spPr bwMode="auto">
            <a:xfrm>
              <a:off x="1519" y="2856"/>
              <a:ext cx="1170" cy="327"/>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en-US" altLang="zh-CN" sz="2800" b="1" i="0" u="none" strike="noStrike" kern="1200" cap="none" spc="0" normalizeH="0" baseline="0" noProof="0">
                  <a:ln>
                    <a:noFill/>
                  </a:ln>
                  <a:solidFill>
                    <a:srgbClr val="FFFF00"/>
                  </a:solidFill>
                  <a:effectLst/>
                  <a:uLnTx/>
                  <a:uFillTx/>
                  <a:latin typeface="Times New Roman" pitchFamily="18" charset="0"/>
                  <a:ea typeface="宋体" charset="-122"/>
                  <a:cs typeface="+mn-cs"/>
                </a:rPr>
                <a:t>hp      tp</a:t>
              </a:r>
            </a:p>
          </p:txBody>
        </p:sp>
      </p:grpSp>
      <p:grpSp>
        <p:nvGrpSpPr>
          <p:cNvPr id="1465373" name="Group 29"/>
          <p:cNvGrpSpPr>
            <a:grpSpLocks/>
          </p:cNvGrpSpPr>
          <p:nvPr/>
        </p:nvGrpSpPr>
        <p:grpSpPr bwMode="auto">
          <a:xfrm>
            <a:off x="5427663" y="4891088"/>
            <a:ext cx="2787650" cy="1709737"/>
            <a:chOff x="3107" y="2500"/>
            <a:chExt cx="1756" cy="1077"/>
          </a:xfrm>
        </p:grpSpPr>
        <p:sp>
          <p:nvSpPr>
            <p:cNvPr id="1465374" name="Rectangle 30"/>
            <p:cNvSpPr>
              <a:spLocks noChangeArrowheads="1"/>
            </p:cNvSpPr>
            <p:nvPr/>
          </p:nvSpPr>
          <p:spPr bwMode="auto">
            <a:xfrm>
              <a:off x="3107" y="2840"/>
              <a:ext cx="1756" cy="393"/>
            </a:xfrm>
            <a:prstGeom prst="rect">
              <a:avLst/>
            </a:prstGeom>
            <a:noFill/>
            <a:ln w="12700" cap="rnd">
              <a:solidFill>
                <a:srgbClr val="FFFF00"/>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3200" b="1" i="0" u="none" strike="noStrike" kern="1200" cap="none" spc="0" normalizeH="0" baseline="0" noProof="0">
                  <a:ln>
                    <a:noFill/>
                  </a:ln>
                  <a:solidFill>
                    <a:srgbClr val="FFFF00"/>
                  </a:solidFill>
                  <a:effectLst/>
                  <a:uLnTx/>
                  <a:uFillTx/>
                  <a:latin typeface="Arial" charset="0"/>
                  <a:ea typeface="宋体" charset="-122"/>
                  <a:cs typeface="+mn-cs"/>
                </a:rPr>
                <a:t>     data</a:t>
              </a:r>
            </a:p>
          </p:txBody>
        </p:sp>
        <p:sp>
          <p:nvSpPr>
            <p:cNvPr id="1465375" name="Line 31"/>
            <p:cNvSpPr>
              <a:spLocks noChangeShapeType="1"/>
            </p:cNvSpPr>
            <p:nvPr/>
          </p:nvSpPr>
          <p:spPr bwMode="auto">
            <a:xfrm>
              <a:off x="3692" y="2845"/>
              <a:ext cx="0" cy="388"/>
            </a:xfrm>
            <a:prstGeom prst="line">
              <a:avLst/>
            </a:prstGeom>
            <a:noFill/>
            <a:ln w="12700" cap="rnd">
              <a:solidFill>
                <a:srgbClr val="FFFF00"/>
              </a:solidFill>
              <a:round/>
              <a:headEnd/>
              <a:tailEnd/>
            </a:ln>
            <a:effectLst/>
          </p:spPr>
          <p:txBody>
            <a:bodyPr wrap="none" anchor="ct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1465376" name="Text Box 32"/>
            <p:cNvSpPr txBox="1">
              <a:spLocks noChangeArrowheads="1"/>
            </p:cNvSpPr>
            <p:nvPr/>
          </p:nvSpPr>
          <p:spPr bwMode="auto">
            <a:xfrm>
              <a:off x="3205" y="2882"/>
              <a:ext cx="390" cy="327"/>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itchFamily="18" charset="0"/>
                  <a:ea typeface="宋体" charset="-122"/>
                  <a:cs typeface="+mn-cs"/>
                </a:rPr>
                <a:t>0</a:t>
              </a:r>
            </a:p>
          </p:txBody>
        </p:sp>
        <p:sp>
          <p:nvSpPr>
            <p:cNvPr id="1465377" name="Text Box 33"/>
            <p:cNvSpPr txBox="1">
              <a:spLocks noChangeArrowheads="1"/>
            </p:cNvSpPr>
            <p:nvPr/>
          </p:nvSpPr>
          <p:spPr bwMode="auto">
            <a:xfrm>
              <a:off x="3156" y="2500"/>
              <a:ext cx="1510" cy="327"/>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itchFamily="18" charset="0"/>
                  <a:ea typeface="宋体" charset="-122"/>
                  <a:cs typeface="+mn-cs"/>
                </a:rPr>
                <a:t> tag       atom</a:t>
              </a:r>
            </a:p>
          </p:txBody>
        </p:sp>
        <p:sp>
          <p:nvSpPr>
            <p:cNvPr id="1465378" name="Text Box 34"/>
            <p:cNvSpPr txBox="1">
              <a:spLocks noChangeArrowheads="1"/>
            </p:cNvSpPr>
            <p:nvPr/>
          </p:nvSpPr>
          <p:spPr bwMode="auto">
            <a:xfrm>
              <a:off x="3334" y="3250"/>
              <a:ext cx="1383" cy="327"/>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FFFF"/>
                  </a:solidFill>
                  <a:effectLst/>
                  <a:uLnTx/>
                  <a:uFillTx/>
                  <a:latin typeface="Times New Roman" pitchFamily="18" charset="0"/>
                  <a:ea typeface="宋体" charset="-122"/>
                  <a:cs typeface="+mn-cs"/>
                </a:rPr>
                <a:t>原子结点</a:t>
              </a:r>
            </a:p>
          </p:txBody>
        </p:sp>
      </p:grpSp>
    </p:spTree>
    <p:extLst>
      <p:ext uri="{BB962C8B-B14F-4D97-AF65-F5344CB8AC3E}">
        <p14:creationId xmlns:p14="http://schemas.microsoft.com/office/powerpoint/2010/main" val="288028162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5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782F9DCA-A2C7-4861-903B-94A697C910B6}"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87</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06499" name="Text Box 2"/>
          <p:cNvSpPr txBox="1">
            <a:spLocks noChangeArrowheads="1"/>
          </p:cNvSpPr>
          <p:nvPr/>
        </p:nvSpPr>
        <p:spPr bwMode="auto">
          <a:xfrm>
            <a:off x="225425" y="746125"/>
            <a:ext cx="871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363538" indent="-363538">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63538" marR="0" lvl="0" indent="-363538" algn="l" defTabSz="914400" rtl="0" eaLnBrk="0" fontAlgn="base" latinLnBrk="0" hangingPunct="0">
              <a:lnSpc>
                <a:spcPct val="100000"/>
              </a:lnSpc>
              <a:spcBef>
                <a:spcPct val="20000"/>
              </a:spcBef>
              <a:spcAft>
                <a:spcPct val="0"/>
              </a:spcAft>
              <a:buClr>
                <a:srgbClr val="FFFF00"/>
              </a:buClr>
              <a:buSzTx/>
              <a:buFont typeface="Wingdings" panose="05000000000000000000" pitchFamily="2" charset="2"/>
              <a:buChar char="l"/>
              <a:tabLst/>
              <a:defRPr/>
            </a:pP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 头尾表构造法</a:t>
            </a:r>
          </a:p>
        </p:txBody>
      </p:sp>
      <p:sp>
        <p:nvSpPr>
          <p:cNvPr id="106500" name="Rectangle 3"/>
          <p:cNvSpPr>
            <a:spLocks noGrp="1" noChangeArrowheads="1"/>
          </p:cNvSpPr>
          <p:nvPr>
            <p:ph type="title" idx="4294967295"/>
          </p:nvPr>
        </p:nvSpPr>
        <p:spPr/>
        <p:txBody>
          <a:bodyPr/>
          <a:lstStyle/>
          <a:p>
            <a:pPr eaLnBrk="1" hangingPunct="1"/>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sp>
        <p:nvSpPr>
          <p:cNvPr id="106501" name="Rectangle 18"/>
          <p:cNvSpPr>
            <a:spLocks noChangeArrowheads="1"/>
          </p:cNvSpPr>
          <p:nvPr/>
        </p:nvSpPr>
        <p:spPr bwMode="auto">
          <a:xfrm>
            <a:off x="1835150" y="1268413"/>
            <a:ext cx="4851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L = (a , ( b, c ) , ( ( d ) ) )</a:t>
            </a:r>
          </a:p>
        </p:txBody>
      </p:sp>
      <p:grpSp>
        <p:nvGrpSpPr>
          <p:cNvPr id="2" name="Group 19"/>
          <p:cNvGrpSpPr>
            <a:grpSpLocks/>
          </p:cNvGrpSpPr>
          <p:nvPr/>
        </p:nvGrpSpPr>
        <p:grpSpPr bwMode="auto">
          <a:xfrm>
            <a:off x="1036638" y="2630488"/>
            <a:ext cx="1439862" cy="533400"/>
            <a:chOff x="744" y="1008"/>
            <a:chExt cx="907" cy="432"/>
          </a:xfrm>
        </p:grpSpPr>
        <p:sp>
          <p:nvSpPr>
            <p:cNvPr id="106565" name="Rectangle 20"/>
            <p:cNvSpPr>
              <a:spLocks noChangeArrowheads="1"/>
            </p:cNvSpPr>
            <p:nvPr/>
          </p:nvSpPr>
          <p:spPr bwMode="auto">
            <a:xfrm>
              <a:off x="744" y="1008"/>
              <a:ext cx="907" cy="416"/>
            </a:xfrm>
            <a:prstGeom prst="rect">
              <a:avLst/>
            </a:prstGeom>
            <a:noFill/>
            <a:ln w="1905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1           </a:t>
              </a:r>
              <a:endParaRPr kumimoji="1"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06566" name="Line 21"/>
            <p:cNvSpPr>
              <a:spLocks noChangeShapeType="1"/>
            </p:cNvSpPr>
            <p:nvPr/>
          </p:nvSpPr>
          <p:spPr bwMode="auto">
            <a:xfrm>
              <a:off x="1055" y="1008"/>
              <a:ext cx="1"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6567" name="Line 22"/>
            <p:cNvSpPr>
              <a:spLocks noChangeShapeType="1"/>
            </p:cNvSpPr>
            <p:nvPr/>
          </p:nvSpPr>
          <p:spPr bwMode="auto">
            <a:xfrm>
              <a:off x="1344" y="1008"/>
              <a:ext cx="1"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468439" name="Line 23"/>
          <p:cNvSpPr>
            <a:spLocks noChangeShapeType="1"/>
          </p:cNvSpPr>
          <p:nvPr/>
        </p:nvSpPr>
        <p:spPr bwMode="auto">
          <a:xfrm flipV="1">
            <a:off x="476250" y="2782888"/>
            <a:ext cx="598488" cy="15875"/>
          </a:xfrm>
          <a:prstGeom prst="line">
            <a:avLst/>
          </a:prstGeom>
          <a:noFill/>
          <a:ln w="19050">
            <a:solidFill>
              <a:srgbClr val="FFFF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468440" name="Text Box 24"/>
          <p:cNvSpPr txBox="1">
            <a:spLocks noChangeArrowheads="1"/>
          </p:cNvSpPr>
          <p:nvPr/>
        </p:nvSpPr>
        <p:spPr bwMode="auto">
          <a:xfrm>
            <a:off x="323850" y="2112963"/>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L</a:t>
            </a:r>
            <a:endParaRPr kumimoji="1" lang="en-US" altLang="zh-CN" sz="36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68441" name="Line 25"/>
          <p:cNvSpPr>
            <a:spLocks noChangeShapeType="1"/>
          </p:cNvSpPr>
          <p:nvPr/>
        </p:nvSpPr>
        <p:spPr bwMode="auto">
          <a:xfrm>
            <a:off x="1760538" y="2859088"/>
            <a:ext cx="0" cy="68580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3" name="Group 26"/>
          <p:cNvGrpSpPr>
            <a:grpSpLocks/>
          </p:cNvGrpSpPr>
          <p:nvPr/>
        </p:nvGrpSpPr>
        <p:grpSpPr bwMode="auto">
          <a:xfrm>
            <a:off x="1379538" y="3544888"/>
            <a:ext cx="1022350" cy="536575"/>
            <a:chOff x="960" y="2074"/>
            <a:chExt cx="644" cy="338"/>
          </a:xfrm>
        </p:grpSpPr>
        <p:sp>
          <p:nvSpPr>
            <p:cNvPr id="106563" name="Text Box 27"/>
            <p:cNvSpPr txBox="1">
              <a:spLocks noChangeArrowheads="1"/>
            </p:cNvSpPr>
            <p:nvPr/>
          </p:nvSpPr>
          <p:spPr bwMode="auto">
            <a:xfrm>
              <a:off x="960" y="2077"/>
              <a:ext cx="644" cy="335"/>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   a</a:t>
              </a:r>
              <a:r>
                <a:rPr kumimoji="1" lang="en-US" altLang="zh-CN" sz="3200" b="1" i="0"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rPr>
                <a:t> </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64" name="Line 28"/>
            <p:cNvSpPr>
              <a:spLocks noChangeShapeType="1"/>
            </p:cNvSpPr>
            <p:nvPr/>
          </p:nvSpPr>
          <p:spPr bwMode="auto">
            <a:xfrm>
              <a:off x="1200" y="2074"/>
              <a:ext cx="0" cy="326"/>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grpSp>
        <p:nvGrpSpPr>
          <p:cNvPr id="4" name="Group 29"/>
          <p:cNvGrpSpPr>
            <a:grpSpLocks/>
          </p:cNvGrpSpPr>
          <p:nvPr/>
        </p:nvGrpSpPr>
        <p:grpSpPr bwMode="auto">
          <a:xfrm>
            <a:off x="3284538" y="2630488"/>
            <a:ext cx="1439862" cy="533400"/>
            <a:chOff x="2160" y="1008"/>
            <a:chExt cx="907" cy="432"/>
          </a:xfrm>
        </p:grpSpPr>
        <p:sp>
          <p:nvSpPr>
            <p:cNvPr id="106560" name="Rectangle 30"/>
            <p:cNvSpPr>
              <a:spLocks noChangeArrowheads="1"/>
            </p:cNvSpPr>
            <p:nvPr/>
          </p:nvSpPr>
          <p:spPr bwMode="auto">
            <a:xfrm>
              <a:off x="2160" y="1008"/>
              <a:ext cx="907" cy="416"/>
            </a:xfrm>
            <a:prstGeom prst="rect">
              <a:avLst/>
            </a:prstGeom>
            <a:noFill/>
            <a:ln w="1905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1           </a:t>
              </a:r>
              <a:endParaRPr kumimoji="1"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06561" name="Line 31"/>
            <p:cNvSpPr>
              <a:spLocks noChangeShapeType="1"/>
            </p:cNvSpPr>
            <p:nvPr/>
          </p:nvSpPr>
          <p:spPr bwMode="auto">
            <a:xfrm>
              <a:off x="2424" y="1008"/>
              <a:ext cx="1"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6562" name="Line 32"/>
            <p:cNvSpPr>
              <a:spLocks noChangeShapeType="1"/>
            </p:cNvSpPr>
            <p:nvPr/>
          </p:nvSpPr>
          <p:spPr bwMode="auto">
            <a:xfrm>
              <a:off x="2760" y="1008"/>
              <a:ext cx="1"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468449" name="Line 33"/>
          <p:cNvSpPr>
            <a:spLocks noChangeShapeType="1"/>
          </p:cNvSpPr>
          <p:nvPr/>
        </p:nvSpPr>
        <p:spPr bwMode="auto">
          <a:xfrm>
            <a:off x="2217738" y="2889250"/>
            <a:ext cx="1066800" cy="0"/>
          </a:xfrm>
          <a:prstGeom prst="line">
            <a:avLst/>
          </a:prstGeom>
          <a:noFill/>
          <a:ln w="19050">
            <a:solidFill>
              <a:srgbClr val="FFFF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5" name="Group 34"/>
          <p:cNvGrpSpPr>
            <a:grpSpLocks/>
          </p:cNvGrpSpPr>
          <p:nvPr/>
        </p:nvGrpSpPr>
        <p:grpSpPr bwMode="auto">
          <a:xfrm>
            <a:off x="7170738" y="2630488"/>
            <a:ext cx="1439862" cy="533400"/>
            <a:chOff x="4608" y="1008"/>
            <a:chExt cx="907" cy="432"/>
          </a:xfrm>
        </p:grpSpPr>
        <p:sp>
          <p:nvSpPr>
            <p:cNvPr id="106557" name="Rectangle 35"/>
            <p:cNvSpPr>
              <a:spLocks noChangeArrowheads="1"/>
            </p:cNvSpPr>
            <p:nvPr/>
          </p:nvSpPr>
          <p:spPr bwMode="auto">
            <a:xfrm>
              <a:off x="4608" y="1008"/>
              <a:ext cx="907" cy="416"/>
            </a:xfrm>
            <a:prstGeom prst="rect">
              <a:avLst/>
            </a:prstGeom>
            <a:noFill/>
            <a:ln w="1905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1           </a:t>
              </a:r>
              <a:endParaRPr kumimoji="1"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06558" name="Line 36"/>
            <p:cNvSpPr>
              <a:spLocks noChangeShapeType="1"/>
            </p:cNvSpPr>
            <p:nvPr/>
          </p:nvSpPr>
          <p:spPr bwMode="auto">
            <a:xfrm>
              <a:off x="4896" y="1008"/>
              <a:ext cx="1"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6559" name="Line 37"/>
            <p:cNvSpPr>
              <a:spLocks noChangeShapeType="1"/>
            </p:cNvSpPr>
            <p:nvPr/>
          </p:nvSpPr>
          <p:spPr bwMode="auto">
            <a:xfrm>
              <a:off x="5232" y="1008"/>
              <a:ext cx="1"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468454" name="Line 38"/>
          <p:cNvSpPr>
            <a:spLocks noChangeShapeType="1"/>
          </p:cNvSpPr>
          <p:nvPr/>
        </p:nvSpPr>
        <p:spPr bwMode="auto">
          <a:xfrm>
            <a:off x="4503738" y="2889250"/>
            <a:ext cx="2667000" cy="0"/>
          </a:xfrm>
          <a:prstGeom prst="line">
            <a:avLst/>
          </a:prstGeom>
          <a:noFill/>
          <a:ln w="19050">
            <a:solidFill>
              <a:srgbClr val="FFFF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6" name="Group 39"/>
          <p:cNvGrpSpPr>
            <a:grpSpLocks/>
          </p:cNvGrpSpPr>
          <p:nvPr/>
        </p:nvGrpSpPr>
        <p:grpSpPr bwMode="auto">
          <a:xfrm>
            <a:off x="3208338" y="3636963"/>
            <a:ext cx="1524000" cy="533400"/>
            <a:chOff x="2112" y="1728"/>
            <a:chExt cx="960" cy="432"/>
          </a:xfrm>
        </p:grpSpPr>
        <p:sp>
          <p:nvSpPr>
            <p:cNvPr id="106554" name="Rectangle 40"/>
            <p:cNvSpPr>
              <a:spLocks noChangeArrowheads="1"/>
            </p:cNvSpPr>
            <p:nvPr/>
          </p:nvSpPr>
          <p:spPr bwMode="auto">
            <a:xfrm>
              <a:off x="2112" y="1728"/>
              <a:ext cx="960" cy="417"/>
            </a:xfrm>
            <a:prstGeom prst="rect">
              <a:avLst/>
            </a:prstGeom>
            <a:noFill/>
            <a:ln w="1905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1           </a:t>
              </a:r>
              <a:endParaRPr kumimoji="1"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06555" name="Line 41"/>
            <p:cNvSpPr>
              <a:spLocks noChangeShapeType="1"/>
            </p:cNvSpPr>
            <p:nvPr/>
          </p:nvSpPr>
          <p:spPr bwMode="auto">
            <a:xfrm>
              <a:off x="2448" y="1728"/>
              <a:ext cx="0"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6556" name="Line 42"/>
            <p:cNvSpPr>
              <a:spLocks noChangeShapeType="1"/>
            </p:cNvSpPr>
            <p:nvPr/>
          </p:nvSpPr>
          <p:spPr bwMode="auto">
            <a:xfrm>
              <a:off x="2784" y="1728"/>
              <a:ext cx="0"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468459" name="Line 43"/>
          <p:cNvSpPr>
            <a:spLocks noChangeShapeType="1"/>
          </p:cNvSpPr>
          <p:nvPr/>
        </p:nvSpPr>
        <p:spPr bwMode="auto">
          <a:xfrm>
            <a:off x="3970338" y="2782888"/>
            <a:ext cx="0" cy="83820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7" name="Group 44"/>
          <p:cNvGrpSpPr>
            <a:grpSpLocks/>
          </p:cNvGrpSpPr>
          <p:nvPr/>
        </p:nvGrpSpPr>
        <p:grpSpPr bwMode="auto">
          <a:xfrm>
            <a:off x="7170738" y="3636963"/>
            <a:ext cx="1439862" cy="533400"/>
            <a:chOff x="4608" y="1728"/>
            <a:chExt cx="907" cy="432"/>
          </a:xfrm>
        </p:grpSpPr>
        <p:sp>
          <p:nvSpPr>
            <p:cNvPr id="106551" name="Rectangle 45"/>
            <p:cNvSpPr>
              <a:spLocks noChangeArrowheads="1"/>
            </p:cNvSpPr>
            <p:nvPr/>
          </p:nvSpPr>
          <p:spPr bwMode="auto">
            <a:xfrm>
              <a:off x="4608" y="1728"/>
              <a:ext cx="907" cy="416"/>
            </a:xfrm>
            <a:prstGeom prst="rect">
              <a:avLst/>
            </a:prstGeom>
            <a:noFill/>
            <a:ln w="1905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1           </a:t>
              </a:r>
              <a:endParaRPr kumimoji="1"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06552" name="Line 46"/>
            <p:cNvSpPr>
              <a:spLocks noChangeShapeType="1"/>
            </p:cNvSpPr>
            <p:nvPr/>
          </p:nvSpPr>
          <p:spPr bwMode="auto">
            <a:xfrm>
              <a:off x="4896" y="1728"/>
              <a:ext cx="0"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6553" name="Line 47"/>
            <p:cNvSpPr>
              <a:spLocks noChangeShapeType="1"/>
            </p:cNvSpPr>
            <p:nvPr/>
          </p:nvSpPr>
          <p:spPr bwMode="auto">
            <a:xfrm>
              <a:off x="5232" y="1728"/>
              <a:ext cx="0"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468464" name="Line 48"/>
          <p:cNvSpPr>
            <a:spLocks noChangeShapeType="1"/>
          </p:cNvSpPr>
          <p:nvPr/>
        </p:nvSpPr>
        <p:spPr bwMode="auto">
          <a:xfrm>
            <a:off x="7932738" y="2782888"/>
            <a:ext cx="0" cy="83820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8" name="Group 49"/>
          <p:cNvGrpSpPr>
            <a:grpSpLocks/>
          </p:cNvGrpSpPr>
          <p:nvPr/>
        </p:nvGrpSpPr>
        <p:grpSpPr bwMode="auto">
          <a:xfrm>
            <a:off x="7170738" y="4764088"/>
            <a:ext cx="1439862" cy="533400"/>
            <a:chOff x="4608" y="2448"/>
            <a:chExt cx="907" cy="432"/>
          </a:xfrm>
        </p:grpSpPr>
        <p:sp>
          <p:nvSpPr>
            <p:cNvPr id="106548" name="Rectangle 50"/>
            <p:cNvSpPr>
              <a:spLocks noChangeArrowheads="1"/>
            </p:cNvSpPr>
            <p:nvPr/>
          </p:nvSpPr>
          <p:spPr bwMode="auto">
            <a:xfrm>
              <a:off x="4608" y="2448"/>
              <a:ext cx="907" cy="416"/>
            </a:xfrm>
            <a:prstGeom prst="rect">
              <a:avLst/>
            </a:prstGeom>
            <a:noFill/>
            <a:ln w="1905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1           </a:t>
              </a:r>
              <a:endParaRPr kumimoji="1"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06549" name="Line 51"/>
            <p:cNvSpPr>
              <a:spLocks noChangeShapeType="1"/>
            </p:cNvSpPr>
            <p:nvPr/>
          </p:nvSpPr>
          <p:spPr bwMode="auto">
            <a:xfrm>
              <a:off x="4896" y="2448"/>
              <a:ext cx="0"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6550" name="Line 52"/>
            <p:cNvSpPr>
              <a:spLocks noChangeShapeType="1"/>
            </p:cNvSpPr>
            <p:nvPr/>
          </p:nvSpPr>
          <p:spPr bwMode="auto">
            <a:xfrm>
              <a:off x="5232" y="2448"/>
              <a:ext cx="0"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468469" name="Line 53"/>
          <p:cNvSpPr>
            <a:spLocks noChangeShapeType="1"/>
          </p:cNvSpPr>
          <p:nvPr/>
        </p:nvSpPr>
        <p:spPr bwMode="auto">
          <a:xfrm>
            <a:off x="7932738" y="3925888"/>
            <a:ext cx="0" cy="83820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468470" name="Line 54"/>
          <p:cNvSpPr>
            <a:spLocks noChangeShapeType="1"/>
          </p:cNvSpPr>
          <p:nvPr/>
        </p:nvSpPr>
        <p:spPr bwMode="auto">
          <a:xfrm>
            <a:off x="7932738" y="5068888"/>
            <a:ext cx="0" cy="68580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468471" name="Text Box 55"/>
          <p:cNvSpPr txBox="1">
            <a:spLocks noChangeArrowheads="1"/>
          </p:cNvSpPr>
          <p:nvPr/>
        </p:nvSpPr>
        <p:spPr bwMode="auto">
          <a:xfrm>
            <a:off x="8128000" y="4652963"/>
            <a:ext cx="49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6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68472" name="Text Box 56"/>
          <p:cNvSpPr txBox="1">
            <a:spLocks noChangeArrowheads="1"/>
          </p:cNvSpPr>
          <p:nvPr/>
        </p:nvSpPr>
        <p:spPr bwMode="auto">
          <a:xfrm>
            <a:off x="8128000" y="3500438"/>
            <a:ext cx="49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6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68473" name="Text Box 57"/>
          <p:cNvSpPr txBox="1">
            <a:spLocks noChangeArrowheads="1"/>
          </p:cNvSpPr>
          <p:nvPr/>
        </p:nvSpPr>
        <p:spPr bwMode="auto">
          <a:xfrm>
            <a:off x="8128000" y="2557463"/>
            <a:ext cx="4905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6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68474" name="Line 58"/>
          <p:cNvSpPr>
            <a:spLocks noChangeShapeType="1"/>
          </p:cNvSpPr>
          <p:nvPr/>
        </p:nvSpPr>
        <p:spPr bwMode="auto">
          <a:xfrm>
            <a:off x="3970338" y="4002088"/>
            <a:ext cx="0" cy="60960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468475" name="Line 59"/>
          <p:cNvSpPr>
            <a:spLocks noChangeShapeType="1"/>
          </p:cNvSpPr>
          <p:nvPr/>
        </p:nvSpPr>
        <p:spPr bwMode="auto">
          <a:xfrm>
            <a:off x="4541838" y="3865563"/>
            <a:ext cx="609600" cy="0"/>
          </a:xfrm>
          <a:prstGeom prst="line">
            <a:avLst/>
          </a:prstGeom>
          <a:noFill/>
          <a:ln w="19050">
            <a:solidFill>
              <a:srgbClr val="FFFF00"/>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9" name="Group 60"/>
          <p:cNvGrpSpPr>
            <a:grpSpLocks/>
          </p:cNvGrpSpPr>
          <p:nvPr/>
        </p:nvGrpSpPr>
        <p:grpSpPr bwMode="auto">
          <a:xfrm>
            <a:off x="5151438" y="3636963"/>
            <a:ext cx="1439862" cy="533400"/>
            <a:chOff x="3336" y="1728"/>
            <a:chExt cx="907" cy="432"/>
          </a:xfrm>
        </p:grpSpPr>
        <p:sp>
          <p:nvSpPr>
            <p:cNvPr id="106545" name="Rectangle 61"/>
            <p:cNvSpPr>
              <a:spLocks noChangeArrowheads="1"/>
            </p:cNvSpPr>
            <p:nvPr/>
          </p:nvSpPr>
          <p:spPr bwMode="auto">
            <a:xfrm>
              <a:off x="3336" y="1728"/>
              <a:ext cx="907" cy="416"/>
            </a:xfrm>
            <a:prstGeom prst="rect">
              <a:avLst/>
            </a:prstGeom>
            <a:noFill/>
            <a:ln w="19050">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1           </a:t>
              </a:r>
              <a:endParaRPr kumimoji="1"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06546" name="Line 62"/>
            <p:cNvSpPr>
              <a:spLocks noChangeShapeType="1"/>
            </p:cNvSpPr>
            <p:nvPr/>
          </p:nvSpPr>
          <p:spPr bwMode="auto">
            <a:xfrm>
              <a:off x="3648" y="1728"/>
              <a:ext cx="0"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6547" name="Line 63"/>
            <p:cNvSpPr>
              <a:spLocks noChangeShapeType="1"/>
            </p:cNvSpPr>
            <p:nvPr/>
          </p:nvSpPr>
          <p:spPr bwMode="auto">
            <a:xfrm>
              <a:off x="3936" y="1728"/>
              <a:ext cx="0" cy="432"/>
            </a:xfrm>
            <a:prstGeom prst="line">
              <a:avLst/>
            </a:prstGeom>
            <a:noFill/>
            <a:ln w="9525">
              <a:solidFill>
                <a:srgbClr val="00FFFF"/>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468480" name="Line 64"/>
          <p:cNvSpPr>
            <a:spLocks noChangeShapeType="1"/>
          </p:cNvSpPr>
          <p:nvPr/>
        </p:nvSpPr>
        <p:spPr bwMode="auto">
          <a:xfrm>
            <a:off x="5875338" y="3925888"/>
            <a:ext cx="0" cy="685800"/>
          </a:xfrm>
          <a:prstGeom prst="line">
            <a:avLst/>
          </a:prstGeom>
          <a:noFill/>
          <a:ln w="190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468481" name="Rectangle 65"/>
          <p:cNvSpPr>
            <a:spLocks noChangeArrowheads="1"/>
          </p:cNvSpPr>
          <p:nvPr/>
        </p:nvSpPr>
        <p:spPr bwMode="auto">
          <a:xfrm>
            <a:off x="1271588" y="2935288"/>
            <a:ext cx="4127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08000" bIns="108000">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p>
        </p:txBody>
      </p:sp>
      <p:sp>
        <p:nvSpPr>
          <p:cNvPr id="1468482" name="Rectangle 66"/>
          <p:cNvSpPr>
            <a:spLocks noChangeArrowheads="1"/>
          </p:cNvSpPr>
          <p:nvPr/>
        </p:nvSpPr>
        <p:spPr bwMode="auto">
          <a:xfrm>
            <a:off x="1692275" y="1898650"/>
            <a:ext cx="3600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b, c ) , ( ( d ) ) )</a:t>
            </a:r>
          </a:p>
        </p:txBody>
      </p:sp>
      <p:sp>
        <p:nvSpPr>
          <p:cNvPr id="1468483" name="Rectangle 67"/>
          <p:cNvSpPr>
            <a:spLocks noChangeArrowheads="1"/>
          </p:cNvSpPr>
          <p:nvPr/>
        </p:nvSpPr>
        <p:spPr bwMode="auto">
          <a:xfrm>
            <a:off x="2446338" y="3011488"/>
            <a:ext cx="1517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b, c )</a:t>
            </a:r>
          </a:p>
        </p:txBody>
      </p:sp>
      <p:sp>
        <p:nvSpPr>
          <p:cNvPr id="1468484" name="Rectangle 68"/>
          <p:cNvSpPr>
            <a:spLocks noChangeArrowheads="1"/>
          </p:cNvSpPr>
          <p:nvPr/>
        </p:nvSpPr>
        <p:spPr bwMode="auto">
          <a:xfrm>
            <a:off x="3379788" y="4002088"/>
            <a:ext cx="4381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08000" bIns="108000">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468485" name="Rectangle 69"/>
          <p:cNvSpPr>
            <a:spLocks noChangeArrowheads="1"/>
          </p:cNvSpPr>
          <p:nvPr/>
        </p:nvSpPr>
        <p:spPr bwMode="auto">
          <a:xfrm>
            <a:off x="4503738" y="2935288"/>
            <a:ext cx="9207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08000" bIns="108000">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c )</a:t>
            </a:r>
          </a:p>
        </p:txBody>
      </p:sp>
      <p:sp>
        <p:nvSpPr>
          <p:cNvPr id="1468486" name="Rectangle 70"/>
          <p:cNvSpPr>
            <a:spLocks noChangeArrowheads="1"/>
          </p:cNvSpPr>
          <p:nvPr/>
        </p:nvSpPr>
        <p:spPr bwMode="auto">
          <a:xfrm>
            <a:off x="5411788" y="4002088"/>
            <a:ext cx="3873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08000" bIns="108000">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p>
        </p:txBody>
      </p:sp>
      <p:sp>
        <p:nvSpPr>
          <p:cNvPr id="1468487" name="Rectangle 71"/>
          <p:cNvSpPr>
            <a:spLocks noChangeArrowheads="1"/>
          </p:cNvSpPr>
          <p:nvPr/>
        </p:nvSpPr>
        <p:spPr bwMode="auto">
          <a:xfrm>
            <a:off x="5983288" y="1914525"/>
            <a:ext cx="18288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08000" bIns="108000">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 d ) ) )</a:t>
            </a:r>
          </a:p>
        </p:txBody>
      </p:sp>
      <p:sp>
        <p:nvSpPr>
          <p:cNvPr id="1468488" name="Rectangle 72"/>
          <p:cNvSpPr>
            <a:spLocks noChangeArrowheads="1"/>
          </p:cNvSpPr>
          <p:nvPr/>
        </p:nvSpPr>
        <p:spPr bwMode="auto">
          <a:xfrm>
            <a:off x="6372225" y="2995613"/>
            <a:ext cx="135572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08000" bIns="108000">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d ) )</a:t>
            </a:r>
          </a:p>
        </p:txBody>
      </p:sp>
      <p:sp>
        <p:nvSpPr>
          <p:cNvPr id="1468489" name="Rectangle 73"/>
          <p:cNvSpPr>
            <a:spLocks noChangeArrowheads="1"/>
          </p:cNvSpPr>
          <p:nvPr/>
        </p:nvSpPr>
        <p:spPr bwMode="auto">
          <a:xfrm>
            <a:off x="6637338" y="4129088"/>
            <a:ext cx="1085850"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08000" bIns="108000">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d ) </a:t>
            </a:r>
          </a:p>
        </p:txBody>
      </p:sp>
      <p:sp>
        <p:nvSpPr>
          <p:cNvPr id="1468490" name="Rectangle 74"/>
          <p:cNvSpPr>
            <a:spLocks noChangeArrowheads="1"/>
          </p:cNvSpPr>
          <p:nvPr/>
        </p:nvSpPr>
        <p:spPr bwMode="auto">
          <a:xfrm>
            <a:off x="7092950" y="5195888"/>
            <a:ext cx="409575" cy="70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108000" bIns="108000">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p>
        </p:txBody>
      </p:sp>
      <p:sp>
        <p:nvSpPr>
          <p:cNvPr id="1468491" name="Text Box 75"/>
          <p:cNvSpPr txBox="1">
            <a:spLocks noChangeArrowheads="1"/>
          </p:cNvSpPr>
          <p:nvPr/>
        </p:nvSpPr>
        <p:spPr bwMode="auto">
          <a:xfrm>
            <a:off x="6103938" y="3484563"/>
            <a:ext cx="4905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40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6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nvGrpSpPr>
          <p:cNvPr id="10" name="Group 76"/>
          <p:cNvGrpSpPr>
            <a:grpSpLocks/>
          </p:cNvGrpSpPr>
          <p:nvPr/>
        </p:nvGrpSpPr>
        <p:grpSpPr bwMode="auto">
          <a:xfrm>
            <a:off x="3481388" y="4608513"/>
            <a:ext cx="1022350" cy="536575"/>
            <a:chOff x="960" y="2074"/>
            <a:chExt cx="644" cy="338"/>
          </a:xfrm>
        </p:grpSpPr>
        <p:sp>
          <p:nvSpPr>
            <p:cNvPr id="106543" name="Text Box 77"/>
            <p:cNvSpPr txBox="1">
              <a:spLocks noChangeArrowheads="1"/>
            </p:cNvSpPr>
            <p:nvPr/>
          </p:nvSpPr>
          <p:spPr bwMode="auto">
            <a:xfrm>
              <a:off x="960" y="2077"/>
              <a:ext cx="644" cy="335"/>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   b</a:t>
              </a:r>
              <a:r>
                <a:rPr kumimoji="1" lang="en-US" altLang="zh-CN" sz="3200" b="1" i="0"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rPr>
                <a:t> </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44" name="Line 78"/>
            <p:cNvSpPr>
              <a:spLocks noChangeShapeType="1"/>
            </p:cNvSpPr>
            <p:nvPr/>
          </p:nvSpPr>
          <p:spPr bwMode="auto">
            <a:xfrm>
              <a:off x="1200" y="2074"/>
              <a:ext cx="0" cy="326"/>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grpSp>
        <p:nvGrpSpPr>
          <p:cNvPr id="11" name="Group 79"/>
          <p:cNvGrpSpPr>
            <a:grpSpLocks/>
          </p:cNvGrpSpPr>
          <p:nvPr/>
        </p:nvGrpSpPr>
        <p:grpSpPr bwMode="auto">
          <a:xfrm>
            <a:off x="5418138" y="4611688"/>
            <a:ext cx="1022350" cy="536575"/>
            <a:chOff x="960" y="2074"/>
            <a:chExt cx="644" cy="338"/>
          </a:xfrm>
        </p:grpSpPr>
        <p:sp>
          <p:nvSpPr>
            <p:cNvPr id="106541" name="Text Box 80"/>
            <p:cNvSpPr txBox="1">
              <a:spLocks noChangeArrowheads="1"/>
            </p:cNvSpPr>
            <p:nvPr/>
          </p:nvSpPr>
          <p:spPr bwMode="auto">
            <a:xfrm>
              <a:off x="960" y="2077"/>
              <a:ext cx="644" cy="335"/>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   c</a:t>
              </a:r>
              <a:r>
                <a:rPr kumimoji="1" lang="en-US" altLang="zh-CN" sz="3200" b="1" i="0" u="none" strike="noStrike" kern="1200" cap="none" spc="0" normalizeH="0" baseline="0" noProof="0">
                  <a:ln>
                    <a:noFill/>
                  </a:ln>
                  <a:solidFill>
                    <a:srgbClr val="800000"/>
                  </a:solidFill>
                  <a:effectLst/>
                  <a:uLnTx/>
                  <a:uFillTx/>
                  <a:latin typeface="Times New Roman" panose="02020603050405020304" pitchFamily="18" charset="0"/>
                  <a:ea typeface="宋体" panose="02010600030101010101" pitchFamily="2" charset="-122"/>
                  <a:cs typeface="+mn-cs"/>
                </a:rPr>
                <a:t> </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42" name="Line 81"/>
            <p:cNvSpPr>
              <a:spLocks noChangeShapeType="1"/>
            </p:cNvSpPr>
            <p:nvPr/>
          </p:nvSpPr>
          <p:spPr bwMode="auto">
            <a:xfrm>
              <a:off x="1200" y="2074"/>
              <a:ext cx="0" cy="326"/>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grpSp>
        <p:nvGrpSpPr>
          <p:cNvPr id="12" name="Group 82"/>
          <p:cNvGrpSpPr>
            <a:grpSpLocks/>
          </p:cNvGrpSpPr>
          <p:nvPr/>
        </p:nvGrpSpPr>
        <p:grpSpPr bwMode="auto">
          <a:xfrm>
            <a:off x="7475538" y="5754688"/>
            <a:ext cx="1022350" cy="536575"/>
            <a:chOff x="960" y="2074"/>
            <a:chExt cx="644" cy="338"/>
          </a:xfrm>
        </p:grpSpPr>
        <p:sp>
          <p:nvSpPr>
            <p:cNvPr id="106539" name="Text Box 83"/>
            <p:cNvSpPr txBox="1">
              <a:spLocks noChangeArrowheads="1"/>
            </p:cNvSpPr>
            <p:nvPr/>
          </p:nvSpPr>
          <p:spPr bwMode="auto">
            <a:xfrm>
              <a:off x="960" y="2077"/>
              <a:ext cx="644" cy="335"/>
            </a:xfrm>
            <a:prstGeom prst="rect">
              <a:avLst/>
            </a:prstGeom>
            <a:noFill/>
            <a:ln w="254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5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0   d </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06540" name="Line 84"/>
            <p:cNvSpPr>
              <a:spLocks noChangeShapeType="1"/>
            </p:cNvSpPr>
            <p:nvPr/>
          </p:nvSpPr>
          <p:spPr bwMode="auto">
            <a:xfrm>
              <a:off x="1200" y="2074"/>
              <a:ext cx="0" cy="326"/>
            </a:xfrm>
            <a:prstGeom prst="line">
              <a:avLst/>
            </a:prstGeom>
            <a:noFill/>
            <a:ln w="9525">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71151603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8440"/>
                                        </p:tgtEl>
                                        <p:attrNameLst>
                                          <p:attrName>style.visibility</p:attrName>
                                        </p:attrNameLst>
                                      </p:cBhvr>
                                      <p:to>
                                        <p:strVal val="visible"/>
                                      </p:to>
                                    </p:set>
                                    <p:animEffect transition="in" filter="wipe(left)">
                                      <p:cBhvr>
                                        <p:cTn id="7" dur="500"/>
                                        <p:tgtEl>
                                          <p:spTgt spid="146844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68439"/>
                                        </p:tgtEl>
                                        <p:attrNameLst>
                                          <p:attrName>style.visibility</p:attrName>
                                        </p:attrNameLst>
                                      </p:cBhvr>
                                      <p:to>
                                        <p:strVal val="visible"/>
                                      </p:to>
                                    </p:set>
                                    <p:animEffect transition="in" filter="wipe(left)">
                                      <p:cBhvr>
                                        <p:cTn id="11" dur="500"/>
                                        <p:tgtEl>
                                          <p:spTgt spid="1468439"/>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468481"/>
                                        </p:tgtEl>
                                        <p:attrNameLst>
                                          <p:attrName>style.visibility</p:attrName>
                                        </p:attrNameLst>
                                      </p:cBhvr>
                                      <p:to>
                                        <p:strVal val="visible"/>
                                      </p:to>
                                    </p:set>
                                    <p:animEffect transition="in" filter="dissolve">
                                      <p:cBhvr>
                                        <p:cTn id="20" dur="500"/>
                                        <p:tgtEl>
                                          <p:spTgt spid="14684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1468441"/>
                                        </p:tgtEl>
                                        <p:attrNameLst>
                                          <p:attrName>style.visibility</p:attrName>
                                        </p:attrNameLst>
                                      </p:cBhvr>
                                      <p:to>
                                        <p:strVal val="visible"/>
                                      </p:to>
                                    </p:set>
                                    <p:animEffect transition="in" filter="wipe(up)">
                                      <p:cBhvr>
                                        <p:cTn id="25" dur="500"/>
                                        <p:tgtEl>
                                          <p:spTgt spid="14684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468482"/>
                                        </p:tgtEl>
                                        <p:attrNameLst>
                                          <p:attrName>style.visibility</p:attrName>
                                        </p:attrNameLst>
                                      </p:cBhvr>
                                      <p:to>
                                        <p:strVal val="visible"/>
                                      </p:to>
                                    </p:set>
                                    <p:animEffect transition="in" filter="dissolve">
                                      <p:cBhvr>
                                        <p:cTn id="35" dur="500"/>
                                        <p:tgtEl>
                                          <p:spTgt spid="146848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468449"/>
                                        </p:tgtEl>
                                        <p:attrNameLst>
                                          <p:attrName>style.visibility</p:attrName>
                                        </p:attrNameLst>
                                      </p:cBhvr>
                                      <p:to>
                                        <p:strVal val="visible"/>
                                      </p:to>
                                    </p:set>
                                    <p:animEffect transition="in" filter="wipe(left)">
                                      <p:cBhvr>
                                        <p:cTn id="40" dur="500"/>
                                        <p:tgtEl>
                                          <p:spTgt spid="1468449"/>
                                        </p:tgtEl>
                                      </p:cBhvr>
                                    </p:animEffect>
                                  </p:childTnLst>
                                </p:cTn>
                              </p:par>
                            </p:childTnLst>
                          </p:cTn>
                        </p:par>
                        <p:par>
                          <p:cTn id="41" fill="hold" nodeType="afterGroup">
                            <p:stCondLst>
                              <p:cond delay="500"/>
                            </p:stCondLst>
                            <p:childTnLst>
                              <p:par>
                                <p:cTn id="42" presetID="22" presetClass="entr" presetSubtype="1"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up)">
                                      <p:cBhvr>
                                        <p:cTn id="44" dur="5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468483"/>
                                        </p:tgtEl>
                                        <p:attrNameLst>
                                          <p:attrName>style.visibility</p:attrName>
                                        </p:attrNameLst>
                                      </p:cBhvr>
                                      <p:to>
                                        <p:strVal val="visible"/>
                                      </p:to>
                                    </p:set>
                                    <p:animEffect transition="in" filter="dissolve">
                                      <p:cBhvr>
                                        <p:cTn id="49" dur="500"/>
                                        <p:tgtEl>
                                          <p:spTgt spid="146848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468459"/>
                                        </p:tgtEl>
                                        <p:attrNameLst>
                                          <p:attrName>style.visibility</p:attrName>
                                        </p:attrNameLst>
                                      </p:cBhvr>
                                      <p:to>
                                        <p:strVal val="visible"/>
                                      </p:to>
                                    </p:set>
                                    <p:animEffect transition="in" filter="wipe(up)">
                                      <p:cBhvr>
                                        <p:cTn id="54" dur="500"/>
                                        <p:tgtEl>
                                          <p:spTgt spid="1468459"/>
                                        </p:tgtEl>
                                      </p:cBhvr>
                                    </p:animEffect>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up)">
                                      <p:cBhvr>
                                        <p:cTn id="58" dur="500"/>
                                        <p:tgtEl>
                                          <p:spTgt spid="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468484"/>
                                        </p:tgtEl>
                                        <p:attrNameLst>
                                          <p:attrName>style.visibility</p:attrName>
                                        </p:attrNameLst>
                                      </p:cBhvr>
                                      <p:to>
                                        <p:strVal val="visible"/>
                                      </p:to>
                                    </p:set>
                                    <p:animEffect transition="in" filter="dissolve">
                                      <p:cBhvr>
                                        <p:cTn id="63" dur="500"/>
                                        <p:tgtEl>
                                          <p:spTgt spid="146848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1" fill="hold" nodeType="clickEffect">
                                  <p:stCondLst>
                                    <p:cond delay="0"/>
                                  </p:stCondLst>
                                  <p:childTnLst>
                                    <p:set>
                                      <p:cBhvr>
                                        <p:cTn id="67" dur="1" fill="hold">
                                          <p:stCondLst>
                                            <p:cond delay="0"/>
                                          </p:stCondLst>
                                        </p:cTn>
                                        <p:tgtEl>
                                          <p:spTgt spid="1468474"/>
                                        </p:tgtEl>
                                        <p:attrNameLst>
                                          <p:attrName>style.visibility</p:attrName>
                                        </p:attrNameLst>
                                      </p:cBhvr>
                                      <p:to>
                                        <p:strVal val="visible"/>
                                      </p:to>
                                    </p:set>
                                    <p:animEffect transition="in" filter="wipe(up)">
                                      <p:cBhvr>
                                        <p:cTn id="68" dur="500"/>
                                        <p:tgtEl>
                                          <p:spTgt spid="146847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up)">
                                      <p:cBhvr>
                                        <p:cTn id="73" dur="500"/>
                                        <p:tgtEl>
                                          <p:spTgt spid="1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468485"/>
                                        </p:tgtEl>
                                        <p:attrNameLst>
                                          <p:attrName>style.visibility</p:attrName>
                                        </p:attrNameLst>
                                      </p:cBhvr>
                                      <p:to>
                                        <p:strVal val="visible"/>
                                      </p:to>
                                    </p:set>
                                    <p:animEffect transition="in" filter="dissolve">
                                      <p:cBhvr>
                                        <p:cTn id="78" dur="500"/>
                                        <p:tgtEl>
                                          <p:spTgt spid="1468485"/>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1468475"/>
                                        </p:tgtEl>
                                        <p:attrNameLst>
                                          <p:attrName>style.visibility</p:attrName>
                                        </p:attrNameLst>
                                      </p:cBhvr>
                                      <p:to>
                                        <p:strVal val="visible"/>
                                      </p:to>
                                    </p:set>
                                    <p:animEffect transition="in" filter="wipe(left)">
                                      <p:cBhvr>
                                        <p:cTn id="83" dur="500"/>
                                        <p:tgtEl>
                                          <p:spTgt spid="1468475"/>
                                        </p:tgtEl>
                                      </p:cBhvr>
                                    </p:animEffect>
                                  </p:childTnLst>
                                </p:cTn>
                              </p:par>
                            </p:childTnLst>
                          </p:cTn>
                        </p:par>
                        <p:par>
                          <p:cTn id="84" fill="hold" nodeType="afterGroup">
                            <p:stCondLst>
                              <p:cond delay="500"/>
                            </p:stCondLst>
                            <p:childTnLst>
                              <p:par>
                                <p:cTn id="85" presetID="22" presetClass="entr" presetSubtype="1" fill="hold" nodeType="after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wipe(up)">
                                      <p:cBhvr>
                                        <p:cTn id="87" dur="500"/>
                                        <p:tgtEl>
                                          <p:spTgt spid="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1468486"/>
                                        </p:tgtEl>
                                        <p:attrNameLst>
                                          <p:attrName>style.visibility</p:attrName>
                                        </p:attrNameLst>
                                      </p:cBhvr>
                                      <p:to>
                                        <p:strVal val="visible"/>
                                      </p:to>
                                    </p:set>
                                    <p:animEffect transition="in" filter="dissolve">
                                      <p:cBhvr>
                                        <p:cTn id="92" dur="500"/>
                                        <p:tgtEl>
                                          <p:spTgt spid="146848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1468480"/>
                                        </p:tgtEl>
                                        <p:attrNameLst>
                                          <p:attrName>style.visibility</p:attrName>
                                        </p:attrNameLst>
                                      </p:cBhvr>
                                      <p:to>
                                        <p:strVal val="visible"/>
                                      </p:to>
                                    </p:set>
                                    <p:animEffect transition="in" filter="wipe(up)">
                                      <p:cBhvr>
                                        <p:cTn id="97" dur="500"/>
                                        <p:tgtEl>
                                          <p:spTgt spid="1468480"/>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wipe(up)">
                                      <p:cBhvr>
                                        <p:cTn id="102" dur="500"/>
                                        <p:tgtEl>
                                          <p:spTgt spid="11"/>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468491"/>
                                        </p:tgtEl>
                                        <p:attrNameLst>
                                          <p:attrName>style.visibility</p:attrName>
                                        </p:attrNameLst>
                                      </p:cBhvr>
                                      <p:to>
                                        <p:strVal val="visible"/>
                                      </p:to>
                                    </p:set>
                                    <p:animEffect transition="in" filter="wipe(up)">
                                      <p:cBhvr>
                                        <p:cTn id="107" dur="500"/>
                                        <p:tgtEl>
                                          <p:spTgt spid="146849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468487"/>
                                        </p:tgtEl>
                                        <p:attrNameLst>
                                          <p:attrName>style.visibility</p:attrName>
                                        </p:attrNameLst>
                                      </p:cBhvr>
                                      <p:to>
                                        <p:strVal val="visible"/>
                                      </p:to>
                                    </p:set>
                                    <p:animEffect transition="in" filter="dissolve">
                                      <p:cBhvr>
                                        <p:cTn id="112" dur="500"/>
                                        <p:tgtEl>
                                          <p:spTgt spid="146848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8" fill="hold" nodeType="clickEffect">
                                  <p:stCondLst>
                                    <p:cond delay="0"/>
                                  </p:stCondLst>
                                  <p:childTnLst>
                                    <p:set>
                                      <p:cBhvr>
                                        <p:cTn id="116" dur="1" fill="hold">
                                          <p:stCondLst>
                                            <p:cond delay="0"/>
                                          </p:stCondLst>
                                        </p:cTn>
                                        <p:tgtEl>
                                          <p:spTgt spid="1468454"/>
                                        </p:tgtEl>
                                        <p:attrNameLst>
                                          <p:attrName>style.visibility</p:attrName>
                                        </p:attrNameLst>
                                      </p:cBhvr>
                                      <p:to>
                                        <p:strVal val="visible"/>
                                      </p:to>
                                    </p:set>
                                    <p:animEffect transition="in" filter="wipe(left)">
                                      <p:cBhvr>
                                        <p:cTn id="117" dur="500"/>
                                        <p:tgtEl>
                                          <p:spTgt spid="1468454"/>
                                        </p:tgtEl>
                                      </p:cBhvr>
                                    </p:animEffect>
                                  </p:childTnLst>
                                </p:cTn>
                              </p:par>
                            </p:childTnLst>
                          </p:cTn>
                        </p:par>
                        <p:par>
                          <p:cTn id="118" fill="hold" nodeType="afterGroup">
                            <p:stCondLst>
                              <p:cond delay="500"/>
                            </p:stCondLst>
                            <p:childTnLst>
                              <p:par>
                                <p:cTn id="119" presetID="22" presetClass="entr" presetSubtype="1" fill="hold" nodeType="afterEffect">
                                  <p:stCondLst>
                                    <p:cond delay="0"/>
                                  </p:stCondLst>
                                  <p:childTnLst>
                                    <p:set>
                                      <p:cBhvr>
                                        <p:cTn id="120" dur="1" fill="hold">
                                          <p:stCondLst>
                                            <p:cond delay="0"/>
                                          </p:stCondLst>
                                        </p:cTn>
                                        <p:tgtEl>
                                          <p:spTgt spid="5"/>
                                        </p:tgtEl>
                                        <p:attrNameLst>
                                          <p:attrName>style.visibility</p:attrName>
                                        </p:attrNameLst>
                                      </p:cBhvr>
                                      <p:to>
                                        <p:strVal val="visible"/>
                                      </p:to>
                                    </p:set>
                                    <p:animEffect transition="in" filter="wipe(up)">
                                      <p:cBhvr>
                                        <p:cTn id="121" dur="500"/>
                                        <p:tgtEl>
                                          <p:spTgt spid="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1468488"/>
                                        </p:tgtEl>
                                        <p:attrNameLst>
                                          <p:attrName>style.visibility</p:attrName>
                                        </p:attrNameLst>
                                      </p:cBhvr>
                                      <p:to>
                                        <p:strVal val="visible"/>
                                      </p:to>
                                    </p:set>
                                    <p:animEffect transition="in" filter="dissolve">
                                      <p:cBhvr>
                                        <p:cTn id="126" dur="500"/>
                                        <p:tgtEl>
                                          <p:spTgt spid="1468488"/>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1" fill="hold" nodeType="clickEffect">
                                  <p:stCondLst>
                                    <p:cond delay="0"/>
                                  </p:stCondLst>
                                  <p:childTnLst>
                                    <p:set>
                                      <p:cBhvr>
                                        <p:cTn id="130" dur="1" fill="hold">
                                          <p:stCondLst>
                                            <p:cond delay="0"/>
                                          </p:stCondLst>
                                        </p:cTn>
                                        <p:tgtEl>
                                          <p:spTgt spid="1468464"/>
                                        </p:tgtEl>
                                        <p:attrNameLst>
                                          <p:attrName>style.visibility</p:attrName>
                                        </p:attrNameLst>
                                      </p:cBhvr>
                                      <p:to>
                                        <p:strVal val="visible"/>
                                      </p:to>
                                    </p:set>
                                    <p:animEffect transition="in" filter="wipe(up)">
                                      <p:cBhvr>
                                        <p:cTn id="131" dur="500"/>
                                        <p:tgtEl>
                                          <p:spTgt spid="1468464"/>
                                        </p:tgtEl>
                                      </p:cBhvr>
                                    </p:animEffect>
                                  </p:childTnLst>
                                </p:cTn>
                              </p:par>
                            </p:childTnLst>
                          </p:cTn>
                        </p:par>
                        <p:par>
                          <p:cTn id="132" fill="hold" nodeType="afterGroup">
                            <p:stCondLst>
                              <p:cond delay="500"/>
                            </p:stCondLst>
                            <p:childTnLst>
                              <p:par>
                                <p:cTn id="133" presetID="22" presetClass="entr" presetSubtype="1" fill="hold" nodeType="afterEffect">
                                  <p:stCondLst>
                                    <p:cond delay="0"/>
                                  </p:stCondLst>
                                  <p:childTnLst>
                                    <p:set>
                                      <p:cBhvr>
                                        <p:cTn id="134" dur="1" fill="hold">
                                          <p:stCondLst>
                                            <p:cond delay="0"/>
                                          </p:stCondLst>
                                        </p:cTn>
                                        <p:tgtEl>
                                          <p:spTgt spid="7"/>
                                        </p:tgtEl>
                                        <p:attrNameLst>
                                          <p:attrName>style.visibility</p:attrName>
                                        </p:attrNameLst>
                                      </p:cBhvr>
                                      <p:to>
                                        <p:strVal val="visible"/>
                                      </p:to>
                                    </p:set>
                                    <p:animEffect transition="in" filter="wipe(up)">
                                      <p:cBhvr>
                                        <p:cTn id="135" dur="500"/>
                                        <p:tgtEl>
                                          <p:spTgt spid="7"/>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1468489"/>
                                        </p:tgtEl>
                                        <p:attrNameLst>
                                          <p:attrName>style.visibility</p:attrName>
                                        </p:attrNameLst>
                                      </p:cBhvr>
                                      <p:to>
                                        <p:strVal val="visible"/>
                                      </p:to>
                                    </p:set>
                                    <p:animEffect transition="in" filter="dissolve">
                                      <p:cBhvr>
                                        <p:cTn id="140" dur="500"/>
                                        <p:tgtEl>
                                          <p:spTgt spid="1468489"/>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nodeType="clickEffect">
                                  <p:stCondLst>
                                    <p:cond delay="0"/>
                                  </p:stCondLst>
                                  <p:childTnLst>
                                    <p:set>
                                      <p:cBhvr>
                                        <p:cTn id="144" dur="1" fill="hold">
                                          <p:stCondLst>
                                            <p:cond delay="0"/>
                                          </p:stCondLst>
                                        </p:cTn>
                                        <p:tgtEl>
                                          <p:spTgt spid="1468469"/>
                                        </p:tgtEl>
                                        <p:attrNameLst>
                                          <p:attrName>style.visibility</p:attrName>
                                        </p:attrNameLst>
                                      </p:cBhvr>
                                      <p:to>
                                        <p:strVal val="visible"/>
                                      </p:to>
                                    </p:set>
                                    <p:animEffect transition="in" filter="wipe(up)">
                                      <p:cBhvr>
                                        <p:cTn id="145" dur="500"/>
                                        <p:tgtEl>
                                          <p:spTgt spid="1468469"/>
                                        </p:tgtEl>
                                      </p:cBhvr>
                                    </p:animEffect>
                                  </p:childTnLst>
                                </p:cTn>
                              </p:par>
                            </p:childTnLst>
                          </p:cTn>
                        </p:par>
                        <p:par>
                          <p:cTn id="146" fill="hold" nodeType="afterGroup">
                            <p:stCondLst>
                              <p:cond delay="500"/>
                            </p:stCondLst>
                            <p:childTnLst>
                              <p:par>
                                <p:cTn id="147" presetID="22" presetClass="entr" presetSubtype="1" fill="hold" nodeType="afterEffect">
                                  <p:stCondLst>
                                    <p:cond delay="0"/>
                                  </p:stCondLst>
                                  <p:childTnLst>
                                    <p:set>
                                      <p:cBhvr>
                                        <p:cTn id="148" dur="1" fill="hold">
                                          <p:stCondLst>
                                            <p:cond delay="0"/>
                                          </p:stCondLst>
                                        </p:cTn>
                                        <p:tgtEl>
                                          <p:spTgt spid="8"/>
                                        </p:tgtEl>
                                        <p:attrNameLst>
                                          <p:attrName>style.visibility</p:attrName>
                                        </p:attrNameLst>
                                      </p:cBhvr>
                                      <p:to>
                                        <p:strVal val="visible"/>
                                      </p:to>
                                    </p:set>
                                    <p:animEffect transition="in" filter="wipe(up)">
                                      <p:cBhvr>
                                        <p:cTn id="149" dur="500"/>
                                        <p:tgtEl>
                                          <p:spTgt spid="8"/>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468490"/>
                                        </p:tgtEl>
                                        <p:attrNameLst>
                                          <p:attrName>style.visibility</p:attrName>
                                        </p:attrNameLst>
                                      </p:cBhvr>
                                      <p:to>
                                        <p:strVal val="visible"/>
                                      </p:to>
                                    </p:set>
                                    <p:animEffect transition="in" filter="dissolve">
                                      <p:cBhvr>
                                        <p:cTn id="154" dur="500"/>
                                        <p:tgtEl>
                                          <p:spTgt spid="146849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2" presetClass="entr" presetSubtype="1" fill="hold" nodeType="clickEffect">
                                  <p:stCondLst>
                                    <p:cond delay="0"/>
                                  </p:stCondLst>
                                  <p:childTnLst>
                                    <p:set>
                                      <p:cBhvr>
                                        <p:cTn id="158" dur="1" fill="hold">
                                          <p:stCondLst>
                                            <p:cond delay="0"/>
                                          </p:stCondLst>
                                        </p:cTn>
                                        <p:tgtEl>
                                          <p:spTgt spid="1468470"/>
                                        </p:tgtEl>
                                        <p:attrNameLst>
                                          <p:attrName>style.visibility</p:attrName>
                                        </p:attrNameLst>
                                      </p:cBhvr>
                                      <p:to>
                                        <p:strVal val="visible"/>
                                      </p:to>
                                    </p:set>
                                    <p:animEffect transition="in" filter="wipe(up)">
                                      <p:cBhvr>
                                        <p:cTn id="159" dur="500"/>
                                        <p:tgtEl>
                                          <p:spTgt spid="1468470"/>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1" fill="hold" nodeType="clickEffect">
                                  <p:stCondLst>
                                    <p:cond delay="0"/>
                                  </p:stCondLst>
                                  <p:childTnLst>
                                    <p:set>
                                      <p:cBhvr>
                                        <p:cTn id="163" dur="1" fill="hold">
                                          <p:stCondLst>
                                            <p:cond delay="0"/>
                                          </p:stCondLst>
                                        </p:cTn>
                                        <p:tgtEl>
                                          <p:spTgt spid="12"/>
                                        </p:tgtEl>
                                        <p:attrNameLst>
                                          <p:attrName>style.visibility</p:attrName>
                                        </p:attrNameLst>
                                      </p:cBhvr>
                                      <p:to>
                                        <p:strVal val="visible"/>
                                      </p:to>
                                    </p:set>
                                    <p:animEffect transition="in" filter="wipe(up)">
                                      <p:cBhvr>
                                        <p:cTn id="164" dur="500"/>
                                        <p:tgtEl>
                                          <p:spTgt spid="12"/>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1" fill="hold" grpId="0" nodeType="clickEffect">
                                  <p:stCondLst>
                                    <p:cond delay="0"/>
                                  </p:stCondLst>
                                  <p:childTnLst>
                                    <p:set>
                                      <p:cBhvr>
                                        <p:cTn id="168" dur="1" fill="hold">
                                          <p:stCondLst>
                                            <p:cond delay="0"/>
                                          </p:stCondLst>
                                        </p:cTn>
                                        <p:tgtEl>
                                          <p:spTgt spid="1468471"/>
                                        </p:tgtEl>
                                        <p:attrNameLst>
                                          <p:attrName>style.visibility</p:attrName>
                                        </p:attrNameLst>
                                      </p:cBhvr>
                                      <p:to>
                                        <p:strVal val="visible"/>
                                      </p:to>
                                    </p:set>
                                    <p:animEffect transition="in" filter="wipe(up)">
                                      <p:cBhvr>
                                        <p:cTn id="169" dur="500"/>
                                        <p:tgtEl>
                                          <p:spTgt spid="1468471"/>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1" fill="hold" grpId="0" nodeType="clickEffect">
                                  <p:stCondLst>
                                    <p:cond delay="0"/>
                                  </p:stCondLst>
                                  <p:childTnLst>
                                    <p:set>
                                      <p:cBhvr>
                                        <p:cTn id="173" dur="1" fill="hold">
                                          <p:stCondLst>
                                            <p:cond delay="0"/>
                                          </p:stCondLst>
                                        </p:cTn>
                                        <p:tgtEl>
                                          <p:spTgt spid="1468472"/>
                                        </p:tgtEl>
                                        <p:attrNameLst>
                                          <p:attrName>style.visibility</p:attrName>
                                        </p:attrNameLst>
                                      </p:cBhvr>
                                      <p:to>
                                        <p:strVal val="visible"/>
                                      </p:to>
                                    </p:set>
                                    <p:animEffect transition="in" filter="wipe(up)">
                                      <p:cBhvr>
                                        <p:cTn id="174" dur="500"/>
                                        <p:tgtEl>
                                          <p:spTgt spid="1468472"/>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grpId="0" nodeType="clickEffect">
                                  <p:stCondLst>
                                    <p:cond delay="0"/>
                                  </p:stCondLst>
                                  <p:childTnLst>
                                    <p:set>
                                      <p:cBhvr>
                                        <p:cTn id="178" dur="1" fill="hold">
                                          <p:stCondLst>
                                            <p:cond delay="0"/>
                                          </p:stCondLst>
                                        </p:cTn>
                                        <p:tgtEl>
                                          <p:spTgt spid="1468473"/>
                                        </p:tgtEl>
                                        <p:attrNameLst>
                                          <p:attrName>style.visibility</p:attrName>
                                        </p:attrNameLst>
                                      </p:cBhvr>
                                      <p:to>
                                        <p:strVal val="visible"/>
                                      </p:to>
                                    </p:set>
                                    <p:animEffect transition="in" filter="wipe(up)">
                                      <p:cBhvr>
                                        <p:cTn id="179" dur="500"/>
                                        <p:tgtEl>
                                          <p:spTgt spid="1468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8440" grpId="0" autoUpdateAnimBg="0"/>
      <p:bldP spid="1468471" grpId="0" autoUpdateAnimBg="0"/>
      <p:bldP spid="1468472" grpId="0" autoUpdateAnimBg="0"/>
      <p:bldP spid="1468473" grpId="0" autoUpdateAnimBg="0"/>
      <p:bldP spid="1468481" grpId="0" autoUpdateAnimBg="0"/>
      <p:bldP spid="1468482" grpId="0" autoUpdateAnimBg="0"/>
      <p:bldP spid="1468483" grpId="0" autoUpdateAnimBg="0"/>
      <p:bldP spid="1468484" grpId="0" autoUpdateAnimBg="0"/>
      <p:bldP spid="1468485" grpId="0" autoUpdateAnimBg="0"/>
      <p:bldP spid="1468486" grpId="0" autoUpdateAnimBg="0"/>
      <p:bldP spid="1468487" grpId="0" autoUpdateAnimBg="0"/>
      <p:bldP spid="1468488" grpId="0" autoUpdateAnimBg="0"/>
      <p:bldP spid="1468489" grpId="0" autoUpdateAnimBg="0"/>
      <p:bldP spid="1468490" grpId="0" autoUpdateAnimBg="0"/>
      <p:bldP spid="1468491"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p:cNvSpPr>
            <a:spLocks noGrp="1" noChangeArrowheads="1"/>
          </p:cNvSpPr>
          <p:nvPr>
            <p:ph type="title"/>
          </p:nvPr>
        </p:nvSpPr>
        <p:spPr/>
        <p:txBody>
          <a:bodyPr/>
          <a:lstStyle/>
          <a:p>
            <a:r>
              <a:rPr lang="zh-CN" altLang="en-US" i="0" dirty="0" smtClean="0">
                <a:solidFill>
                  <a:srgbClr val="FFFF66"/>
                </a:solidFill>
                <a:latin typeface="宋体" charset="-122"/>
                <a:ea typeface="宋体" charset="-122"/>
              </a:rPr>
              <a:t>5</a:t>
            </a:r>
            <a:r>
              <a:rPr lang="en-US" altLang="zh-CN" i="0" dirty="0" smtClean="0">
                <a:solidFill>
                  <a:srgbClr val="FFFF66"/>
                </a:solidFill>
                <a:latin typeface="宋体" charset="-122"/>
                <a:ea typeface="宋体" charset="-122"/>
              </a:rPr>
              <a:t>.4.2</a:t>
            </a:r>
            <a:r>
              <a:rPr lang="en-US" altLang="zh-CN" i="0" dirty="0" smtClean="0">
                <a:solidFill>
                  <a:srgbClr val="FFFF66"/>
                </a:solidFill>
                <a:latin typeface="Times New Roman" pitchFamily="18" charset="0"/>
              </a:rPr>
              <a:t>  </a:t>
            </a:r>
            <a:r>
              <a:rPr lang="zh-CN" altLang="en-US" i="0" dirty="0" smtClean="0">
                <a:solidFill>
                  <a:srgbClr val="FFFF66"/>
                </a:solidFill>
                <a:latin typeface="Times New Roman" pitchFamily="18" charset="0"/>
              </a:rPr>
              <a:t>广义表的存储结构</a:t>
            </a:r>
            <a:endParaRPr lang="zh-CN" altLang="en-US" sz="3200" dirty="0"/>
          </a:p>
        </p:txBody>
      </p:sp>
      <p:sp>
        <p:nvSpPr>
          <p:cNvPr id="255013" name="Text Box 37"/>
          <p:cNvSpPr txBox="1">
            <a:spLocks noChangeArrowheads="1"/>
          </p:cNvSpPr>
          <p:nvPr/>
        </p:nvSpPr>
        <p:spPr bwMode="auto">
          <a:xfrm>
            <a:off x="395288" y="1739900"/>
            <a:ext cx="1806575" cy="480131"/>
          </a:xfrm>
          <a:prstGeom prst="rect">
            <a:avLst/>
          </a:prstGeom>
          <a:noFill/>
          <a:ln w="12700" cap="rnd">
            <a:noFill/>
            <a:miter lim="800000"/>
            <a:headEnd/>
            <a:tailEn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A=NULL</a:t>
            </a:r>
          </a:p>
        </p:txBody>
      </p:sp>
      <p:grpSp>
        <p:nvGrpSpPr>
          <p:cNvPr id="2" name="Group 118"/>
          <p:cNvGrpSpPr>
            <a:grpSpLocks/>
          </p:cNvGrpSpPr>
          <p:nvPr/>
        </p:nvGrpSpPr>
        <p:grpSpPr bwMode="auto">
          <a:xfrm>
            <a:off x="395288" y="3198813"/>
            <a:ext cx="1776413" cy="1138237"/>
            <a:chOff x="249" y="1607"/>
            <a:chExt cx="1119" cy="717"/>
          </a:xfrm>
          <a:noFill/>
        </p:grpSpPr>
        <p:grpSp>
          <p:nvGrpSpPr>
            <p:cNvPr id="3" name="Group 27"/>
            <p:cNvGrpSpPr>
              <a:grpSpLocks/>
            </p:cNvGrpSpPr>
            <p:nvPr/>
          </p:nvGrpSpPr>
          <p:grpSpPr bwMode="auto">
            <a:xfrm>
              <a:off x="771" y="2061"/>
              <a:ext cx="479" cy="263"/>
              <a:chOff x="2199" y="2296"/>
              <a:chExt cx="479" cy="263"/>
            </a:xfrm>
            <a:grpFill/>
          </p:grpSpPr>
          <p:sp>
            <p:nvSpPr>
              <p:cNvPr id="255001" name="Rectangle 25"/>
              <p:cNvSpPr>
                <a:spLocks noChangeArrowheads="1"/>
              </p:cNvSpPr>
              <p:nvPr/>
            </p:nvSpPr>
            <p:spPr bwMode="auto">
              <a:xfrm>
                <a:off x="2199" y="2296"/>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0</a:t>
                </a:r>
              </a:p>
            </p:txBody>
          </p:sp>
          <p:sp>
            <p:nvSpPr>
              <p:cNvPr id="255002" name="Rectangle 26"/>
              <p:cNvSpPr>
                <a:spLocks noChangeArrowheads="1"/>
              </p:cNvSpPr>
              <p:nvPr/>
            </p:nvSpPr>
            <p:spPr bwMode="auto">
              <a:xfrm>
                <a:off x="2432" y="2296"/>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e</a:t>
                </a:r>
              </a:p>
            </p:txBody>
          </p:sp>
        </p:grpSp>
        <p:grpSp>
          <p:nvGrpSpPr>
            <p:cNvPr id="4" name="Group 29"/>
            <p:cNvGrpSpPr>
              <a:grpSpLocks/>
            </p:cNvGrpSpPr>
            <p:nvPr/>
          </p:nvGrpSpPr>
          <p:grpSpPr bwMode="auto">
            <a:xfrm>
              <a:off x="667" y="1653"/>
              <a:ext cx="701" cy="263"/>
              <a:chOff x="2018" y="1852"/>
              <a:chExt cx="701" cy="263"/>
            </a:xfrm>
            <a:grpFill/>
          </p:grpSpPr>
          <p:sp>
            <p:nvSpPr>
              <p:cNvPr id="255006" name="Rectangle 30"/>
              <p:cNvSpPr>
                <a:spLocks noChangeArrowheads="1"/>
              </p:cNvSpPr>
              <p:nvPr/>
            </p:nvSpPr>
            <p:spPr bwMode="auto">
              <a:xfrm>
                <a:off x="2018" y="1852"/>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5007" name="Rectangle 31"/>
              <p:cNvSpPr>
                <a:spLocks noChangeArrowheads="1"/>
              </p:cNvSpPr>
              <p:nvPr/>
            </p:nvSpPr>
            <p:spPr bwMode="auto">
              <a:xfrm>
                <a:off x="2271" y="1852"/>
                <a:ext cx="204"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08" name="Rectangle 32"/>
              <p:cNvSpPr>
                <a:spLocks noChangeArrowheads="1"/>
              </p:cNvSpPr>
              <p:nvPr/>
            </p:nvSpPr>
            <p:spPr bwMode="auto">
              <a:xfrm>
                <a:off x="2473" y="1852"/>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grpSp>
        <p:sp>
          <p:nvSpPr>
            <p:cNvPr id="255012" name="Line 36"/>
            <p:cNvSpPr>
              <a:spLocks noChangeShapeType="1"/>
            </p:cNvSpPr>
            <p:nvPr/>
          </p:nvSpPr>
          <p:spPr bwMode="auto">
            <a:xfrm>
              <a:off x="1007" y="1789"/>
              <a:ext cx="0" cy="272"/>
            </a:xfrm>
            <a:prstGeom prst="line">
              <a:avLst/>
            </a:prstGeom>
            <a:grp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15" name="Rectangle 39"/>
            <p:cNvSpPr>
              <a:spLocks noChangeArrowheads="1"/>
            </p:cNvSpPr>
            <p:nvPr/>
          </p:nvSpPr>
          <p:spPr bwMode="auto">
            <a:xfrm>
              <a:off x="249" y="1607"/>
              <a:ext cx="289" cy="337"/>
            </a:xfrm>
            <a:prstGeom prst="rect">
              <a:avLst/>
            </a:prstGeom>
            <a:grpFill/>
            <a:ln w="28575" cap="sq">
              <a:noFill/>
              <a:miter lim="800000"/>
              <a:headEnd/>
              <a:tailEnd/>
            </a:ln>
            <a:effectLst/>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Times New Roman" pitchFamily="18" charset="0"/>
                </a:rPr>
                <a:t>B</a:t>
              </a:r>
            </a:p>
          </p:txBody>
        </p:sp>
        <p:sp>
          <p:nvSpPr>
            <p:cNvPr id="255016" name="Line 40"/>
            <p:cNvSpPr>
              <a:spLocks noChangeShapeType="1"/>
            </p:cNvSpPr>
            <p:nvPr/>
          </p:nvSpPr>
          <p:spPr bwMode="auto">
            <a:xfrm>
              <a:off x="476" y="1789"/>
              <a:ext cx="181" cy="0"/>
            </a:xfrm>
            <a:prstGeom prst="line">
              <a:avLst/>
            </a:prstGeom>
            <a:grp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endParaRPr>
            </a:p>
          </p:txBody>
        </p:sp>
      </p:grpSp>
      <p:grpSp>
        <p:nvGrpSpPr>
          <p:cNvPr id="5" name="Group 133"/>
          <p:cNvGrpSpPr>
            <a:grpSpLocks/>
          </p:cNvGrpSpPr>
          <p:nvPr/>
        </p:nvGrpSpPr>
        <p:grpSpPr bwMode="auto">
          <a:xfrm>
            <a:off x="3529013" y="4090988"/>
            <a:ext cx="788987" cy="417512"/>
            <a:chOff x="2223" y="2169"/>
            <a:chExt cx="497" cy="263"/>
          </a:xfrm>
          <a:noFill/>
        </p:grpSpPr>
        <p:sp>
          <p:nvSpPr>
            <p:cNvPr id="255026" name="Rectangle 50"/>
            <p:cNvSpPr>
              <a:spLocks noChangeArrowheads="1"/>
            </p:cNvSpPr>
            <p:nvPr/>
          </p:nvSpPr>
          <p:spPr bwMode="auto">
            <a:xfrm>
              <a:off x="2223" y="2169"/>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0</a:t>
              </a:r>
            </a:p>
          </p:txBody>
        </p:sp>
        <p:sp>
          <p:nvSpPr>
            <p:cNvPr id="255027" name="Rectangle 51"/>
            <p:cNvSpPr>
              <a:spLocks noChangeArrowheads="1"/>
            </p:cNvSpPr>
            <p:nvPr/>
          </p:nvSpPr>
          <p:spPr bwMode="auto">
            <a:xfrm>
              <a:off x="2474" y="2169"/>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a:t>
              </a:r>
            </a:p>
          </p:txBody>
        </p:sp>
      </p:grpSp>
      <p:grpSp>
        <p:nvGrpSpPr>
          <p:cNvPr id="6" name="Group 52"/>
          <p:cNvGrpSpPr>
            <a:grpSpLocks/>
          </p:cNvGrpSpPr>
          <p:nvPr/>
        </p:nvGrpSpPr>
        <p:grpSpPr bwMode="auto">
          <a:xfrm>
            <a:off x="3348041" y="3271838"/>
            <a:ext cx="1157289" cy="417512"/>
            <a:chOff x="2008" y="1852"/>
            <a:chExt cx="729" cy="263"/>
          </a:xfrm>
          <a:noFill/>
        </p:grpSpPr>
        <p:sp>
          <p:nvSpPr>
            <p:cNvPr id="255029" name="Rectangle 53"/>
            <p:cNvSpPr>
              <a:spLocks noChangeArrowheads="1"/>
            </p:cNvSpPr>
            <p:nvPr/>
          </p:nvSpPr>
          <p:spPr bwMode="auto">
            <a:xfrm>
              <a:off x="2008" y="1852"/>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5030" name="Rectangle 54"/>
            <p:cNvSpPr>
              <a:spLocks noChangeArrowheads="1"/>
            </p:cNvSpPr>
            <p:nvPr/>
          </p:nvSpPr>
          <p:spPr bwMode="auto">
            <a:xfrm>
              <a:off x="2257" y="1852"/>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31" name="Rectangle 55"/>
            <p:cNvSpPr>
              <a:spLocks noChangeArrowheads="1"/>
            </p:cNvSpPr>
            <p:nvPr/>
          </p:nvSpPr>
          <p:spPr bwMode="auto">
            <a:xfrm>
              <a:off x="2491" y="1852"/>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sp>
        <p:nvSpPr>
          <p:cNvPr id="255032" name="Line 56"/>
          <p:cNvSpPr>
            <a:spLocks noChangeShapeType="1"/>
          </p:cNvSpPr>
          <p:nvPr/>
        </p:nvSpPr>
        <p:spPr bwMode="auto">
          <a:xfrm>
            <a:off x="3924300" y="3500438"/>
            <a:ext cx="0" cy="576262"/>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33" name="Rectangle 57"/>
          <p:cNvSpPr>
            <a:spLocks noChangeArrowheads="1"/>
          </p:cNvSpPr>
          <p:nvPr/>
        </p:nvSpPr>
        <p:spPr bwMode="auto">
          <a:xfrm>
            <a:off x="2679700" y="3198813"/>
            <a:ext cx="481222" cy="535531"/>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Times New Roman" pitchFamily="18" charset="0"/>
              </a:rPr>
              <a:t>C</a:t>
            </a:r>
          </a:p>
        </p:txBody>
      </p:sp>
      <p:sp>
        <p:nvSpPr>
          <p:cNvPr id="255034" name="Line 58"/>
          <p:cNvSpPr>
            <a:spLocks noChangeShapeType="1"/>
          </p:cNvSpPr>
          <p:nvPr/>
        </p:nvSpPr>
        <p:spPr bwMode="auto">
          <a:xfrm>
            <a:off x="3060700" y="3487738"/>
            <a:ext cx="287338" cy="0"/>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35" name="Line 59"/>
          <p:cNvSpPr>
            <a:spLocks noChangeShapeType="1"/>
          </p:cNvSpPr>
          <p:nvPr/>
        </p:nvSpPr>
        <p:spPr bwMode="auto">
          <a:xfrm>
            <a:off x="4284663" y="3487738"/>
            <a:ext cx="503237" cy="0"/>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nvGrpSpPr>
          <p:cNvPr id="7" name="Group 132"/>
          <p:cNvGrpSpPr>
            <a:grpSpLocks/>
          </p:cNvGrpSpPr>
          <p:nvPr/>
        </p:nvGrpSpPr>
        <p:grpSpPr bwMode="auto">
          <a:xfrm>
            <a:off x="4787908" y="3271838"/>
            <a:ext cx="1168402" cy="417512"/>
            <a:chOff x="3016" y="1653"/>
            <a:chExt cx="736" cy="263"/>
          </a:xfrm>
          <a:noFill/>
        </p:grpSpPr>
        <p:sp>
          <p:nvSpPr>
            <p:cNvPr id="255039" name="Rectangle 63"/>
            <p:cNvSpPr>
              <a:spLocks noChangeArrowheads="1"/>
            </p:cNvSpPr>
            <p:nvPr/>
          </p:nvSpPr>
          <p:spPr bwMode="auto">
            <a:xfrm>
              <a:off x="3016" y="1653"/>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5040" name="Rectangle 64"/>
            <p:cNvSpPr>
              <a:spLocks noChangeArrowheads="1"/>
            </p:cNvSpPr>
            <p:nvPr/>
          </p:nvSpPr>
          <p:spPr bwMode="auto">
            <a:xfrm>
              <a:off x="3258" y="1653"/>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41" name="Rectangle 65"/>
            <p:cNvSpPr>
              <a:spLocks noChangeArrowheads="1"/>
            </p:cNvSpPr>
            <p:nvPr/>
          </p:nvSpPr>
          <p:spPr bwMode="auto">
            <a:xfrm>
              <a:off x="3506" y="1653"/>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grpSp>
      <p:sp>
        <p:nvSpPr>
          <p:cNvPr id="255042" name="Line 66"/>
          <p:cNvSpPr>
            <a:spLocks noChangeShapeType="1"/>
          </p:cNvSpPr>
          <p:nvPr/>
        </p:nvSpPr>
        <p:spPr bwMode="auto">
          <a:xfrm>
            <a:off x="5364163" y="3500438"/>
            <a:ext cx="0" cy="576262"/>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nvGrpSpPr>
          <p:cNvPr id="8" name="Group 136"/>
          <p:cNvGrpSpPr>
            <a:grpSpLocks/>
          </p:cNvGrpSpPr>
          <p:nvPr/>
        </p:nvGrpSpPr>
        <p:grpSpPr bwMode="auto">
          <a:xfrm>
            <a:off x="4968872" y="4738688"/>
            <a:ext cx="777875" cy="417512"/>
            <a:chOff x="3130" y="2577"/>
            <a:chExt cx="490" cy="263"/>
          </a:xfrm>
          <a:noFill/>
        </p:grpSpPr>
        <p:sp>
          <p:nvSpPr>
            <p:cNvPr id="255045" name="Rectangle 69"/>
            <p:cNvSpPr>
              <a:spLocks noChangeArrowheads="1"/>
            </p:cNvSpPr>
            <p:nvPr/>
          </p:nvSpPr>
          <p:spPr bwMode="auto">
            <a:xfrm>
              <a:off x="3130" y="2577"/>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0</a:t>
              </a:r>
            </a:p>
          </p:txBody>
        </p:sp>
        <p:sp>
          <p:nvSpPr>
            <p:cNvPr id="255046" name="Rectangle 70"/>
            <p:cNvSpPr>
              <a:spLocks noChangeArrowheads="1"/>
            </p:cNvSpPr>
            <p:nvPr/>
          </p:nvSpPr>
          <p:spPr bwMode="auto">
            <a:xfrm>
              <a:off x="3374" y="2577"/>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b</a:t>
              </a:r>
            </a:p>
          </p:txBody>
        </p:sp>
      </p:grpSp>
      <p:grpSp>
        <p:nvGrpSpPr>
          <p:cNvPr id="9" name="Group 134"/>
          <p:cNvGrpSpPr>
            <a:grpSpLocks/>
          </p:cNvGrpSpPr>
          <p:nvPr/>
        </p:nvGrpSpPr>
        <p:grpSpPr bwMode="auto">
          <a:xfrm>
            <a:off x="4787908" y="4090988"/>
            <a:ext cx="1168402" cy="417512"/>
            <a:chOff x="3016" y="2169"/>
            <a:chExt cx="736" cy="263"/>
          </a:xfrm>
          <a:noFill/>
        </p:grpSpPr>
        <p:sp>
          <p:nvSpPr>
            <p:cNvPr id="255048" name="Rectangle 72"/>
            <p:cNvSpPr>
              <a:spLocks noChangeArrowheads="1"/>
            </p:cNvSpPr>
            <p:nvPr/>
          </p:nvSpPr>
          <p:spPr bwMode="auto">
            <a:xfrm>
              <a:off x="3016" y="2169"/>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5049" name="Rectangle 73"/>
            <p:cNvSpPr>
              <a:spLocks noChangeArrowheads="1"/>
            </p:cNvSpPr>
            <p:nvPr/>
          </p:nvSpPr>
          <p:spPr bwMode="auto">
            <a:xfrm>
              <a:off x="3265" y="2169"/>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50" name="Rectangle 74"/>
            <p:cNvSpPr>
              <a:spLocks noChangeArrowheads="1"/>
            </p:cNvSpPr>
            <p:nvPr/>
          </p:nvSpPr>
          <p:spPr bwMode="auto">
            <a:xfrm>
              <a:off x="3506" y="2169"/>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sp>
        <p:nvSpPr>
          <p:cNvPr id="255051" name="Line 75"/>
          <p:cNvSpPr>
            <a:spLocks noChangeShapeType="1"/>
          </p:cNvSpPr>
          <p:nvPr/>
        </p:nvSpPr>
        <p:spPr bwMode="auto">
          <a:xfrm>
            <a:off x="5343525" y="4306888"/>
            <a:ext cx="0" cy="431800"/>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52" name="Line 76"/>
          <p:cNvSpPr>
            <a:spLocks noChangeShapeType="1"/>
          </p:cNvSpPr>
          <p:nvPr/>
        </p:nvSpPr>
        <p:spPr bwMode="auto">
          <a:xfrm>
            <a:off x="5724525" y="4306888"/>
            <a:ext cx="503238" cy="0"/>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nvGrpSpPr>
          <p:cNvPr id="10" name="Group 137"/>
          <p:cNvGrpSpPr>
            <a:grpSpLocks/>
          </p:cNvGrpSpPr>
          <p:nvPr/>
        </p:nvGrpSpPr>
        <p:grpSpPr bwMode="auto">
          <a:xfrm>
            <a:off x="6408742" y="4738688"/>
            <a:ext cx="777875" cy="417512"/>
            <a:chOff x="4037" y="2577"/>
            <a:chExt cx="490" cy="263"/>
          </a:xfrm>
          <a:noFill/>
        </p:grpSpPr>
        <p:sp>
          <p:nvSpPr>
            <p:cNvPr id="255053" name="Rectangle 77"/>
            <p:cNvSpPr>
              <a:spLocks noChangeArrowheads="1"/>
            </p:cNvSpPr>
            <p:nvPr/>
          </p:nvSpPr>
          <p:spPr bwMode="auto">
            <a:xfrm>
              <a:off x="4037" y="2577"/>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0</a:t>
              </a:r>
            </a:p>
          </p:txBody>
        </p:sp>
        <p:sp>
          <p:nvSpPr>
            <p:cNvPr id="255054" name="Rectangle 78"/>
            <p:cNvSpPr>
              <a:spLocks noChangeArrowheads="1"/>
            </p:cNvSpPr>
            <p:nvPr/>
          </p:nvSpPr>
          <p:spPr bwMode="auto">
            <a:xfrm>
              <a:off x="4281" y="2577"/>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c</a:t>
              </a:r>
            </a:p>
          </p:txBody>
        </p:sp>
      </p:grpSp>
      <p:grpSp>
        <p:nvGrpSpPr>
          <p:cNvPr id="11" name="Group 79"/>
          <p:cNvGrpSpPr>
            <a:grpSpLocks/>
          </p:cNvGrpSpPr>
          <p:nvPr/>
        </p:nvGrpSpPr>
        <p:grpSpPr bwMode="auto">
          <a:xfrm>
            <a:off x="6227767" y="4090988"/>
            <a:ext cx="1181102" cy="417512"/>
            <a:chOff x="2008" y="1852"/>
            <a:chExt cx="744" cy="263"/>
          </a:xfrm>
          <a:noFill/>
        </p:grpSpPr>
        <p:sp>
          <p:nvSpPr>
            <p:cNvPr id="255056" name="Rectangle 80"/>
            <p:cNvSpPr>
              <a:spLocks noChangeArrowheads="1"/>
            </p:cNvSpPr>
            <p:nvPr/>
          </p:nvSpPr>
          <p:spPr bwMode="auto">
            <a:xfrm>
              <a:off x="2008" y="1852"/>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5057" name="Rectangle 81"/>
            <p:cNvSpPr>
              <a:spLocks noChangeArrowheads="1"/>
            </p:cNvSpPr>
            <p:nvPr/>
          </p:nvSpPr>
          <p:spPr bwMode="auto">
            <a:xfrm>
              <a:off x="2257" y="1852"/>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58" name="Rectangle 82"/>
            <p:cNvSpPr>
              <a:spLocks noChangeArrowheads="1"/>
            </p:cNvSpPr>
            <p:nvPr/>
          </p:nvSpPr>
          <p:spPr bwMode="auto">
            <a:xfrm>
              <a:off x="2506" y="1852"/>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sp>
        <p:nvSpPr>
          <p:cNvPr id="255059" name="Line 83"/>
          <p:cNvSpPr>
            <a:spLocks noChangeShapeType="1"/>
          </p:cNvSpPr>
          <p:nvPr/>
        </p:nvSpPr>
        <p:spPr bwMode="auto">
          <a:xfrm>
            <a:off x="6783388" y="4306888"/>
            <a:ext cx="0" cy="431800"/>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60" name="Line 84"/>
          <p:cNvSpPr>
            <a:spLocks noChangeShapeType="1"/>
          </p:cNvSpPr>
          <p:nvPr/>
        </p:nvSpPr>
        <p:spPr bwMode="auto">
          <a:xfrm>
            <a:off x="7164388" y="4306888"/>
            <a:ext cx="503237" cy="0"/>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nvGrpSpPr>
          <p:cNvPr id="12" name="Group 138"/>
          <p:cNvGrpSpPr>
            <a:grpSpLocks/>
          </p:cNvGrpSpPr>
          <p:nvPr/>
        </p:nvGrpSpPr>
        <p:grpSpPr bwMode="auto">
          <a:xfrm>
            <a:off x="7850193" y="4738688"/>
            <a:ext cx="777875" cy="417512"/>
            <a:chOff x="4945" y="2577"/>
            <a:chExt cx="490" cy="263"/>
          </a:xfrm>
          <a:noFill/>
        </p:grpSpPr>
        <p:sp>
          <p:nvSpPr>
            <p:cNvPr id="255061" name="Rectangle 85"/>
            <p:cNvSpPr>
              <a:spLocks noChangeArrowheads="1"/>
            </p:cNvSpPr>
            <p:nvPr/>
          </p:nvSpPr>
          <p:spPr bwMode="auto">
            <a:xfrm>
              <a:off x="4945" y="2577"/>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0</a:t>
              </a:r>
            </a:p>
          </p:txBody>
        </p:sp>
        <p:sp>
          <p:nvSpPr>
            <p:cNvPr id="255062" name="Rectangle 86"/>
            <p:cNvSpPr>
              <a:spLocks noChangeArrowheads="1"/>
            </p:cNvSpPr>
            <p:nvPr/>
          </p:nvSpPr>
          <p:spPr bwMode="auto">
            <a:xfrm>
              <a:off x="5189" y="2577"/>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d</a:t>
              </a:r>
            </a:p>
          </p:txBody>
        </p:sp>
      </p:grpSp>
      <p:grpSp>
        <p:nvGrpSpPr>
          <p:cNvPr id="13" name="Group 135"/>
          <p:cNvGrpSpPr>
            <a:grpSpLocks/>
          </p:cNvGrpSpPr>
          <p:nvPr/>
        </p:nvGrpSpPr>
        <p:grpSpPr bwMode="auto">
          <a:xfrm>
            <a:off x="7669222" y="4090988"/>
            <a:ext cx="1157289" cy="417512"/>
            <a:chOff x="4831" y="2169"/>
            <a:chExt cx="729" cy="263"/>
          </a:xfrm>
          <a:noFill/>
        </p:grpSpPr>
        <p:sp>
          <p:nvSpPr>
            <p:cNvPr id="255064" name="Rectangle 88"/>
            <p:cNvSpPr>
              <a:spLocks noChangeArrowheads="1"/>
            </p:cNvSpPr>
            <p:nvPr/>
          </p:nvSpPr>
          <p:spPr bwMode="auto">
            <a:xfrm>
              <a:off x="4831" y="2169"/>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5065" name="Rectangle 89"/>
            <p:cNvSpPr>
              <a:spLocks noChangeArrowheads="1"/>
            </p:cNvSpPr>
            <p:nvPr/>
          </p:nvSpPr>
          <p:spPr bwMode="auto">
            <a:xfrm>
              <a:off x="5073" y="2169"/>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66" name="Rectangle 90"/>
            <p:cNvSpPr>
              <a:spLocks noChangeArrowheads="1"/>
            </p:cNvSpPr>
            <p:nvPr/>
          </p:nvSpPr>
          <p:spPr bwMode="auto">
            <a:xfrm>
              <a:off x="5314" y="2169"/>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grpSp>
      <p:sp>
        <p:nvSpPr>
          <p:cNvPr id="255067" name="Line 91"/>
          <p:cNvSpPr>
            <a:spLocks noChangeShapeType="1"/>
          </p:cNvSpPr>
          <p:nvPr/>
        </p:nvSpPr>
        <p:spPr bwMode="auto">
          <a:xfrm>
            <a:off x="8224838" y="4306888"/>
            <a:ext cx="0" cy="431800"/>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nvGrpSpPr>
          <p:cNvPr id="14" name="Group 119"/>
          <p:cNvGrpSpPr>
            <a:grpSpLocks/>
          </p:cNvGrpSpPr>
          <p:nvPr/>
        </p:nvGrpSpPr>
        <p:grpSpPr bwMode="auto">
          <a:xfrm>
            <a:off x="374650" y="5862638"/>
            <a:ext cx="4765676" cy="534987"/>
            <a:chOff x="236" y="3285"/>
            <a:chExt cx="3002" cy="337"/>
          </a:xfrm>
          <a:noFill/>
        </p:grpSpPr>
        <p:grpSp>
          <p:nvGrpSpPr>
            <p:cNvPr id="15" name="Group 35"/>
            <p:cNvGrpSpPr>
              <a:grpSpLocks/>
            </p:cNvGrpSpPr>
            <p:nvPr/>
          </p:nvGrpSpPr>
          <p:grpSpPr bwMode="auto">
            <a:xfrm>
              <a:off x="681" y="3331"/>
              <a:ext cx="749" cy="263"/>
              <a:chOff x="771" y="1071"/>
              <a:chExt cx="749" cy="263"/>
            </a:xfrm>
            <a:grpFill/>
          </p:grpSpPr>
          <p:sp>
            <p:nvSpPr>
              <p:cNvPr id="254995" name="Rectangle 19"/>
              <p:cNvSpPr>
                <a:spLocks noChangeArrowheads="1"/>
              </p:cNvSpPr>
              <p:nvPr/>
            </p:nvSpPr>
            <p:spPr bwMode="auto">
              <a:xfrm>
                <a:off x="771" y="1071"/>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4996" name="Rectangle 20"/>
              <p:cNvSpPr>
                <a:spLocks noChangeArrowheads="1"/>
              </p:cNvSpPr>
              <p:nvPr/>
            </p:nvSpPr>
            <p:spPr bwMode="auto">
              <a:xfrm>
                <a:off x="1020" y="1071"/>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sp>
            <p:nvSpPr>
              <p:cNvPr id="254997" name="Rectangle 21"/>
              <p:cNvSpPr>
                <a:spLocks noChangeArrowheads="1"/>
              </p:cNvSpPr>
              <p:nvPr/>
            </p:nvSpPr>
            <p:spPr bwMode="auto">
              <a:xfrm>
                <a:off x="1274" y="1071"/>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endParaRPr kumimoji="1" lang="zh-CN"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endParaRPr>
              </a:p>
            </p:txBody>
          </p:sp>
        </p:grpSp>
        <p:sp>
          <p:nvSpPr>
            <p:cNvPr id="255071" name="Rectangle 95"/>
            <p:cNvSpPr>
              <a:spLocks noChangeArrowheads="1"/>
            </p:cNvSpPr>
            <p:nvPr/>
          </p:nvSpPr>
          <p:spPr bwMode="auto">
            <a:xfrm>
              <a:off x="236" y="3285"/>
              <a:ext cx="303" cy="337"/>
            </a:xfrm>
            <a:prstGeom prst="rect">
              <a:avLst/>
            </a:prstGeom>
            <a:grpFill/>
            <a:ln w="28575" cap="sq">
              <a:noFill/>
              <a:miter lim="800000"/>
              <a:headEnd/>
              <a:tailEnd/>
            </a:ln>
            <a:effectLst/>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Times New Roman" pitchFamily="18" charset="0"/>
                </a:rPr>
                <a:t>D</a:t>
              </a:r>
            </a:p>
          </p:txBody>
        </p:sp>
        <p:sp>
          <p:nvSpPr>
            <p:cNvPr id="255072" name="Line 96"/>
            <p:cNvSpPr>
              <a:spLocks noChangeShapeType="1"/>
            </p:cNvSpPr>
            <p:nvPr/>
          </p:nvSpPr>
          <p:spPr bwMode="auto">
            <a:xfrm>
              <a:off x="476" y="3467"/>
              <a:ext cx="181" cy="0"/>
            </a:xfrm>
            <a:prstGeom prst="line">
              <a:avLst/>
            </a:prstGeom>
            <a:grp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73" name="Line 97"/>
            <p:cNvSpPr>
              <a:spLocks noChangeShapeType="1"/>
            </p:cNvSpPr>
            <p:nvPr/>
          </p:nvSpPr>
          <p:spPr bwMode="auto">
            <a:xfrm>
              <a:off x="1293" y="3467"/>
              <a:ext cx="317" cy="0"/>
            </a:xfrm>
            <a:prstGeom prst="line">
              <a:avLst/>
            </a:prstGeom>
            <a:grp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nvGrpSpPr>
            <p:cNvPr id="16" name="Group 98"/>
            <p:cNvGrpSpPr>
              <a:grpSpLocks/>
            </p:cNvGrpSpPr>
            <p:nvPr/>
          </p:nvGrpSpPr>
          <p:grpSpPr bwMode="auto">
            <a:xfrm>
              <a:off x="1595" y="3331"/>
              <a:ext cx="737" cy="263"/>
              <a:chOff x="778" y="1071"/>
              <a:chExt cx="737" cy="263"/>
            </a:xfrm>
            <a:grpFill/>
          </p:grpSpPr>
          <p:sp>
            <p:nvSpPr>
              <p:cNvPr id="255075" name="Rectangle 99"/>
              <p:cNvSpPr>
                <a:spLocks noChangeArrowheads="1"/>
              </p:cNvSpPr>
              <p:nvPr/>
            </p:nvSpPr>
            <p:spPr bwMode="auto">
              <a:xfrm>
                <a:off x="778" y="1071"/>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5076" name="Rectangle 100"/>
              <p:cNvSpPr>
                <a:spLocks noChangeArrowheads="1"/>
              </p:cNvSpPr>
              <p:nvPr/>
            </p:nvSpPr>
            <p:spPr bwMode="auto">
              <a:xfrm>
                <a:off x="1020" y="1071"/>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77" name="Rectangle 101"/>
              <p:cNvSpPr>
                <a:spLocks noChangeArrowheads="1"/>
              </p:cNvSpPr>
              <p:nvPr/>
            </p:nvSpPr>
            <p:spPr bwMode="auto">
              <a:xfrm>
                <a:off x="1269" y="1071"/>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sp>
          <p:nvSpPr>
            <p:cNvPr id="255078" name="Line 102"/>
            <p:cNvSpPr>
              <a:spLocks noChangeShapeType="1"/>
            </p:cNvSpPr>
            <p:nvPr/>
          </p:nvSpPr>
          <p:spPr bwMode="auto">
            <a:xfrm>
              <a:off x="2200" y="3467"/>
              <a:ext cx="317" cy="0"/>
            </a:xfrm>
            <a:prstGeom prst="line">
              <a:avLst/>
            </a:prstGeom>
            <a:grp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nvGrpSpPr>
            <p:cNvPr id="17" name="Group 103"/>
            <p:cNvGrpSpPr>
              <a:grpSpLocks/>
            </p:cNvGrpSpPr>
            <p:nvPr/>
          </p:nvGrpSpPr>
          <p:grpSpPr bwMode="auto">
            <a:xfrm>
              <a:off x="2502" y="3331"/>
              <a:ext cx="736" cy="263"/>
              <a:chOff x="778" y="1071"/>
              <a:chExt cx="736" cy="263"/>
            </a:xfrm>
            <a:grpFill/>
          </p:grpSpPr>
          <p:sp>
            <p:nvSpPr>
              <p:cNvPr id="255080" name="Rectangle 104"/>
              <p:cNvSpPr>
                <a:spLocks noChangeArrowheads="1"/>
              </p:cNvSpPr>
              <p:nvPr/>
            </p:nvSpPr>
            <p:spPr bwMode="auto">
              <a:xfrm>
                <a:off x="778" y="1071"/>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5081" name="Rectangle 105"/>
              <p:cNvSpPr>
                <a:spLocks noChangeArrowheads="1"/>
              </p:cNvSpPr>
              <p:nvPr/>
            </p:nvSpPr>
            <p:spPr bwMode="auto">
              <a:xfrm>
                <a:off x="1020" y="1071"/>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zh-CN" sz="24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sp>
            <p:nvSpPr>
              <p:cNvPr id="255082" name="Rectangle 106"/>
              <p:cNvSpPr>
                <a:spLocks noChangeArrowheads="1"/>
              </p:cNvSpPr>
              <p:nvPr/>
            </p:nvSpPr>
            <p:spPr bwMode="auto">
              <a:xfrm>
                <a:off x="1268" y="1071"/>
                <a:ext cx="246" cy="263"/>
              </a:xfrm>
              <a:prstGeom prst="rect">
                <a:avLst/>
              </a:prstGeom>
              <a:grp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grpSp>
      </p:grpSp>
      <p:sp>
        <p:nvSpPr>
          <p:cNvPr id="255097" name="Text Box 121"/>
          <p:cNvSpPr txBox="1">
            <a:spLocks noChangeArrowheads="1"/>
          </p:cNvSpPr>
          <p:nvPr/>
        </p:nvSpPr>
        <p:spPr bwMode="auto">
          <a:xfrm>
            <a:off x="3419475" y="3644900"/>
            <a:ext cx="431800" cy="457200"/>
          </a:xfrm>
          <a:prstGeom prst="rect">
            <a:avLst/>
          </a:prstGeom>
          <a:noFill/>
          <a:ln w="28575" cap="sq">
            <a:noFill/>
            <a:miter lim="800000"/>
            <a:headEnd/>
            <a:tailEnd/>
          </a:ln>
          <a:effectLst/>
        </p:spPr>
        <p:txBody>
          <a:bodyPr wrap="none"/>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a:t>
            </a:r>
          </a:p>
        </p:txBody>
      </p:sp>
      <p:sp>
        <p:nvSpPr>
          <p:cNvPr id="255098" name="Text Box 122"/>
          <p:cNvSpPr txBox="1">
            <a:spLocks noChangeArrowheads="1"/>
          </p:cNvSpPr>
          <p:nvPr/>
        </p:nvSpPr>
        <p:spPr bwMode="auto">
          <a:xfrm>
            <a:off x="4140200" y="2781300"/>
            <a:ext cx="1152525" cy="457200"/>
          </a:xfrm>
          <a:prstGeom prst="rect">
            <a:avLst/>
          </a:prstGeom>
          <a:noFill/>
          <a:ln w="28575" cap="sq">
            <a:noFill/>
            <a:miter lim="800000"/>
            <a:headEnd/>
            <a:tailEnd/>
          </a:ln>
          <a:effectLst/>
        </p:spPr>
        <p:txBody>
          <a:bodyPr wrap="none"/>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r>
              <a:rPr kumimoji="1" lang="en-US" altLang="zh-CN" sz="2400" b="1" i="0" u="none" strike="noStrike" kern="1200" cap="none" spc="0" normalizeH="0" baseline="0" noProof="0" dirty="0" err="1">
                <a:ln>
                  <a:noFill/>
                </a:ln>
                <a:solidFill>
                  <a:srgbClr val="FFFF00"/>
                </a:solidFill>
                <a:effectLst/>
                <a:uLnTx/>
                <a:uFillTx/>
                <a:latin typeface="Times New Roman" pitchFamily="18" charset="0"/>
                <a:ea typeface="宋体" charset="-122"/>
                <a:cs typeface="Times New Roman" pitchFamily="18" charset="0"/>
              </a:rPr>
              <a:t>b,c,d</a:t>
            </a: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sp>
        <p:nvSpPr>
          <p:cNvPr id="255100" name="Rectangle 124"/>
          <p:cNvSpPr>
            <a:spLocks noChangeArrowheads="1"/>
          </p:cNvSpPr>
          <p:nvPr/>
        </p:nvSpPr>
        <p:spPr bwMode="auto">
          <a:xfrm>
            <a:off x="4349750" y="3644900"/>
            <a:ext cx="1023037" cy="424732"/>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r>
              <a:rPr kumimoji="1" lang="en-US" altLang="zh-CN" sz="2400" b="1" i="0" u="none" strike="noStrike" kern="1200" cap="none" spc="0" normalizeH="0" baseline="0" noProof="0" dirty="0" err="1">
                <a:ln>
                  <a:noFill/>
                </a:ln>
                <a:solidFill>
                  <a:srgbClr val="FFFF00"/>
                </a:solidFill>
                <a:effectLst/>
                <a:uLnTx/>
                <a:uFillTx/>
                <a:latin typeface="Times New Roman" pitchFamily="18" charset="0"/>
                <a:ea typeface="宋体" charset="-122"/>
                <a:cs typeface="Times New Roman" pitchFamily="18" charset="0"/>
              </a:rPr>
              <a:t>b,c,d</a:t>
            </a: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sp>
        <p:nvSpPr>
          <p:cNvPr id="255101" name="Rectangle 125"/>
          <p:cNvSpPr>
            <a:spLocks noChangeArrowheads="1"/>
          </p:cNvSpPr>
          <p:nvPr/>
        </p:nvSpPr>
        <p:spPr bwMode="auto">
          <a:xfrm>
            <a:off x="5651500" y="3644900"/>
            <a:ext cx="774571" cy="424732"/>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r>
              <a:rPr kumimoji="1" lang="en-US" altLang="zh-CN" sz="2400" b="1" i="0" u="none" strike="noStrike" kern="1200" cap="none" spc="0" normalizeH="0" baseline="0" noProof="0" dirty="0" err="1">
                <a:ln>
                  <a:noFill/>
                </a:ln>
                <a:solidFill>
                  <a:srgbClr val="FFFF00"/>
                </a:solidFill>
                <a:effectLst/>
                <a:uLnTx/>
                <a:uFillTx/>
                <a:latin typeface="Times New Roman" pitchFamily="18" charset="0"/>
                <a:ea typeface="宋体" charset="-122"/>
                <a:cs typeface="Times New Roman" pitchFamily="18" charset="0"/>
              </a:rPr>
              <a:t>c,d</a:t>
            </a: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sp>
        <p:nvSpPr>
          <p:cNvPr id="255102" name="Rectangle 126"/>
          <p:cNvSpPr>
            <a:spLocks noChangeArrowheads="1"/>
          </p:cNvSpPr>
          <p:nvPr/>
        </p:nvSpPr>
        <p:spPr bwMode="auto">
          <a:xfrm>
            <a:off x="7304088" y="3571875"/>
            <a:ext cx="561372" cy="424732"/>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(d)</a:t>
            </a:r>
          </a:p>
        </p:txBody>
      </p:sp>
      <p:sp>
        <p:nvSpPr>
          <p:cNvPr id="255103" name="Rectangle 127"/>
          <p:cNvSpPr>
            <a:spLocks noChangeArrowheads="1"/>
          </p:cNvSpPr>
          <p:nvPr/>
        </p:nvSpPr>
        <p:spPr bwMode="auto">
          <a:xfrm>
            <a:off x="5818188" y="2781300"/>
            <a:ext cx="466794" cy="424732"/>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 )</a:t>
            </a:r>
          </a:p>
        </p:txBody>
      </p:sp>
      <p:sp>
        <p:nvSpPr>
          <p:cNvPr id="255104" name="Rectangle 128"/>
          <p:cNvSpPr>
            <a:spLocks noChangeArrowheads="1"/>
          </p:cNvSpPr>
          <p:nvPr/>
        </p:nvSpPr>
        <p:spPr bwMode="auto">
          <a:xfrm>
            <a:off x="8532813" y="3571875"/>
            <a:ext cx="466794" cy="424732"/>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 )</a:t>
            </a:r>
          </a:p>
        </p:txBody>
      </p:sp>
      <p:sp>
        <p:nvSpPr>
          <p:cNvPr id="255105" name="Text Box 129"/>
          <p:cNvSpPr txBox="1">
            <a:spLocks noChangeArrowheads="1"/>
          </p:cNvSpPr>
          <p:nvPr/>
        </p:nvSpPr>
        <p:spPr bwMode="auto">
          <a:xfrm>
            <a:off x="4500563" y="4437063"/>
            <a:ext cx="431800" cy="457200"/>
          </a:xfrm>
          <a:prstGeom prst="rect">
            <a:avLst/>
          </a:prstGeom>
          <a:noFill/>
          <a:ln w="28575" cap="sq">
            <a:noFill/>
            <a:miter lim="800000"/>
            <a:headEnd/>
            <a:tailEnd/>
          </a:ln>
          <a:effectLst/>
        </p:spPr>
        <p:txBody>
          <a:bodyPr wrap="none"/>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b</a:t>
            </a:r>
          </a:p>
        </p:txBody>
      </p:sp>
      <p:sp>
        <p:nvSpPr>
          <p:cNvPr id="255106" name="Text Box 130"/>
          <p:cNvSpPr txBox="1">
            <a:spLocks noChangeArrowheads="1"/>
          </p:cNvSpPr>
          <p:nvPr/>
        </p:nvSpPr>
        <p:spPr bwMode="auto">
          <a:xfrm>
            <a:off x="5940425" y="4437063"/>
            <a:ext cx="431800" cy="457200"/>
          </a:xfrm>
          <a:prstGeom prst="rect">
            <a:avLst/>
          </a:prstGeom>
          <a:noFill/>
          <a:ln w="28575" cap="sq">
            <a:noFill/>
            <a:miter lim="800000"/>
            <a:headEnd/>
            <a:tailEnd/>
          </a:ln>
          <a:effectLst/>
        </p:spPr>
        <p:txBody>
          <a:bodyPr wrap="none"/>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smtClean="0">
                <a:ln>
                  <a:noFill/>
                </a:ln>
                <a:solidFill>
                  <a:srgbClr val="FFFF00"/>
                </a:solidFill>
                <a:effectLst/>
                <a:uLnTx/>
                <a:uFillTx/>
                <a:latin typeface="Times New Roman" pitchFamily="18" charset="0"/>
                <a:ea typeface="宋体" charset="-122"/>
                <a:cs typeface="Times New Roman" pitchFamily="18" charset="0"/>
              </a:rPr>
              <a:t>c</a:t>
            </a:r>
            <a:endPar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endParaRPr>
          </a:p>
        </p:txBody>
      </p:sp>
      <p:sp>
        <p:nvSpPr>
          <p:cNvPr id="255107" name="Text Box 131"/>
          <p:cNvSpPr txBox="1">
            <a:spLocks noChangeArrowheads="1"/>
          </p:cNvSpPr>
          <p:nvPr/>
        </p:nvSpPr>
        <p:spPr bwMode="auto">
          <a:xfrm>
            <a:off x="7380288" y="4437063"/>
            <a:ext cx="431800" cy="457200"/>
          </a:xfrm>
          <a:prstGeom prst="rect">
            <a:avLst/>
          </a:prstGeom>
          <a:noFill/>
          <a:ln w="28575" cap="sq">
            <a:noFill/>
            <a:miter lim="800000"/>
            <a:headEnd/>
            <a:tailEnd/>
          </a:ln>
          <a:effectLst/>
        </p:spPr>
        <p:txBody>
          <a:bodyPr wrap="none"/>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d</a:t>
            </a:r>
          </a:p>
        </p:txBody>
      </p:sp>
      <p:grpSp>
        <p:nvGrpSpPr>
          <p:cNvPr id="18" name="Group 140"/>
          <p:cNvGrpSpPr>
            <a:grpSpLocks/>
          </p:cNvGrpSpPr>
          <p:nvPr/>
        </p:nvGrpSpPr>
        <p:grpSpPr bwMode="auto">
          <a:xfrm>
            <a:off x="2268538" y="1693863"/>
            <a:ext cx="2182812" cy="534987"/>
            <a:chOff x="1429" y="935"/>
            <a:chExt cx="1375" cy="337"/>
          </a:xfrm>
        </p:grpSpPr>
        <p:grpSp>
          <p:nvGrpSpPr>
            <p:cNvPr id="19" name="Group 116"/>
            <p:cNvGrpSpPr>
              <a:grpSpLocks/>
            </p:cNvGrpSpPr>
            <p:nvPr/>
          </p:nvGrpSpPr>
          <p:grpSpPr bwMode="auto">
            <a:xfrm>
              <a:off x="1655" y="935"/>
              <a:ext cx="1149" cy="337"/>
              <a:chOff x="1506" y="935"/>
              <a:chExt cx="1149" cy="337"/>
            </a:xfrm>
          </p:grpSpPr>
          <p:sp>
            <p:nvSpPr>
              <p:cNvPr id="255087" name="Rectangle 111"/>
              <p:cNvSpPr>
                <a:spLocks noChangeArrowheads="1"/>
              </p:cNvSpPr>
              <p:nvPr/>
            </p:nvSpPr>
            <p:spPr bwMode="auto">
              <a:xfrm>
                <a:off x="1927" y="981"/>
                <a:ext cx="246" cy="263"/>
              </a:xfrm>
              <a:prstGeom prst="rect">
                <a:avLst/>
              </a:prstGeom>
              <a:no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1</a:t>
                </a:r>
              </a:p>
            </p:txBody>
          </p:sp>
          <p:sp>
            <p:nvSpPr>
              <p:cNvPr id="255088" name="Rectangle 112"/>
              <p:cNvSpPr>
                <a:spLocks noChangeArrowheads="1"/>
              </p:cNvSpPr>
              <p:nvPr/>
            </p:nvSpPr>
            <p:spPr bwMode="auto">
              <a:xfrm>
                <a:off x="2171" y="981"/>
                <a:ext cx="229" cy="263"/>
              </a:xfrm>
              <a:prstGeom prst="rect">
                <a:avLst/>
              </a:prstGeom>
              <a:no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sp>
            <p:nvSpPr>
              <p:cNvPr id="255089" name="Rectangle 113"/>
              <p:cNvSpPr>
                <a:spLocks noChangeArrowheads="1"/>
              </p:cNvSpPr>
              <p:nvPr/>
            </p:nvSpPr>
            <p:spPr bwMode="auto">
              <a:xfrm>
                <a:off x="2395" y="981"/>
                <a:ext cx="260" cy="263"/>
              </a:xfrm>
              <a:prstGeom prst="rect">
                <a:avLst/>
              </a:prstGeom>
              <a:noFill/>
              <a:ln w="28575" cap="sq">
                <a:solidFill>
                  <a:schemeClr val="tx2"/>
                </a:solidFill>
                <a:miter lim="800000"/>
                <a:headEnd/>
                <a:tailEnd/>
              </a:ln>
              <a:effectLst/>
            </p:spPr>
            <p:txBody>
              <a:bodyPr wrap="none" anchor="ct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4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sp>
            <p:nvSpPr>
              <p:cNvPr id="255090" name="Rectangle 114"/>
              <p:cNvSpPr>
                <a:spLocks noChangeArrowheads="1"/>
              </p:cNvSpPr>
              <p:nvPr/>
            </p:nvSpPr>
            <p:spPr bwMode="auto">
              <a:xfrm>
                <a:off x="1506" y="935"/>
                <a:ext cx="303" cy="337"/>
              </a:xfrm>
              <a:prstGeom prst="rect">
                <a:avLst/>
              </a:prstGeom>
              <a:noFill/>
              <a:ln w="28575" cap="sq">
                <a:noFill/>
                <a:miter lim="800000"/>
                <a:headEnd/>
                <a:tailEnd/>
              </a:ln>
              <a:effectLst/>
            </p:spPr>
            <p:txBody>
              <a:bodyPr wrap="none">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Times New Roman" pitchFamily="18" charset="0"/>
                  </a:rPr>
                  <a:t>A</a:t>
                </a:r>
              </a:p>
            </p:txBody>
          </p:sp>
          <p:sp>
            <p:nvSpPr>
              <p:cNvPr id="255091" name="Line 115"/>
              <p:cNvSpPr>
                <a:spLocks noChangeShapeType="1"/>
              </p:cNvSpPr>
              <p:nvPr/>
            </p:nvSpPr>
            <p:spPr bwMode="auto">
              <a:xfrm>
                <a:off x="1746" y="1117"/>
                <a:ext cx="181" cy="0"/>
              </a:xfrm>
              <a:prstGeom prst="line">
                <a:avLst/>
              </a:prstGeom>
              <a:noFill/>
              <a:ln w="28575" cap="sq">
                <a:solidFill>
                  <a:schemeClr val="tx2"/>
                </a:solidFill>
                <a:round/>
                <a:headEn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Times New Roman" pitchFamily="18" charset="0"/>
                  <a:ea typeface="宋体" charset="-122"/>
                  <a:cs typeface="Times New Roman" pitchFamily="18" charset="0"/>
                </a:endParaRPr>
              </a:p>
            </p:txBody>
          </p:sp>
        </p:grpSp>
        <p:sp>
          <p:nvSpPr>
            <p:cNvPr id="255115" name="Text Box 139"/>
            <p:cNvSpPr txBox="1">
              <a:spLocks noChangeArrowheads="1"/>
            </p:cNvSpPr>
            <p:nvPr/>
          </p:nvSpPr>
          <p:spPr bwMode="auto">
            <a:xfrm>
              <a:off x="1429" y="935"/>
              <a:ext cx="227" cy="337"/>
            </a:xfrm>
            <a:prstGeom prst="rect">
              <a:avLst/>
            </a:prstGeom>
            <a:noFill/>
            <a:ln w="28575" cap="sq">
              <a:noFill/>
              <a:miter lim="800000"/>
              <a:headEnd/>
              <a:tailEn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zh-CN" altLang="en-US" sz="3200" b="1" i="0" u="none" strike="noStrike" kern="1200" cap="none" spc="0" normalizeH="0" baseline="0" noProof="0" dirty="0">
                  <a:ln>
                    <a:noFill/>
                  </a:ln>
                  <a:solidFill>
                    <a:srgbClr val="FFFF00"/>
                  </a:solidFill>
                  <a:effectLst/>
                  <a:uLnTx/>
                  <a:uFillTx/>
                  <a:latin typeface="Times New Roman" pitchFamily="18" charset="0"/>
                  <a:ea typeface="宋体" charset="-122"/>
                  <a:cs typeface="Times New Roman" pitchFamily="18" charset="0"/>
                </a:rPr>
                <a:t>？</a:t>
              </a:r>
            </a:p>
          </p:txBody>
        </p:sp>
      </p:grpSp>
      <p:sp>
        <p:nvSpPr>
          <p:cNvPr id="96" name="Rectangle 18"/>
          <p:cNvSpPr>
            <a:spLocks noChangeArrowheads="1"/>
          </p:cNvSpPr>
          <p:nvPr/>
        </p:nvSpPr>
        <p:spPr bwMode="auto">
          <a:xfrm>
            <a:off x="171450" y="850900"/>
            <a:ext cx="8847138" cy="579437"/>
          </a:xfrm>
          <a:prstGeom prst="rect">
            <a:avLst/>
          </a:prstGeom>
          <a:noFill/>
          <a:ln w="12700" cap="rnd">
            <a:noFill/>
            <a:miter lim="800000"/>
            <a:headEnd/>
            <a:tailEnd/>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mn-cs"/>
              </a:rPr>
              <a:t>A = ( )</a:t>
            </a:r>
            <a:r>
              <a:rPr kumimoji="1" lang="zh-CN" altLang="en-US" sz="3200" b="1" i="0" u="none" strike="noStrike" kern="1200" cap="none" spc="0" normalizeH="0" baseline="0" noProof="0" dirty="0">
                <a:ln>
                  <a:noFill/>
                </a:ln>
                <a:solidFill>
                  <a:srgbClr val="FFFFFF"/>
                </a:solidFill>
                <a:effectLst/>
                <a:uLnTx/>
                <a:uFillTx/>
                <a:latin typeface="Times New Roman" pitchFamily="18" charset="0"/>
                <a:ea typeface="宋体" charset="-122"/>
                <a:cs typeface="+mn-cs"/>
              </a:rPr>
              <a:t>    </a:t>
            </a: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mn-cs"/>
              </a:rPr>
              <a:t>B = (e)    C = (a, (</a:t>
            </a:r>
            <a:r>
              <a:rPr kumimoji="1" lang="en-US" altLang="zh-CN" sz="3200" b="1" i="0" u="none" strike="noStrike" kern="1200" cap="none" spc="0" normalizeH="0" baseline="0" noProof="0" dirty="0" err="1">
                <a:ln>
                  <a:noFill/>
                </a:ln>
                <a:solidFill>
                  <a:srgbClr val="FFFFFF"/>
                </a:solidFill>
                <a:effectLst/>
                <a:uLnTx/>
                <a:uFillTx/>
                <a:latin typeface="Times New Roman" pitchFamily="18" charset="0"/>
                <a:ea typeface="宋体" charset="-122"/>
                <a:cs typeface="+mn-cs"/>
              </a:rPr>
              <a:t>b,c,d</a:t>
            </a:r>
            <a:r>
              <a:rPr kumimoji="1" lang="en-US" altLang="zh-CN" sz="3200" b="1" i="0" u="none" strike="noStrike" kern="1200" cap="none" spc="0" normalizeH="0" baseline="0" noProof="0" dirty="0">
                <a:ln>
                  <a:noFill/>
                </a:ln>
                <a:solidFill>
                  <a:srgbClr val="FFFFFF"/>
                </a:solidFill>
                <a:effectLst/>
                <a:uLnTx/>
                <a:uFillTx/>
                <a:latin typeface="Times New Roman" pitchFamily="18" charset="0"/>
                <a:ea typeface="宋体" charset="-122"/>
                <a:cs typeface="+mn-cs"/>
              </a:rPr>
              <a:t>) )    D = (A, B, C)</a:t>
            </a:r>
          </a:p>
        </p:txBody>
      </p:sp>
      <p:sp>
        <p:nvSpPr>
          <p:cNvPr id="98" name="Freeform 108"/>
          <p:cNvSpPr>
            <a:spLocks/>
          </p:cNvSpPr>
          <p:nvPr/>
        </p:nvSpPr>
        <p:spPr bwMode="auto">
          <a:xfrm>
            <a:off x="900113" y="3487738"/>
            <a:ext cx="2232025" cy="2592387"/>
          </a:xfrm>
          <a:custGeom>
            <a:avLst/>
            <a:gdLst/>
            <a:ahLst/>
            <a:cxnLst>
              <a:cxn ang="0">
                <a:pos x="1361" y="1633"/>
              </a:cxn>
              <a:cxn ang="0">
                <a:pos x="1361" y="1360"/>
              </a:cxn>
              <a:cxn ang="0">
                <a:pos x="0" y="1360"/>
              </a:cxn>
              <a:cxn ang="0">
                <a:pos x="0" y="0"/>
              </a:cxn>
            </a:cxnLst>
            <a:rect l="0" t="0" r="r" b="b"/>
            <a:pathLst>
              <a:path w="1361" h="1633">
                <a:moveTo>
                  <a:pt x="1361" y="1633"/>
                </a:moveTo>
                <a:lnTo>
                  <a:pt x="1361" y="1360"/>
                </a:lnTo>
                <a:lnTo>
                  <a:pt x="0" y="1360"/>
                </a:lnTo>
                <a:lnTo>
                  <a:pt x="0" y="0"/>
                </a:lnTo>
              </a:path>
            </a:pathLst>
          </a:custGeom>
          <a:noFill/>
          <a:ln w="28575" cap="sq" cmpd="sng">
            <a:solidFill>
              <a:schemeClr val="tx1"/>
            </a:solidFill>
            <a:prstDash val="solid"/>
            <a:round/>
            <a:headEnd type="none" w="med" len="me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99" name="Freeform 109"/>
          <p:cNvSpPr>
            <a:spLocks/>
          </p:cNvSpPr>
          <p:nvPr/>
        </p:nvSpPr>
        <p:spPr bwMode="auto">
          <a:xfrm>
            <a:off x="3203575" y="3487738"/>
            <a:ext cx="1296988" cy="2592387"/>
          </a:xfrm>
          <a:custGeom>
            <a:avLst/>
            <a:gdLst/>
            <a:ahLst/>
            <a:cxnLst>
              <a:cxn ang="0">
                <a:pos x="771" y="1633"/>
              </a:cxn>
              <a:cxn ang="0">
                <a:pos x="771" y="1088"/>
              </a:cxn>
              <a:cxn ang="0">
                <a:pos x="0" y="1088"/>
              </a:cxn>
              <a:cxn ang="0">
                <a:pos x="0" y="0"/>
              </a:cxn>
            </a:cxnLst>
            <a:rect l="0" t="0" r="r" b="b"/>
            <a:pathLst>
              <a:path w="771" h="1633">
                <a:moveTo>
                  <a:pt x="771" y="1633"/>
                </a:moveTo>
                <a:lnTo>
                  <a:pt x="771" y="1088"/>
                </a:lnTo>
                <a:lnTo>
                  <a:pt x="0" y="1088"/>
                </a:lnTo>
                <a:lnTo>
                  <a:pt x="0" y="0"/>
                </a:lnTo>
              </a:path>
            </a:pathLst>
          </a:custGeom>
          <a:noFill/>
          <a:ln w="28575" cap="sq" cmpd="sng">
            <a:solidFill>
              <a:schemeClr val="tx1"/>
            </a:solidFill>
            <a:prstDash val="solid"/>
            <a:round/>
            <a:headEnd type="none" w="med" len="med"/>
            <a:tailEnd type="triangle" w="med" len="med"/>
          </a:ln>
          <a:effectLst/>
        </p:spPr>
        <p:txBody>
          <a:bodyPr>
            <a:spAutoFit/>
          </a:body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charset="0"/>
              <a:ea typeface="宋体" charset="-122"/>
              <a:cs typeface="+mn-cs"/>
            </a:endParaRPr>
          </a:p>
        </p:txBody>
      </p:sp>
      <p:sp>
        <p:nvSpPr>
          <p:cNvPr id="95" name="AutoShape 80"/>
          <p:cNvSpPr>
            <a:spLocks noChangeArrowheads="1"/>
          </p:cNvSpPr>
          <p:nvPr/>
        </p:nvSpPr>
        <p:spPr bwMode="auto">
          <a:xfrm>
            <a:off x="4927600" y="1739900"/>
            <a:ext cx="3024188" cy="622300"/>
          </a:xfrm>
          <a:prstGeom prst="wedgeEllipseCallout">
            <a:avLst>
              <a:gd name="adj1" fmla="val -59815"/>
              <a:gd name="adj2" fmla="val -2894"/>
            </a:avLst>
          </a:prstGeom>
          <a:solidFill>
            <a:srgbClr val="FFFFCC"/>
          </a:solidFill>
          <a:ln w="28575" cap="sq">
            <a:solidFill>
              <a:schemeClr val="tx2"/>
            </a:solidFill>
            <a:miter lim="800000"/>
            <a:headEnd/>
            <a:tailEnd/>
          </a:ln>
          <a:effectLst/>
        </p:spPr>
        <p:txBody>
          <a:body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itchFamily="2" charset="2"/>
              <a:buNone/>
              <a:tabLst/>
              <a:defRPr/>
            </a:pPr>
            <a:r>
              <a:rPr kumimoji="1" lang="en-US" altLang="zh-CN" sz="2800" b="1" i="0" u="none" strike="noStrike" kern="1200" cap="none" spc="0" normalizeH="0" baseline="0" noProof="0" dirty="0" smtClean="0">
                <a:ln>
                  <a:noFill/>
                </a:ln>
                <a:solidFill>
                  <a:srgbClr val="000000">
                    <a:lumMod val="85000"/>
                    <a:lumOff val="15000"/>
                  </a:srgbClr>
                </a:solidFill>
                <a:effectLst/>
                <a:uLnTx/>
                <a:uFillTx/>
                <a:latin typeface="Arial" charset="0"/>
                <a:ea typeface="宋体" charset="-122"/>
                <a:cs typeface="+mn-cs"/>
              </a:rPr>
              <a:t>A=(())</a:t>
            </a:r>
            <a:endParaRPr kumimoji="1" lang="zh-CN" altLang="en-US" sz="2800" b="1" i="0" u="none" strike="noStrike" kern="1200" cap="none" spc="0" normalizeH="0" baseline="0" noProof="0" dirty="0">
              <a:ln>
                <a:noFill/>
              </a:ln>
              <a:solidFill>
                <a:srgbClr val="000000">
                  <a:lumMod val="85000"/>
                  <a:lumOff val="15000"/>
                </a:srgbClr>
              </a:solidFill>
              <a:effectLst/>
              <a:uLnTx/>
              <a:uFillTx/>
              <a:latin typeface="Arial" charset="0"/>
              <a:ea typeface="宋体" charset="-122"/>
              <a:cs typeface="+mn-cs"/>
            </a:endParaRPr>
          </a:p>
        </p:txBody>
      </p:sp>
    </p:spTree>
    <p:extLst>
      <p:ext uri="{BB962C8B-B14F-4D97-AF65-F5344CB8AC3E}">
        <p14:creationId xmlns:p14="http://schemas.microsoft.com/office/powerpoint/2010/main" val="5658159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5013"/>
                                        </p:tgtEl>
                                        <p:attrNameLst>
                                          <p:attrName>style.visibility</p:attrName>
                                        </p:attrNameLst>
                                      </p:cBhvr>
                                      <p:to>
                                        <p:strVal val="visible"/>
                                      </p:to>
                                    </p:set>
                                    <p:anim calcmode="lin" valueType="num">
                                      <p:cBhvr additive="base">
                                        <p:cTn id="7" dur="500" fill="hold"/>
                                        <p:tgtEl>
                                          <p:spTgt spid="255013"/>
                                        </p:tgtEl>
                                        <p:attrNameLst>
                                          <p:attrName>ppt_x</p:attrName>
                                        </p:attrNameLst>
                                      </p:cBhvr>
                                      <p:tavLst>
                                        <p:tav tm="0">
                                          <p:val>
                                            <p:strVal val="0-#ppt_w/2"/>
                                          </p:val>
                                        </p:tav>
                                        <p:tav tm="100000">
                                          <p:val>
                                            <p:strVal val="#ppt_x"/>
                                          </p:val>
                                        </p:tav>
                                      </p:tavLst>
                                    </p:anim>
                                    <p:anim calcmode="lin" valueType="num">
                                      <p:cBhvr additive="base">
                                        <p:cTn id="8" dur="500" fill="hold"/>
                                        <p:tgtEl>
                                          <p:spTgt spid="2550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wipe(up)">
                                      <p:cBhvr>
                                        <p:cTn id="18" dur="500"/>
                                        <p:tgtEl>
                                          <p:spTgt spid="9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55033"/>
                                        </p:tgtEl>
                                        <p:attrNameLst>
                                          <p:attrName>style.visibility</p:attrName>
                                        </p:attrNameLst>
                                      </p:cBhvr>
                                      <p:to>
                                        <p:strVal val="visible"/>
                                      </p:to>
                                    </p:set>
                                    <p:animEffect transition="in" filter="wipe(left)">
                                      <p:cBhvr>
                                        <p:cTn id="29" dur="500"/>
                                        <p:tgtEl>
                                          <p:spTgt spid="255033"/>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5034"/>
                                        </p:tgtEl>
                                        <p:attrNameLst>
                                          <p:attrName>style.visibility</p:attrName>
                                        </p:attrNameLst>
                                      </p:cBhvr>
                                      <p:to>
                                        <p:strVal val="visible"/>
                                      </p:to>
                                    </p:set>
                                    <p:animEffect transition="in" filter="wipe(left)">
                                      <p:cBhvr>
                                        <p:cTn id="32" dur="500"/>
                                        <p:tgtEl>
                                          <p:spTgt spid="2550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55032"/>
                                        </p:tgtEl>
                                        <p:attrNameLst>
                                          <p:attrName>style.visibility</p:attrName>
                                        </p:attrNameLst>
                                      </p:cBhvr>
                                      <p:to>
                                        <p:strVal val="visible"/>
                                      </p:to>
                                    </p:set>
                                    <p:animEffect transition="in" filter="wipe(up)">
                                      <p:cBhvr>
                                        <p:cTn id="42" dur="500"/>
                                        <p:tgtEl>
                                          <p:spTgt spid="255032"/>
                                        </p:tgtEl>
                                      </p:cBhvr>
                                    </p:animEffect>
                                  </p:childTnLst>
                                </p:cTn>
                              </p:par>
                              <p:par>
                                <p:cTn id="43" presetID="22" presetClass="entr" presetSubtype="1" fill="hold" nodeType="with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up)">
                                      <p:cBhvr>
                                        <p:cTn id="45" dur="500"/>
                                        <p:tgtEl>
                                          <p:spTgt spid="5"/>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55097"/>
                                        </p:tgtEl>
                                        <p:attrNameLst>
                                          <p:attrName>style.visibility</p:attrName>
                                        </p:attrNameLst>
                                      </p:cBhvr>
                                      <p:to>
                                        <p:strVal val="visible"/>
                                      </p:to>
                                    </p:set>
                                    <p:animEffect transition="in" filter="wipe(up)">
                                      <p:cBhvr>
                                        <p:cTn id="48" dur="500"/>
                                        <p:tgtEl>
                                          <p:spTgt spid="25509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55035"/>
                                        </p:tgtEl>
                                        <p:attrNameLst>
                                          <p:attrName>style.visibility</p:attrName>
                                        </p:attrNameLst>
                                      </p:cBhvr>
                                      <p:to>
                                        <p:strVal val="visible"/>
                                      </p:to>
                                    </p:set>
                                    <p:animEffect transition="in" filter="wipe(left)">
                                      <p:cBhvr>
                                        <p:cTn id="53" dur="500"/>
                                        <p:tgtEl>
                                          <p:spTgt spid="25503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55098"/>
                                        </p:tgtEl>
                                        <p:attrNameLst>
                                          <p:attrName>style.visibility</p:attrName>
                                        </p:attrNameLst>
                                      </p:cBhvr>
                                      <p:to>
                                        <p:strVal val="visible"/>
                                      </p:to>
                                    </p:set>
                                    <p:animEffect transition="in" filter="wipe(left)">
                                      <p:cBhvr>
                                        <p:cTn id="56" dur="500"/>
                                        <p:tgtEl>
                                          <p:spTgt spid="255098"/>
                                        </p:tgtEl>
                                      </p:cBhvr>
                                    </p:animEffect>
                                  </p:childTnLst>
                                </p:cTn>
                              </p:par>
                              <p:par>
                                <p:cTn id="57" presetID="22" presetClass="entr" presetSubtype="8" fill="hold"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left)">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55042"/>
                                        </p:tgtEl>
                                        <p:attrNameLst>
                                          <p:attrName>style.visibility</p:attrName>
                                        </p:attrNameLst>
                                      </p:cBhvr>
                                      <p:to>
                                        <p:strVal val="visible"/>
                                      </p:to>
                                    </p:set>
                                    <p:animEffect transition="in" filter="wipe(up)">
                                      <p:cBhvr>
                                        <p:cTn id="64" dur="500"/>
                                        <p:tgtEl>
                                          <p:spTgt spid="255042"/>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55100"/>
                                        </p:tgtEl>
                                        <p:attrNameLst>
                                          <p:attrName>style.visibility</p:attrName>
                                        </p:attrNameLst>
                                      </p:cBhvr>
                                      <p:to>
                                        <p:strVal val="visible"/>
                                      </p:to>
                                    </p:set>
                                    <p:animEffect transition="in" filter="wipe(up)">
                                      <p:cBhvr>
                                        <p:cTn id="67" dur="500"/>
                                        <p:tgtEl>
                                          <p:spTgt spid="255100"/>
                                        </p:tgtEl>
                                      </p:cBhvr>
                                    </p:animEffect>
                                  </p:childTnLst>
                                </p:cTn>
                              </p:par>
                              <p:par>
                                <p:cTn id="68" presetID="22" presetClass="entr" presetSubtype="1" fill="hold" nodeType="with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wipe(up)">
                                      <p:cBhvr>
                                        <p:cTn id="70" dur="500"/>
                                        <p:tgtEl>
                                          <p:spTgt spid="9"/>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55103"/>
                                        </p:tgtEl>
                                        <p:attrNameLst>
                                          <p:attrName>style.visibility</p:attrName>
                                        </p:attrNameLst>
                                      </p:cBhvr>
                                      <p:to>
                                        <p:strVal val="visible"/>
                                      </p:to>
                                    </p:set>
                                    <p:animEffect transition="in" filter="wipe(left)">
                                      <p:cBhvr>
                                        <p:cTn id="75" dur="500"/>
                                        <p:tgtEl>
                                          <p:spTgt spid="25510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255051"/>
                                        </p:tgtEl>
                                        <p:attrNameLst>
                                          <p:attrName>style.visibility</p:attrName>
                                        </p:attrNameLst>
                                      </p:cBhvr>
                                      <p:to>
                                        <p:strVal val="visible"/>
                                      </p:to>
                                    </p:set>
                                    <p:animEffect transition="in" filter="wipe(up)">
                                      <p:cBhvr>
                                        <p:cTn id="80" dur="500"/>
                                        <p:tgtEl>
                                          <p:spTgt spid="255051"/>
                                        </p:tgtEl>
                                      </p:cBhvr>
                                    </p:animEffect>
                                  </p:childTnLst>
                                </p:cTn>
                              </p:par>
                              <p:par>
                                <p:cTn id="81" presetID="22" presetClass="entr" presetSubtype="1"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Effect transition="in" filter="wipe(up)">
                                      <p:cBhvr>
                                        <p:cTn id="83" dur="500"/>
                                        <p:tgtEl>
                                          <p:spTgt spid="8"/>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255105"/>
                                        </p:tgtEl>
                                        <p:attrNameLst>
                                          <p:attrName>style.visibility</p:attrName>
                                        </p:attrNameLst>
                                      </p:cBhvr>
                                      <p:to>
                                        <p:strVal val="visible"/>
                                      </p:to>
                                    </p:set>
                                    <p:animEffect transition="in" filter="wipe(up)">
                                      <p:cBhvr>
                                        <p:cTn id="86" dur="500"/>
                                        <p:tgtEl>
                                          <p:spTgt spid="25510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55052"/>
                                        </p:tgtEl>
                                        <p:attrNameLst>
                                          <p:attrName>style.visibility</p:attrName>
                                        </p:attrNameLst>
                                      </p:cBhvr>
                                      <p:to>
                                        <p:strVal val="visible"/>
                                      </p:to>
                                    </p:set>
                                    <p:animEffect transition="in" filter="wipe(left)">
                                      <p:cBhvr>
                                        <p:cTn id="91" dur="500"/>
                                        <p:tgtEl>
                                          <p:spTgt spid="255052"/>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255101"/>
                                        </p:tgtEl>
                                        <p:attrNameLst>
                                          <p:attrName>style.visibility</p:attrName>
                                        </p:attrNameLst>
                                      </p:cBhvr>
                                      <p:to>
                                        <p:strVal val="visible"/>
                                      </p:to>
                                    </p:set>
                                    <p:animEffect transition="in" filter="wipe(left)">
                                      <p:cBhvr>
                                        <p:cTn id="94" dur="500"/>
                                        <p:tgtEl>
                                          <p:spTgt spid="255101"/>
                                        </p:tgtEl>
                                      </p:cBhvr>
                                    </p:animEffect>
                                  </p:childTnLst>
                                </p:cTn>
                              </p:par>
                              <p:par>
                                <p:cTn id="95" presetID="22" presetClass="entr" presetSubtype="8" fill="hold" nodeType="with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ipe(left)">
                                      <p:cBhvr>
                                        <p:cTn id="97" dur="500"/>
                                        <p:tgtEl>
                                          <p:spTgt spid="1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255059"/>
                                        </p:tgtEl>
                                        <p:attrNameLst>
                                          <p:attrName>style.visibility</p:attrName>
                                        </p:attrNameLst>
                                      </p:cBhvr>
                                      <p:to>
                                        <p:strVal val="visible"/>
                                      </p:to>
                                    </p:set>
                                    <p:animEffect transition="in" filter="wipe(up)">
                                      <p:cBhvr>
                                        <p:cTn id="102" dur="500"/>
                                        <p:tgtEl>
                                          <p:spTgt spid="255059"/>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255106"/>
                                        </p:tgtEl>
                                        <p:attrNameLst>
                                          <p:attrName>style.visibility</p:attrName>
                                        </p:attrNameLst>
                                      </p:cBhvr>
                                      <p:to>
                                        <p:strVal val="visible"/>
                                      </p:to>
                                    </p:set>
                                    <p:animEffect transition="in" filter="wipe(up)">
                                      <p:cBhvr>
                                        <p:cTn id="105" dur="500"/>
                                        <p:tgtEl>
                                          <p:spTgt spid="255106"/>
                                        </p:tgtEl>
                                      </p:cBhvr>
                                    </p:animEffect>
                                  </p:childTnLst>
                                </p:cTn>
                              </p:par>
                              <p:par>
                                <p:cTn id="106" presetID="22" presetClass="entr" presetSubtype="1" fill="hold" nodeType="withEffect">
                                  <p:stCondLst>
                                    <p:cond delay="0"/>
                                  </p:stCondLst>
                                  <p:childTnLst>
                                    <p:set>
                                      <p:cBhvr>
                                        <p:cTn id="107" dur="1" fill="hold">
                                          <p:stCondLst>
                                            <p:cond delay="0"/>
                                          </p:stCondLst>
                                        </p:cTn>
                                        <p:tgtEl>
                                          <p:spTgt spid="10"/>
                                        </p:tgtEl>
                                        <p:attrNameLst>
                                          <p:attrName>style.visibility</p:attrName>
                                        </p:attrNameLst>
                                      </p:cBhvr>
                                      <p:to>
                                        <p:strVal val="visible"/>
                                      </p:to>
                                    </p:set>
                                    <p:animEffect transition="in" filter="wipe(up)">
                                      <p:cBhvr>
                                        <p:cTn id="108" dur="500"/>
                                        <p:tgtEl>
                                          <p:spTgt spid="10"/>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255060"/>
                                        </p:tgtEl>
                                        <p:attrNameLst>
                                          <p:attrName>style.visibility</p:attrName>
                                        </p:attrNameLst>
                                      </p:cBhvr>
                                      <p:to>
                                        <p:strVal val="visible"/>
                                      </p:to>
                                    </p:set>
                                    <p:animEffect transition="in" filter="wipe(left)">
                                      <p:cBhvr>
                                        <p:cTn id="113" dur="500"/>
                                        <p:tgtEl>
                                          <p:spTgt spid="255060"/>
                                        </p:tgtEl>
                                      </p:cBhvr>
                                    </p:animEffect>
                                  </p:childTnLst>
                                </p:cTn>
                              </p:par>
                              <p:par>
                                <p:cTn id="114" presetID="22" presetClass="entr" presetSubtype="8" fill="hold" grpId="0" nodeType="withEffect">
                                  <p:stCondLst>
                                    <p:cond delay="0"/>
                                  </p:stCondLst>
                                  <p:childTnLst>
                                    <p:set>
                                      <p:cBhvr>
                                        <p:cTn id="115" dur="1" fill="hold">
                                          <p:stCondLst>
                                            <p:cond delay="0"/>
                                          </p:stCondLst>
                                        </p:cTn>
                                        <p:tgtEl>
                                          <p:spTgt spid="255102"/>
                                        </p:tgtEl>
                                        <p:attrNameLst>
                                          <p:attrName>style.visibility</p:attrName>
                                        </p:attrNameLst>
                                      </p:cBhvr>
                                      <p:to>
                                        <p:strVal val="visible"/>
                                      </p:to>
                                    </p:set>
                                    <p:animEffect transition="in" filter="wipe(left)">
                                      <p:cBhvr>
                                        <p:cTn id="116" dur="500"/>
                                        <p:tgtEl>
                                          <p:spTgt spid="255102"/>
                                        </p:tgtEl>
                                      </p:cBhvr>
                                    </p:animEffect>
                                  </p:childTnLst>
                                </p:cTn>
                              </p:par>
                              <p:par>
                                <p:cTn id="117" presetID="22" presetClass="entr" presetSubtype="8" fill="hold" nodeType="with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left)">
                                      <p:cBhvr>
                                        <p:cTn id="119" dur="500"/>
                                        <p:tgtEl>
                                          <p:spTgt spid="13"/>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255067"/>
                                        </p:tgtEl>
                                        <p:attrNameLst>
                                          <p:attrName>style.visibility</p:attrName>
                                        </p:attrNameLst>
                                      </p:cBhvr>
                                      <p:to>
                                        <p:strVal val="visible"/>
                                      </p:to>
                                    </p:set>
                                    <p:animEffect transition="in" filter="wipe(up)">
                                      <p:cBhvr>
                                        <p:cTn id="124" dur="500"/>
                                        <p:tgtEl>
                                          <p:spTgt spid="255067"/>
                                        </p:tgtEl>
                                      </p:cBhvr>
                                    </p:animEffect>
                                  </p:childTnLst>
                                </p:cTn>
                              </p:par>
                              <p:par>
                                <p:cTn id="125" presetID="22" presetClass="entr" presetSubtype="1" fill="hold" nodeType="withEffect">
                                  <p:stCondLst>
                                    <p:cond delay="0"/>
                                  </p:stCondLst>
                                  <p:childTnLst>
                                    <p:set>
                                      <p:cBhvr>
                                        <p:cTn id="126" dur="1" fill="hold">
                                          <p:stCondLst>
                                            <p:cond delay="0"/>
                                          </p:stCondLst>
                                        </p:cTn>
                                        <p:tgtEl>
                                          <p:spTgt spid="12"/>
                                        </p:tgtEl>
                                        <p:attrNameLst>
                                          <p:attrName>style.visibility</p:attrName>
                                        </p:attrNameLst>
                                      </p:cBhvr>
                                      <p:to>
                                        <p:strVal val="visible"/>
                                      </p:to>
                                    </p:set>
                                    <p:animEffect transition="in" filter="wipe(up)">
                                      <p:cBhvr>
                                        <p:cTn id="127" dur="500"/>
                                        <p:tgtEl>
                                          <p:spTgt spid="12"/>
                                        </p:tgtEl>
                                      </p:cBhvr>
                                    </p:animEffect>
                                  </p:childTnLst>
                                </p:cTn>
                              </p:par>
                              <p:par>
                                <p:cTn id="128" presetID="22" presetClass="entr" presetSubtype="1" fill="hold" grpId="0" nodeType="withEffect">
                                  <p:stCondLst>
                                    <p:cond delay="0"/>
                                  </p:stCondLst>
                                  <p:childTnLst>
                                    <p:set>
                                      <p:cBhvr>
                                        <p:cTn id="129" dur="1" fill="hold">
                                          <p:stCondLst>
                                            <p:cond delay="0"/>
                                          </p:stCondLst>
                                        </p:cTn>
                                        <p:tgtEl>
                                          <p:spTgt spid="255107"/>
                                        </p:tgtEl>
                                        <p:attrNameLst>
                                          <p:attrName>style.visibility</p:attrName>
                                        </p:attrNameLst>
                                      </p:cBhvr>
                                      <p:to>
                                        <p:strVal val="visible"/>
                                      </p:to>
                                    </p:set>
                                    <p:animEffect transition="in" filter="wipe(up)">
                                      <p:cBhvr>
                                        <p:cTn id="130" dur="500"/>
                                        <p:tgtEl>
                                          <p:spTgt spid="255107"/>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grpId="0" nodeType="clickEffect">
                                  <p:stCondLst>
                                    <p:cond delay="0"/>
                                  </p:stCondLst>
                                  <p:childTnLst>
                                    <p:set>
                                      <p:cBhvr>
                                        <p:cTn id="134" dur="1" fill="hold">
                                          <p:stCondLst>
                                            <p:cond delay="0"/>
                                          </p:stCondLst>
                                        </p:cTn>
                                        <p:tgtEl>
                                          <p:spTgt spid="255104"/>
                                        </p:tgtEl>
                                        <p:attrNameLst>
                                          <p:attrName>style.visibility</p:attrName>
                                        </p:attrNameLst>
                                      </p:cBhvr>
                                      <p:to>
                                        <p:strVal val="visible"/>
                                      </p:to>
                                    </p:set>
                                    <p:animEffect transition="in" filter="wipe(left)">
                                      <p:cBhvr>
                                        <p:cTn id="135" dur="500"/>
                                        <p:tgtEl>
                                          <p:spTgt spid="255104"/>
                                        </p:tgtEl>
                                      </p:cBhvr>
                                    </p:animEffect>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14"/>
                                        </p:tgtEl>
                                        <p:attrNameLst>
                                          <p:attrName>style.visibility</p:attrName>
                                        </p:attrNameLst>
                                      </p:cBhvr>
                                      <p:to>
                                        <p:strVal val="visible"/>
                                      </p:to>
                                    </p:set>
                                    <p:anim calcmode="lin" valueType="num">
                                      <p:cBhvr additive="base">
                                        <p:cTn id="140" dur="500" fill="hold"/>
                                        <p:tgtEl>
                                          <p:spTgt spid="14"/>
                                        </p:tgtEl>
                                        <p:attrNameLst>
                                          <p:attrName>ppt_x</p:attrName>
                                        </p:attrNameLst>
                                      </p:cBhvr>
                                      <p:tavLst>
                                        <p:tav tm="0">
                                          <p:val>
                                            <p:strVal val="#ppt_x"/>
                                          </p:val>
                                        </p:tav>
                                        <p:tav tm="100000">
                                          <p:val>
                                            <p:strVal val="#ppt_x"/>
                                          </p:val>
                                        </p:tav>
                                      </p:tavLst>
                                    </p:anim>
                                    <p:anim calcmode="lin" valueType="num">
                                      <p:cBhvr additive="base">
                                        <p:cTn id="1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grpId="0" nodeType="clickEffect">
                                  <p:stCondLst>
                                    <p:cond delay="0"/>
                                  </p:stCondLst>
                                  <p:childTnLst>
                                    <p:set>
                                      <p:cBhvr>
                                        <p:cTn id="145" dur="1" fill="hold">
                                          <p:stCondLst>
                                            <p:cond delay="0"/>
                                          </p:stCondLst>
                                        </p:cTn>
                                        <p:tgtEl>
                                          <p:spTgt spid="98"/>
                                        </p:tgtEl>
                                        <p:attrNameLst>
                                          <p:attrName>style.visibility</p:attrName>
                                        </p:attrNameLst>
                                      </p:cBhvr>
                                      <p:to>
                                        <p:strVal val="visible"/>
                                      </p:to>
                                    </p:set>
                                    <p:animEffect transition="in" filter="wipe(down)">
                                      <p:cBhvr>
                                        <p:cTn id="146" dur="500"/>
                                        <p:tgtEl>
                                          <p:spTgt spid="98"/>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99"/>
                                        </p:tgtEl>
                                        <p:attrNameLst>
                                          <p:attrName>style.visibility</p:attrName>
                                        </p:attrNameLst>
                                      </p:cBhvr>
                                      <p:to>
                                        <p:strVal val="visible"/>
                                      </p:to>
                                    </p:set>
                                    <p:animEffect transition="in" filter="wipe(down)">
                                      <p:cBhvr>
                                        <p:cTn id="151"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013" grpId="0" autoUpdateAnimBg="0"/>
      <p:bldP spid="255032" grpId="0" animBg="1"/>
      <p:bldP spid="255033" grpId="0"/>
      <p:bldP spid="255034" grpId="0" animBg="1"/>
      <p:bldP spid="255035" grpId="0" animBg="1"/>
      <p:bldP spid="255042" grpId="0" animBg="1"/>
      <p:bldP spid="255051" grpId="0" animBg="1"/>
      <p:bldP spid="255052" grpId="0" animBg="1"/>
      <p:bldP spid="255059" grpId="0" animBg="1"/>
      <p:bldP spid="255060" grpId="0" animBg="1"/>
      <p:bldP spid="255067" grpId="0" animBg="1"/>
      <p:bldP spid="255097" grpId="0"/>
      <p:bldP spid="255098" grpId="0"/>
      <p:bldP spid="255100" grpId="0"/>
      <p:bldP spid="255101" grpId="0"/>
      <p:bldP spid="255102" grpId="0"/>
      <p:bldP spid="255103" grpId="0"/>
      <p:bldP spid="255104" grpId="0"/>
      <p:bldP spid="255105" grpId="0"/>
      <p:bldP spid="255106" grpId="0"/>
      <p:bldP spid="255107" grpId="0"/>
      <p:bldP spid="98" grpId="0" animBg="1"/>
      <p:bldP spid="99" grpId="0" animBg="1"/>
      <p:bldP spid="9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116DF29D-56DB-4A1E-A80F-4B57F5865621}"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89</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08547" name="Text Box 2"/>
          <p:cNvSpPr txBox="1">
            <a:spLocks noChangeArrowheads="1"/>
          </p:cNvSpPr>
          <p:nvPr/>
        </p:nvSpPr>
        <p:spPr bwMode="auto">
          <a:xfrm>
            <a:off x="225425" y="746125"/>
            <a:ext cx="871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363538" indent="-363538">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63538" marR="0" lvl="0" indent="-363538" algn="l" defTabSz="914400" rtl="0" eaLnBrk="0" fontAlgn="base" latinLnBrk="0" hangingPunct="0">
              <a:lnSpc>
                <a:spcPct val="100000"/>
              </a:lnSpc>
              <a:spcBef>
                <a:spcPct val="20000"/>
              </a:spcBef>
              <a:spcAft>
                <a:spcPct val="0"/>
              </a:spcAft>
              <a:buClr>
                <a:srgbClr val="FFFF00"/>
              </a:buClr>
              <a:buSzPct val="75000"/>
              <a:buFont typeface="Wingdings" panose="05000000000000000000" pitchFamily="2" charset="2"/>
              <a:buChar char="l"/>
              <a:tabLst/>
              <a:defRPr/>
            </a:pPr>
            <a:r>
              <a:rPr kumimoji="1" lang="zh-CN" altLang="en-US" sz="3200" b="1" i="0" u="none" strike="noStrike" kern="1200" cap="none" spc="0" normalizeH="0" baseline="0" noProof="0" dirty="0">
                <a:ln>
                  <a:noFill/>
                </a:ln>
                <a:solidFill>
                  <a:srgbClr val="FFFF00"/>
                </a:solidFill>
                <a:effectLst/>
                <a:uLnTx/>
                <a:uFillTx/>
                <a:latin typeface="Arial" panose="020B0604020202020204" pitchFamily="34" charset="0"/>
                <a:ea typeface="宋体" panose="02010600030101010101" pitchFamily="2" charset="-122"/>
                <a:cs typeface="+mn-cs"/>
              </a:rPr>
              <a:t> 链表存储方式之二</a:t>
            </a:r>
            <a:r>
              <a:rPr kumimoji="1" lang="zh-CN" altLang="en-US" sz="3200" b="1" i="0" u="none" strike="noStrike" kern="1200" cap="none" spc="0" normalizeH="0" baseline="0" noProof="0" dirty="0" smtClean="0">
                <a:ln>
                  <a:noFill/>
                </a:ln>
                <a:solidFill>
                  <a:srgbClr val="FFFF00"/>
                </a:solidFill>
                <a:effectLst/>
                <a:uLnTx/>
                <a:uFillTx/>
                <a:latin typeface="Arial" panose="020B0604020202020204" pitchFamily="34" charset="0"/>
                <a:ea typeface="宋体" panose="02010600030101010101" pitchFamily="2" charset="-122"/>
                <a:cs typeface="+mn-cs"/>
              </a:rPr>
              <a:t>：</a:t>
            </a:r>
            <a:r>
              <a:rPr kumimoji="1"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仿宋_GB2312" pitchFamily="49" charset="-122"/>
                <a:cs typeface="+mn-cs"/>
              </a:rPr>
              <a:t>线</a:t>
            </a:r>
            <a:r>
              <a:rPr kumimoji="1"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仿宋_GB2312" pitchFamily="49" charset="-122"/>
                <a:cs typeface="+mn-cs"/>
              </a:rPr>
              <a:t>性链表表示</a:t>
            </a:r>
            <a:r>
              <a:rPr kumimoji="1"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p>
        </p:txBody>
      </p:sp>
      <p:sp>
        <p:nvSpPr>
          <p:cNvPr id="108548" name="Rectangle 3"/>
          <p:cNvSpPr>
            <a:spLocks noGrp="1" noChangeArrowheads="1"/>
          </p:cNvSpPr>
          <p:nvPr>
            <p:ph type="title" idx="4294967295"/>
          </p:nvPr>
        </p:nvSpPr>
        <p:spPr/>
        <p:txBody>
          <a:bodyPr/>
          <a:lstStyle/>
          <a:p>
            <a:pPr eaLnBrk="1" hangingPunct="1"/>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sp>
        <p:nvSpPr>
          <p:cNvPr id="105477" name="矩形 1"/>
          <p:cNvSpPr>
            <a:spLocks noChangeArrowheads="1"/>
          </p:cNvSpPr>
          <p:nvPr/>
        </p:nvSpPr>
        <p:spPr bwMode="auto">
          <a:xfrm>
            <a:off x="244475" y="4100513"/>
            <a:ext cx="87122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元素结点的标志 </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tag=0</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a:ln>
                  <a:noFill/>
                </a:ln>
                <a:solidFill>
                  <a:srgbClr val="00FFFF"/>
                </a:solidFill>
                <a:effectLst/>
                <a:uLnTx/>
                <a:uFillTx/>
                <a:latin typeface="Times New Roman" panose="02020603050405020304" pitchFamily="18" charset="0"/>
                <a:ea typeface="宋体" panose="02010600030101010101" pitchFamily="2" charset="-122"/>
                <a:cs typeface="+mn-cs"/>
              </a:rPr>
              <a:t>data</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存放元素的值，</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宋体" panose="02010600030101010101" pitchFamily="2" charset="-122"/>
                <a:cs typeface="+mn-cs"/>
              </a:rPr>
              <a:t>tp</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存放指向同一层下一表元素结点的指针； </a:t>
            </a:r>
          </a:p>
          <a:p>
            <a:pPr marL="457200" marR="0" lvl="0" indent="-457200" algn="l" defTabSz="914400" rtl="0" eaLnBrk="0" fontAlgn="base" latinLnBrk="0" hangingPunct="0">
              <a:lnSpc>
                <a:spcPct val="110000"/>
              </a:lnSpc>
              <a:spcBef>
                <a:spcPct val="0"/>
              </a:spcBef>
              <a:spcAft>
                <a:spcPct val="0"/>
              </a:spcAft>
              <a:buClrTx/>
              <a:buSzTx/>
              <a:buFont typeface="Arial" panose="020B0604020202020204" pitchFamily="34" charset="0"/>
              <a:buChar char="•"/>
              <a:tabLst/>
              <a:defRPr/>
            </a:pP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表结点的标志 </a:t>
            </a: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tag=1</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err="1">
                <a:ln>
                  <a:noFill/>
                </a:ln>
                <a:solidFill>
                  <a:srgbClr val="00FFFF"/>
                </a:solidFill>
                <a:effectLst/>
                <a:uLnTx/>
                <a:uFillTx/>
                <a:latin typeface="Times New Roman" panose="02020603050405020304" pitchFamily="18" charset="0"/>
                <a:ea typeface="宋体" panose="02010600030101010101" pitchFamily="2" charset="-122"/>
                <a:cs typeface="+mn-cs"/>
              </a:rPr>
              <a:t>hp</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存放指向子表的指针 </a:t>
            </a:r>
            <a:r>
              <a:rPr kumimoji="1" lang="en-US" altLang="zh-CN" sz="3200" b="1" i="0" u="none" strike="noStrike" kern="1200" cap="none" spc="0" normalizeH="0" baseline="0" noProof="0" dirty="0" err="1">
                <a:ln>
                  <a:noFill/>
                </a:ln>
                <a:solidFill>
                  <a:srgbClr val="00FFFF"/>
                </a:solidFill>
                <a:effectLst/>
                <a:uLnTx/>
                <a:uFillTx/>
                <a:latin typeface="Times New Roman" panose="02020603050405020304" pitchFamily="18" charset="0"/>
                <a:ea typeface="宋体" panose="02010600030101010101" pitchFamily="2" charset="-122"/>
                <a:cs typeface="+mn-cs"/>
              </a:rPr>
              <a:t>hp</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宋体" panose="02010600030101010101" pitchFamily="2" charset="-122"/>
                <a:cs typeface="+mn-cs"/>
              </a:rPr>
              <a:t>tp</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与单元素结点 </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宋体" panose="02010600030101010101" pitchFamily="2" charset="-122"/>
                <a:cs typeface="+mn-cs"/>
              </a:rPr>
              <a:t>tp</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的含义相同。</a:t>
            </a:r>
          </a:p>
        </p:txBody>
      </p:sp>
      <p:sp>
        <p:nvSpPr>
          <p:cNvPr id="108550" name="矩形 28"/>
          <p:cNvSpPr>
            <a:spLocks noChangeArrowheads="1"/>
          </p:cNvSpPr>
          <p:nvPr/>
        </p:nvSpPr>
        <p:spPr bwMode="auto">
          <a:xfrm>
            <a:off x="368300" y="1349375"/>
            <a:ext cx="8569325"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10000"/>
              </a:lnSpc>
              <a:spcBef>
                <a:spcPct val="0"/>
              </a:spcBef>
              <a:spcAft>
                <a:spcPct val="0"/>
              </a:spcAft>
              <a:buClrTx/>
              <a:buSzTx/>
              <a:buFont typeface="Wingdings" panose="05000000000000000000" pitchFamily="2" charset="2"/>
              <a:buNone/>
              <a:tabLst/>
              <a:defRPr/>
            </a:pP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广义表</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的线</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性链表扩展表示也有两种结点</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仿宋_GB2312" pitchFamily="49" charset="-122"/>
                <a:cs typeface="+mn-cs"/>
              </a:rPr>
              <a:t>单元</a:t>
            </a:r>
            <a:r>
              <a:rPr kumimoji="1" lang="zh-CN" altLang="en-US" sz="3200" b="1" i="0" u="none" strike="noStrike" kern="1200" cap="none" spc="0" normalizeH="0" baseline="0" noProof="0" dirty="0" smtClean="0">
                <a:ln>
                  <a:noFill/>
                </a:ln>
                <a:solidFill>
                  <a:srgbClr val="FFFFFF"/>
                </a:solidFill>
                <a:effectLst/>
                <a:uLnTx/>
                <a:uFillTx/>
                <a:latin typeface="Arial" panose="020B0604020202020204" pitchFamily="34" charset="0"/>
                <a:ea typeface="仿宋_GB2312" pitchFamily="49" charset="-122"/>
                <a:cs typeface="+mn-cs"/>
              </a:rPr>
              <a:t>素</a:t>
            </a:r>
            <a:r>
              <a:rPr kumimoji="1" lang="zh-CN" altLang="en-US"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结点和表结点。</a:t>
            </a:r>
          </a:p>
        </p:txBody>
      </p:sp>
      <p:sp>
        <p:nvSpPr>
          <p:cNvPr id="108551" name="Line 10"/>
          <p:cNvSpPr>
            <a:spLocks noChangeShapeType="1"/>
          </p:cNvSpPr>
          <p:nvPr/>
        </p:nvSpPr>
        <p:spPr bwMode="auto">
          <a:xfrm flipV="1">
            <a:off x="7561263" y="2970213"/>
            <a:ext cx="468312"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8552" name="Line 11"/>
          <p:cNvSpPr>
            <a:spLocks noChangeShapeType="1"/>
          </p:cNvSpPr>
          <p:nvPr/>
        </p:nvSpPr>
        <p:spPr bwMode="auto">
          <a:xfrm>
            <a:off x="6421438" y="3125788"/>
            <a:ext cx="0" cy="347662"/>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108553" name="Group 20"/>
          <p:cNvGrpSpPr>
            <a:grpSpLocks/>
          </p:cNvGrpSpPr>
          <p:nvPr/>
        </p:nvGrpSpPr>
        <p:grpSpPr bwMode="auto">
          <a:xfrm>
            <a:off x="1116013" y="2717800"/>
            <a:ext cx="3048000" cy="525463"/>
            <a:chOff x="703" y="1457"/>
            <a:chExt cx="1920" cy="331"/>
          </a:xfrm>
        </p:grpSpPr>
        <p:grpSp>
          <p:nvGrpSpPr>
            <p:cNvPr id="108562" name="Group 19"/>
            <p:cNvGrpSpPr>
              <a:grpSpLocks/>
            </p:cNvGrpSpPr>
            <p:nvPr/>
          </p:nvGrpSpPr>
          <p:grpSpPr bwMode="auto">
            <a:xfrm>
              <a:off x="712" y="1473"/>
              <a:ext cx="1813" cy="301"/>
              <a:chOff x="712" y="1473"/>
              <a:chExt cx="1813" cy="301"/>
            </a:xfrm>
          </p:grpSpPr>
          <p:sp>
            <p:nvSpPr>
              <p:cNvPr id="108564" name="Line 14"/>
              <p:cNvSpPr>
                <a:spLocks noChangeShapeType="1"/>
              </p:cNvSpPr>
              <p:nvPr/>
            </p:nvSpPr>
            <p:spPr bwMode="auto">
              <a:xfrm>
                <a:off x="1361" y="1473"/>
                <a:ext cx="0" cy="293"/>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8565" name="Rectangle 15"/>
              <p:cNvSpPr>
                <a:spLocks noChangeArrowheads="1"/>
              </p:cNvSpPr>
              <p:nvPr/>
            </p:nvSpPr>
            <p:spPr bwMode="auto">
              <a:xfrm>
                <a:off x="712" y="1473"/>
                <a:ext cx="1813" cy="301"/>
              </a:xfrm>
              <a:prstGeom prst="rect">
                <a:avLst/>
              </a:prstGeom>
              <a:noFill/>
              <a:ln w="28575" algn="ctr">
                <a:solidFill>
                  <a:schemeClr val="tx1"/>
                </a:solidFill>
                <a:miter lim="800000"/>
                <a:headEnd/>
                <a:tailEnd type="none" w="sm"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8566" name="Line 16"/>
              <p:cNvSpPr>
                <a:spLocks noChangeShapeType="1"/>
              </p:cNvSpPr>
              <p:nvPr/>
            </p:nvSpPr>
            <p:spPr bwMode="auto">
              <a:xfrm>
                <a:off x="1965" y="1473"/>
                <a:ext cx="0" cy="293"/>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08563" name="Text Box 13"/>
            <p:cNvSpPr txBox="1">
              <a:spLocks noChangeArrowheads="1"/>
            </p:cNvSpPr>
            <p:nvPr/>
          </p:nvSpPr>
          <p:spPr bwMode="auto">
            <a:xfrm>
              <a:off x="703" y="1457"/>
              <a:ext cx="1920"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tag=0   </a:t>
              </a:r>
              <a:r>
                <a:rPr kumimoji="1" lang="en-US" altLang="zh-CN" sz="28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data</a:t>
              </a: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tp</a:t>
              </a:r>
              <a:endParaRPr kumimoji="1" lang="en-US" altLang="zh-CN" sz="28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grpSp>
        <p:nvGrpSpPr>
          <p:cNvPr id="108554" name="Group 22"/>
          <p:cNvGrpSpPr>
            <a:grpSpLocks/>
          </p:cNvGrpSpPr>
          <p:nvPr/>
        </p:nvGrpSpPr>
        <p:grpSpPr bwMode="auto">
          <a:xfrm>
            <a:off x="4841875" y="2717800"/>
            <a:ext cx="3048000" cy="525463"/>
            <a:chOff x="3050" y="1457"/>
            <a:chExt cx="1920" cy="331"/>
          </a:xfrm>
        </p:grpSpPr>
        <p:sp>
          <p:nvSpPr>
            <p:cNvPr id="108558" name="Text Box 6"/>
            <p:cNvSpPr txBox="1">
              <a:spLocks noChangeArrowheads="1"/>
            </p:cNvSpPr>
            <p:nvPr/>
          </p:nvSpPr>
          <p:spPr bwMode="auto">
            <a:xfrm>
              <a:off x="3050" y="1457"/>
              <a:ext cx="1920"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tag=1    </a:t>
              </a:r>
              <a:r>
                <a:rPr kumimoji="1" lang="en-US" altLang="zh-CN" sz="28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 hp </a:t>
              </a:r>
              <a:r>
                <a:rPr kumimoji="1" lang="en-US" altLang="zh-CN"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    tp</a:t>
              </a:r>
              <a:endParaRPr kumimoji="1" lang="en-US" altLang="zh-CN" sz="28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8559" name="Line 7"/>
            <p:cNvSpPr>
              <a:spLocks noChangeShapeType="1"/>
            </p:cNvSpPr>
            <p:nvPr/>
          </p:nvSpPr>
          <p:spPr bwMode="auto">
            <a:xfrm>
              <a:off x="3708" y="1465"/>
              <a:ext cx="0" cy="293"/>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8560" name="Rectangle 8"/>
            <p:cNvSpPr>
              <a:spLocks noChangeArrowheads="1"/>
            </p:cNvSpPr>
            <p:nvPr/>
          </p:nvSpPr>
          <p:spPr bwMode="auto">
            <a:xfrm>
              <a:off x="3059" y="1465"/>
              <a:ext cx="1813" cy="301"/>
            </a:xfrm>
            <a:prstGeom prst="rect">
              <a:avLst/>
            </a:prstGeom>
            <a:noFill/>
            <a:ln w="28575" algn="ctr">
              <a:solidFill>
                <a:schemeClr val="tx1"/>
              </a:solidFill>
              <a:miter lim="800000"/>
              <a:headEnd/>
              <a:tailEnd type="none" w="sm" len="lg"/>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8561" name="Line 9"/>
            <p:cNvSpPr>
              <a:spLocks noChangeShapeType="1"/>
            </p:cNvSpPr>
            <p:nvPr/>
          </p:nvSpPr>
          <p:spPr bwMode="auto">
            <a:xfrm>
              <a:off x="4312" y="1465"/>
              <a:ext cx="0" cy="293"/>
            </a:xfrm>
            <a:prstGeom prst="line">
              <a:avLst/>
            </a:prstGeom>
            <a:noFill/>
            <a:ln w="2857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08555" name="Line 23"/>
          <p:cNvSpPr>
            <a:spLocks noChangeShapeType="1"/>
          </p:cNvSpPr>
          <p:nvPr/>
        </p:nvSpPr>
        <p:spPr bwMode="auto">
          <a:xfrm flipV="1">
            <a:off x="3833813" y="2970213"/>
            <a:ext cx="468312" cy="0"/>
          </a:xfrm>
          <a:prstGeom prst="line">
            <a:avLst/>
          </a:prstGeom>
          <a:noFill/>
          <a:ln w="285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8556" name="Text Box 24"/>
          <p:cNvSpPr txBox="1">
            <a:spLocks noChangeArrowheads="1"/>
          </p:cNvSpPr>
          <p:nvPr/>
        </p:nvSpPr>
        <p:spPr bwMode="auto">
          <a:xfrm>
            <a:off x="1700213" y="3384550"/>
            <a:ext cx="198755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FFFFFF"/>
                </a:solidFill>
                <a:effectLst/>
                <a:uLnTx/>
                <a:uFillTx/>
                <a:latin typeface="Arial" panose="020B0604020202020204" pitchFamily="34" charset="0"/>
                <a:ea typeface="仿宋_GB2312" pitchFamily="49" charset="-122"/>
                <a:cs typeface="+mn-cs"/>
              </a:rPr>
              <a:t>单元素结点</a:t>
            </a:r>
          </a:p>
        </p:txBody>
      </p:sp>
      <p:sp>
        <p:nvSpPr>
          <p:cNvPr id="108557" name="Text Box 25"/>
          <p:cNvSpPr txBox="1">
            <a:spLocks noChangeArrowheads="1"/>
          </p:cNvSpPr>
          <p:nvPr/>
        </p:nvSpPr>
        <p:spPr bwMode="auto">
          <a:xfrm>
            <a:off x="5803900" y="3460750"/>
            <a:ext cx="12668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表结点</a:t>
            </a:r>
          </a:p>
        </p:txBody>
      </p:sp>
    </p:spTree>
    <p:extLst>
      <p:ext uri="{BB962C8B-B14F-4D97-AF65-F5344CB8AC3E}">
        <p14:creationId xmlns:p14="http://schemas.microsoft.com/office/powerpoint/2010/main" val="378929326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A57EC14B-9F72-45EE-9F06-8721937F5E8C}"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9</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28675" name="Rectangle 2"/>
          <p:cNvSpPr>
            <a:spLocks noGrp="1" noChangeArrowheads="1"/>
          </p:cNvSpPr>
          <p:nvPr>
            <p:ph type="title"/>
          </p:nvPr>
        </p:nvSpPr>
        <p:spPr/>
        <p:txBody>
          <a:bodyPr/>
          <a:lstStyle/>
          <a:p>
            <a:pPr eaLnBrk="1" hangingPunct="1"/>
            <a:r>
              <a:rPr lang="en-US" altLang="zh-CN" i="0" smtClean="0">
                <a:solidFill>
                  <a:srgbClr val="FFFF66"/>
                </a:solidFill>
              </a:rPr>
              <a:t>5.1 </a:t>
            </a:r>
            <a:r>
              <a:rPr lang="zh-CN" altLang="en-US" i="0" smtClean="0">
                <a:solidFill>
                  <a:srgbClr val="FFFF66"/>
                </a:solidFill>
              </a:rPr>
              <a:t>数组的概念</a:t>
            </a:r>
            <a:endParaRPr lang="en-US" altLang="zh-CN" i="0" smtClean="0">
              <a:solidFill>
                <a:srgbClr val="FFFF66"/>
              </a:solidFill>
            </a:endParaRPr>
          </a:p>
        </p:txBody>
      </p:sp>
      <p:sp>
        <p:nvSpPr>
          <p:cNvPr id="28676" name="Rectangle 3"/>
          <p:cNvSpPr>
            <a:spLocks noGrp="1" noChangeArrowheads="1"/>
          </p:cNvSpPr>
          <p:nvPr>
            <p:ph type="body" idx="1"/>
          </p:nvPr>
        </p:nvSpPr>
        <p:spPr>
          <a:xfrm>
            <a:off x="177800" y="712788"/>
            <a:ext cx="8820150" cy="533400"/>
          </a:xfrm>
        </p:spPr>
        <p:txBody>
          <a:bodyPr/>
          <a:lstStyle/>
          <a:p>
            <a:pPr eaLnBrk="1" hangingPunct="1">
              <a:lnSpc>
                <a:spcPct val="110000"/>
              </a:lnSpc>
              <a:spcBef>
                <a:spcPct val="0"/>
              </a:spcBef>
            </a:pPr>
            <a:r>
              <a:rPr lang="zh-CN" altLang="en-US" sz="3200" smtClean="0"/>
              <a:t>数组的</a:t>
            </a:r>
            <a:r>
              <a:rPr lang="en-US" altLang="zh-CN" sz="3200" smtClean="0"/>
              <a:t>ADT</a:t>
            </a:r>
            <a:endParaRPr lang="zh-CN" altLang="en-US" sz="3200" smtClean="0"/>
          </a:p>
        </p:txBody>
      </p:sp>
      <p:sp>
        <p:nvSpPr>
          <p:cNvPr id="12" name="Text Box 14"/>
          <p:cNvSpPr txBox="1">
            <a:spLocks noChangeArrowheads="1"/>
          </p:cNvSpPr>
          <p:nvPr/>
        </p:nvSpPr>
        <p:spPr bwMode="auto">
          <a:xfrm>
            <a:off x="304800" y="1255713"/>
            <a:ext cx="8640763" cy="5478462"/>
          </a:xfrm>
          <a:prstGeom prst="rect">
            <a:avLst/>
          </a:prstGeom>
          <a:noFill/>
          <a:ln w="19050">
            <a:solidFill>
              <a:schemeClr val="tx1"/>
            </a:solidFill>
            <a:miter lim="800000"/>
            <a:headEnd/>
            <a:tailEnd/>
          </a:ln>
        </p:spPr>
        <p:txBody>
          <a:bodyPr>
            <a:spAutoFit/>
          </a:bodyPr>
          <a:lstStyle/>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r>
              <a:rPr kumimoji="1" lang="zh-CN" altLang="zh-CN" sz="3200" b="1" i="0" u="none" strike="noStrike" kern="1200" cap="none" spc="0" normalizeH="0" baseline="0" noProof="0">
                <a:ln>
                  <a:noFill/>
                </a:ln>
                <a:solidFill>
                  <a:srgbClr val="FFFFFF"/>
                </a:solidFill>
                <a:effectLst/>
                <a:uLnTx/>
                <a:uFillTx/>
                <a:latin typeface="宋体"/>
                <a:ea typeface="宋体"/>
                <a:cs typeface="+mn-cs"/>
              </a:rPr>
              <a:t>ADT Array {</a:t>
            </a:r>
            <a:r>
              <a:rPr kumimoji="1" lang="en-US" altLang="zh-CN" sz="3200" b="1" i="0" u="none" strike="noStrike" kern="1200" cap="none" spc="0" normalizeH="0" baseline="0" noProof="0">
                <a:ln>
                  <a:noFill/>
                </a:ln>
                <a:solidFill>
                  <a:srgbClr val="FFFFFF"/>
                </a:solidFill>
                <a:effectLst/>
                <a:uLnTx/>
                <a:uFillTx/>
                <a:latin typeface="宋体"/>
                <a:ea typeface="宋体"/>
                <a:cs typeface="+mn-cs"/>
              </a:rPr>
              <a:t> </a:t>
            </a:r>
            <a:r>
              <a:rPr kumimoji="1" lang="en-US" altLang="zh-CN" sz="3200" b="1" i="0" u="none" strike="noStrike" kern="1200" cap="none" spc="0" normalizeH="0" baseline="0" noProof="0">
                <a:ln>
                  <a:noFill/>
                </a:ln>
                <a:solidFill>
                  <a:srgbClr val="00FFFF"/>
                </a:solidFill>
                <a:effectLst/>
                <a:uLnTx/>
                <a:uFillTx/>
                <a:latin typeface="宋体"/>
                <a:ea typeface="宋体"/>
                <a:cs typeface="+mn-cs"/>
              </a:rPr>
              <a:t>//</a:t>
            </a:r>
            <a:r>
              <a:rPr kumimoji="1" lang="zh-CN" altLang="en-US" sz="3200" b="1" i="0" u="none" strike="noStrike" kern="1200" cap="none" spc="0" normalizeH="0" baseline="0" noProof="0">
                <a:ln>
                  <a:noFill/>
                </a:ln>
                <a:solidFill>
                  <a:srgbClr val="00FFFF"/>
                </a:solidFill>
                <a:effectLst/>
                <a:uLnTx/>
                <a:uFillTx/>
                <a:latin typeface="宋体"/>
                <a:ea typeface="宋体"/>
                <a:cs typeface="+mn-cs"/>
              </a:rPr>
              <a:t>多维数组的定义</a:t>
            </a:r>
            <a:endParaRPr kumimoji="1" lang="zh-CN" altLang="zh-CN" sz="3200" b="1" i="0" u="none" strike="noStrike" kern="1200" cap="none" spc="0" normalizeH="0" baseline="0" noProof="0">
              <a:ln>
                <a:noFill/>
              </a:ln>
              <a:solidFill>
                <a:srgbClr val="00FFFF"/>
              </a:solidFill>
              <a:effectLst/>
              <a:uLnTx/>
              <a:uFillTx/>
              <a:latin typeface="宋体"/>
              <a:ea typeface="宋体"/>
              <a:cs typeface="+mn-cs"/>
            </a:endParaRPr>
          </a:p>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r>
              <a:rPr kumimoji="1" lang="zh-CN" altLang="en-US" sz="3200" b="1" i="0" u="none" strike="noStrike" kern="1200" cap="none" spc="0" normalizeH="0" baseline="0" noProof="0">
                <a:ln>
                  <a:noFill/>
                </a:ln>
                <a:solidFill>
                  <a:srgbClr val="FFFF00"/>
                </a:solidFill>
                <a:effectLst/>
                <a:uLnTx/>
                <a:uFillTx/>
                <a:latin typeface="宋体"/>
                <a:ea typeface="宋体"/>
                <a:cs typeface="+mn-cs"/>
              </a:rPr>
              <a:t>  数据对象</a:t>
            </a:r>
            <a:r>
              <a:rPr kumimoji="1" lang="en-US" altLang="zh-CN" sz="3200" b="1" i="0" u="none" strike="noStrike" kern="1200" cap="none" spc="0" normalizeH="0" baseline="0" noProof="0">
                <a:ln>
                  <a:noFill/>
                </a:ln>
                <a:solidFill>
                  <a:srgbClr val="FFFF00"/>
                </a:solidFill>
                <a:effectLst/>
                <a:uLnTx/>
                <a:uFillTx/>
                <a:latin typeface="宋体"/>
                <a:ea typeface="宋体"/>
                <a:cs typeface="+mn-cs"/>
              </a:rPr>
              <a:t>:</a:t>
            </a:r>
          </a:p>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endParaRPr kumimoji="1" lang="en-US" altLang="zh-CN" sz="3200" b="1" i="0" u="none" strike="noStrike" kern="1200" cap="none" spc="0" normalizeH="0" baseline="0" noProof="0">
              <a:ln>
                <a:noFill/>
              </a:ln>
              <a:solidFill>
                <a:srgbClr val="FFFFFF"/>
              </a:solidFill>
              <a:effectLst/>
              <a:uLnTx/>
              <a:uFillTx/>
              <a:latin typeface="宋体"/>
              <a:ea typeface="宋体"/>
              <a:cs typeface="+mn-cs"/>
            </a:endParaRPr>
          </a:p>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FF"/>
                </a:solidFill>
                <a:effectLst/>
                <a:uLnTx/>
                <a:uFillTx/>
                <a:latin typeface="宋体"/>
                <a:ea typeface="宋体"/>
                <a:cs typeface="+mn-cs"/>
              </a:rPr>
              <a:t>     </a:t>
            </a:r>
          </a:p>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00"/>
                </a:solidFill>
                <a:effectLst/>
                <a:uLnTx/>
                <a:uFillTx/>
                <a:latin typeface="宋体"/>
                <a:ea typeface="宋体"/>
                <a:cs typeface="+mn-cs"/>
              </a:rPr>
              <a:t>  </a:t>
            </a:r>
            <a:r>
              <a:rPr kumimoji="1" lang="zh-CN" altLang="en-US" sz="3200" b="1" i="0" u="none" strike="noStrike" kern="1200" cap="none" spc="0" normalizeH="0" baseline="0" noProof="0">
                <a:ln>
                  <a:noFill/>
                </a:ln>
                <a:solidFill>
                  <a:srgbClr val="FFFF00"/>
                </a:solidFill>
                <a:effectLst/>
                <a:uLnTx/>
                <a:uFillTx/>
                <a:latin typeface="宋体"/>
                <a:ea typeface="宋体"/>
                <a:cs typeface="+mn-cs"/>
              </a:rPr>
              <a:t>数据关系</a:t>
            </a:r>
            <a:r>
              <a:rPr kumimoji="1" lang="en-US" altLang="zh-CN" sz="3200" b="1" i="0" u="none" strike="noStrike" kern="1200" cap="none" spc="0" normalizeH="0" baseline="0" noProof="0">
                <a:ln>
                  <a:noFill/>
                </a:ln>
                <a:solidFill>
                  <a:srgbClr val="FFFF00"/>
                </a:solidFill>
                <a:effectLst/>
                <a:uLnTx/>
                <a:uFillTx/>
                <a:latin typeface="宋体"/>
                <a:ea typeface="宋体"/>
                <a:cs typeface="+mn-cs"/>
              </a:rPr>
              <a:t>:</a:t>
            </a:r>
          </a:p>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FF"/>
                </a:solidFill>
                <a:effectLst/>
                <a:uLnTx/>
                <a:uFillTx/>
                <a:latin typeface="宋体"/>
                <a:ea typeface="宋体"/>
                <a:cs typeface="+mn-cs"/>
              </a:rPr>
              <a:t>    </a:t>
            </a:r>
          </a:p>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endParaRPr kumimoji="1" lang="en-US" altLang="zh-CN" sz="3200" b="1" i="0" u="none" strike="noStrike" kern="1200" cap="none" spc="0" normalizeH="0" baseline="0" noProof="0">
              <a:ln>
                <a:noFill/>
              </a:ln>
              <a:solidFill>
                <a:srgbClr val="FFFFFF"/>
              </a:solidFill>
              <a:effectLst/>
              <a:uLnTx/>
              <a:uFillTx/>
              <a:latin typeface="宋体"/>
              <a:ea typeface="宋体"/>
              <a:cs typeface="+mn-cs"/>
            </a:endParaRPr>
          </a:p>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endParaRPr kumimoji="1" lang="en-US" altLang="zh-CN" sz="3200" b="1" i="0" u="none" strike="noStrike" kern="1200" cap="none" spc="0" normalizeH="0" baseline="0" noProof="0">
              <a:ln>
                <a:noFill/>
              </a:ln>
              <a:solidFill>
                <a:srgbClr val="FFFFFF"/>
              </a:solidFill>
              <a:effectLst/>
              <a:uLnTx/>
              <a:uFillTx/>
              <a:latin typeface="宋体"/>
              <a:ea typeface="宋体"/>
              <a:cs typeface="+mn-cs"/>
            </a:endParaRPr>
          </a:p>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endParaRPr kumimoji="1" lang="en-US" altLang="zh-CN" sz="3200" b="1" i="0" u="none" strike="noStrike" kern="1200" cap="none" spc="0" normalizeH="0" baseline="0" noProof="0">
              <a:ln>
                <a:noFill/>
              </a:ln>
              <a:solidFill>
                <a:srgbClr val="FFFF00"/>
              </a:solidFill>
              <a:effectLst/>
              <a:uLnTx/>
              <a:uFillTx/>
              <a:latin typeface="宋体"/>
              <a:ea typeface="宋体"/>
              <a:cs typeface="+mn-cs"/>
            </a:endParaRPr>
          </a:p>
          <a:p>
            <a:pPr marL="0" marR="0" lvl="0" indent="0" algn="l" defTabSz="914400" rtl="0" eaLnBrk="0" fontAlgn="base" latinLnBrk="0" hangingPunct="0">
              <a:lnSpc>
                <a:spcPts val="4200"/>
              </a:lnSpc>
              <a:spcBef>
                <a:spcPct val="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FF"/>
                </a:solidFill>
                <a:effectLst/>
                <a:uLnTx/>
                <a:uFillTx/>
                <a:latin typeface="宋体"/>
                <a:ea typeface="宋体"/>
                <a:cs typeface="+mn-cs"/>
              </a:rPr>
              <a:t>} ADT Array </a:t>
            </a:r>
          </a:p>
        </p:txBody>
      </p:sp>
      <p:sp>
        <p:nvSpPr>
          <p:cNvPr id="8" name="Rectangle 5"/>
          <p:cNvSpPr>
            <a:spLocks noChangeArrowheads="1"/>
          </p:cNvSpPr>
          <p:nvPr/>
        </p:nvSpPr>
        <p:spPr bwMode="auto">
          <a:xfrm>
            <a:off x="1116013" y="2360613"/>
            <a:ext cx="7366000" cy="1096962"/>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j</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i</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=0,...,b</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i</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-1,  i=1,2,..,n</a:t>
            </a:r>
          </a:p>
          <a:p>
            <a:pPr marL="0" marR="0" lvl="0" indent="0" algn="l" defTabSz="914400" rtl="0" eaLnBrk="0" fontAlgn="base" latinLnBrk="0" hangingPunct="0">
              <a:lnSpc>
                <a:spcPct val="90000"/>
              </a:lnSpc>
              <a:spcBef>
                <a:spcPct val="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D</a:t>
            </a: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j1,j2, ...,,ji,jn</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a:t>
            </a:r>
            <a:r>
              <a:rPr kumimoji="1" lang="en-US" altLang="zh-CN" sz="32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j1,j2, ...,,ji,jn</a:t>
            </a:r>
            <a:r>
              <a:rPr kumimoji="1" lang="en-US" altLang="zh-CN"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∈ElemSet }</a:t>
            </a:r>
          </a:p>
        </p:txBody>
      </p:sp>
      <p:sp>
        <p:nvSpPr>
          <p:cNvPr id="9" name="Rectangle 6"/>
          <p:cNvSpPr>
            <a:spLocks noChangeArrowheads="1"/>
          </p:cNvSpPr>
          <p:nvPr/>
        </p:nvSpPr>
        <p:spPr bwMode="auto">
          <a:xfrm>
            <a:off x="1068388" y="3984625"/>
            <a:ext cx="7477125" cy="2249488"/>
          </a:xfrm>
          <a:prstGeom prst="rect">
            <a:avLst/>
          </a:prstGeom>
          <a:noFill/>
          <a:ln w="28575">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80000"/>
              </a:lnSpc>
              <a:spcBef>
                <a:spcPct val="2000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R</a:t>
            </a:r>
            <a:r>
              <a:rPr kumimoji="1" lang="zh-CN" altLang="en-US"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{R1, R2, ..., Rn}</a:t>
            </a:r>
          </a:p>
          <a:p>
            <a:pPr marL="0" marR="0" lvl="0" indent="0" algn="l" defTabSz="914400" rtl="0" eaLnBrk="0" fontAlgn="base" latinLnBrk="0" hangingPunct="0">
              <a:lnSpc>
                <a:spcPct val="80000"/>
              </a:lnSpc>
              <a:spcBef>
                <a:spcPct val="2000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Ri</a:t>
            </a:r>
            <a:r>
              <a:rPr kumimoji="1" lang="zh-CN" altLang="en-US"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{&lt;a</a:t>
            </a:r>
            <a:r>
              <a:rPr kumimoji="1" lang="en-US" altLang="zh-CN" sz="28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j1,... ji,... jn</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 a</a:t>
            </a:r>
            <a:r>
              <a:rPr kumimoji="1" lang="en-US" altLang="zh-CN" sz="28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j1, ...ji +1, ...jn</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&gt; |  </a:t>
            </a:r>
          </a:p>
          <a:p>
            <a:pPr marL="0" marR="0" lvl="0" indent="0" algn="l" defTabSz="914400" rtl="0" eaLnBrk="0" fontAlgn="base" latinLnBrk="0" hangingPunct="0">
              <a:lnSpc>
                <a:spcPct val="80000"/>
              </a:lnSpc>
              <a:spcBef>
                <a:spcPct val="2000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0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j</a:t>
            </a:r>
            <a:r>
              <a:rPr kumimoji="1" lang="en-US" altLang="zh-CN" sz="28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i</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b</a:t>
            </a:r>
            <a:r>
              <a:rPr kumimoji="1" lang="en-US" altLang="zh-CN" sz="28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i</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-2, i=2,...,n,  </a:t>
            </a:r>
          </a:p>
          <a:p>
            <a:pPr marL="0" marR="0" lvl="0" indent="0" algn="l" defTabSz="914400" rtl="0" eaLnBrk="0" fontAlgn="base" latinLnBrk="0" hangingPunct="0">
              <a:lnSpc>
                <a:spcPct val="80000"/>
              </a:lnSpc>
              <a:spcBef>
                <a:spcPct val="2000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0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j</a:t>
            </a:r>
            <a:r>
              <a:rPr kumimoji="1" lang="en-US" altLang="zh-CN" sz="28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k</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b</a:t>
            </a:r>
            <a:r>
              <a:rPr kumimoji="1" lang="en-US" altLang="zh-CN" sz="28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k</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-1, 1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k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n  </a:t>
            </a:r>
            <a:r>
              <a:rPr kumimoji="1" lang="zh-CN" altLang="en-US"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且</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k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sym typeface="Symbol" panose="05050102010706020507" pitchFamily="18" charset="2"/>
              </a:rPr>
              <a:t></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i</a:t>
            </a:r>
          </a:p>
          <a:p>
            <a:pPr marL="0" marR="0" lvl="0" indent="0" algn="l" defTabSz="914400" rtl="0" eaLnBrk="0" fontAlgn="base" latinLnBrk="0" hangingPunct="0">
              <a:lnSpc>
                <a:spcPct val="80000"/>
              </a:lnSpc>
              <a:spcBef>
                <a:spcPct val="2000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a:t>
            </a:r>
            <a:r>
              <a:rPr kumimoji="1" lang="en-US" altLang="zh-CN" sz="28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j1,... ji,... jn</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 a</a:t>
            </a:r>
            <a:r>
              <a:rPr kumimoji="1" lang="en-US" altLang="zh-CN" sz="28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j1, ...ji +1, ...jn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∈ElemSet }</a:t>
            </a:r>
          </a:p>
        </p:txBody>
      </p:sp>
      <p:sp>
        <p:nvSpPr>
          <p:cNvPr id="10" name="AutoShape 7"/>
          <p:cNvSpPr>
            <a:spLocks noChangeArrowheads="1"/>
          </p:cNvSpPr>
          <p:nvPr/>
        </p:nvSpPr>
        <p:spPr bwMode="auto">
          <a:xfrm>
            <a:off x="6672263" y="863600"/>
            <a:ext cx="1943100" cy="1081088"/>
          </a:xfrm>
          <a:prstGeom prst="wedgeEllipseCallout">
            <a:avLst>
              <a:gd name="adj1" fmla="val -117509"/>
              <a:gd name="adj2" fmla="val 104287"/>
            </a:avLst>
          </a:prstGeom>
          <a:solidFill>
            <a:srgbClr val="002060"/>
          </a:solidFill>
          <a:ln w="28575" cap="sq">
            <a:solidFill>
              <a:srgbClr val="FFFF00"/>
            </a:solidFill>
            <a:miter lim="800000"/>
            <a:headEnd/>
            <a:tailEnd/>
          </a:ln>
        </p:spPr>
        <p:txBody>
          <a:bodyPr lIns="0" tIns="0" rIns="0" bIns="0" anchor="ctr"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n</a:t>
            </a:r>
            <a:r>
              <a:rPr kumimoji="1" lang="zh-CN" altLang="en-US"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：数组的维数</a:t>
            </a:r>
          </a:p>
        </p:txBody>
      </p:sp>
      <p:sp>
        <p:nvSpPr>
          <p:cNvPr id="15" name="AutoShape 9"/>
          <p:cNvSpPr>
            <a:spLocks noChangeArrowheads="1"/>
          </p:cNvSpPr>
          <p:nvPr/>
        </p:nvSpPr>
        <p:spPr bwMode="auto">
          <a:xfrm>
            <a:off x="4240213" y="711200"/>
            <a:ext cx="2327275" cy="1081088"/>
          </a:xfrm>
          <a:prstGeom prst="wedgeEllipseCallout">
            <a:avLst>
              <a:gd name="adj1" fmla="val -107579"/>
              <a:gd name="adj2" fmla="val 118676"/>
            </a:avLst>
          </a:prstGeom>
          <a:solidFill>
            <a:srgbClr val="002060"/>
          </a:solidFill>
          <a:ln w="28575" cap="sq">
            <a:solidFill>
              <a:schemeClr val="tx1"/>
            </a:solidFill>
            <a:miter lim="800000"/>
            <a:headEnd/>
            <a:tailEnd/>
          </a:ln>
        </p:spPr>
        <p:txBody>
          <a:bodyPr lIns="0" tIns="0" rIns="0" bIns="0" anchor="ctr" anchorCtr="1"/>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b</a:t>
            </a:r>
            <a:r>
              <a:rPr kumimoji="1" lang="en-US" altLang="zh-CN" sz="2800" b="1" i="0" u="none" strike="noStrike" kern="1200" cap="none" spc="0" normalizeH="0" baseline="-25000" noProof="0">
                <a:ln>
                  <a:noFill/>
                </a:ln>
                <a:solidFill>
                  <a:srgbClr val="FFFFFF"/>
                </a:solidFill>
                <a:effectLst/>
                <a:uLnTx/>
                <a:uFillTx/>
                <a:latin typeface="Arial" panose="020B0604020202020204" pitchFamily="34" charset="0"/>
                <a:ea typeface="宋体" panose="02010600030101010101" pitchFamily="2" charset="-122"/>
                <a:cs typeface="+mn-cs"/>
              </a:rPr>
              <a:t>i</a:t>
            </a:r>
            <a:r>
              <a:rPr kumimoji="1" lang="zh-CN" altLang="en-US"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：第</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i</a:t>
            </a:r>
            <a:r>
              <a:rPr kumimoji="1" lang="zh-CN" altLang="en-US"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维的长度</a:t>
            </a:r>
          </a:p>
        </p:txBody>
      </p:sp>
    </p:spTree>
    <p:extLst>
      <p:ext uri="{BB962C8B-B14F-4D97-AF65-F5344CB8AC3E}">
        <p14:creationId xmlns:p14="http://schemas.microsoft.com/office/powerpoint/2010/main" val="18855641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down)">
                                      <p:cBhvr>
                                        <p:cTn id="18" dur="500"/>
                                        <p:tgtEl>
                                          <p:spTgt spid="1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0-#ppt_w/2"/>
                                          </p:val>
                                        </p:tav>
                                        <p:tav tm="100000">
                                          <p:val>
                                            <p:strVal val="#ppt_x"/>
                                          </p:val>
                                        </p:tav>
                                      </p:tavLst>
                                    </p:anim>
                                    <p:anim calcmode="lin" valueType="num">
                                      <p:cBhvr additive="base">
                                        <p:cTn id="2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4C03DCA8-B44D-435D-AFF9-BA74EB9FD218}"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90</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68611" name="Text Box 2"/>
          <p:cNvSpPr txBox="1">
            <a:spLocks noChangeArrowheads="1"/>
          </p:cNvSpPr>
          <p:nvPr/>
        </p:nvSpPr>
        <p:spPr bwMode="auto">
          <a:xfrm>
            <a:off x="225425" y="746125"/>
            <a:ext cx="8712200" cy="4748213"/>
          </a:xfrm>
          <a:prstGeom prst="rect">
            <a:avLst/>
          </a:prstGeom>
          <a:noFill/>
          <a:ln w="12700" cap="rnd">
            <a:noFill/>
            <a:miter lim="800000"/>
            <a:headEnd/>
            <a:tailEnd/>
          </a:ln>
        </p:spPr>
        <p:txBody>
          <a:bodyPr>
            <a:spAutoFit/>
          </a:bodyPr>
          <a:lstStyle/>
          <a:p>
            <a:pPr marL="360000" marR="0" lvl="0" indent="-360000" algn="l" defTabSz="914400" rtl="0" eaLnBrk="0" fontAlgn="base" latinLnBrk="0" hangingPunct="0">
              <a:lnSpc>
                <a:spcPts val="3200"/>
              </a:lnSpc>
              <a:spcBef>
                <a:spcPct val="0"/>
              </a:spcBef>
              <a:spcAft>
                <a:spcPct val="0"/>
              </a:spcAft>
              <a:buClr>
                <a:srgbClr val="FFFF00"/>
              </a:buClr>
              <a:buSzPct val="75000"/>
              <a:buFont typeface="Wingdings" panose="05000000000000000000" pitchFamily="2" charset="2"/>
              <a:buChar char="l"/>
              <a:tabLst/>
              <a:defRPr/>
            </a:pPr>
            <a:r>
              <a:rPr kumimoji="1" lang="zh-CN" altLang="en-US" sz="32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结点的类型定义</a:t>
            </a:r>
            <a:endParaRPr kumimoji="1" lang="zh-CN" altLang="en-US"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endParaRP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Typedef</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enum</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 ATOM, LIST }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ElemTag</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a:t>
            </a:r>
            <a:r>
              <a:rPr kumimoji="1" lang="en-US" altLang="zh-CN"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rPr>
              <a:t> </a:t>
            </a: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 ATOM=0: </a:t>
            </a:r>
            <a:r>
              <a:rPr kumimoji="1" lang="zh-CN" altLang="en-US"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原子，</a:t>
            </a:r>
            <a:r>
              <a:rPr kumimoji="1" lang="en-US" altLang="zh-CN"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LIST=1: </a:t>
            </a:r>
            <a:r>
              <a:rPr kumimoji="1" lang="zh-CN" altLang="en-US"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子表</a:t>
            </a: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Typedef</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struct</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GLNode</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    </a:t>
            </a: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ElemTag</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tag;</a:t>
            </a:r>
            <a:r>
              <a:rPr kumimoji="1" lang="en-US" altLang="zh-CN"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公共部分：标志域</a:t>
            </a:r>
            <a:endParaRPr kumimoji="1" lang="en-US" altLang="zh-CN"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endParaRP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FFFFFF"/>
                </a:solidFill>
                <a:effectLst/>
                <a:uLnTx/>
                <a:uFillTx/>
                <a:latin typeface="Arial" charset="0"/>
                <a:ea typeface="宋体" panose="02010600030101010101" pitchFamily="2" charset="-122"/>
                <a:cs typeface="+mn-cs"/>
              </a:rPr>
              <a:t>union {</a:t>
            </a: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AtomType</a:t>
            </a:r>
            <a:r>
              <a:rPr kumimoji="1" lang="en-US" altLang="zh-CN"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FFFFFF"/>
                </a:solidFill>
                <a:effectLst/>
                <a:uLnTx/>
                <a:uFillTx/>
                <a:latin typeface="Arial" charset="0"/>
                <a:ea typeface="宋体" panose="02010600030101010101" pitchFamily="2" charset="-122"/>
                <a:cs typeface="+mn-cs"/>
              </a:rPr>
              <a:t>atom</a:t>
            </a:r>
            <a:r>
              <a:rPr kumimoji="1" lang="en-US" altLang="zh-CN"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原子结点的值域</a:t>
            </a:r>
            <a:endParaRPr kumimoji="1" lang="en-US" altLang="zh-CN"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endParaRP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struct</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GLNode</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FFFF00"/>
                </a:solidFill>
                <a:effectLst/>
                <a:uLnTx/>
                <a:uFillTx/>
                <a:latin typeface="宋体"/>
                <a:ea typeface="宋体"/>
                <a:cs typeface="+mn-cs"/>
              </a:rPr>
              <a:t>* </a:t>
            </a:r>
            <a:r>
              <a:rPr kumimoji="1" lang="en-US" altLang="zh-CN" sz="2800" b="1" i="0" u="none" strike="noStrike" kern="1200" cap="none" spc="0" normalizeH="0" baseline="0" noProof="0" dirty="0" err="1">
                <a:ln>
                  <a:noFill/>
                </a:ln>
                <a:solidFill>
                  <a:srgbClr val="FFFFFF"/>
                </a:solidFill>
                <a:effectLst/>
                <a:uLnTx/>
                <a:uFillTx/>
                <a:latin typeface="Arial" charset="0"/>
                <a:ea typeface="宋体" panose="02010600030101010101" pitchFamily="2" charset="-122"/>
                <a:cs typeface="+mn-cs"/>
              </a:rPr>
              <a:t>hp</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a:t>
            </a:r>
            <a:r>
              <a:rPr kumimoji="1" lang="en-US" altLang="zh-CN"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   // </a:t>
            </a:r>
            <a:r>
              <a:rPr kumimoji="1" lang="zh-CN" altLang="en-US"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表结点的表头指针</a:t>
            </a: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FFFFFF"/>
                </a:solidFill>
                <a:effectLst/>
                <a:uLnTx/>
                <a:uFillTx/>
                <a:latin typeface="Arial" charset="0"/>
                <a:ea typeface="宋体" panose="02010600030101010101" pitchFamily="2" charset="-122"/>
                <a:cs typeface="+mn-cs"/>
              </a:rPr>
              <a:t>}</a:t>
            </a:r>
            <a:r>
              <a:rPr kumimoji="1" lang="en-US" altLang="zh-CN"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rPr>
              <a:t>;</a:t>
            </a: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struct</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GLNode</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FFFF00"/>
                </a:solidFill>
                <a:effectLst/>
                <a:uLnTx/>
                <a:uFillTx/>
                <a:latin typeface="宋体"/>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tp</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 </a:t>
            </a:r>
            <a:r>
              <a:rPr kumimoji="1" lang="zh-CN" altLang="en-US" sz="2800" b="1" i="0" u="none" strike="noStrike" kern="1200" cap="none" spc="0" normalizeH="0" baseline="0" noProof="0" dirty="0">
                <a:ln>
                  <a:noFill/>
                </a:ln>
                <a:solidFill>
                  <a:srgbClr val="00FFFF"/>
                </a:solidFill>
                <a:effectLst/>
                <a:uLnTx/>
                <a:uFillTx/>
                <a:latin typeface="Arial" charset="0"/>
                <a:ea typeface="宋体" panose="02010600030101010101" pitchFamily="2" charset="-122"/>
                <a:cs typeface="+mn-cs"/>
              </a:rPr>
              <a:t>指向下一个元素结点</a:t>
            </a:r>
            <a:endParaRPr kumimoji="1" lang="en-US" altLang="zh-CN" sz="2800" b="1" i="0" u="none" strike="noStrike" kern="1200" cap="none" spc="0" normalizeH="0" baseline="0" noProof="0" dirty="0">
              <a:ln>
                <a:noFill/>
              </a:ln>
              <a:solidFill>
                <a:srgbClr val="FFFFA5"/>
              </a:solidFill>
              <a:effectLst/>
              <a:uLnTx/>
              <a:uFillTx/>
              <a:latin typeface="Arial" charset="0"/>
              <a:ea typeface="宋体" panose="02010600030101010101" pitchFamily="2" charset="-122"/>
              <a:cs typeface="+mn-cs"/>
            </a:endParaRPr>
          </a:p>
          <a:p>
            <a:pPr marL="360000" marR="0" lvl="0" indent="-360000" algn="l" defTabSz="914400" rtl="0" eaLnBrk="0" fontAlgn="base" latinLnBrk="0" hangingPunct="0">
              <a:lnSpc>
                <a:spcPts val="3200"/>
              </a:lnSpc>
              <a:spcBef>
                <a:spcPct val="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a:ln>
                  <a:noFill/>
                </a:ln>
                <a:solidFill>
                  <a:srgbClr val="FFFF00"/>
                </a:solidFill>
                <a:effectLst/>
                <a:uLnTx/>
                <a:uFillTx/>
                <a:latin typeface="宋体"/>
                <a:ea typeface="宋体"/>
                <a:cs typeface="+mn-cs"/>
              </a:rPr>
              <a:t>*</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 </a:t>
            </a:r>
            <a:r>
              <a:rPr kumimoji="1" lang="en-US" altLang="zh-CN" sz="2800" b="1" i="0" u="none" strike="noStrike" kern="1200" cap="none" spc="0" normalizeH="0" baseline="0" noProof="0" dirty="0" err="1">
                <a:ln>
                  <a:noFill/>
                </a:ln>
                <a:solidFill>
                  <a:srgbClr val="FFFF00"/>
                </a:solidFill>
                <a:effectLst/>
                <a:uLnTx/>
                <a:uFillTx/>
                <a:latin typeface="Arial" charset="0"/>
                <a:ea typeface="宋体" panose="02010600030101010101" pitchFamily="2" charset="-122"/>
                <a:cs typeface="+mn-cs"/>
              </a:rPr>
              <a:t>Glist</a:t>
            </a:r>
            <a:r>
              <a:rPr kumimoji="1" lang="en-US" altLang="zh-CN"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rPr>
              <a:t>;</a:t>
            </a:r>
            <a:endParaRPr kumimoji="1" lang="zh-CN" altLang="en-US" sz="2800" b="1" i="0" u="none" strike="noStrike" kern="1200" cap="none" spc="0" normalizeH="0" baseline="0" noProof="0" dirty="0">
              <a:ln>
                <a:noFill/>
              </a:ln>
              <a:solidFill>
                <a:srgbClr val="FFFF00"/>
              </a:solidFill>
              <a:effectLst/>
              <a:uLnTx/>
              <a:uFillTx/>
              <a:latin typeface="Arial" charset="0"/>
              <a:ea typeface="宋体" panose="02010600030101010101" pitchFamily="2" charset="-122"/>
              <a:cs typeface="+mn-cs"/>
            </a:endParaRPr>
          </a:p>
        </p:txBody>
      </p:sp>
      <p:sp>
        <p:nvSpPr>
          <p:cNvPr id="110596" name="Rectangle 3"/>
          <p:cNvSpPr>
            <a:spLocks noGrp="1" noChangeArrowheads="1"/>
          </p:cNvSpPr>
          <p:nvPr>
            <p:ph type="title" idx="4294967295"/>
          </p:nvPr>
        </p:nvSpPr>
        <p:spPr/>
        <p:txBody>
          <a:bodyPr/>
          <a:lstStyle/>
          <a:p>
            <a:pPr eaLnBrk="1" hangingPunct="1"/>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grpSp>
        <p:nvGrpSpPr>
          <p:cNvPr id="2" name="Group 20"/>
          <p:cNvGrpSpPr>
            <a:grpSpLocks/>
          </p:cNvGrpSpPr>
          <p:nvPr/>
        </p:nvGrpSpPr>
        <p:grpSpPr bwMode="auto">
          <a:xfrm>
            <a:off x="2497138" y="4868863"/>
            <a:ext cx="2792412" cy="1731962"/>
            <a:chOff x="948" y="2486"/>
            <a:chExt cx="1759" cy="1091"/>
          </a:xfrm>
        </p:grpSpPr>
        <p:sp>
          <p:nvSpPr>
            <p:cNvPr id="110605" name="Text Box 21"/>
            <p:cNvSpPr txBox="1">
              <a:spLocks noChangeArrowheads="1"/>
            </p:cNvSpPr>
            <p:nvPr/>
          </p:nvSpPr>
          <p:spPr bwMode="auto">
            <a:xfrm>
              <a:off x="948" y="2486"/>
              <a:ext cx="147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tag        </a:t>
              </a:r>
            </a:p>
          </p:txBody>
        </p:sp>
        <p:sp>
          <p:nvSpPr>
            <p:cNvPr id="110606" name="Text Box 22"/>
            <p:cNvSpPr txBox="1">
              <a:spLocks noChangeArrowheads="1"/>
            </p:cNvSpPr>
            <p:nvPr/>
          </p:nvSpPr>
          <p:spPr bwMode="auto">
            <a:xfrm>
              <a:off x="1037" y="3249"/>
              <a:ext cx="158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表结点</a:t>
              </a:r>
            </a:p>
          </p:txBody>
        </p:sp>
        <p:grpSp>
          <p:nvGrpSpPr>
            <p:cNvPr id="110607" name="Group 23"/>
            <p:cNvGrpSpPr>
              <a:grpSpLocks/>
            </p:cNvGrpSpPr>
            <p:nvPr/>
          </p:nvGrpSpPr>
          <p:grpSpPr bwMode="auto">
            <a:xfrm>
              <a:off x="952" y="2843"/>
              <a:ext cx="1755" cy="402"/>
              <a:chOff x="240" y="3264"/>
              <a:chExt cx="1728" cy="288"/>
            </a:xfrm>
          </p:grpSpPr>
          <p:sp>
            <p:nvSpPr>
              <p:cNvPr id="110609" name="Rectangle 24"/>
              <p:cNvSpPr>
                <a:spLocks noChangeArrowheads="1"/>
              </p:cNvSpPr>
              <p:nvPr/>
            </p:nvSpPr>
            <p:spPr bwMode="auto">
              <a:xfrm>
                <a:off x="240" y="3264"/>
                <a:ext cx="1728" cy="288"/>
              </a:xfrm>
              <a:prstGeom prst="rect">
                <a:avLst/>
              </a:prstGeom>
              <a:noFill/>
              <a:ln w="12700" cap="rnd">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0610" name="Line 25"/>
              <p:cNvSpPr>
                <a:spLocks noChangeShapeType="1"/>
              </p:cNvSpPr>
              <p:nvPr/>
            </p:nvSpPr>
            <p:spPr bwMode="auto">
              <a:xfrm>
                <a:off x="630" y="3264"/>
                <a:ext cx="0" cy="288"/>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0611" name="Line 26"/>
              <p:cNvSpPr>
                <a:spLocks noChangeShapeType="1"/>
              </p:cNvSpPr>
              <p:nvPr/>
            </p:nvSpPr>
            <p:spPr bwMode="auto">
              <a:xfrm>
                <a:off x="1481" y="3264"/>
                <a:ext cx="0" cy="288"/>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0612" name="Text Box 27"/>
              <p:cNvSpPr txBox="1">
                <a:spLocks noChangeArrowheads="1"/>
              </p:cNvSpPr>
              <p:nvPr/>
            </p:nvSpPr>
            <p:spPr bwMode="auto">
              <a:xfrm>
                <a:off x="258" y="3285"/>
                <a:ext cx="38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1</a:t>
                </a:r>
              </a:p>
            </p:txBody>
          </p:sp>
        </p:grpSp>
        <p:sp>
          <p:nvSpPr>
            <p:cNvPr id="68623" name="Text Box 28"/>
            <p:cNvSpPr txBox="1">
              <a:spLocks noChangeArrowheads="1"/>
            </p:cNvSpPr>
            <p:nvPr/>
          </p:nvSpPr>
          <p:spPr bwMode="auto">
            <a:xfrm>
              <a:off x="1469" y="2866"/>
              <a:ext cx="1170" cy="330"/>
            </a:xfrm>
            <a:prstGeom prst="rect">
              <a:avLst/>
            </a:prstGeom>
            <a:noFill/>
            <a:ln w="12700" cap="rnd">
              <a:noFill/>
              <a:miter lim="800000"/>
              <a:headEnd/>
              <a:tailEnd/>
            </a:ln>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Arial"/>
                  <a:ea typeface="宋体" panose="02010600030101010101" pitchFamily="2" charset="-122"/>
                  <a:cs typeface="+mn-cs"/>
                </a:rPr>
                <a:t>hp</a:t>
              </a:r>
              <a:r>
                <a:rPr kumimoji="1" lang="en-US" altLang="zh-CN" sz="2800" b="1" i="0" u="none" strike="noStrike" kern="1200" cap="none" spc="0" normalizeH="0" baseline="0" noProof="0">
                  <a:ln>
                    <a:noFill/>
                  </a:ln>
                  <a:solidFill>
                    <a:srgbClr val="FFFF00"/>
                  </a:solidFill>
                  <a:effectLst/>
                  <a:uLnTx/>
                  <a:uFillTx/>
                  <a:latin typeface="Arial"/>
                  <a:ea typeface="宋体" panose="02010600030101010101" pitchFamily="2" charset="-122"/>
                  <a:cs typeface="+mn-cs"/>
                </a:rPr>
                <a:t>       tp</a:t>
              </a:r>
            </a:p>
          </p:txBody>
        </p:sp>
      </p:grpSp>
      <p:grpSp>
        <p:nvGrpSpPr>
          <p:cNvPr id="4" name="组合 20"/>
          <p:cNvGrpSpPr>
            <a:grpSpLocks/>
          </p:cNvGrpSpPr>
          <p:nvPr/>
        </p:nvGrpSpPr>
        <p:grpSpPr bwMode="auto">
          <a:xfrm>
            <a:off x="5427663" y="4891088"/>
            <a:ext cx="2787650" cy="1709737"/>
            <a:chOff x="5427663" y="4891088"/>
            <a:chExt cx="2787650" cy="1709737"/>
          </a:xfrm>
        </p:grpSpPr>
        <p:sp>
          <p:nvSpPr>
            <p:cNvPr id="110599" name="Rectangle 30"/>
            <p:cNvSpPr>
              <a:spLocks noChangeArrowheads="1"/>
            </p:cNvSpPr>
            <p:nvPr/>
          </p:nvSpPr>
          <p:spPr bwMode="auto">
            <a:xfrm>
              <a:off x="5427663" y="5430838"/>
              <a:ext cx="2787650" cy="623887"/>
            </a:xfrm>
            <a:prstGeom prst="rect">
              <a:avLst/>
            </a:prstGeom>
            <a:noFill/>
            <a:ln w="12700" cap="rnd">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just"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        </a:t>
              </a: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atom</a:t>
              </a:r>
              <a:r>
                <a:rPr kumimoji="1" lang="en-US" altLang="zh-CN" sz="28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     tp</a:t>
              </a:r>
            </a:p>
          </p:txBody>
        </p:sp>
        <p:sp>
          <p:nvSpPr>
            <p:cNvPr id="110600" name="Line 31"/>
            <p:cNvSpPr>
              <a:spLocks noChangeShapeType="1"/>
            </p:cNvSpPr>
            <p:nvPr/>
          </p:nvSpPr>
          <p:spPr bwMode="auto">
            <a:xfrm>
              <a:off x="6072563" y="5438775"/>
              <a:ext cx="0" cy="615950"/>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0601" name="Text Box 32"/>
            <p:cNvSpPr txBox="1">
              <a:spLocks noChangeArrowheads="1"/>
            </p:cNvSpPr>
            <p:nvPr/>
          </p:nvSpPr>
          <p:spPr bwMode="auto">
            <a:xfrm>
              <a:off x="5472877" y="5497513"/>
              <a:ext cx="533786"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0</a:t>
              </a:r>
            </a:p>
          </p:txBody>
        </p:sp>
        <p:sp>
          <p:nvSpPr>
            <p:cNvPr id="110602" name="Text Box 33"/>
            <p:cNvSpPr txBox="1">
              <a:spLocks noChangeArrowheads="1"/>
            </p:cNvSpPr>
            <p:nvPr/>
          </p:nvSpPr>
          <p:spPr bwMode="auto">
            <a:xfrm>
              <a:off x="5505451" y="4891088"/>
              <a:ext cx="2397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tag       </a:t>
              </a:r>
            </a:p>
          </p:txBody>
        </p:sp>
        <p:sp>
          <p:nvSpPr>
            <p:cNvPr id="110603" name="Text Box 34"/>
            <p:cNvSpPr txBox="1">
              <a:spLocks noChangeArrowheads="1"/>
            </p:cNvSpPr>
            <p:nvPr/>
          </p:nvSpPr>
          <p:spPr bwMode="auto">
            <a:xfrm>
              <a:off x="5788026" y="6081713"/>
              <a:ext cx="2195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原子结点</a:t>
              </a:r>
            </a:p>
          </p:txBody>
        </p:sp>
        <p:sp>
          <p:nvSpPr>
            <p:cNvPr id="110604" name="Line 31"/>
            <p:cNvSpPr>
              <a:spLocks noChangeShapeType="1"/>
            </p:cNvSpPr>
            <p:nvPr/>
          </p:nvSpPr>
          <p:spPr bwMode="auto">
            <a:xfrm>
              <a:off x="7454711" y="5433515"/>
              <a:ext cx="0" cy="615950"/>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Tree>
    <p:extLst>
      <p:ext uri="{BB962C8B-B14F-4D97-AF65-F5344CB8AC3E}">
        <p14:creationId xmlns:p14="http://schemas.microsoft.com/office/powerpoint/2010/main" val="31532638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225425" y="746125"/>
            <a:ext cx="871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363538" indent="-363538">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63538" marR="0" lvl="0" indent="-363538" algn="l" defTabSz="914400" rtl="0" eaLnBrk="0" fontAlgn="base" latinLnBrk="0" hangingPunct="0">
              <a:lnSpc>
                <a:spcPct val="100000"/>
              </a:lnSpc>
              <a:spcBef>
                <a:spcPct val="20000"/>
              </a:spcBef>
              <a:spcAft>
                <a:spcPct val="0"/>
              </a:spcAft>
              <a:buClr>
                <a:srgbClr val="FFFF00"/>
              </a:buClr>
              <a:buSzTx/>
              <a:buFont typeface="Wingdings" panose="05000000000000000000" pitchFamily="2" charset="2"/>
              <a:buChar char="l"/>
              <a:tabLst/>
              <a:defRPr/>
            </a:pPr>
            <a:r>
              <a:rPr kumimoji="1" lang="zh-CN" altLang="en-US" sz="3200" b="1" i="0" u="none" strike="noStrike" kern="1200" cap="none" spc="0" normalizeH="0" baseline="0" noProof="0" dirty="0">
                <a:ln>
                  <a:noFill/>
                </a:ln>
                <a:solidFill>
                  <a:srgbClr val="FFFF00"/>
                </a:solidFill>
                <a:effectLst/>
                <a:uLnTx/>
                <a:uFillTx/>
                <a:latin typeface="Arial" panose="020B0604020202020204" pitchFamily="34" charset="0"/>
                <a:ea typeface="宋体" panose="02010600030101010101" pitchFamily="2" charset="-122"/>
                <a:cs typeface="+mn-cs"/>
              </a:rPr>
              <a:t> 广义表存储方式之二：</a:t>
            </a:r>
            <a:r>
              <a:rPr kumimoji="1"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仿宋_GB2312" pitchFamily="49" charset="-122"/>
                <a:cs typeface="+mn-cs"/>
              </a:rPr>
              <a:t>扩展线性链表表示</a:t>
            </a:r>
            <a:r>
              <a:rPr kumimoji="1" lang="zh-CN" altLang="en-US" sz="32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 </a:t>
            </a:r>
            <a:endParaRPr kumimoji="1" lang="zh-CN" altLang="en-US" sz="3200" b="1" i="0" u="none" strike="noStrike" kern="1200" cap="none" spc="0" normalizeH="0" baseline="0" noProof="0" dirty="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19" name="Rectangle 3"/>
          <p:cNvSpPr>
            <a:spLocks noGrp="1" noChangeArrowheads="1"/>
          </p:cNvSpPr>
          <p:nvPr>
            <p:ph type="title" idx="4294967295"/>
          </p:nvPr>
        </p:nvSpPr>
        <p:spPr/>
        <p:txBody>
          <a:bodyPr/>
          <a:lstStyle/>
          <a:p>
            <a:pPr eaLnBrk="1" hangingPunct="1"/>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sp>
        <p:nvSpPr>
          <p:cNvPr id="104453" name="Rectangle 18"/>
          <p:cNvSpPr>
            <a:spLocks noChangeArrowheads="1"/>
          </p:cNvSpPr>
          <p:nvPr/>
        </p:nvSpPr>
        <p:spPr bwMode="auto">
          <a:xfrm>
            <a:off x="269875" y="1223963"/>
            <a:ext cx="8685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A = ( )</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B = (e)    C = (a, (</a:t>
            </a:r>
            <a:r>
              <a:rPr kumimoji="1" lang="en-US" altLang="zh-CN" sz="3200" b="1" i="0" u="none" strike="noStrike" kern="1200" cap="none" spc="0" normalizeH="0" baseline="0" noProof="0" dirty="0" err="1" smtClean="0">
                <a:ln>
                  <a:noFill/>
                </a:ln>
                <a:solidFill>
                  <a:srgbClr val="FFFFFF"/>
                </a:solidFill>
                <a:effectLst/>
                <a:uLnTx/>
                <a:uFillTx/>
                <a:latin typeface="Times New Roman" panose="02020603050405020304" pitchFamily="18" charset="0"/>
                <a:ea typeface="宋体" panose="02010600030101010101" pitchFamily="2" charset="-122"/>
                <a:cs typeface="+mn-cs"/>
              </a:rPr>
              <a:t>b,c,d</a:t>
            </a: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 )   D = </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a:t>
            </a: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A, B, C</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a:t>
            </a:r>
          </a:p>
        </p:txBody>
      </p:sp>
      <p:sp>
        <p:nvSpPr>
          <p:cNvPr id="111621" name="Line 19"/>
          <p:cNvSpPr>
            <a:spLocks noChangeShapeType="1"/>
          </p:cNvSpPr>
          <p:nvPr/>
        </p:nvSpPr>
        <p:spPr bwMode="auto">
          <a:xfrm flipV="1">
            <a:off x="492125" y="2154238"/>
            <a:ext cx="0" cy="1447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cap="rnd">
                <a:solidFill>
                  <a:srgbClr val="000000"/>
                </a:solidFill>
                <a:round/>
                <a:headEnd/>
                <a:tailEnd type="triangle" w="med" len="me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5" name="组合 4"/>
          <p:cNvGrpSpPr>
            <a:grpSpLocks/>
          </p:cNvGrpSpPr>
          <p:nvPr/>
        </p:nvGrpSpPr>
        <p:grpSpPr bwMode="auto">
          <a:xfrm>
            <a:off x="209550" y="2622550"/>
            <a:ext cx="1708150" cy="615950"/>
            <a:chOff x="209650" y="2622549"/>
            <a:chExt cx="1708151" cy="615950"/>
          </a:xfrm>
        </p:grpSpPr>
        <p:sp>
          <p:nvSpPr>
            <p:cNvPr id="111746" name="Rectangle 22"/>
            <p:cNvSpPr>
              <a:spLocks noChangeArrowheads="1"/>
            </p:cNvSpPr>
            <p:nvPr/>
          </p:nvSpPr>
          <p:spPr bwMode="auto">
            <a:xfrm>
              <a:off x="852588" y="2781299"/>
              <a:ext cx="1049338" cy="457200"/>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747" name="Text Box 23"/>
            <p:cNvSpPr txBox="1">
              <a:spLocks noChangeArrowheads="1"/>
            </p:cNvSpPr>
            <p:nvPr/>
          </p:nvSpPr>
          <p:spPr bwMode="auto">
            <a:xfrm>
              <a:off x="1509813" y="2771774"/>
              <a:ext cx="407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111748" name="Text Box 24"/>
            <p:cNvSpPr txBox="1">
              <a:spLocks noChangeArrowheads="1"/>
            </p:cNvSpPr>
            <p:nvPr/>
          </p:nvSpPr>
          <p:spPr bwMode="auto">
            <a:xfrm>
              <a:off x="862113" y="2700336"/>
              <a:ext cx="40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1</a:t>
              </a:r>
            </a:p>
          </p:txBody>
        </p:sp>
        <p:sp>
          <p:nvSpPr>
            <p:cNvPr id="111749" name="Line 25"/>
            <p:cNvSpPr>
              <a:spLocks noChangeShapeType="1"/>
            </p:cNvSpPr>
            <p:nvPr/>
          </p:nvSpPr>
          <p:spPr bwMode="auto">
            <a:xfrm>
              <a:off x="1209775" y="2781299"/>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50" name="Line 26"/>
            <p:cNvSpPr>
              <a:spLocks noChangeShapeType="1"/>
            </p:cNvSpPr>
            <p:nvPr/>
          </p:nvSpPr>
          <p:spPr bwMode="auto">
            <a:xfrm>
              <a:off x="1559025" y="2781299"/>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51" name="Text Box 27"/>
            <p:cNvSpPr txBox="1">
              <a:spLocks noChangeArrowheads="1"/>
            </p:cNvSpPr>
            <p:nvPr/>
          </p:nvSpPr>
          <p:spPr bwMode="auto">
            <a:xfrm>
              <a:off x="209650" y="2622549"/>
              <a:ext cx="466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B</a:t>
              </a:r>
            </a:p>
          </p:txBody>
        </p:sp>
        <p:sp>
          <p:nvSpPr>
            <p:cNvPr id="111752" name="Line 28"/>
            <p:cNvSpPr>
              <a:spLocks noChangeShapeType="1"/>
            </p:cNvSpPr>
            <p:nvPr/>
          </p:nvSpPr>
          <p:spPr bwMode="auto">
            <a:xfrm>
              <a:off x="571600" y="2933699"/>
              <a:ext cx="230188"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04584" name="Line 34"/>
          <p:cNvSpPr>
            <a:spLocks noChangeShapeType="1"/>
          </p:cNvSpPr>
          <p:nvPr/>
        </p:nvSpPr>
        <p:spPr bwMode="auto">
          <a:xfrm>
            <a:off x="1384300" y="3009900"/>
            <a:ext cx="0" cy="547688"/>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7" name="Group 134"/>
          <p:cNvGrpSpPr>
            <a:grpSpLocks/>
          </p:cNvGrpSpPr>
          <p:nvPr/>
        </p:nvGrpSpPr>
        <p:grpSpPr bwMode="auto">
          <a:xfrm>
            <a:off x="2928938" y="3403600"/>
            <a:ext cx="1416050" cy="2392363"/>
            <a:chOff x="1875" y="2034"/>
            <a:chExt cx="892" cy="2236"/>
          </a:xfrm>
        </p:grpSpPr>
        <p:sp>
          <p:nvSpPr>
            <p:cNvPr id="111743" name="Line 58"/>
            <p:cNvSpPr>
              <a:spLocks noChangeShapeType="1"/>
            </p:cNvSpPr>
            <p:nvPr/>
          </p:nvSpPr>
          <p:spPr bwMode="auto">
            <a:xfrm>
              <a:off x="1875" y="3152"/>
              <a:ext cx="892" cy="0"/>
            </a:xfrm>
            <a:prstGeom prst="line">
              <a:avLst/>
            </a:prstGeom>
            <a:noFill/>
            <a:ln w="28575" cap="rnd">
              <a:solidFill>
                <a:srgbClr val="66FF33"/>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44" name="Line 59"/>
            <p:cNvSpPr>
              <a:spLocks noChangeShapeType="1"/>
            </p:cNvSpPr>
            <p:nvPr/>
          </p:nvSpPr>
          <p:spPr bwMode="auto">
            <a:xfrm flipH="1">
              <a:off x="2765" y="3152"/>
              <a:ext cx="2" cy="1118"/>
            </a:xfrm>
            <a:prstGeom prst="line">
              <a:avLst/>
            </a:prstGeom>
            <a:noFill/>
            <a:ln w="28575" cap="rnd">
              <a:solidFill>
                <a:srgbClr val="66FF33"/>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45" name="Freeform 60"/>
            <p:cNvSpPr>
              <a:spLocks/>
            </p:cNvSpPr>
            <p:nvPr/>
          </p:nvSpPr>
          <p:spPr bwMode="auto">
            <a:xfrm>
              <a:off x="1875" y="2034"/>
              <a:ext cx="524" cy="1118"/>
            </a:xfrm>
            <a:custGeom>
              <a:avLst/>
              <a:gdLst>
                <a:gd name="T0" fmla="*/ 0 w 216"/>
                <a:gd name="T1" fmla="*/ 3249500 h 878"/>
                <a:gd name="T2" fmla="*/ 0 w 216"/>
                <a:gd name="T3" fmla="*/ 0 h 878"/>
                <a:gd name="T4" fmla="*/ 412 w 216"/>
                <a:gd name="T5" fmla="*/ 0 h 878"/>
                <a:gd name="T6" fmla="*/ 0 60000 65536"/>
                <a:gd name="T7" fmla="*/ 0 60000 65536"/>
                <a:gd name="T8" fmla="*/ 0 60000 65536"/>
                <a:gd name="T9" fmla="*/ 0 w 216"/>
                <a:gd name="T10" fmla="*/ 0 h 878"/>
                <a:gd name="T11" fmla="*/ 216 w 216"/>
                <a:gd name="T12" fmla="*/ 878 h 878"/>
              </a:gdLst>
              <a:ahLst/>
              <a:cxnLst>
                <a:cxn ang="T6">
                  <a:pos x="T0" y="T1"/>
                </a:cxn>
                <a:cxn ang="T7">
                  <a:pos x="T2" y="T3"/>
                </a:cxn>
                <a:cxn ang="T8">
                  <a:pos x="T4" y="T5"/>
                </a:cxn>
              </a:cxnLst>
              <a:rect l="T9" t="T10" r="T11" b="T12"/>
              <a:pathLst>
                <a:path w="216" h="878">
                  <a:moveTo>
                    <a:pt x="0" y="878"/>
                  </a:moveTo>
                  <a:lnTo>
                    <a:pt x="0" y="0"/>
                  </a:lnTo>
                  <a:lnTo>
                    <a:pt x="216" y="0"/>
                  </a:lnTo>
                </a:path>
              </a:pathLst>
            </a:custGeom>
            <a:noFill/>
            <a:ln w="28575" cap="rnd">
              <a:solidFill>
                <a:srgbClr val="66FF33"/>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grpSp>
        <p:nvGrpSpPr>
          <p:cNvPr id="8" name="Group 133"/>
          <p:cNvGrpSpPr>
            <a:grpSpLocks/>
          </p:cNvGrpSpPr>
          <p:nvPr/>
        </p:nvGrpSpPr>
        <p:grpSpPr bwMode="auto">
          <a:xfrm>
            <a:off x="519113" y="3395663"/>
            <a:ext cx="2303462" cy="2390775"/>
            <a:chOff x="357" y="2018"/>
            <a:chExt cx="1451" cy="2607"/>
          </a:xfrm>
        </p:grpSpPr>
        <p:sp>
          <p:nvSpPr>
            <p:cNvPr id="111740" name="Line 62"/>
            <p:cNvSpPr>
              <a:spLocks noChangeShapeType="1"/>
            </p:cNvSpPr>
            <p:nvPr/>
          </p:nvSpPr>
          <p:spPr bwMode="auto">
            <a:xfrm>
              <a:off x="1803" y="3322"/>
              <a:ext cx="5" cy="1303"/>
            </a:xfrm>
            <a:prstGeom prst="line">
              <a:avLst/>
            </a:prstGeom>
            <a:noFill/>
            <a:ln w="28575" cap="rnd">
              <a:solidFill>
                <a:srgbClr val="66FF33"/>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41" name="Line 63"/>
            <p:cNvSpPr>
              <a:spLocks noChangeShapeType="1"/>
            </p:cNvSpPr>
            <p:nvPr/>
          </p:nvSpPr>
          <p:spPr bwMode="auto">
            <a:xfrm>
              <a:off x="357" y="3322"/>
              <a:ext cx="1446" cy="0"/>
            </a:xfrm>
            <a:prstGeom prst="line">
              <a:avLst/>
            </a:prstGeom>
            <a:noFill/>
            <a:ln w="28575" cap="rnd">
              <a:solidFill>
                <a:srgbClr val="66FF33"/>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42" name="Freeform 64"/>
            <p:cNvSpPr>
              <a:spLocks/>
            </p:cNvSpPr>
            <p:nvPr/>
          </p:nvSpPr>
          <p:spPr bwMode="auto">
            <a:xfrm>
              <a:off x="357" y="2018"/>
              <a:ext cx="560" cy="1309"/>
            </a:xfrm>
            <a:custGeom>
              <a:avLst/>
              <a:gdLst>
                <a:gd name="T0" fmla="*/ 0 w 216"/>
                <a:gd name="T1" fmla="*/ 692846281 h 878"/>
                <a:gd name="T2" fmla="*/ 0 w 216"/>
                <a:gd name="T3" fmla="*/ 0 h 878"/>
                <a:gd name="T4" fmla="*/ 18840 w 216"/>
                <a:gd name="T5" fmla="*/ 0 h 878"/>
                <a:gd name="T6" fmla="*/ 0 60000 65536"/>
                <a:gd name="T7" fmla="*/ 0 60000 65536"/>
                <a:gd name="T8" fmla="*/ 0 60000 65536"/>
                <a:gd name="T9" fmla="*/ 0 w 216"/>
                <a:gd name="T10" fmla="*/ 0 h 878"/>
                <a:gd name="T11" fmla="*/ 216 w 216"/>
                <a:gd name="T12" fmla="*/ 878 h 878"/>
              </a:gdLst>
              <a:ahLst/>
              <a:cxnLst>
                <a:cxn ang="T6">
                  <a:pos x="T0" y="T1"/>
                </a:cxn>
                <a:cxn ang="T7">
                  <a:pos x="T2" y="T3"/>
                </a:cxn>
                <a:cxn ang="T8">
                  <a:pos x="T4" y="T5"/>
                </a:cxn>
              </a:cxnLst>
              <a:rect l="T9" t="T10" r="T11" b="T12"/>
              <a:pathLst>
                <a:path w="216" h="878">
                  <a:moveTo>
                    <a:pt x="0" y="878"/>
                  </a:moveTo>
                  <a:lnTo>
                    <a:pt x="0" y="0"/>
                  </a:lnTo>
                  <a:lnTo>
                    <a:pt x="216" y="0"/>
                  </a:lnTo>
                </a:path>
              </a:pathLst>
            </a:custGeom>
            <a:noFill/>
            <a:ln w="28575" cap="rnd">
              <a:solidFill>
                <a:srgbClr val="66FF33"/>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28" name="Rectangle 18"/>
          <p:cNvSpPr>
            <a:spLocks noChangeArrowheads="1"/>
          </p:cNvSpPr>
          <p:nvPr/>
        </p:nvSpPr>
        <p:spPr bwMode="auto">
          <a:xfrm>
            <a:off x="6316663" y="1757363"/>
            <a:ext cx="22113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E = ( a, E )</a:t>
            </a:r>
          </a:p>
        </p:txBody>
      </p:sp>
      <p:grpSp>
        <p:nvGrpSpPr>
          <p:cNvPr id="139" name="Group 135"/>
          <p:cNvGrpSpPr>
            <a:grpSpLocks/>
          </p:cNvGrpSpPr>
          <p:nvPr/>
        </p:nvGrpSpPr>
        <p:grpSpPr bwMode="auto">
          <a:xfrm>
            <a:off x="188913" y="1898650"/>
            <a:ext cx="1698625" cy="569913"/>
            <a:chOff x="162" y="1737"/>
            <a:chExt cx="1070" cy="359"/>
          </a:xfrm>
        </p:grpSpPr>
        <p:sp>
          <p:nvSpPr>
            <p:cNvPr id="111732" name="Rectangle 22"/>
            <p:cNvSpPr>
              <a:spLocks noChangeArrowheads="1"/>
            </p:cNvSpPr>
            <p:nvPr/>
          </p:nvSpPr>
          <p:spPr bwMode="auto">
            <a:xfrm>
              <a:off x="561" y="1807"/>
              <a:ext cx="661" cy="288"/>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733" name="Text Box 23"/>
            <p:cNvSpPr txBox="1">
              <a:spLocks noChangeArrowheads="1"/>
            </p:cNvSpPr>
            <p:nvPr/>
          </p:nvSpPr>
          <p:spPr bwMode="auto">
            <a:xfrm>
              <a:off x="975" y="1801"/>
              <a:ext cx="2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111734" name="Text Box 24"/>
            <p:cNvSpPr txBox="1">
              <a:spLocks noChangeArrowheads="1"/>
            </p:cNvSpPr>
            <p:nvPr/>
          </p:nvSpPr>
          <p:spPr bwMode="auto">
            <a:xfrm>
              <a:off x="567" y="1756"/>
              <a:ext cx="25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1</a:t>
              </a:r>
            </a:p>
          </p:txBody>
        </p:sp>
        <p:sp>
          <p:nvSpPr>
            <p:cNvPr id="111735" name="Line 25"/>
            <p:cNvSpPr>
              <a:spLocks noChangeShapeType="1"/>
            </p:cNvSpPr>
            <p:nvPr/>
          </p:nvSpPr>
          <p:spPr bwMode="auto">
            <a:xfrm>
              <a:off x="786" y="1807"/>
              <a:ext cx="1" cy="276"/>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36" name="Line 26"/>
            <p:cNvSpPr>
              <a:spLocks noChangeShapeType="1"/>
            </p:cNvSpPr>
            <p:nvPr/>
          </p:nvSpPr>
          <p:spPr bwMode="auto">
            <a:xfrm>
              <a:off x="1006" y="1807"/>
              <a:ext cx="1" cy="276"/>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37" name="Text Box 27"/>
            <p:cNvSpPr txBox="1">
              <a:spLocks noChangeArrowheads="1"/>
            </p:cNvSpPr>
            <p:nvPr/>
          </p:nvSpPr>
          <p:spPr bwMode="auto">
            <a:xfrm>
              <a:off x="162" y="1737"/>
              <a:ext cx="2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a:t>
              </a:r>
            </a:p>
          </p:txBody>
        </p:sp>
        <p:sp>
          <p:nvSpPr>
            <p:cNvPr id="111738" name="Line 28"/>
            <p:cNvSpPr>
              <a:spLocks noChangeShapeType="1"/>
            </p:cNvSpPr>
            <p:nvPr/>
          </p:nvSpPr>
          <p:spPr bwMode="auto">
            <a:xfrm>
              <a:off x="384" y="1903"/>
              <a:ext cx="145"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39" name="Text Box 33"/>
            <p:cNvSpPr txBox="1">
              <a:spLocks noChangeArrowheads="1"/>
            </p:cNvSpPr>
            <p:nvPr/>
          </p:nvSpPr>
          <p:spPr bwMode="auto">
            <a:xfrm>
              <a:off x="733" y="1805"/>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grpSp>
      <p:grpSp>
        <p:nvGrpSpPr>
          <p:cNvPr id="3" name="组合 2"/>
          <p:cNvGrpSpPr>
            <a:grpSpLocks/>
          </p:cNvGrpSpPr>
          <p:nvPr/>
        </p:nvGrpSpPr>
        <p:grpSpPr bwMode="auto">
          <a:xfrm>
            <a:off x="850900" y="3508375"/>
            <a:ext cx="1074738" cy="539750"/>
            <a:chOff x="850982" y="3508173"/>
            <a:chExt cx="1074838" cy="539650"/>
          </a:xfrm>
        </p:grpSpPr>
        <p:sp>
          <p:nvSpPr>
            <p:cNvPr id="111726" name="Rectangle 22"/>
            <p:cNvSpPr>
              <a:spLocks noChangeArrowheads="1"/>
            </p:cNvSpPr>
            <p:nvPr/>
          </p:nvSpPr>
          <p:spPr bwMode="auto">
            <a:xfrm>
              <a:off x="850982" y="3568967"/>
              <a:ext cx="1049338" cy="457200"/>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727" name="Text Box 23"/>
            <p:cNvSpPr txBox="1">
              <a:spLocks noChangeArrowheads="1"/>
            </p:cNvSpPr>
            <p:nvPr/>
          </p:nvSpPr>
          <p:spPr bwMode="auto">
            <a:xfrm>
              <a:off x="1517832" y="3559442"/>
              <a:ext cx="407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111728" name="Line 25"/>
            <p:cNvSpPr>
              <a:spLocks noChangeShapeType="1"/>
            </p:cNvSpPr>
            <p:nvPr/>
          </p:nvSpPr>
          <p:spPr bwMode="auto">
            <a:xfrm>
              <a:off x="1208169" y="3578592"/>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29" name="Text Box 24"/>
            <p:cNvSpPr txBox="1">
              <a:spLocks noChangeArrowheads="1"/>
            </p:cNvSpPr>
            <p:nvPr/>
          </p:nvSpPr>
          <p:spPr bwMode="auto">
            <a:xfrm>
              <a:off x="861319" y="3528711"/>
              <a:ext cx="40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0</a:t>
              </a:r>
            </a:p>
          </p:txBody>
        </p:sp>
        <p:sp>
          <p:nvSpPr>
            <p:cNvPr id="111730" name="Text Box 24"/>
            <p:cNvSpPr txBox="1">
              <a:spLocks noChangeArrowheads="1"/>
            </p:cNvSpPr>
            <p:nvPr/>
          </p:nvSpPr>
          <p:spPr bwMode="auto">
            <a:xfrm>
              <a:off x="1227114" y="3508173"/>
              <a:ext cx="40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e</a:t>
              </a:r>
            </a:p>
          </p:txBody>
        </p:sp>
        <p:sp>
          <p:nvSpPr>
            <p:cNvPr id="111731" name="Line 26"/>
            <p:cNvSpPr>
              <a:spLocks noChangeShapeType="1"/>
            </p:cNvSpPr>
            <p:nvPr/>
          </p:nvSpPr>
          <p:spPr bwMode="auto">
            <a:xfrm>
              <a:off x="1576672" y="3578600"/>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grpSp>
        <p:nvGrpSpPr>
          <p:cNvPr id="2" name="组合 1"/>
          <p:cNvGrpSpPr>
            <a:grpSpLocks/>
          </p:cNvGrpSpPr>
          <p:nvPr/>
        </p:nvGrpSpPr>
        <p:grpSpPr bwMode="auto">
          <a:xfrm>
            <a:off x="2408238" y="2671763"/>
            <a:ext cx="6473825" cy="2355850"/>
            <a:chOff x="2408238" y="2671613"/>
            <a:chExt cx="6473818" cy="2355837"/>
          </a:xfrm>
        </p:grpSpPr>
        <p:sp>
          <p:nvSpPr>
            <p:cNvPr id="111683" name="Rectangle 69"/>
            <p:cNvSpPr>
              <a:spLocks noChangeArrowheads="1"/>
            </p:cNvSpPr>
            <p:nvPr/>
          </p:nvSpPr>
          <p:spPr bwMode="auto">
            <a:xfrm>
              <a:off x="4979411" y="4492802"/>
              <a:ext cx="511981" cy="53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p>
          </p:txBody>
        </p:sp>
        <p:sp>
          <p:nvSpPr>
            <p:cNvPr id="111684" name="Text Box 76"/>
            <p:cNvSpPr txBox="1">
              <a:spLocks noChangeArrowheads="1"/>
            </p:cNvSpPr>
            <p:nvPr/>
          </p:nvSpPr>
          <p:spPr bwMode="auto">
            <a:xfrm>
              <a:off x="2408238" y="2671613"/>
              <a:ext cx="492661" cy="53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C</a:t>
              </a:r>
            </a:p>
          </p:txBody>
        </p:sp>
        <p:sp>
          <p:nvSpPr>
            <p:cNvPr id="111685" name="Line 77"/>
            <p:cNvSpPr>
              <a:spLocks noChangeShapeType="1"/>
            </p:cNvSpPr>
            <p:nvPr/>
          </p:nvSpPr>
          <p:spPr bwMode="auto">
            <a:xfrm>
              <a:off x="2685158" y="2998615"/>
              <a:ext cx="444361"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111686" name="Group 78"/>
            <p:cNvGrpSpPr>
              <a:grpSpLocks/>
            </p:cNvGrpSpPr>
            <p:nvPr/>
          </p:nvGrpSpPr>
          <p:grpSpPr bwMode="auto">
            <a:xfrm>
              <a:off x="3177819" y="2779524"/>
              <a:ext cx="1109291" cy="470882"/>
              <a:chOff x="1152" y="1200"/>
              <a:chExt cx="864" cy="288"/>
            </a:xfrm>
          </p:grpSpPr>
          <p:sp>
            <p:nvSpPr>
              <p:cNvPr id="111723" name="Rectangle 79"/>
              <p:cNvSpPr>
                <a:spLocks noChangeArrowheads="1"/>
              </p:cNvSpPr>
              <p:nvPr/>
            </p:nvSpPr>
            <p:spPr bwMode="auto">
              <a:xfrm>
                <a:off x="1152" y="1200"/>
                <a:ext cx="864" cy="288"/>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724" name="Line 80"/>
              <p:cNvSpPr>
                <a:spLocks noChangeShapeType="1"/>
              </p:cNvSpPr>
              <p:nvPr/>
            </p:nvSpPr>
            <p:spPr bwMode="auto">
              <a:xfrm>
                <a:off x="1440" y="1200"/>
                <a:ext cx="0" cy="288"/>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25" name="Line 81"/>
              <p:cNvSpPr>
                <a:spLocks noChangeShapeType="1"/>
              </p:cNvSpPr>
              <p:nvPr/>
            </p:nvSpPr>
            <p:spPr bwMode="auto">
              <a:xfrm>
                <a:off x="1728" y="1200"/>
                <a:ext cx="0" cy="288"/>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11687" name="Text Box 82"/>
            <p:cNvSpPr txBox="1">
              <a:spLocks noChangeArrowheads="1"/>
            </p:cNvSpPr>
            <p:nvPr/>
          </p:nvSpPr>
          <p:spPr bwMode="auto">
            <a:xfrm>
              <a:off x="3166549" y="2730474"/>
              <a:ext cx="429871" cy="53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1</a:t>
              </a:r>
            </a:p>
          </p:txBody>
        </p:sp>
        <p:grpSp>
          <p:nvGrpSpPr>
            <p:cNvPr id="111688" name="Group 83"/>
            <p:cNvGrpSpPr>
              <a:grpSpLocks/>
            </p:cNvGrpSpPr>
            <p:nvPr/>
          </p:nvGrpSpPr>
          <p:grpSpPr bwMode="auto">
            <a:xfrm>
              <a:off x="4657411" y="3619821"/>
              <a:ext cx="1109291" cy="470882"/>
              <a:chOff x="1152" y="1200"/>
              <a:chExt cx="864" cy="288"/>
            </a:xfrm>
          </p:grpSpPr>
          <p:sp>
            <p:nvSpPr>
              <p:cNvPr id="111720" name="Rectangle 84"/>
              <p:cNvSpPr>
                <a:spLocks noChangeArrowheads="1"/>
              </p:cNvSpPr>
              <p:nvPr/>
            </p:nvSpPr>
            <p:spPr bwMode="auto">
              <a:xfrm>
                <a:off x="1152" y="1200"/>
                <a:ext cx="864" cy="288"/>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721" name="Line 85"/>
              <p:cNvSpPr>
                <a:spLocks noChangeShapeType="1"/>
              </p:cNvSpPr>
              <p:nvPr/>
            </p:nvSpPr>
            <p:spPr bwMode="auto">
              <a:xfrm>
                <a:off x="1440" y="1200"/>
                <a:ext cx="0" cy="288"/>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22" name="Line 86"/>
              <p:cNvSpPr>
                <a:spLocks noChangeShapeType="1"/>
              </p:cNvSpPr>
              <p:nvPr/>
            </p:nvSpPr>
            <p:spPr bwMode="auto">
              <a:xfrm>
                <a:off x="1728" y="1200"/>
                <a:ext cx="0" cy="288"/>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11689" name="Text Box 87"/>
            <p:cNvSpPr txBox="1">
              <a:spLocks noChangeArrowheads="1"/>
            </p:cNvSpPr>
            <p:nvPr/>
          </p:nvSpPr>
          <p:spPr bwMode="auto">
            <a:xfrm>
              <a:off x="5330392" y="3632901"/>
              <a:ext cx="431481" cy="47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grpSp>
          <p:nvGrpSpPr>
            <p:cNvPr id="111690" name="Group 88"/>
            <p:cNvGrpSpPr>
              <a:grpSpLocks/>
            </p:cNvGrpSpPr>
            <p:nvPr/>
          </p:nvGrpSpPr>
          <p:grpSpPr bwMode="auto">
            <a:xfrm>
              <a:off x="4657411" y="4492915"/>
              <a:ext cx="1109291" cy="470882"/>
              <a:chOff x="1152" y="1200"/>
              <a:chExt cx="864" cy="288"/>
            </a:xfrm>
          </p:grpSpPr>
          <p:sp>
            <p:nvSpPr>
              <p:cNvPr id="111717" name="Rectangle 89"/>
              <p:cNvSpPr>
                <a:spLocks noChangeArrowheads="1"/>
              </p:cNvSpPr>
              <p:nvPr/>
            </p:nvSpPr>
            <p:spPr bwMode="auto">
              <a:xfrm>
                <a:off x="1152" y="1200"/>
                <a:ext cx="864" cy="288"/>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18" name="Line 90"/>
              <p:cNvSpPr>
                <a:spLocks noChangeShapeType="1"/>
              </p:cNvSpPr>
              <p:nvPr/>
            </p:nvSpPr>
            <p:spPr bwMode="auto">
              <a:xfrm>
                <a:off x="1440" y="1200"/>
                <a:ext cx="0" cy="288"/>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19" name="Line 91"/>
              <p:cNvSpPr>
                <a:spLocks noChangeShapeType="1"/>
              </p:cNvSpPr>
              <p:nvPr/>
            </p:nvSpPr>
            <p:spPr bwMode="auto">
              <a:xfrm>
                <a:off x="1728" y="1200"/>
                <a:ext cx="0" cy="288"/>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11691" name="Text Box 92"/>
            <p:cNvSpPr txBox="1">
              <a:spLocks noChangeArrowheads="1"/>
            </p:cNvSpPr>
            <p:nvPr/>
          </p:nvSpPr>
          <p:spPr bwMode="auto">
            <a:xfrm>
              <a:off x="4705711" y="4477090"/>
              <a:ext cx="437921" cy="53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0</a:t>
              </a:r>
            </a:p>
          </p:txBody>
        </p:sp>
        <p:grpSp>
          <p:nvGrpSpPr>
            <p:cNvPr id="111692" name="Group 93"/>
            <p:cNvGrpSpPr>
              <a:grpSpLocks/>
            </p:cNvGrpSpPr>
            <p:nvPr/>
          </p:nvGrpSpPr>
          <p:grpSpPr bwMode="auto">
            <a:xfrm>
              <a:off x="6209453" y="4492915"/>
              <a:ext cx="1109291" cy="470882"/>
              <a:chOff x="1152" y="1200"/>
              <a:chExt cx="864" cy="288"/>
            </a:xfrm>
          </p:grpSpPr>
          <p:sp>
            <p:nvSpPr>
              <p:cNvPr id="111714" name="Rectangle 94"/>
              <p:cNvSpPr>
                <a:spLocks noChangeArrowheads="1"/>
              </p:cNvSpPr>
              <p:nvPr/>
            </p:nvSpPr>
            <p:spPr bwMode="auto">
              <a:xfrm>
                <a:off x="1152" y="1200"/>
                <a:ext cx="864" cy="288"/>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15" name="Line 95"/>
              <p:cNvSpPr>
                <a:spLocks noChangeShapeType="1"/>
              </p:cNvSpPr>
              <p:nvPr/>
            </p:nvSpPr>
            <p:spPr bwMode="auto">
              <a:xfrm>
                <a:off x="1440" y="1200"/>
                <a:ext cx="0" cy="288"/>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16" name="Line 96"/>
              <p:cNvSpPr>
                <a:spLocks noChangeShapeType="1"/>
              </p:cNvSpPr>
              <p:nvPr/>
            </p:nvSpPr>
            <p:spPr bwMode="auto">
              <a:xfrm>
                <a:off x="1728" y="1200"/>
                <a:ext cx="0" cy="288"/>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11693" name="Text Box 97"/>
            <p:cNvSpPr txBox="1">
              <a:spLocks noChangeArrowheads="1"/>
            </p:cNvSpPr>
            <p:nvPr/>
          </p:nvSpPr>
          <p:spPr bwMode="auto">
            <a:xfrm>
              <a:off x="6201403" y="4457840"/>
              <a:ext cx="439531" cy="53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0</a:t>
              </a:r>
            </a:p>
          </p:txBody>
        </p:sp>
        <p:sp>
          <p:nvSpPr>
            <p:cNvPr id="111694" name="Rectangle 98"/>
            <p:cNvSpPr>
              <a:spLocks noChangeArrowheads="1"/>
            </p:cNvSpPr>
            <p:nvPr/>
          </p:nvSpPr>
          <p:spPr bwMode="auto">
            <a:xfrm>
              <a:off x="7772765" y="4492915"/>
              <a:ext cx="1109291" cy="470882"/>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95" name="Line 99"/>
            <p:cNvSpPr>
              <a:spLocks noChangeShapeType="1"/>
            </p:cNvSpPr>
            <p:nvPr/>
          </p:nvSpPr>
          <p:spPr bwMode="auto">
            <a:xfrm>
              <a:off x="8143065" y="4492915"/>
              <a:ext cx="0" cy="470882"/>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96" name="Line 100"/>
            <p:cNvSpPr>
              <a:spLocks noChangeShapeType="1"/>
            </p:cNvSpPr>
            <p:nvPr/>
          </p:nvSpPr>
          <p:spPr bwMode="auto">
            <a:xfrm>
              <a:off x="8511755" y="4492915"/>
              <a:ext cx="0" cy="470882"/>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97" name="Text Box 101"/>
            <p:cNvSpPr txBox="1">
              <a:spLocks noChangeArrowheads="1"/>
            </p:cNvSpPr>
            <p:nvPr/>
          </p:nvSpPr>
          <p:spPr bwMode="auto">
            <a:xfrm>
              <a:off x="7767864" y="4471105"/>
              <a:ext cx="439531" cy="53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0</a:t>
              </a:r>
            </a:p>
          </p:txBody>
        </p:sp>
        <p:sp>
          <p:nvSpPr>
            <p:cNvPr id="111698" name="Text Box 102"/>
            <p:cNvSpPr txBox="1">
              <a:spLocks noChangeArrowheads="1"/>
            </p:cNvSpPr>
            <p:nvPr/>
          </p:nvSpPr>
          <p:spPr bwMode="auto">
            <a:xfrm>
              <a:off x="8434475" y="4468390"/>
              <a:ext cx="431481" cy="47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111699" name="Line 103"/>
            <p:cNvSpPr>
              <a:spLocks noChangeShapeType="1"/>
            </p:cNvSpPr>
            <p:nvPr/>
          </p:nvSpPr>
          <p:spPr bwMode="auto">
            <a:xfrm>
              <a:off x="7154524" y="4728356"/>
              <a:ext cx="610191"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00" name="Text Box 119"/>
            <p:cNvSpPr txBox="1">
              <a:spLocks noChangeArrowheads="1"/>
            </p:cNvSpPr>
            <p:nvPr/>
          </p:nvSpPr>
          <p:spPr bwMode="auto">
            <a:xfrm>
              <a:off x="6602294" y="4444349"/>
              <a:ext cx="431481" cy="53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c</a:t>
              </a:r>
            </a:p>
          </p:txBody>
        </p:sp>
        <p:sp>
          <p:nvSpPr>
            <p:cNvPr id="111701" name="Text Box 124"/>
            <p:cNvSpPr txBox="1">
              <a:spLocks noChangeArrowheads="1"/>
            </p:cNvSpPr>
            <p:nvPr/>
          </p:nvSpPr>
          <p:spPr bwMode="auto">
            <a:xfrm>
              <a:off x="8154554" y="4465120"/>
              <a:ext cx="431481" cy="53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d</a:t>
              </a:r>
            </a:p>
          </p:txBody>
        </p:sp>
        <p:sp>
          <p:nvSpPr>
            <p:cNvPr id="111702" name="Line 125"/>
            <p:cNvSpPr>
              <a:spLocks noChangeShapeType="1"/>
            </p:cNvSpPr>
            <p:nvPr/>
          </p:nvSpPr>
          <p:spPr bwMode="auto">
            <a:xfrm flipH="1">
              <a:off x="3757420" y="3091810"/>
              <a:ext cx="0" cy="544458"/>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03" name="Line 126"/>
            <p:cNvSpPr>
              <a:spLocks noChangeShapeType="1"/>
            </p:cNvSpPr>
            <p:nvPr/>
          </p:nvSpPr>
          <p:spPr bwMode="auto">
            <a:xfrm flipH="1">
              <a:off x="5201381" y="3948457"/>
              <a:ext cx="0" cy="544458"/>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04" name="Line 129"/>
            <p:cNvSpPr>
              <a:spLocks noChangeShapeType="1"/>
            </p:cNvSpPr>
            <p:nvPr/>
          </p:nvSpPr>
          <p:spPr bwMode="auto">
            <a:xfrm>
              <a:off x="4048830" y="3855262"/>
              <a:ext cx="610191"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05" name="Line 130"/>
            <p:cNvSpPr>
              <a:spLocks noChangeShapeType="1"/>
            </p:cNvSpPr>
            <p:nvPr/>
          </p:nvSpPr>
          <p:spPr bwMode="auto">
            <a:xfrm>
              <a:off x="5591212" y="4728356"/>
              <a:ext cx="610191"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06" name="Text Box 152"/>
            <p:cNvSpPr txBox="1">
              <a:spLocks noChangeArrowheads="1"/>
            </p:cNvSpPr>
            <p:nvPr/>
          </p:nvSpPr>
          <p:spPr bwMode="auto">
            <a:xfrm>
              <a:off x="4646141" y="3562595"/>
              <a:ext cx="429871" cy="53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1</a:t>
              </a:r>
            </a:p>
          </p:txBody>
        </p:sp>
        <p:grpSp>
          <p:nvGrpSpPr>
            <p:cNvPr id="111707" name="组合 148"/>
            <p:cNvGrpSpPr>
              <a:grpSpLocks/>
            </p:cNvGrpSpPr>
            <p:nvPr/>
          </p:nvGrpSpPr>
          <p:grpSpPr bwMode="auto">
            <a:xfrm>
              <a:off x="3196697" y="3575491"/>
              <a:ext cx="1049240" cy="539750"/>
              <a:chOff x="850982" y="3508173"/>
              <a:chExt cx="1049338" cy="539650"/>
            </a:xfrm>
          </p:grpSpPr>
          <p:sp>
            <p:nvSpPr>
              <p:cNvPr id="111709" name="Rectangle 22"/>
              <p:cNvSpPr>
                <a:spLocks noChangeArrowheads="1"/>
              </p:cNvSpPr>
              <p:nvPr/>
            </p:nvSpPr>
            <p:spPr bwMode="auto">
              <a:xfrm>
                <a:off x="850982" y="3568967"/>
                <a:ext cx="1049338" cy="457200"/>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710" name="Line 25"/>
              <p:cNvSpPr>
                <a:spLocks noChangeShapeType="1"/>
              </p:cNvSpPr>
              <p:nvPr/>
            </p:nvSpPr>
            <p:spPr bwMode="auto">
              <a:xfrm>
                <a:off x="1208169" y="3578592"/>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711" name="Text Box 24"/>
              <p:cNvSpPr txBox="1">
                <a:spLocks noChangeArrowheads="1"/>
              </p:cNvSpPr>
              <p:nvPr/>
            </p:nvSpPr>
            <p:spPr bwMode="auto">
              <a:xfrm>
                <a:off x="861319" y="3528711"/>
                <a:ext cx="40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0</a:t>
                </a:r>
              </a:p>
            </p:txBody>
          </p:sp>
          <p:sp>
            <p:nvSpPr>
              <p:cNvPr id="111712" name="Text Box 24"/>
              <p:cNvSpPr txBox="1">
                <a:spLocks noChangeArrowheads="1"/>
              </p:cNvSpPr>
              <p:nvPr/>
            </p:nvSpPr>
            <p:spPr bwMode="auto">
              <a:xfrm>
                <a:off x="1227114" y="3508173"/>
                <a:ext cx="40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a:t>
                </a:r>
              </a:p>
            </p:txBody>
          </p:sp>
          <p:sp>
            <p:nvSpPr>
              <p:cNvPr id="111713" name="Line 26"/>
              <p:cNvSpPr>
                <a:spLocks noChangeShapeType="1"/>
              </p:cNvSpPr>
              <p:nvPr/>
            </p:nvSpPr>
            <p:spPr bwMode="auto">
              <a:xfrm>
                <a:off x="1576672" y="3578600"/>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11708" name="Text Box 23"/>
            <p:cNvSpPr txBox="1">
              <a:spLocks noChangeArrowheads="1"/>
            </p:cNvSpPr>
            <p:nvPr/>
          </p:nvSpPr>
          <p:spPr bwMode="auto">
            <a:xfrm>
              <a:off x="3844235" y="2799000"/>
              <a:ext cx="407950" cy="457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grpSp>
      <p:grpSp>
        <p:nvGrpSpPr>
          <p:cNvPr id="6" name="组合 5"/>
          <p:cNvGrpSpPr>
            <a:grpSpLocks/>
          </p:cNvGrpSpPr>
          <p:nvPr/>
        </p:nvGrpSpPr>
        <p:grpSpPr bwMode="auto">
          <a:xfrm>
            <a:off x="295275" y="4545013"/>
            <a:ext cx="4557713" cy="1573212"/>
            <a:chOff x="295275" y="4545753"/>
            <a:chExt cx="4557713" cy="1572210"/>
          </a:xfrm>
        </p:grpSpPr>
        <p:sp>
          <p:nvSpPr>
            <p:cNvPr id="111655" name="Line 37"/>
            <p:cNvSpPr>
              <a:spLocks noChangeShapeType="1"/>
            </p:cNvSpPr>
            <p:nvPr/>
          </p:nvSpPr>
          <p:spPr bwMode="auto">
            <a:xfrm>
              <a:off x="460375" y="5042641"/>
              <a:ext cx="349250"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56" name="Text Box 38"/>
            <p:cNvSpPr txBox="1">
              <a:spLocks noChangeArrowheads="1"/>
            </p:cNvSpPr>
            <p:nvPr/>
          </p:nvSpPr>
          <p:spPr bwMode="auto">
            <a:xfrm>
              <a:off x="295275" y="4545753"/>
              <a:ext cx="4651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D</a:t>
              </a:r>
            </a:p>
          </p:txBody>
        </p:sp>
        <p:grpSp>
          <p:nvGrpSpPr>
            <p:cNvPr id="111657" name="Group 39"/>
            <p:cNvGrpSpPr>
              <a:grpSpLocks/>
            </p:cNvGrpSpPr>
            <p:nvPr/>
          </p:nvGrpSpPr>
          <p:grpSpPr bwMode="auto">
            <a:xfrm>
              <a:off x="2333625" y="5632188"/>
              <a:ext cx="1046163" cy="457200"/>
              <a:chOff x="1152" y="1200"/>
              <a:chExt cx="864" cy="288"/>
            </a:xfrm>
          </p:grpSpPr>
          <p:sp>
            <p:nvSpPr>
              <p:cNvPr id="111680" name="Rectangle 40"/>
              <p:cNvSpPr>
                <a:spLocks noChangeArrowheads="1"/>
              </p:cNvSpPr>
              <p:nvPr/>
            </p:nvSpPr>
            <p:spPr bwMode="auto">
              <a:xfrm>
                <a:off x="1152" y="1200"/>
                <a:ext cx="864" cy="288"/>
              </a:xfrm>
              <a:prstGeom prst="rect">
                <a:avLst/>
              </a:prstGeom>
              <a:noFill/>
              <a:ln w="12700" cap="rnd">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681" name="Line 41"/>
              <p:cNvSpPr>
                <a:spLocks noChangeShapeType="1"/>
              </p:cNvSpPr>
              <p:nvPr/>
            </p:nvSpPr>
            <p:spPr bwMode="auto">
              <a:xfrm>
                <a:off x="1440" y="1200"/>
                <a:ext cx="0" cy="288"/>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82" name="Line 42"/>
              <p:cNvSpPr>
                <a:spLocks noChangeShapeType="1"/>
              </p:cNvSpPr>
              <p:nvPr/>
            </p:nvSpPr>
            <p:spPr bwMode="auto">
              <a:xfrm>
                <a:off x="1728" y="1200"/>
                <a:ext cx="0" cy="288"/>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11658" name="Text Box 43"/>
            <p:cNvSpPr txBox="1">
              <a:spLocks noChangeArrowheads="1"/>
            </p:cNvSpPr>
            <p:nvPr/>
          </p:nvSpPr>
          <p:spPr bwMode="auto">
            <a:xfrm>
              <a:off x="2330450" y="5598850"/>
              <a:ext cx="40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1</a:t>
              </a:r>
            </a:p>
          </p:txBody>
        </p:sp>
        <p:sp>
          <p:nvSpPr>
            <p:cNvPr id="111659" name="Rectangle 44"/>
            <p:cNvSpPr>
              <a:spLocks noChangeArrowheads="1"/>
            </p:cNvSpPr>
            <p:nvPr/>
          </p:nvSpPr>
          <p:spPr bwMode="auto">
            <a:xfrm>
              <a:off x="3803650" y="5608375"/>
              <a:ext cx="1047750" cy="457200"/>
            </a:xfrm>
            <a:prstGeom prst="rect">
              <a:avLst/>
            </a:prstGeom>
            <a:noFill/>
            <a:ln w="12700" cap="rnd">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660" name="Line 45"/>
            <p:cNvSpPr>
              <a:spLocks noChangeShapeType="1"/>
            </p:cNvSpPr>
            <p:nvPr/>
          </p:nvSpPr>
          <p:spPr bwMode="auto">
            <a:xfrm>
              <a:off x="4152900" y="5608375"/>
              <a:ext cx="0" cy="457200"/>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61" name="Line 46"/>
            <p:cNvSpPr>
              <a:spLocks noChangeShapeType="1"/>
            </p:cNvSpPr>
            <p:nvPr/>
          </p:nvSpPr>
          <p:spPr bwMode="auto">
            <a:xfrm>
              <a:off x="4502150" y="5608375"/>
              <a:ext cx="0" cy="457200"/>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62" name="Text Box 47"/>
            <p:cNvSpPr txBox="1">
              <a:spLocks noChangeArrowheads="1"/>
            </p:cNvSpPr>
            <p:nvPr/>
          </p:nvSpPr>
          <p:spPr bwMode="auto">
            <a:xfrm>
              <a:off x="3813175" y="5554400"/>
              <a:ext cx="407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1</a:t>
              </a:r>
            </a:p>
          </p:txBody>
        </p:sp>
        <p:sp>
          <p:nvSpPr>
            <p:cNvPr id="111663" name="Text Box 48"/>
            <p:cNvSpPr txBox="1">
              <a:spLocks noChangeArrowheads="1"/>
            </p:cNvSpPr>
            <p:nvPr/>
          </p:nvSpPr>
          <p:spPr bwMode="auto">
            <a:xfrm>
              <a:off x="4446588" y="5590913"/>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grpSp>
          <p:nvGrpSpPr>
            <p:cNvPr id="111664" name="Group 49"/>
            <p:cNvGrpSpPr>
              <a:grpSpLocks/>
            </p:cNvGrpSpPr>
            <p:nvPr/>
          </p:nvGrpSpPr>
          <p:grpSpPr bwMode="auto">
            <a:xfrm>
              <a:off x="868363" y="5632188"/>
              <a:ext cx="1047750" cy="457200"/>
              <a:chOff x="1152" y="1200"/>
              <a:chExt cx="864" cy="288"/>
            </a:xfrm>
          </p:grpSpPr>
          <p:sp>
            <p:nvSpPr>
              <p:cNvPr id="111677" name="Rectangle 50"/>
              <p:cNvSpPr>
                <a:spLocks noChangeArrowheads="1"/>
              </p:cNvSpPr>
              <p:nvPr/>
            </p:nvSpPr>
            <p:spPr bwMode="auto">
              <a:xfrm>
                <a:off x="1152" y="1200"/>
                <a:ext cx="864" cy="288"/>
              </a:xfrm>
              <a:prstGeom prst="rect">
                <a:avLst/>
              </a:prstGeom>
              <a:noFill/>
              <a:ln w="12700" cap="rnd">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678" name="Line 51"/>
              <p:cNvSpPr>
                <a:spLocks noChangeShapeType="1"/>
              </p:cNvSpPr>
              <p:nvPr/>
            </p:nvSpPr>
            <p:spPr bwMode="auto">
              <a:xfrm>
                <a:off x="1440" y="1200"/>
                <a:ext cx="0" cy="288"/>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79" name="Line 52"/>
              <p:cNvSpPr>
                <a:spLocks noChangeShapeType="1"/>
              </p:cNvSpPr>
              <p:nvPr/>
            </p:nvSpPr>
            <p:spPr bwMode="auto">
              <a:xfrm>
                <a:off x="1728" y="1200"/>
                <a:ext cx="0" cy="288"/>
              </a:xfrm>
              <a:prstGeom prst="line">
                <a:avLst/>
              </a:prstGeom>
              <a:noFill/>
              <a:ln w="12700" cap="rnd">
                <a:solidFill>
                  <a:srgbClr val="FFFF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11665" name="Text Box 53"/>
            <p:cNvSpPr txBox="1">
              <a:spLocks noChangeArrowheads="1"/>
            </p:cNvSpPr>
            <p:nvPr/>
          </p:nvSpPr>
          <p:spPr bwMode="auto">
            <a:xfrm>
              <a:off x="863600" y="5551225"/>
              <a:ext cx="40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1</a:t>
              </a:r>
            </a:p>
          </p:txBody>
        </p:sp>
        <p:sp>
          <p:nvSpPr>
            <p:cNvPr id="111666" name="Text Box 54"/>
            <p:cNvSpPr txBox="1">
              <a:spLocks noChangeArrowheads="1"/>
            </p:cNvSpPr>
            <p:nvPr/>
          </p:nvSpPr>
          <p:spPr bwMode="auto">
            <a:xfrm>
              <a:off x="1160463" y="5636950"/>
              <a:ext cx="407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111667" name="Line 55"/>
            <p:cNvSpPr>
              <a:spLocks noChangeShapeType="1"/>
            </p:cNvSpPr>
            <p:nvPr/>
          </p:nvSpPr>
          <p:spPr bwMode="auto">
            <a:xfrm>
              <a:off x="1700213" y="5860788"/>
              <a:ext cx="625475"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68" name="Line 56"/>
            <p:cNvSpPr>
              <a:spLocks noChangeShapeType="1"/>
            </p:cNvSpPr>
            <p:nvPr/>
          </p:nvSpPr>
          <p:spPr bwMode="auto">
            <a:xfrm>
              <a:off x="3186113" y="5860788"/>
              <a:ext cx="625475" cy="0"/>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111669" name="组合 157"/>
            <p:cNvGrpSpPr>
              <a:grpSpLocks/>
            </p:cNvGrpSpPr>
            <p:nvPr/>
          </p:nvGrpSpPr>
          <p:grpSpPr bwMode="auto">
            <a:xfrm>
              <a:off x="849294" y="4748432"/>
              <a:ext cx="1074738" cy="539750"/>
              <a:chOff x="850982" y="3508173"/>
              <a:chExt cx="1074838" cy="539650"/>
            </a:xfrm>
          </p:grpSpPr>
          <p:sp>
            <p:nvSpPr>
              <p:cNvPr id="111671" name="Rectangle 22"/>
              <p:cNvSpPr>
                <a:spLocks noChangeArrowheads="1"/>
              </p:cNvSpPr>
              <p:nvPr/>
            </p:nvSpPr>
            <p:spPr bwMode="auto">
              <a:xfrm>
                <a:off x="850982" y="3568967"/>
                <a:ext cx="1049338" cy="457200"/>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672" name="Text Box 23"/>
              <p:cNvSpPr txBox="1">
                <a:spLocks noChangeArrowheads="1"/>
              </p:cNvSpPr>
              <p:nvPr/>
            </p:nvSpPr>
            <p:spPr bwMode="auto">
              <a:xfrm>
                <a:off x="1517832" y="3559442"/>
                <a:ext cx="407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111673" name="Line 25"/>
              <p:cNvSpPr>
                <a:spLocks noChangeShapeType="1"/>
              </p:cNvSpPr>
              <p:nvPr/>
            </p:nvSpPr>
            <p:spPr bwMode="auto">
              <a:xfrm>
                <a:off x="1208169" y="3578592"/>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74" name="Text Box 24"/>
              <p:cNvSpPr txBox="1">
                <a:spLocks noChangeArrowheads="1"/>
              </p:cNvSpPr>
              <p:nvPr/>
            </p:nvSpPr>
            <p:spPr bwMode="auto">
              <a:xfrm>
                <a:off x="861319" y="3528711"/>
                <a:ext cx="40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1</a:t>
                </a:r>
              </a:p>
            </p:txBody>
          </p:sp>
          <p:sp>
            <p:nvSpPr>
              <p:cNvPr id="111675" name="Text Box 24"/>
              <p:cNvSpPr txBox="1">
                <a:spLocks noChangeArrowheads="1"/>
              </p:cNvSpPr>
              <p:nvPr/>
            </p:nvSpPr>
            <p:spPr bwMode="auto">
              <a:xfrm>
                <a:off x="1227114" y="3508173"/>
                <a:ext cx="40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endParaRPr>
              </a:p>
            </p:txBody>
          </p:sp>
          <p:sp>
            <p:nvSpPr>
              <p:cNvPr id="111676" name="Line 26"/>
              <p:cNvSpPr>
                <a:spLocks noChangeShapeType="1"/>
              </p:cNvSpPr>
              <p:nvPr/>
            </p:nvSpPr>
            <p:spPr bwMode="auto">
              <a:xfrm>
                <a:off x="1576672" y="3578600"/>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11670" name="Line 34"/>
            <p:cNvSpPr>
              <a:spLocks noChangeShapeType="1"/>
            </p:cNvSpPr>
            <p:nvPr/>
          </p:nvSpPr>
          <p:spPr bwMode="auto">
            <a:xfrm>
              <a:off x="1384300" y="5087143"/>
              <a:ext cx="0" cy="547688"/>
            </a:xfrm>
            <a:prstGeom prst="line">
              <a:avLst/>
            </a:prstGeom>
            <a:noFill/>
            <a:ln w="12700" cap="rnd">
              <a:solidFill>
                <a:srgbClr val="FF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grpSp>
        <p:nvGrpSpPr>
          <p:cNvPr id="17" name="组合 16"/>
          <p:cNvGrpSpPr>
            <a:grpSpLocks/>
          </p:cNvGrpSpPr>
          <p:nvPr/>
        </p:nvGrpSpPr>
        <p:grpSpPr bwMode="auto">
          <a:xfrm>
            <a:off x="5680075" y="2411413"/>
            <a:ext cx="3270250" cy="1427162"/>
            <a:chOff x="5679485" y="2410688"/>
            <a:chExt cx="3270250" cy="1427353"/>
          </a:xfrm>
        </p:grpSpPr>
        <p:sp>
          <p:nvSpPr>
            <p:cNvPr id="111632" name="Text Box 92"/>
            <p:cNvSpPr txBox="1">
              <a:spLocks noChangeArrowheads="1"/>
            </p:cNvSpPr>
            <p:nvPr/>
          </p:nvSpPr>
          <p:spPr bwMode="auto">
            <a:xfrm>
              <a:off x="5679485" y="2410991"/>
              <a:ext cx="466017" cy="52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66"/>
                  </a:solidFill>
                  <a:effectLst/>
                  <a:uLnTx/>
                  <a:uFillTx/>
                  <a:latin typeface="宋体" panose="02010600030101010101" pitchFamily="2" charset="-122"/>
                  <a:ea typeface="宋体" panose="02010600030101010101" pitchFamily="2" charset="-122"/>
                  <a:cs typeface="+mn-cs"/>
                </a:rPr>
                <a:t>E</a:t>
              </a:r>
            </a:p>
          </p:txBody>
        </p:sp>
        <p:sp>
          <p:nvSpPr>
            <p:cNvPr id="111633" name="Line 94"/>
            <p:cNvSpPr>
              <a:spLocks noChangeShapeType="1"/>
            </p:cNvSpPr>
            <p:nvPr/>
          </p:nvSpPr>
          <p:spPr bwMode="auto">
            <a:xfrm>
              <a:off x="6000727" y="2707739"/>
              <a:ext cx="348780" cy="0"/>
            </a:xfrm>
            <a:prstGeom prst="line">
              <a:avLst/>
            </a:prstGeom>
            <a:noFill/>
            <a:ln w="1270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34" name="Line 95"/>
            <p:cNvSpPr>
              <a:spLocks noChangeShapeType="1"/>
            </p:cNvSpPr>
            <p:nvPr/>
          </p:nvSpPr>
          <p:spPr bwMode="auto">
            <a:xfrm>
              <a:off x="7261522" y="3450229"/>
              <a:ext cx="625753" cy="0"/>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nvGrpSpPr>
            <p:cNvPr id="111635" name="Group 97"/>
            <p:cNvGrpSpPr>
              <a:grpSpLocks/>
            </p:cNvGrpSpPr>
            <p:nvPr/>
          </p:nvGrpSpPr>
          <p:grpSpPr bwMode="auto">
            <a:xfrm>
              <a:off x="6366124" y="3223870"/>
              <a:ext cx="1056598" cy="435427"/>
              <a:chOff x="1152" y="1200"/>
              <a:chExt cx="864" cy="289"/>
            </a:xfrm>
          </p:grpSpPr>
          <p:sp>
            <p:nvSpPr>
              <p:cNvPr id="111652" name="Rectangle 98"/>
              <p:cNvSpPr>
                <a:spLocks noChangeArrowheads="1"/>
              </p:cNvSpPr>
              <p:nvPr/>
            </p:nvSpPr>
            <p:spPr bwMode="auto">
              <a:xfrm>
                <a:off x="1152" y="1201"/>
                <a:ext cx="864" cy="288"/>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0  a</a:t>
                </a:r>
                <a:endParaRPr kumimoji="1" lang="zh-CN" altLang="en-US"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653" name="Line 99"/>
              <p:cNvSpPr>
                <a:spLocks noChangeShapeType="1"/>
              </p:cNvSpPr>
              <p:nvPr/>
            </p:nvSpPr>
            <p:spPr bwMode="auto">
              <a:xfrm>
                <a:off x="1440" y="1200"/>
                <a:ext cx="0" cy="28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54" name="Line 100"/>
              <p:cNvSpPr>
                <a:spLocks noChangeShapeType="1"/>
              </p:cNvSpPr>
              <p:nvPr/>
            </p:nvSpPr>
            <p:spPr bwMode="auto">
              <a:xfrm>
                <a:off x="1728" y="1200"/>
                <a:ext cx="0" cy="28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grpSp>
          <p:nvGrpSpPr>
            <p:cNvPr id="111636" name="Group 103"/>
            <p:cNvGrpSpPr>
              <a:grpSpLocks/>
            </p:cNvGrpSpPr>
            <p:nvPr/>
          </p:nvGrpSpPr>
          <p:grpSpPr bwMode="auto">
            <a:xfrm>
              <a:off x="7901929" y="3223870"/>
              <a:ext cx="1047806" cy="452718"/>
              <a:chOff x="1152" y="1200"/>
              <a:chExt cx="864" cy="288"/>
            </a:xfrm>
          </p:grpSpPr>
          <p:sp>
            <p:nvSpPr>
              <p:cNvPr id="111649" name="Rectangle 104"/>
              <p:cNvSpPr>
                <a:spLocks noChangeArrowheads="1"/>
              </p:cNvSpPr>
              <p:nvPr/>
            </p:nvSpPr>
            <p:spPr bwMode="auto">
              <a:xfrm>
                <a:off x="1152" y="1200"/>
                <a:ext cx="864" cy="288"/>
              </a:xfrm>
              <a:prstGeom prst="rect">
                <a:avLst/>
              </a:prstGeom>
              <a:noFill/>
              <a:ln w="12700" cap="rnd">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1    </a:t>
                </a:r>
                <a:r>
                  <a:rPr kumimoji="1" lang="zh-CN" altLang="en-US" sz="2800" b="0"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111650" name="Line 105"/>
              <p:cNvSpPr>
                <a:spLocks noChangeShapeType="1"/>
              </p:cNvSpPr>
              <p:nvPr/>
            </p:nvSpPr>
            <p:spPr bwMode="auto">
              <a:xfrm>
                <a:off x="1440" y="1200"/>
                <a:ext cx="0" cy="28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51" name="Line 106"/>
              <p:cNvSpPr>
                <a:spLocks noChangeShapeType="1"/>
              </p:cNvSpPr>
              <p:nvPr/>
            </p:nvSpPr>
            <p:spPr bwMode="auto">
              <a:xfrm>
                <a:off x="1728" y="1200"/>
                <a:ext cx="0" cy="288"/>
              </a:xfrm>
              <a:prstGeom prst="line">
                <a:avLst/>
              </a:prstGeom>
              <a:noFill/>
              <a:ln w="1270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111637" name="Line 117"/>
            <p:cNvSpPr>
              <a:spLocks noChangeShapeType="1"/>
            </p:cNvSpPr>
            <p:nvPr/>
          </p:nvSpPr>
          <p:spPr bwMode="auto">
            <a:xfrm flipV="1">
              <a:off x="6148203" y="3828416"/>
              <a:ext cx="2250951" cy="0"/>
            </a:xfrm>
            <a:prstGeom prst="line">
              <a:avLst/>
            </a:prstGeom>
            <a:noFill/>
            <a:ln w="19050" cap="rnd">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38" name="Line 113"/>
            <p:cNvSpPr>
              <a:spLocks noChangeShapeType="1"/>
            </p:cNvSpPr>
            <p:nvPr/>
          </p:nvSpPr>
          <p:spPr bwMode="auto">
            <a:xfrm>
              <a:off x="6893708" y="2766964"/>
              <a:ext cx="0" cy="452323"/>
            </a:xfrm>
            <a:prstGeom prst="line">
              <a:avLst/>
            </a:prstGeom>
            <a:noFill/>
            <a:ln w="19050" cap="rnd">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cxnSp>
          <p:nvCxnSpPr>
            <p:cNvPr id="111639" name="直接连接符 160"/>
            <p:cNvCxnSpPr>
              <a:cxnSpLocks noChangeShapeType="1"/>
            </p:cNvCxnSpPr>
            <p:nvPr/>
          </p:nvCxnSpPr>
          <p:spPr bwMode="auto">
            <a:xfrm>
              <a:off x="8415225" y="3450625"/>
              <a:ext cx="0" cy="384855"/>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111640" name="组合 167"/>
            <p:cNvGrpSpPr>
              <a:grpSpLocks/>
            </p:cNvGrpSpPr>
            <p:nvPr/>
          </p:nvGrpSpPr>
          <p:grpSpPr bwMode="auto">
            <a:xfrm>
              <a:off x="6347040" y="2410688"/>
              <a:ext cx="1055488" cy="543762"/>
              <a:chOff x="850982" y="3508173"/>
              <a:chExt cx="1055586" cy="543661"/>
            </a:xfrm>
          </p:grpSpPr>
          <p:sp>
            <p:nvSpPr>
              <p:cNvPr id="111643" name="Rectangle 22"/>
              <p:cNvSpPr>
                <a:spLocks noChangeArrowheads="1"/>
              </p:cNvSpPr>
              <p:nvPr/>
            </p:nvSpPr>
            <p:spPr bwMode="auto">
              <a:xfrm>
                <a:off x="850982" y="3568967"/>
                <a:ext cx="1049338" cy="457200"/>
              </a:xfrm>
              <a:prstGeom prst="rect">
                <a:avLst/>
              </a:prstGeom>
              <a:noFill/>
              <a:ln w="12700" cap="rnd">
                <a:solidFill>
                  <a:srgbClr val="00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Char char="l"/>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1644" name="Text Box 23"/>
              <p:cNvSpPr txBox="1">
                <a:spLocks noChangeArrowheads="1"/>
              </p:cNvSpPr>
              <p:nvPr/>
            </p:nvSpPr>
            <p:spPr bwMode="auto">
              <a:xfrm>
                <a:off x="1498580" y="3559442"/>
                <a:ext cx="407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zh-CN" altLang="en-US" sz="24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a:t>
                </a:r>
              </a:p>
            </p:txBody>
          </p:sp>
          <p:sp>
            <p:nvSpPr>
              <p:cNvPr id="111645" name="Line 25"/>
              <p:cNvSpPr>
                <a:spLocks noChangeShapeType="1"/>
              </p:cNvSpPr>
              <p:nvPr/>
            </p:nvSpPr>
            <p:spPr bwMode="auto">
              <a:xfrm>
                <a:off x="1208169" y="3578592"/>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1646" name="Text Box 24"/>
              <p:cNvSpPr txBox="1">
                <a:spLocks noChangeArrowheads="1"/>
              </p:cNvSpPr>
              <p:nvPr/>
            </p:nvSpPr>
            <p:spPr bwMode="auto">
              <a:xfrm>
                <a:off x="861319" y="3528711"/>
                <a:ext cx="407988" cy="523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rPr>
                  <a:t>1</a:t>
                </a:r>
              </a:p>
            </p:txBody>
          </p:sp>
          <p:sp>
            <p:nvSpPr>
              <p:cNvPr id="111647" name="Text Box 24"/>
              <p:cNvSpPr txBox="1">
                <a:spLocks noChangeArrowheads="1"/>
              </p:cNvSpPr>
              <p:nvPr/>
            </p:nvSpPr>
            <p:spPr bwMode="auto">
              <a:xfrm>
                <a:off x="1227114" y="3508173"/>
                <a:ext cx="4079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1" lang="en-US" altLang="zh-CN" sz="2800" b="1" i="0" u="none" strike="noStrike" kern="1200" cap="none" spc="0" normalizeH="0" baseline="0" noProof="0">
                  <a:ln>
                    <a:noFill/>
                  </a:ln>
                  <a:solidFill>
                    <a:srgbClr val="FFFFFF"/>
                  </a:solidFill>
                  <a:effectLst/>
                  <a:uLnTx/>
                  <a:uFillTx/>
                  <a:latin typeface="宋体" panose="02010600030101010101" pitchFamily="2" charset="-122"/>
                  <a:ea typeface="宋体" panose="02010600030101010101" pitchFamily="2" charset="-122"/>
                  <a:cs typeface="+mn-cs"/>
                </a:endParaRPr>
              </a:p>
            </p:txBody>
          </p:sp>
          <p:sp>
            <p:nvSpPr>
              <p:cNvPr id="111648" name="Line 26"/>
              <p:cNvSpPr>
                <a:spLocks noChangeShapeType="1"/>
              </p:cNvSpPr>
              <p:nvPr/>
            </p:nvSpPr>
            <p:spPr bwMode="auto">
              <a:xfrm>
                <a:off x="1576672" y="3578600"/>
                <a:ext cx="1588" cy="438150"/>
              </a:xfrm>
              <a:prstGeom prst="line">
                <a:avLst/>
              </a:prstGeom>
              <a:noFill/>
              <a:ln w="12700" cap="rnd">
                <a:solidFill>
                  <a:srgbClr val="00FFFF"/>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cxnSp>
          <p:nvCxnSpPr>
            <p:cNvPr id="111641" name="直接连接符 13"/>
            <p:cNvCxnSpPr>
              <a:cxnSpLocks noChangeShapeType="1"/>
            </p:cNvCxnSpPr>
            <p:nvPr/>
          </p:nvCxnSpPr>
          <p:spPr bwMode="auto">
            <a:xfrm flipV="1">
              <a:off x="6155127" y="3053310"/>
              <a:ext cx="0" cy="784731"/>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11642" name="直接箭头连接符 15"/>
            <p:cNvCxnSpPr>
              <a:cxnSpLocks noChangeShapeType="1"/>
            </p:cNvCxnSpPr>
            <p:nvPr/>
          </p:nvCxnSpPr>
          <p:spPr bwMode="auto">
            <a:xfrm>
              <a:off x="6145502" y="3043685"/>
              <a:ext cx="748206" cy="0"/>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6066529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45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28"/>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96798CB8-CEDC-4096-8453-C49036AF94DB}"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92</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12643" name="Text Box 2"/>
          <p:cNvSpPr txBox="1">
            <a:spLocks noChangeArrowheads="1"/>
          </p:cNvSpPr>
          <p:nvPr/>
        </p:nvSpPr>
        <p:spPr bwMode="auto">
          <a:xfrm>
            <a:off x="225425" y="746125"/>
            <a:ext cx="871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363538" indent="-363538">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63538" marR="0" lvl="0" indent="-363538" algn="l" defTabSz="914400" rtl="0" eaLnBrk="0" fontAlgn="base" latinLnBrk="0" hangingPunct="0">
              <a:lnSpc>
                <a:spcPct val="100000"/>
              </a:lnSpc>
              <a:spcBef>
                <a:spcPct val="20000"/>
              </a:spcBef>
              <a:spcAft>
                <a:spcPct val="0"/>
              </a:spcAft>
              <a:buClr>
                <a:srgbClr val="FFFF00"/>
              </a:buClr>
              <a:buSzPct val="75000"/>
              <a:buFont typeface="Wingdings" panose="05000000000000000000" pitchFamily="2" charset="2"/>
              <a:buChar char="l"/>
              <a:tabLst/>
              <a:defRPr/>
            </a:pP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 链表存储方式之二：</a:t>
            </a: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仿宋_GB2312" pitchFamily="49" charset="-122"/>
                <a:cs typeface="+mn-cs"/>
              </a:rPr>
              <a:t>扩展线性链表表示</a:t>
            </a: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 </a:t>
            </a:r>
          </a:p>
        </p:txBody>
      </p:sp>
      <p:sp>
        <p:nvSpPr>
          <p:cNvPr id="112644" name="Rectangle 3"/>
          <p:cNvSpPr>
            <a:spLocks noGrp="1" noChangeArrowheads="1"/>
          </p:cNvSpPr>
          <p:nvPr>
            <p:ph type="title" idx="4294967295"/>
          </p:nvPr>
        </p:nvSpPr>
        <p:spPr/>
        <p:txBody>
          <a:bodyPr/>
          <a:lstStyle/>
          <a:p>
            <a:pPr eaLnBrk="1" hangingPunct="1"/>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sp>
        <p:nvSpPr>
          <p:cNvPr id="29" name="矩形 28"/>
          <p:cNvSpPr>
            <a:spLocks noChangeArrowheads="1"/>
          </p:cNvSpPr>
          <p:nvPr/>
        </p:nvSpPr>
        <p:spPr bwMode="auto">
          <a:xfrm>
            <a:off x="254000" y="1398588"/>
            <a:ext cx="8712200" cy="504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ts val="3800"/>
              </a:lnSpc>
              <a:spcBef>
                <a:spcPts val="300"/>
              </a:spcBef>
              <a:spcAft>
                <a:spcPct val="0"/>
              </a:spcAft>
              <a:buClrTx/>
              <a:buSzTx/>
              <a:buFont typeface="Arial" panose="020B0604020202020204" pitchFamily="34" charset="0"/>
              <a:buChar char="•"/>
              <a:tabLst/>
              <a:defRPr/>
            </a:pP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与头尾表示相比，</a:t>
            </a:r>
            <a:r>
              <a:rPr kumimoji="1" lang="zh-CN" altLang="en-US" sz="3000" b="1" i="0" u="none" strike="noStrike" kern="1200" cap="none" spc="0" normalizeH="0" baseline="0" noProof="0" dirty="0">
                <a:ln>
                  <a:noFill/>
                </a:ln>
                <a:solidFill>
                  <a:srgbClr val="FFFF00"/>
                </a:solidFill>
                <a:effectLst/>
                <a:uLnTx/>
                <a:uFillTx/>
                <a:latin typeface="Arial" panose="020B0604020202020204" pitchFamily="34" charset="0"/>
                <a:ea typeface="宋体" panose="02010600030101010101" pitchFamily="2" charset="-122"/>
                <a:cs typeface="+mn-cs"/>
              </a:rPr>
              <a:t>优点</a:t>
            </a: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是每个广义表都有一个起到“</a:t>
            </a:r>
            <a:r>
              <a:rPr kumimoji="1" lang="zh-CN" altLang="en-US" sz="3000" b="1" i="0" u="none" strike="noStrike" kern="1200" cap="none" spc="0" normalizeH="0" baseline="0" noProof="0" dirty="0">
                <a:ln>
                  <a:noFill/>
                </a:ln>
                <a:solidFill>
                  <a:srgbClr val="FFFF00"/>
                </a:solidFill>
                <a:effectLst/>
                <a:uLnTx/>
                <a:uFillTx/>
                <a:latin typeface="Arial" panose="020B0604020202020204" pitchFamily="34" charset="0"/>
                <a:ea typeface="宋体" panose="02010600030101010101" pitchFamily="2" charset="-122"/>
                <a:cs typeface="+mn-cs"/>
              </a:rPr>
              <a:t>头结点</a:t>
            </a: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”作用的表结点，即使空表，也有一个表结点。</a:t>
            </a:r>
          </a:p>
          <a:p>
            <a:pPr marL="457200" marR="0" lvl="0" indent="-457200" algn="l" defTabSz="914400" rtl="0" eaLnBrk="0" fontAlgn="base" latinLnBrk="0" hangingPunct="0">
              <a:lnSpc>
                <a:spcPts val="3800"/>
              </a:lnSpc>
              <a:spcBef>
                <a:spcPts val="300"/>
              </a:spcBef>
              <a:spcAft>
                <a:spcPct val="0"/>
              </a:spcAft>
              <a:buClrTx/>
              <a:buSzTx/>
              <a:buFont typeface="Arial" panose="020B0604020202020204" pitchFamily="34" charset="0"/>
              <a:buChar char="•"/>
              <a:tabLst/>
              <a:defRPr/>
            </a:pP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这种表示的</a:t>
            </a:r>
            <a:r>
              <a:rPr kumimoji="1" lang="zh-CN" altLang="en-US" sz="3000" b="1" i="0" u="none" strike="noStrike" kern="1200" cap="none" spc="0" normalizeH="0" baseline="0" noProof="0" dirty="0">
                <a:ln>
                  <a:noFill/>
                </a:ln>
                <a:solidFill>
                  <a:srgbClr val="FFFF00"/>
                </a:solidFill>
                <a:effectLst/>
                <a:uLnTx/>
                <a:uFillTx/>
                <a:latin typeface="Arial" panose="020B0604020202020204" pitchFamily="34" charset="0"/>
                <a:ea typeface="宋体" panose="02010600030101010101" pitchFamily="2" charset="-122"/>
                <a:cs typeface="+mn-cs"/>
              </a:rPr>
              <a:t>缺点</a:t>
            </a: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是每个对子表引用的指针没有指向子表的“头结点”，而是直接指向了广义表的表头元素结点（是第一个表元素结点），这样，造成对表头元素结点插入或删除时的困</a:t>
            </a:r>
            <a:r>
              <a:rPr kumimoji="1" lang="zh-CN" altLang="en-US" sz="30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难：</a:t>
            </a:r>
            <a:endPar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ts val="3800"/>
              </a:lnSpc>
              <a:spcBef>
                <a:spcPts val="300"/>
              </a:spcBef>
              <a:spcAft>
                <a:spcPct val="0"/>
              </a:spcAft>
              <a:buClrTx/>
              <a:buSzTx/>
              <a:buFont typeface="Arial" panose="020B0604020202020204" pitchFamily="34" charset="0"/>
              <a:buChar char="•"/>
              <a:tabLst/>
              <a:defRPr/>
            </a:pP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如</a:t>
            </a:r>
            <a:r>
              <a:rPr kumimoji="1" lang="zh-CN" altLang="en-US" sz="30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果</a:t>
            </a: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广义表</a:t>
            </a:r>
            <a:r>
              <a:rPr kumimoji="1" lang="zh-CN" altLang="en-US" sz="30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为</a:t>
            </a: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多</a:t>
            </a:r>
            <a:r>
              <a:rPr kumimoji="1" lang="zh-CN" altLang="en-US" sz="30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个广义表共</a:t>
            </a: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享</a:t>
            </a:r>
            <a:r>
              <a:rPr kumimoji="1" lang="zh-CN" altLang="en-US" sz="3000" b="1" i="0" u="none" strike="noStrike" kern="1200" cap="none" spc="0" normalizeH="0" baseline="0" noProof="0" dirty="0" smtClean="0">
                <a:ln>
                  <a:noFill/>
                </a:ln>
                <a:solidFill>
                  <a:srgbClr val="FFFFFF"/>
                </a:solidFill>
                <a:effectLst/>
                <a:uLnTx/>
                <a:uFillTx/>
                <a:latin typeface="Arial" panose="020B0604020202020204" pitchFamily="34" charset="0"/>
                <a:ea typeface="宋体" panose="02010600030101010101" pitchFamily="2" charset="-122"/>
                <a:cs typeface="+mn-cs"/>
              </a:rPr>
              <a:t>，在第一个位置掺入或者删除时，要方便地修改引用这个广义表的其他广义表的指</a:t>
            </a:r>
            <a:r>
              <a:rPr kumimoji="1" lang="zh-CN" altLang="en-US" sz="30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rPr>
              <a:t>针，这种表示显然无法胜任。  </a:t>
            </a:r>
          </a:p>
        </p:txBody>
      </p:sp>
    </p:spTree>
    <p:extLst>
      <p:ext uri="{BB962C8B-B14F-4D97-AF65-F5344CB8AC3E}">
        <p14:creationId xmlns:p14="http://schemas.microsoft.com/office/powerpoint/2010/main" val="9633145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0D942CA6-A24F-49E1-8947-B49DAC4E412A}"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93</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13667" name="Text Box 2"/>
          <p:cNvSpPr txBox="1">
            <a:spLocks noChangeArrowheads="1"/>
          </p:cNvSpPr>
          <p:nvPr/>
        </p:nvSpPr>
        <p:spPr bwMode="auto">
          <a:xfrm>
            <a:off x="225425" y="746125"/>
            <a:ext cx="871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363538" indent="-363538">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63538" marR="0" lvl="0" indent="-363538" algn="l" defTabSz="914400" rtl="0" eaLnBrk="0" fontAlgn="base" latinLnBrk="0" hangingPunct="0">
              <a:lnSpc>
                <a:spcPct val="100000"/>
              </a:lnSpc>
              <a:spcBef>
                <a:spcPct val="20000"/>
              </a:spcBef>
              <a:spcAft>
                <a:spcPct val="0"/>
              </a:spcAft>
              <a:buClr>
                <a:srgbClr val="FFFF00"/>
              </a:buClr>
              <a:buSzPct val="75000"/>
              <a:buFont typeface="Wingdings" panose="05000000000000000000" pitchFamily="2" charset="2"/>
              <a:buChar char="l"/>
              <a:tabLst/>
              <a:defRPr/>
            </a:pPr>
            <a:r>
              <a:rPr kumimoji="1" lang="zh-CN" altLang="en-US" sz="36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 链表存储方式之三：</a:t>
            </a:r>
            <a:r>
              <a:rPr kumimoji="1" lang="zh-CN" altLang="en-US" sz="36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子表链表存储</a:t>
            </a:r>
            <a:endParaRPr kumimoji="1" lang="zh-CN" altLang="en-US" sz="36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3668" name="Rectangle 3"/>
          <p:cNvSpPr>
            <a:spLocks noGrp="1" noChangeArrowheads="1"/>
          </p:cNvSpPr>
          <p:nvPr>
            <p:ph type="title" idx="4294967295"/>
          </p:nvPr>
        </p:nvSpPr>
        <p:spPr/>
        <p:txBody>
          <a:bodyPr/>
          <a:lstStyle/>
          <a:p>
            <a:pPr eaLnBrk="1" hangingPunct="1"/>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sp>
        <p:nvSpPr>
          <p:cNvPr id="1464342" name="Text Box 22"/>
          <p:cNvSpPr txBox="1">
            <a:spLocks noChangeArrowheads="1"/>
          </p:cNvSpPr>
          <p:nvPr/>
        </p:nvSpPr>
        <p:spPr bwMode="auto">
          <a:xfrm>
            <a:off x="261938" y="2122488"/>
            <a:ext cx="7999412"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广义表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L = ( α</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α</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 α</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n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0" fontAlgn="base" latinLnBrk="0" hangingPunct="0">
              <a:lnSpc>
                <a:spcPct val="120000"/>
              </a:lnSpc>
              <a:spcBef>
                <a:spcPct val="0"/>
              </a:spcBef>
              <a:spcAft>
                <a:spcPct val="0"/>
              </a:spcAft>
              <a:buClrTx/>
              <a:buSzTx/>
              <a:buFontTx/>
              <a:buNone/>
              <a:tabLst/>
              <a:defRPr/>
            </a:pPr>
            <a:r>
              <a:rPr kumimoji="1" lang="en-US" altLang="zh-CN" sz="3200" b="1" i="0" u="none" strike="noStrike" kern="1200" cap="none" spc="0" normalizeH="0" baseline="0" noProof="0">
                <a:ln>
                  <a:noFill/>
                </a:ln>
                <a:solidFill>
                  <a:srgbClr val="0000FF"/>
                </a:solidFill>
                <a:effectLst/>
                <a:uLnTx/>
                <a:uFillTx/>
                <a:latin typeface="楷体_GB2312" pitchFamily="49" charset="-122"/>
                <a:ea typeface="楷体_GB2312" pitchFamily="49" charset="-122"/>
                <a:cs typeface="+mn-cs"/>
              </a:rPr>
              <a:t>    </a:t>
            </a:r>
            <a:r>
              <a:rPr kumimoji="1" lang="zh-CN" altLang="en-US"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子表</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α</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1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α</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2</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α</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3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α</a:t>
            </a:r>
            <a:r>
              <a:rPr kumimoji="1" lang="en-US" altLang="zh-CN" sz="3200" b="1" i="0" u="none" strike="noStrike" kern="1200" cap="none" spc="0" normalizeH="0" baseline="-25000" noProof="0">
                <a:ln>
                  <a:noFill/>
                </a:ln>
                <a:solidFill>
                  <a:srgbClr val="FFFFFF"/>
                </a:solidFill>
                <a:effectLst/>
                <a:uLnTx/>
                <a:uFillTx/>
                <a:latin typeface="Times New Roman" panose="02020603050405020304" pitchFamily="18" charset="0"/>
                <a:ea typeface="宋体" panose="02010600030101010101" pitchFamily="2" charset="-122"/>
                <a:cs typeface="+mn-cs"/>
              </a:rPr>
              <a:t>n</a:t>
            </a:r>
            <a:endPar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464343" name="Rectangle 23"/>
          <p:cNvSpPr>
            <a:spLocks noChangeArrowheads="1"/>
          </p:cNvSpPr>
          <p:nvPr/>
        </p:nvSpPr>
        <p:spPr bwMode="auto">
          <a:xfrm>
            <a:off x="314325" y="1458913"/>
            <a:ext cx="875823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742950" marR="0" lvl="1" indent="-285750" algn="l" defTabSz="914400" rtl="0" eaLnBrk="1" fontAlgn="base" latinLnBrk="0" hangingPunct="1">
              <a:lnSpc>
                <a:spcPct val="110000"/>
              </a:lnSpc>
              <a:spcBef>
                <a:spcPct val="20000"/>
              </a:spcBef>
              <a:spcAft>
                <a:spcPct val="0"/>
              </a:spcAft>
              <a:buClr>
                <a:srgbClr val="FFFF00"/>
              </a:buClr>
              <a:buSzPct val="70000"/>
              <a:buFont typeface="Wingdings" panose="05000000000000000000" pitchFamily="2" charset="2"/>
              <a:buChar char="u"/>
              <a:tabLst/>
              <a:defRPr/>
            </a:pPr>
            <a:r>
              <a:rPr kumimoji="1" lang="zh-CN" altLang="en-US"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 广义表：子表</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1 +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子表</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2 + ··· +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子表</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n</a:t>
            </a:r>
            <a:endParaRPr kumimoji="1" lang="en-US" altLang="zh-CN"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endParaRPr>
          </a:p>
        </p:txBody>
      </p:sp>
      <p:sp>
        <p:nvSpPr>
          <p:cNvPr id="9" name="Line 3"/>
          <p:cNvSpPr>
            <a:spLocks noChangeShapeType="1"/>
          </p:cNvSpPr>
          <p:nvPr/>
        </p:nvSpPr>
        <p:spPr bwMode="auto">
          <a:xfrm flipV="1">
            <a:off x="619125" y="4102100"/>
            <a:ext cx="522288" cy="4763"/>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 name="Rectangle 7"/>
          <p:cNvSpPr>
            <a:spLocks noChangeArrowheads="1"/>
          </p:cNvSpPr>
          <p:nvPr/>
        </p:nvSpPr>
        <p:spPr bwMode="auto">
          <a:xfrm>
            <a:off x="1152525" y="3817938"/>
            <a:ext cx="1803400" cy="5905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1</a:t>
            </a:r>
            <a:endParaRPr kumimoji="1" lang="en-US" altLang="zh-CN" sz="36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1" name="Line 9"/>
          <p:cNvSpPr>
            <a:spLocks noChangeShapeType="1"/>
          </p:cNvSpPr>
          <p:nvPr/>
        </p:nvSpPr>
        <p:spPr bwMode="auto">
          <a:xfrm>
            <a:off x="2371725" y="3808413"/>
            <a:ext cx="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2" name="Line 10"/>
          <p:cNvSpPr>
            <a:spLocks noChangeShapeType="1"/>
          </p:cNvSpPr>
          <p:nvPr/>
        </p:nvSpPr>
        <p:spPr bwMode="auto">
          <a:xfrm>
            <a:off x="2066925" y="4198938"/>
            <a:ext cx="0" cy="6096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3" name="Text Box 11"/>
          <p:cNvSpPr txBox="1">
            <a:spLocks noChangeArrowheads="1"/>
          </p:cNvSpPr>
          <p:nvPr/>
        </p:nvSpPr>
        <p:spPr bwMode="auto">
          <a:xfrm>
            <a:off x="619125" y="4821238"/>
            <a:ext cx="22479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zh-CN" altLang="en-US"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指向子表</a:t>
            </a:r>
            <a:r>
              <a:rPr kumimoji="1" lang="en-US" altLang="zh-CN"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1</a:t>
            </a:r>
          </a:p>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    </a:t>
            </a:r>
            <a:r>
              <a:rPr kumimoji="1" lang="zh-CN" altLang="en-US"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的指针</a:t>
            </a:r>
          </a:p>
        </p:txBody>
      </p:sp>
      <p:sp>
        <p:nvSpPr>
          <p:cNvPr id="14" name="Rectangle 15"/>
          <p:cNvSpPr>
            <a:spLocks noChangeArrowheads="1"/>
          </p:cNvSpPr>
          <p:nvPr/>
        </p:nvSpPr>
        <p:spPr bwMode="auto">
          <a:xfrm>
            <a:off x="3362325" y="3817938"/>
            <a:ext cx="1803400" cy="5905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1</a:t>
            </a:r>
            <a:endParaRPr kumimoji="1" lang="en-US" altLang="zh-CN" sz="36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5" name="Line 18"/>
          <p:cNvSpPr>
            <a:spLocks noChangeShapeType="1"/>
          </p:cNvSpPr>
          <p:nvPr/>
        </p:nvSpPr>
        <p:spPr bwMode="auto">
          <a:xfrm>
            <a:off x="4276725" y="4198938"/>
            <a:ext cx="0" cy="6096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6" name="Rectangle 20"/>
          <p:cNvSpPr>
            <a:spLocks noChangeArrowheads="1"/>
          </p:cNvSpPr>
          <p:nvPr/>
        </p:nvSpPr>
        <p:spPr bwMode="auto">
          <a:xfrm>
            <a:off x="6792913" y="3817938"/>
            <a:ext cx="1803400" cy="5905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600" b="1"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 1</a:t>
            </a:r>
            <a:endParaRPr kumimoji="1" lang="en-US" altLang="zh-CN" sz="3600" b="0" i="0"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endParaRPr>
          </a:p>
        </p:txBody>
      </p:sp>
      <p:sp>
        <p:nvSpPr>
          <p:cNvPr id="17" name="Line 23"/>
          <p:cNvSpPr>
            <a:spLocks noChangeShapeType="1"/>
          </p:cNvSpPr>
          <p:nvPr/>
        </p:nvSpPr>
        <p:spPr bwMode="auto">
          <a:xfrm>
            <a:off x="7656513" y="4198938"/>
            <a:ext cx="0" cy="6858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8" name="Text Box 24"/>
          <p:cNvSpPr txBox="1">
            <a:spLocks noChangeArrowheads="1"/>
          </p:cNvSpPr>
          <p:nvPr/>
        </p:nvSpPr>
        <p:spPr bwMode="auto">
          <a:xfrm>
            <a:off x="6321425" y="4821238"/>
            <a:ext cx="2455863"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zh-CN" altLang="en-US"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指向子表</a:t>
            </a:r>
            <a:r>
              <a:rPr kumimoji="1" lang="en-US" altLang="zh-CN"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n</a:t>
            </a:r>
          </a:p>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     </a:t>
            </a:r>
            <a:r>
              <a:rPr kumimoji="1" lang="zh-CN" altLang="en-US" sz="3200" b="1" i="0" u="none" strike="noStrike" kern="1200" cap="none" spc="0" normalizeH="0" baseline="0" noProof="0">
                <a:ln>
                  <a:noFill/>
                </a:ln>
                <a:solidFill>
                  <a:srgbClr val="FFFFFF"/>
                </a:solidFill>
                <a:effectLst/>
                <a:uLnTx/>
                <a:uFillTx/>
                <a:latin typeface="楷体_GB2312" pitchFamily="49" charset="-122"/>
                <a:ea typeface="楷体_GB2312" pitchFamily="49" charset="-122"/>
                <a:cs typeface="+mn-cs"/>
              </a:rPr>
              <a:t>的指针</a:t>
            </a:r>
          </a:p>
        </p:txBody>
      </p:sp>
      <p:sp>
        <p:nvSpPr>
          <p:cNvPr id="19" name="Line 25"/>
          <p:cNvSpPr>
            <a:spLocks noChangeShapeType="1"/>
          </p:cNvSpPr>
          <p:nvPr/>
        </p:nvSpPr>
        <p:spPr bwMode="auto">
          <a:xfrm>
            <a:off x="2676525" y="4198938"/>
            <a:ext cx="6858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0" name="Line 26"/>
          <p:cNvSpPr>
            <a:spLocks noChangeShapeType="1"/>
          </p:cNvSpPr>
          <p:nvPr/>
        </p:nvSpPr>
        <p:spPr bwMode="auto">
          <a:xfrm>
            <a:off x="4886325" y="4198938"/>
            <a:ext cx="6858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1" name="Line 27"/>
          <p:cNvSpPr>
            <a:spLocks noChangeShapeType="1"/>
          </p:cNvSpPr>
          <p:nvPr/>
        </p:nvSpPr>
        <p:spPr bwMode="auto">
          <a:xfrm>
            <a:off x="6072188" y="4198938"/>
            <a:ext cx="6858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2" name="Rectangle 28"/>
          <p:cNvSpPr>
            <a:spLocks noChangeArrowheads="1"/>
          </p:cNvSpPr>
          <p:nvPr/>
        </p:nvSpPr>
        <p:spPr bwMode="auto">
          <a:xfrm>
            <a:off x="604838" y="3516313"/>
            <a:ext cx="46672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3600" b="1" i="1" u="none" strike="noStrike" kern="1200" cap="none" spc="0" normalizeH="0" baseline="0" noProof="0">
                <a:ln>
                  <a:noFill/>
                </a:ln>
                <a:solidFill>
                  <a:srgbClr val="FFFFFF"/>
                </a:solidFill>
                <a:effectLst/>
                <a:uLnTx/>
                <a:uFillTx/>
                <a:latin typeface="Times New Roman" panose="02020603050405020304" pitchFamily="18" charset="0"/>
                <a:ea typeface="楷体_GB2312" pitchFamily="49" charset="-122"/>
                <a:cs typeface="+mn-cs"/>
              </a:rPr>
              <a:t>L</a:t>
            </a:r>
          </a:p>
        </p:txBody>
      </p:sp>
      <p:sp>
        <p:nvSpPr>
          <p:cNvPr id="23" name="Text Box 29"/>
          <p:cNvSpPr txBox="1">
            <a:spLocks noChangeArrowheads="1"/>
          </p:cNvSpPr>
          <p:nvPr/>
        </p:nvSpPr>
        <p:spPr bwMode="auto">
          <a:xfrm>
            <a:off x="5441950" y="3724275"/>
            <a:ext cx="747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0"/>
              </a:spcAft>
              <a:buClr>
                <a:srgbClr val="FFFF00"/>
              </a:buClr>
              <a:buSzTx/>
              <a:buFont typeface="Wingdings" panose="05000000000000000000" pitchFamily="2" charset="2"/>
              <a:buNone/>
              <a:tabLst/>
              <a:defRPr/>
            </a:pPr>
            <a:r>
              <a:rPr kumimoji="1" lang="en-US" altLang="zh-CN" sz="44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endParaRPr kumimoji="1" lang="en-US" altLang="zh-CN" sz="44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24" name="Line 34"/>
          <p:cNvSpPr>
            <a:spLocks noChangeShapeType="1"/>
          </p:cNvSpPr>
          <p:nvPr/>
        </p:nvSpPr>
        <p:spPr bwMode="auto">
          <a:xfrm>
            <a:off x="4564063" y="3817938"/>
            <a:ext cx="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7" name="Line 38"/>
          <p:cNvSpPr>
            <a:spLocks noChangeShapeType="1"/>
          </p:cNvSpPr>
          <p:nvPr/>
        </p:nvSpPr>
        <p:spPr bwMode="auto">
          <a:xfrm>
            <a:off x="7997825" y="3817938"/>
            <a:ext cx="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5" name="Line 35"/>
          <p:cNvSpPr>
            <a:spLocks noChangeShapeType="1"/>
          </p:cNvSpPr>
          <p:nvPr/>
        </p:nvSpPr>
        <p:spPr bwMode="auto">
          <a:xfrm>
            <a:off x="1755775" y="3808413"/>
            <a:ext cx="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6" name="Line 36"/>
          <p:cNvSpPr>
            <a:spLocks noChangeShapeType="1"/>
          </p:cNvSpPr>
          <p:nvPr/>
        </p:nvSpPr>
        <p:spPr bwMode="auto">
          <a:xfrm>
            <a:off x="3989388" y="3817938"/>
            <a:ext cx="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8" name="Line 39"/>
          <p:cNvSpPr>
            <a:spLocks noChangeShapeType="1"/>
          </p:cNvSpPr>
          <p:nvPr/>
        </p:nvSpPr>
        <p:spPr bwMode="auto">
          <a:xfrm>
            <a:off x="7421563" y="3817938"/>
            <a:ext cx="0" cy="6254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472012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ppt_x</p:attrName>
                                        </p:attrNameLst>
                                      </p:cBhvr>
                                      <p:tavLst>
                                        <p:tav tm="0">
                                          <p:val>
                                            <p:strVal val="#ppt_x-#ppt_w/2"/>
                                          </p:val>
                                        </p:tav>
                                        <p:tav tm="100000">
                                          <p:val>
                                            <p:strVal val="#ppt_x"/>
                                          </p:val>
                                        </p:tav>
                                      </p:tavLst>
                                    </p:anim>
                                    <p:anim calcmode="lin" valueType="num">
                                      <p:cBhvr>
                                        <p:cTn id="14" dur="500" fill="hold"/>
                                        <p:tgtEl>
                                          <p:spTgt spid="9"/>
                                        </p:tgtEl>
                                        <p:attrNameLst>
                                          <p:attrName>ppt_y</p:attrName>
                                        </p:attrNameLst>
                                      </p:cBhvr>
                                      <p:tavLst>
                                        <p:tav tm="0">
                                          <p:val>
                                            <p:strVal val="#ppt_y"/>
                                          </p:val>
                                        </p:tav>
                                        <p:tav tm="100000">
                                          <p:val>
                                            <p:strVal val="#ppt_y"/>
                                          </p:val>
                                        </p:tav>
                                      </p:tavLst>
                                    </p:anim>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strVal val="#ppt_h"/>
                                          </p:val>
                                        </p:tav>
                                        <p:tav tm="100000">
                                          <p:val>
                                            <p:strVal val="#ppt_h"/>
                                          </p:val>
                                        </p:tav>
                                      </p:tavLst>
                                    </p:anim>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nodeType="afterGroup">
                            <p:stCondLst>
                              <p:cond delay="1000"/>
                            </p:stCondLst>
                            <p:childTnLst>
                              <p:par>
                                <p:cTn id="22" presetID="17" presetClass="entr" presetSubtype="1"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p:cTn id="24" dur="500" fill="hold"/>
                                        <p:tgtEl>
                                          <p:spTgt spid="25"/>
                                        </p:tgtEl>
                                        <p:attrNameLst>
                                          <p:attrName>ppt_x</p:attrName>
                                        </p:attrNameLst>
                                      </p:cBhvr>
                                      <p:tavLst>
                                        <p:tav tm="0">
                                          <p:val>
                                            <p:strVal val="#ppt_x"/>
                                          </p:val>
                                        </p:tav>
                                        <p:tav tm="100000">
                                          <p:val>
                                            <p:strVal val="#ppt_x"/>
                                          </p:val>
                                        </p:tav>
                                      </p:tavLst>
                                    </p:anim>
                                    <p:anim calcmode="lin" valueType="num">
                                      <p:cBhvr>
                                        <p:cTn id="25" dur="500" fill="hold"/>
                                        <p:tgtEl>
                                          <p:spTgt spid="25"/>
                                        </p:tgtEl>
                                        <p:attrNameLst>
                                          <p:attrName>ppt_y</p:attrName>
                                        </p:attrNameLst>
                                      </p:cBhvr>
                                      <p:tavLst>
                                        <p:tav tm="0">
                                          <p:val>
                                            <p:strVal val="#ppt_y-#ppt_h/2"/>
                                          </p:val>
                                        </p:tav>
                                        <p:tav tm="100000">
                                          <p:val>
                                            <p:strVal val="#ppt_y"/>
                                          </p:val>
                                        </p:tav>
                                      </p:tavLst>
                                    </p:anim>
                                    <p:anim calcmode="lin" valueType="num">
                                      <p:cBhvr>
                                        <p:cTn id="26" dur="500" fill="hold"/>
                                        <p:tgtEl>
                                          <p:spTgt spid="25"/>
                                        </p:tgtEl>
                                        <p:attrNameLst>
                                          <p:attrName>ppt_w</p:attrName>
                                        </p:attrNameLst>
                                      </p:cBhvr>
                                      <p:tavLst>
                                        <p:tav tm="0">
                                          <p:val>
                                            <p:strVal val="#ppt_w"/>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childTnLst>
                                </p:cTn>
                              </p:par>
                            </p:childTnLst>
                          </p:cTn>
                        </p:par>
                        <p:par>
                          <p:cTn id="28" fill="hold" nodeType="afterGroup">
                            <p:stCondLst>
                              <p:cond delay="1500"/>
                            </p:stCondLst>
                            <p:childTnLst>
                              <p:par>
                                <p:cTn id="29" presetID="17" presetClass="entr" presetSubtype="1"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ppt_x</p:attrName>
                                        </p:attrNameLst>
                                      </p:cBhvr>
                                      <p:tavLst>
                                        <p:tav tm="0">
                                          <p:val>
                                            <p:strVal val="#ppt_x"/>
                                          </p:val>
                                        </p:tav>
                                        <p:tav tm="100000">
                                          <p:val>
                                            <p:strVal val="#ppt_x"/>
                                          </p:val>
                                        </p:tav>
                                      </p:tavLst>
                                    </p:anim>
                                    <p:anim calcmode="lin" valueType="num">
                                      <p:cBhvr>
                                        <p:cTn id="32" dur="500" fill="hold"/>
                                        <p:tgtEl>
                                          <p:spTgt spid="11"/>
                                        </p:tgtEl>
                                        <p:attrNameLst>
                                          <p:attrName>ppt_y</p:attrName>
                                        </p:attrNameLst>
                                      </p:cBhvr>
                                      <p:tavLst>
                                        <p:tav tm="0">
                                          <p:val>
                                            <p:strVal val="#ppt_y-#ppt_h/2"/>
                                          </p:val>
                                        </p:tav>
                                        <p:tav tm="100000">
                                          <p:val>
                                            <p:strVal val="#ppt_y"/>
                                          </p:val>
                                        </p:tav>
                                      </p:tavLst>
                                    </p:anim>
                                    <p:anim calcmode="lin" valueType="num">
                                      <p:cBhvr>
                                        <p:cTn id="33" dur="500" fill="hold"/>
                                        <p:tgtEl>
                                          <p:spTgt spid="11"/>
                                        </p:tgtEl>
                                        <p:attrNameLst>
                                          <p:attrName>ppt_w</p:attrName>
                                        </p:attrNameLst>
                                      </p:cBhvr>
                                      <p:tavLst>
                                        <p:tav tm="0">
                                          <p:val>
                                            <p:strVal val="#ppt_w"/>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childTnLst>
                                </p:cTn>
                              </p:par>
                            </p:childTnLst>
                          </p:cTn>
                        </p:par>
                        <p:par>
                          <p:cTn id="35" fill="hold" nodeType="afterGroup">
                            <p:stCondLst>
                              <p:cond delay="2000"/>
                            </p:stCondLst>
                            <p:childTnLst>
                              <p:par>
                                <p:cTn id="36" presetID="2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nodeType="afterGroup">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par>
                          <p:cTn id="43" fill="hold" nodeType="afterGroup">
                            <p:stCondLst>
                              <p:cond delay="3000"/>
                            </p:stCondLst>
                            <p:childTnLst>
                              <p:par>
                                <p:cTn id="44" presetID="17" presetClass="entr" presetSubtype="1"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ppt_x</p:attrName>
                                        </p:attrNameLst>
                                      </p:cBhvr>
                                      <p:tavLst>
                                        <p:tav tm="0">
                                          <p:val>
                                            <p:strVal val="#ppt_x"/>
                                          </p:val>
                                        </p:tav>
                                        <p:tav tm="100000">
                                          <p:val>
                                            <p:strVal val="#ppt_x"/>
                                          </p:val>
                                        </p:tav>
                                      </p:tavLst>
                                    </p:anim>
                                    <p:anim calcmode="lin" valueType="num">
                                      <p:cBhvr>
                                        <p:cTn id="47" dur="500" fill="hold"/>
                                        <p:tgtEl>
                                          <p:spTgt spid="26"/>
                                        </p:tgtEl>
                                        <p:attrNameLst>
                                          <p:attrName>ppt_y</p:attrName>
                                        </p:attrNameLst>
                                      </p:cBhvr>
                                      <p:tavLst>
                                        <p:tav tm="0">
                                          <p:val>
                                            <p:strVal val="#ppt_y-#ppt_h/2"/>
                                          </p:val>
                                        </p:tav>
                                        <p:tav tm="100000">
                                          <p:val>
                                            <p:strVal val="#ppt_y"/>
                                          </p:val>
                                        </p:tav>
                                      </p:tavLst>
                                    </p:anim>
                                    <p:anim calcmode="lin" valueType="num">
                                      <p:cBhvr>
                                        <p:cTn id="48" dur="500" fill="hold"/>
                                        <p:tgtEl>
                                          <p:spTgt spid="26"/>
                                        </p:tgtEl>
                                        <p:attrNameLst>
                                          <p:attrName>ppt_w</p:attrName>
                                        </p:attrNameLst>
                                      </p:cBhvr>
                                      <p:tavLst>
                                        <p:tav tm="0">
                                          <p:val>
                                            <p:strVal val="#ppt_w"/>
                                          </p:val>
                                        </p:tav>
                                        <p:tav tm="100000">
                                          <p:val>
                                            <p:strVal val="#ppt_w"/>
                                          </p:val>
                                        </p:tav>
                                      </p:tavLst>
                                    </p:anim>
                                    <p:anim calcmode="lin" valueType="num">
                                      <p:cBhvr>
                                        <p:cTn id="49" dur="500" fill="hold"/>
                                        <p:tgtEl>
                                          <p:spTgt spid="26"/>
                                        </p:tgtEl>
                                        <p:attrNameLst>
                                          <p:attrName>ppt_h</p:attrName>
                                        </p:attrNameLst>
                                      </p:cBhvr>
                                      <p:tavLst>
                                        <p:tav tm="0">
                                          <p:val>
                                            <p:fltVal val="0"/>
                                          </p:val>
                                        </p:tav>
                                        <p:tav tm="100000">
                                          <p:val>
                                            <p:strVal val="#ppt_h"/>
                                          </p:val>
                                        </p:tav>
                                      </p:tavLst>
                                    </p:anim>
                                  </p:childTnLst>
                                </p:cTn>
                              </p:par>
                            </p:childTnLst>
                          </p:cTn>
                        </p:par>
                        <p:par>
                          <p:cTn id="50" fill="hold" nodeType="afterGroup">
                            <p:stCondLst>
                              <p:cond delay="3500"/>
                            </p:stCondLst>
                            <p:childTnLst>
                              <p:par>
                                <p:cTn id="51" presetID="17" presetClass="entr" presetSubtype="1" fill="hold" nodeType="after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p:cTn id="53" dur="500" fill="hold"/>
                                        <p:tgtEl>
                                          <p:spTgt spid="24"/>
                                        </p:tgtEl>
                                        <p:attrNameLst>
                                          <p:attrName>ppt_x</p:attrName>
                                        </p:attrNameLst>
                                      </p:cBhvr>
                                      <p:tavLst>
                                        <p:tav tm="0">
                                          <p:val>
                                            <p:strVal val="#ppt_x"/>
                                          </p:val>
                                        </p:tav>
                                        <p:tav tm="100000">
                                          <p:val>
                                            <p:strVal val="#ppt_x"/>
                                          </p:val>
                                        </p:tav>
                                      </p:tavLst>
                                    </p:anim>
                                    <p:anim calcmode="lin" valueType="num">
                                      <p:cBhvr>
                                        <p:cTn id="54" dur="500" fill="hold"/>
                                        <p:tgtEl>
                                          <p:spTgt spid="24"/>
                                        </p:tgtEl>
                                        <p:attrNameLst>
                                          <p:attrName>ppt_y</p:attrName>
                                        </p:attrNameLst>
                                      </p:cBhvr>
                                      <p:tavLst>
                                        <p:tav tm="0">
                                          <p:val>
                                            <p:strVal val="#ppt_y-#ppt_h/2"/>
                                          </p:val>
                                        </p:tav>
                                        <p:tav tm="100000">
                                          <p:val>
                                            <p:strVal val="#ppt_y"/>
                                          </p:val>
                                        </p:tav>
                                      </p:tavLst>
                                    </p:anim>
                                    <p:anim calcmode="lin" valueType="num">
                                      <p:cBhvr>
                                        <p:cTn id="55" dur="500" fill="hold"/>
                                        <p:tgtEl>
                                          <p:spTgt spid="24"/>
                                        </p:tgtEl>
                                        <p:attrNameLst>
                                          <p:attrName>ppt_w</p:attrName>
                                        </p:attrNameLst>
                                      </p:cBhvr>
                                      <p:tavLst>
                                        <p:tav tm="0">
                                          <p:val>
                                            <p:strVal val="#ppt_w"/>
                                          </p:val>
                                        </p:tav>
                                        <p:tav tm="100000">
                                          <p:val>
                                            <p:strVal val="#ppt_w"/>
                                          </p:val>
                                        </p:tav>
                                      </p:tavLst>
                                    </p:anim>
                                    <p:anim calcmode="lin" valueType="num">
                                      <p:cBhvr>
                                        <p:cTn id="56" dur="500" fill="hold"/>
                                        <p:tgtEl>
                                          <p:spTgt spid="24"/>
                                        </p:tgtEl>
                                        <p:attrNameLst>
                                          <p:attrName>ppt_h</p:attrName>
                                        </p:attrNameLst>
                                      </p:cBhvr>
                                      <p:tavLst>
                                        <p:tav tm="0">
                                          <p:val>
                                            <p:fltVal val="0"/>
                                          </p:val>
                                        </p:tav>
                                        <p:tav tm="100000">
                                          <p:val>
                                            <p:strVal val="#ppt_h"/>
                                          </p:val>
                                        </p:tav>
                                      </p:tavLst>
                                    </p:anim>
                                  </p:childTnLst>
                                </p:cTn>
                              </p:par>
                            </p:childTnLst>
                          </p:cTn>
                        </p:par>
                        <p:par>
                          <p:cTn id="57" fill="hold" nodeType="afterGroup">
                            <p:stCondLst>
                              <p:cond delay="4000"/>
                            </p:stCondLst>
                            <p:childTnLst>
                              <p:par>
                                <p:cTn id="58" presetID="22" presetClass="entr" presetSubtype="8"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left)">
                                      <p:cBhvr>
                                        <p:cTn id="60" dur="500"/>
                                        <p:tgtEl>
                                          <p:spTgt spid="20"/>
                                        </p:tgtEl>
                                      </p:cBhvr>
                                    </p:animEffect>
                                  </p:childTnLst>
                                </p:cTn>
                              </p:par>
                            </p:childTnLst>
                          </p:cTn>
                        </p:par>
                        <p:par>
                          <p:cTn id="61" fill="hold" nodeType="afterGroup">
                            <p:stCondLst>
                              <p:cond delay="4500"/>
                            </p:stCondLst>
                            <p:childTnLst>
                              <p:par>
                                <p:cTn id="62" presetID="22" presetClass="entr" presetSubtype="8" fill="hold" grpId="0" nodeType="after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wipe(left)">
                                      <p:cBhvr>
                                        <p:cTn id="64" dur="500"/>
                                        <p:tgtEl>
                                          <p:spTgt spid="23"/>
                                        </p:tgtEl>
                                      </p:cBhvr>
                                    </p:animEffect>
                                  </p:childTnLst>
                                </p:cTn>
                              </p:par>
                            </p:childTnLst>
                          </p:cTn>
                        </p:par>
                        <p:par>
                          <p:cTn id="65" fill="hold" nodeType="afterGroup">
                            <p:stCondLst>
                              <p:cond delay="5000"/>
                            </p:stCondLst>
                            <p:childTnLst>
                              <p:par>
                                <p:cTn id="66" presetID="22" presetClass="entr" presetSubtype="8" fill="hold"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wipe(left)">
                                      <p:cBhvr>
                                        <p:cTn id="68" dur="500"/>
                                        <p:tgtEl>
                                          <p:spTgt spid="21"/>
                                        </p:tgtEl>
                                      </p:cBhvr>
                                    </p:animEffect>
                                  </p:childTnLst>
                                </p:cTn>
                              </p:par>
                            </p:childTnLst>
                          </p:cTn>
                        </p:par>
                        <p:par>
                          <p:cTn id="69" fill="hold" nodeType="afterGroup">
                            <p:stCondLst>
                              <p:cond delay="5500"/>
                            </p:stCondLst>
                            <p:childTnLst>
                              <p:par>
                                <p:cTn id="70" presetID="22" presetClass="entr" presetSubtype="8"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par>
                          <p:cTn id="73" fill="hold" nodeType="afterGroup">
                            <p:stCondLst>
                              <p:cond delay="6000"/>
                            </p:stCondLst>
                            <p:childTnLst>
                              <p:par>
                                <p:cTn id="74" presetID="17" presetClass="entr" presetSubtype="1" fill="hold" nodeType="after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ppt_x</p:attrName>
                                        </p:attrNameLst>
                                      </p:cBhvr>
                                      <p:tavLst>
                                        <p:tav tm="0">
                                          <p:val>
                                            <p:strVal val="#ppt_x"/>
                                          </p:val>
                                        </p:tav>
                                        <p:tav tm="100000">
                                          <p:val>
                                            <p:strVal val="#ppt_x"/>
                                          </p:val>
                                        </p:tav>
                                      </p:tavLst>
                                    </p:anim>
                                    <p:anim calcmode="lin" valueType="num">
                                      <p:cBhvr>
                                        <p:cTn id="77" dur="500" fill="hold"/>
                                        <p:tgtEl>
                                          <p:spTgt spid="28"/>
                                        </p:tgtEl>
                                        <p:attrNameLst>
                                          <p:attrName>ppt_y</p:attrName>
                                        </p:attrNameLst>
                                      </p:cBhvr>
                                      <p:tavLst>
                                        <p:tav tm="0">
                                          <p:val>
                                            <p:strVal val="#ppt_y-#ppt_h/2"/>
                                          </p:val>
                                        </p:tav>
                                        <p:tav tm="100000">
                                          <p:val>
                                            <p:strVal val="#ppt_y"/>
                                          </p:val>
                                        </p:tav>
                                      </p:tavLst>
                                    </p:anim>
                                    <p:anim calcmode="lin" valueType="num">
                                      <p:cBhvr>
                                        <p:cTn id="78" dur="500" fill="hold"/>
                                        <p:tgtEl>
                                          <p:spTgt spid="28"/>
                                        </p:tgtEl>
                                        <p:attrNameLst>
                                          <p:attrName>ppt_w</p:attrName>
                                        </p:attrNameLst>
                                      </p:cBhvr>
                                      <p:tavLst>
                                        <p:tav tm="0">
                                          <p:val>
                                            <p:strVal val="#ppt_w"/>
                                          </p:val>
                                        </p:tav>
                                        <p:tav tm="100000">
                                          <p:val>
                                            <p:strVal val="#ppt_w"/>
                                          </p:val>
                                        </p:tav>
                                      </p:tavLst>
                                    </p:anim>
                                    <p:anim calcmode="lin" valueType="num">
                                      <p:cBhvr>
                                        <p:cTn id="79" dur="500" fill="hold"/>
                                        <p:tgtEl>
                                          <p:spTgt spid="28"/>
                                        </p:tgtEl>
                                        <p:attrNameLst>
                                          <p:attrName>ppt_h</p:attrName>
                                        </p:attrNameLst>
                                      </p:cBhvr>
                                      <p:tavLst>
                                        <p:tav tm="0">
                                          <p:val>
                                            <p:fltVal val="0"/>
                                          </p:val>
                                        </p:tav>
                                        <p:tav tm="100000">
                                          <p:val>
                                            <p:strVal val="#ppt_h"/>
                                          </p:val>
                                        </p:tav>
                                      </p:tavLst>
                                    </p:anim>
                                  </p:childTnLst>
                                </p:cTn>
                              </p:par>
                            </p:childTnLst>
                          </p:cTn>
                        </p:par>
                        <p:par>
                          <p:cTn id="80" fill="hold" nodeType="afterGroup">
                            <p:stCondLst>
                              <p:cond delay="6500"/>
                            </p:stCondLst>
                            <p:childTnLst>
                              <p:par>
                                <p:cTn id="81" presetID="17" presetClass="entr" presetSubtype="1" fill="hold" nodeType="afterEffect">
                                  <p:stCondLst>
                                    <p:cond delay="0"/>
                                  </p:stCondLst>
                                  <p:childTnLst>
                                    <p:set>
                                      <p:cBhvr>
                                        <p:cTn id="82" dur="1" fill="hold">
                                          <p:stCondLst>
                                            <p:cond delay="0"/>
                                          </p:stCondLst>
                                        </p:cTn>
                                        <p:tgtEl>
                                          <p:spTgt spid="27"/>
                                        </p:tgtEl>
                                        <p:attrNameLst>
                                          <p:attrName>style.visibility</p:attrName>
                                        </p:attrNameLst>
                                      </p:cBhvr>
                                      <p:to>
                                        <p:strVal val="visible"/>
                                      </p:to>
                                    </p:set>
                                    <p:anim calcmode="lin" valueType="num">
                                      <p:cBhvr>
                                        <p:cTn id="83" dur="500" fill="hold"/>
                                        <p:tgtEl>
                                          <p:spTgt spid="27"/>
                                        </p:tgtEl>
                                        <p:attrNameLst>
                                          <p:attrName>ppt_x</p:attrName>
                                        </p:attrNameLst>
                                      </p:cBhvr>
                                      <p:tavLst>
                                        <p:tav tm="0">
                                          <p:val>
                                            <p:strVal val="#ppt_x"/>
                                          </p:val>
                                        </p:tav>
                                        <p:tav tm="100000">
                                          <p:val>
                                            <p:strVal val="#ppt_x"/>
                                          </p:val>
                                        </p:tav>
                                      </p:tavLst>
                                    </p:anim>
                                    <p:anim calcmode="lin" valueType="num">
                                      <p:cBhvr>
                                        <p:cTn id="84" dur="500" fill="hold"/>
                                        <p:tgtEl>
                                          <p:spTgt spid="27"/>
                                        </p:tgtEl>
                                        <p:attrNameLst>
                                          <p:attrName>ppt_y</p:attrName>
                                        </p:attrNameLst>
                                      </p:cBhvr>
                                      <p:tavLst>
                                        <p:tav tm="0">
                                          <p:val>
                                            <p:strVal val="#ppt_y-#ppt_h/2"/>
                                          </p:val>
                                        </p:tav>
                                        <p:tav tm="100000">
                                          <p:val>
                                            <p:strVal val="#ppt_y"/>
                                          </p:val>
                                        </p:tav>
                                      </p:tavLst>
                                    </p:anim>
                                    <p:anim calcmode="lin" valueType="num">
                                      <p:cBhvr>
                                        <p:cTn id="85" dur="500" fill="hold"/>
                                        <p:tgtEl>
                                          <p:spTgt spid="27"/>
                                        </p:tgtEl>
                                        <p:attrNameLst>
                                          <p:attrName>ppt_w</p:attrName>
                                        </p:attrNameLst>
                                      </p:cBhvr>
                                      <p:tavLst>
                                        <p:tav tm="0">
                                          <p:val>
                                            <p:strVal val="#ppt_w"/>
                                          </p:val>
                                        </p:tav>
                                        <p:tav tm="100000">
                                          <p:val>
                                            <p:strVal val="#ppt_w"/>
                                          </p:val>
                                        </p:tav>
                                      </p:tavLst>
                                    </p:anim>
                                    <p:anim calcmode="lin" valueType="num">
                                      <p:cBhvr>
                                        <p:cTn id="86"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1"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up)">
                                      <p:cBhvr>
                                        <p:cTn id="91" dur="500"/>
                                        <p:tgtEl>
                                          <p:spTgt spid="12"/>
                                        </p:tgtEl>
                                      </p:cBhvr>
                                    </p:animEffect>
                                  </p:childTnLst>
                                </p:cTn>
                              </p:par>
                            </p:childTnLst>
                          </p:cTn>
                        </p:par>
                        <p:par>
                          <p:cTn id="92" fill="hold" nodeType="afterGroup">
                            <p:stCondLst>
                              <p:cond delay="500"/>
                            </p:stCondLst>
                            <p:childTnLst>
                              <p:par>
                                <p:cTn id="93" presetID="22" presetClass="entr" presetSubtype="8" fill="hold" grpId="0" nodeType="after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left)">
                                      <p:cBhvr>
                                        <p:cTn id="95" dur="500"/>
                                        <p:tgtEl>
                                          <p:spTgt spid="13"/>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nodeType="clickEffect">
                                  <p:stCondLst>
                                    <p:cond delay="0"/>
                                  </p:stCondLst>
                                  <p:childTnLst>
                                    <p:set>
                                      <p:cBhvr>
                                        <p:cTn id="99" dur="1" fill="hold">
                                          <p:stCondLst>
                                            <p:cond delay="0"/>
                                          </p:stCondLst>
                                        </p:cTn>
                                        <p:tgtEl>
                                          <p:spTgt spid="15"/>
                                        </p:tgtEl>
                                        <p:attrNameLst>
                                          <p:attrName>style.visibility</p:attrName>
                                        </p:attrNameLst>
                                      </p:cBhvr>
                                      <p:to>
                                        <p:strVal val="visible"/>
                                      </p:to>
                                    </p:set>
                                    <p:animEffect transition="in" filter="wipe(up)">
                                      <p:cBhvr>
                                        <p:cTn id="100" dur="500"/>
                                        <p:tgtEl>
                                          <p:spTgt spid="15"/>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nodeType="clickEffect">
                                  <p:stCondLst>
                                    <p:cond delay="0"/>
                                  </p:stCondLst>
                                  <p:childTnLst>
                                    <p:set>
                                      <p:cBhvr>
                                        <p:cTn id="104" dur="1" fill="hold">
                                          <p:stCondLst>
                                            <p:cond delay="0"/>
                                          </p:stCondLst>
                                        </p:cTn>
                                        <p:tgtEl>
                                          <p:spTgt spid="17"/>
                                        </p:tgtEl>
                                        <p:attrNameLst>
                                          <p:attrName>style.visibility</p:attrName>
                                        </p:attrNameLst>
                                      </p:cBhvr>
                                      <p:to>
                                        <p:strVal val="visible"/>
                                      </p:to>
                                    </p:set>
                                    <p:animEffect transition="in" filter="wipe(up)">
                                      <p:cBhvr>
                                        <p:cTn id="105" dur="500"/>
                                        <p:tgtEl>
                                          <p:spTgt spid="17"/>
                                        </p:tgtEl>
                                      </p:cBhvr>
                                    </p:animEffect>
                                  </p:childTnLst>
                                </p:cTn>
                              </p:par>
                            </p:childTnLst>
                          </p:cTn>
                        </p:par>
                        <p:par>
                          <p:cTn id="106" fill="hold" nodeType="afterGroup">
                            <p:stCondLst>
                              <p:cond delay="500"/>
                            </p:stCondLst>
                            <p:childTnLst>
                              <p:par>
                                <p:cTn id="107" presetID="22" presetClass="entr" presetSubtype="8" fill="hold" grpId="0" nodeType="after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wipe(left)">
                                      <p:cBhvr>
                                        <p:cTn id="10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3" grpId="0" autoUpdateAnimBg="0"/>
      <p:bldP spid="14" grpId="0" animBg="1" autoUpdateAnimBg="0"/>
      <p:bldP spid="16" grpId="0" animBg="1" autoUpdateAnimBg="0"/>
      <p:bldP spid="18" grpId="0" autoUpdateAnimBg="0"/>
      <p:bldP spid="22" grpId="0" autoUpdateAnimBg="0"/>
      <p:bldP spid="23"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DEA77DA5-9295-4903-AB72-60B0570A30F1}"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94</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14691" name="Text Box 2"/>
          <p:cNvSpPr txBox="1">
            <a:spLocks noChangeArrowheads="1"/>
          </p:cNvSpPr>
          <p:nvPr/>
        </p:nvSpPr>
        <p:spPr bwMode="auto">
          <a:xfrm>
            <a:off x="225425" y="746125"/>
            <a:ext cx="871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363538" indent="-363538">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63538" marR="0" lvl="0" indent="-363538" algn="l" defTabSz="914400" rtl="0" eaLnBrk="0" fontAlgn="base" latinLnBrk="0" hangingPunct="0">
              <a:lnSpc>
                <a:spcPct val="100000"/>
              </a:lnSpc>
              <a:spcBef>
                <a:spcPct val="20000"/>
              </a:spcBef>
              <a:spcAft>
                <a:spcPct val="0"/>
              </a:spcAft>
              <a:buClr>
                <a:srgbClr val="FFFF00"/>
              </a:buClr>
              <a:buSzPct val="75000"/>
              <a:buFont typeface="Wingdings" panose="05000000000000000000" pitchFamily="2" charset="2"/>
              <a:buChar char="l"/>
              <a:tabLst/>
              <a:defRPr/>
            </a:pPr>
            <a:r>
              <a:rPr kumimoji="1" lang="zh-CN" altLang="en-US" sz="36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 链表存储方式之三：</a:t>
            </a:r>
            <a:r>
              <a:rPr kumimoji="1" lang="zh-CN" altLang="en-US" sz="36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子表链表存储</a:t>
            </a:r>
            <a:endParaRPr kumimoji="1" lang="zh-CN" altLang="en-US" sz="36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4692" name="Rectangle 3"/>
          <p:cNvSpPr>
            <a:spLocks noGrp="1" noChangeArrowheads="1"/>
          </p:cNvSpPr>
          <p:nvPr>
            <p:ph type="title" idx="4294967295"/>
          </p:nvPr>
        </p:nvSpPr>
        <p:spPr/>
        <p:txBody>
          <a:bodyPr/>
          <a:lstStyle/>
          <a:p>
            <a:pPr eaLnBrk="1" hangingPunct="1"/>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sp>
        <p:nvSpPr>
          <p:cNvPr id="1464343" name="Rectangle 23"/>
          <p:cNvSpPr>
            <a:spLocks noChangeArrowheads="1"/>
          </p:cNvSpPr>
          <p:nvPr/>
        </p:nvSpPr>
        <p:spPr bwMode="auto">
          <a:xfrm>
            <a:off x="177800" y="1411288"/>
            <a:ext cx="8847138"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20000"/>
              </a:spcBef>
              <a:spcAft>
                <a:spcPct val="0"/>
              </a:spcAft>
              <a:buClr>
                <a:srgbClr val="FFFF00"/>
              </a:buClr>
              <a:buSzPct val="70000"/>
              <a:buFont typeface="Wingdings" panose="05000000000000000000" pitchFamily="2" charset="2"/>
              <a:buChar char="l"/>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在这种表示中有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3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种结点：</a:t>
            </a:r>
            <a:r>
              <a:rPr kumimoji="1" lang="zh-CN" altLang="en-US"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原子结点</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zh-CN" altLang="en-US"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子表结点</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和</a:t>
            </a:r>
            <a:r>
              <a:rPr kumimoji="1" lang="zh-CN" altLang="en-US" sz="3200" b="1" i="0" u="none" strike="noStrike" kern="1200" cap="none" spc="0" normalizeH="0" baseline="0" noProof="0">
                <a:ln>
                  <a:noFill/>
                </a:ln>
                <a:solidFill>
                  <a:srgbClr val="00FFFF"/>
                </a:solidFill>
                <a:effectLst/>
                <a:uLnTx/>
                <a:uFillTx/>
                <a:latin typeface="Times New Roman" panose="02020603050405020304" pitchFamily="18" charset="0"/>
                <a:ea typeface="宋体" panose="02010600030101010101" pitchFamily="2" charset="-122"/>
                <a:cs typeface="+mn-cs"/>
              </a:rPr>
              <a:t>头结点</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（非表头元素结点）。</a:t>
            </a:r>
          </a:p>
          <a:p>
            <a:pPr marL="342900" marR="0" lvl="0" indent="-342900" algn="l" defTabSz="914400" rtl="0" eaLnBrk="0" fontAlgn="base" latinLnBrk="0" hangingPunct="0">
              <a:lnSpc>
                <a:spcPct val="100000"/>
              </a:lnSpc>
              <a:spcBef>
                <a:spcPct val="20000"/>
              </a:spcBef>
              <a:spcAft>
                <a:spcPct val="0"/>
              </a:spcAft>
              <a:buClr>
                <a:srgbClr val="FFFF00"/>
              </a:buClr>
              <a:buSzPct val="70000"/>
              <a:buFont typeface="Wingdings" panose="05000000000000000000" pitchFamily="2" charset="2"/>
              <a:buChar char="l"/>
              <a:tabLst/>
              <a:defRPr/>
            </a:pPr>
            <a:r>
              <a:rPr kumimoji="1" lang="zh-CN" altLang="en-US" sz="3200" b="1" i="0" u="none" strike="noStrike" kern="1200" cap="none" spc="0" normalizeH="0" baseline="0" noProof="0">
                <a:ln>
                  <a:noFill/>
                </a:ln>
                <a:solidFill>
                  <a:srgbClr val="00FFFF"/>
                </a:solidFill>
                <a:effectLst/>
                <a:uLnTx/>
                <a:uFillTx/>
                <a:latin typeface="Arial" panose="020B0604020202020204" pitchFamily="34" charset="0"/>
                <a:ea typeface="宋体" panose="02010600030101010101" pitchFamily="2" charset="-122"/>
                <a:cs typeface="+mn-cs"/>
              </a:rPr>
              <a:t>头结点</a:t>
            </a: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的作用是要简化插入和删除操作。如果插入或删除表头元素结点，有了头结点，就像带头结点的单链表，不必修改其他表中指向该表头的指针。</a:t>
            </a:r>
          </a:p>
          <a:p>
            <a:pPr marL="342900" marR="0" lvl="0" indent="-342900" algn="l" defTabSz="914400" rtl="0" eaLnBrk="0" fontAlgn="base" latinLnBrk="0" hangingPunct="0">
              <a:lnSpc>
                <a:spcPct val="100000"/>
              </a:lnSpc>
              <a:spcBef>
                <a:spcPct val="20000"/>
              </a:spcBef>
              <a:spcAft>
                <a:spcPct val="0"/>
              </a:spcAft>
              <a:buClr>
                <a:srgbClr val="FFFF00"/>
              </a:buClr>
              <a:buSzPct val="70000"/>
              <a:buFont typeface="Wingdings" panose="05000000000000000000" pitchFamily="2" charset="2"/>
              <a:buChar char="l"/>
              <a:tabLst/>
              <a:defRPr/>
            </a:pP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表的头结点中存储该表的</a:t>
            </a: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引用计数</a:t>
            </a: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。如果要删除该链表，需要先查看引用计数，如果有多个链共享该链表，就不能删除它，只需将其引用计数</a:t>
            </a: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减一</a:t>
            </a:r>
            <a:r>
              <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r>
          </a:p>
        </p:txBody>
      </p:sp>
    </p:spTree>
    <p:extLst>
      <p:ext uri="{BB962C8B-B14F-4D97-AF65-F5344CB8AC3E}">
        <p14:creationId xmlns:p14="http://schemas.microsoft.com/office/powerpoint/2010/main" val="13318390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64343">
                                            <p:txEl>
                                              <p:pRg st="0" end="0"/>
                                            </p:txEl>
                                          </p:spTgt>
                                        </p:tgtEl>
                                        <p:attrNameLst>
                                          <p:attrName>style.visibility</p:attrName>
                                        </p:attrNameLst>
                                      </p:cBhvr>
                                      <p:to>
                                        <p:strVal val="visible"/>
                                      </p:to>
                                    </p:set>
                                    <p:animEffect transition="in" filter="wipe(up)">
                                      <p:cBhvr>
                                        <p:cTn id="7" dur="500"/>
                                        <p:tgtEl>
                                          <p:spTgt spid="14643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64343">
                                            <p:txEl>
                                              <p:pRg st="1" end="1"/>
                                            </p:txEl>
                                          </p:spTgt>
                                        </p:tgtEl>
                                        <p:attrNameLst>
                                          <p:attrName>style.visibility</p:attrName>
                                        </p:attrNameLst>
                                      </p:cBhvr>
                                      <p:to>
                                        <p:strVal val="visible"/>
                                      </p:to>
                                    </p:set>
                                    <p:animEffect transition="in" filter="wipe(up)">
                                      <p:cBhvr>
                                        <p:cTn id="12" dur="500"/>
                                        <p:tgtEl>
                                          <p:spTgt spid="14643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64343">
                                            <p:txEl>
                                              <p:pRg st="2" end="2"/>
                                            </p:txEl>
                                          </p:spTgt>
                                        </p:tgtEl>
                                        <p:attrNameLst>
                                          <p:attrName>style.visibility</p:attrName>
                                        </p:attrNameLst>
                                      </p:cBhvr>
                                      <p:to>
                                        <p:strVal val="visible"/>
                                      </p:to>
                                    </p:set>
                                    <p:animEffect transition="in" filter="wipe(up)">
                                      <p:cBhvr>
                                        <p:cTn id="17" dur="500"/>
                                        <p:tgtEl>
                                          <p:spTgt spid="14643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3"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4F28927E-9722-4175-B2C1-D035361E30FF}"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95</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15715" name="Text Box 2"/>
          <p:cNvSpPr txBox="1">
            <a:spLocks noChangeArrowheads="1"/>
          </p:cNvSpPr>
          <p:nvPr/>
        </p:nvSpPr>
        <p:spPr bwMode="auto">
          <a:xfrm>
            <a:off x="225425" y="746125"/>
            <a:ext cx="871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363538" indent="-363538">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63538" marR="0" lvl="0" indent="-363538" algn="l" defTabSz="914400" rtl="0" eaLnBrk="0" fontAlgn="base" latinLnBrk="0" hangingPunct="0">
              <a:lnSpc>
                <a:spcPct val="100000"/>
              </a:lnSpc>
              <a:spcBef>
                <a:spcPct val="20000"/>
              </a:spcBef>
              <a:spcAft>
                <a:spcPct val="0"/>
              </a:spcAft>
              <a:buClr>
                <a:srgbClr val="FFFF00"/>
              </a:buClr>
              <a:buSzPct val="75000"/>
              <a:buFont typeface="Wingdings" panose="05000000000000000000" pitchFamily="2" charset="2"/>
              <a:buChar char="l"/>
              <a:tabLst/>
              <a:defRPr/>
            </a:pPr>
            <a:r>
              <a:rPr kumimoji="1" lang="zh-CN" altLang="en-US" sz="36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 链表存储方式之三：</a:t>
            </a:r>
            <a:r>
              <a:rPr kumimoji="1" lang="zh-CN" altLang="en-US" sz="36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子表链表存储</a:t>
            </a:r>
            <a:endParaRPr kumimoji="1" lang="zh-CN" altLang="en-US" sz="36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5716" name="Rectangle 3"/>
          <p:cNvSpPr>
            <a:spLocks noGrp="1" noChangeArrowheads="1"/>
          </p:cNvSpPr>
          <p:nvPr>
            <p:ph type="title" idx="4294967295"/>
          </p:nvPr>
        </p:nvSpPr>
        <p:spPr/>
        <p:txBody>
          <a:bodyPr/>
          <a:lstStyle/>
          <a:p>
            <a:pPr eaLnBrk="1" hangingPunct="1"/>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sp>
        <p:nvSpPr>
          <p:cNvPr id="1464343" name="Rectangle 23"/>
          <p:cNvSpPr>
            <a:spLocks noChangeArrowheads="1"/>
          </p:cNvSpPr>
          <p:nvPr/>
        </p:nvSpPr>
        <p:spPr bwMode="auto">
          <a:xfrm>
            <a:off x="168275" y="2300288"/>
            <a:ext cx="8847138" cy="404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42900" marR="0" lvl="0" indent="-342900" algn="just" defTabSz="914400" rtl="0" eaLnBrk="0" fontAlgn="base" latinLnBrk="0" hangingPunct="0">
              <a:lnSpc>
                <a:spcPct val="110000"/>
              </a:lnSpc>
              <a:spcBef>
                <a:spcPct val="20000"/>
              </a:spcBef>
              <a:spcAft>
                <a:spcPct val="0"/>
              </a:spcAft>
              <a:buClr>
                <a:srgbClr val="FFFF00"/>
              </a:buClr>
              <a:buSzPct val="75000"/>
              <a:buFont typeface="Wingdings" panose="05000000000000000000" pitchFamily="2" charset="2"/>
              <a:buChar char="l"/>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结点类型 </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tag</a:t>
            </a:r>
            <a:endPar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a:p>
            <a:pPr marL="342900" marR="0" lvl="0" indent="-342900" algn="just" defTabSz="914400" rtl="0" eaLnBrk="0" fontAlgn="base" latinLnBrk="0" hangingPunct="0">
              <a:lnSpc>
                <a:spcPct val="110000"/>
              </a:lnSpc>
              <a:spcBef>
                <a:spcPct val="20000"/>
              </a:spcBef>
              <a:spcAft>
                <a:spcPct val="0"/>
              </a:spcAft>
              <a:buClr>
                <a:srgbClr val="FFFF00"/>
              </a:buClr>
              <a:buSzPct val="75000"/>
              <a:buFont typeface="Wingdings" panose="05000000000000000000" pitchFamily="2" charset="2"/>
              <a:buNone/>
              <a:tabLst/>
              <a:defRPr/>
            </a:pP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0: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表头结点；</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原子结点；</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子表结点</a:t>
            </a:r>
          </a:p>
          <a:p>
            <a:pPr marL="342900" marR="0" lvl="0" indent="-342900" algn="just" defTabSz="914400" rtl="0" eaLnBrk="0" fontAlgn="base" latinLnBrk="0" hangingPunct="0">
              <a:lnSpc>
                <a:spcPct val="110000"/>
              </a:lnSpc>
              <a:spcBef>
                <a:spcPct val="20000"/>
              </a:spcBef>
              <a:spcAft>
                <a:spcPct val="0"/>
              </a:spcAft>
              <a:buClr>
                <a:srgbClr val="FFFF00"/>
              </a:buClr>
              <a:buSzPct val="75000"/>
              <a:buFont typeface="Wingdings" panose="05000000000000000000" pitchFamily="2" charset="2"/>
              <a:buChar char="l"/>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信息</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info</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tag=0</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时，存放引用计数</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(ref)</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tag= 1</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时，存放数据值</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(value)</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tag=2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时</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存放指向子表头结点的指针</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(hlink)</a:t>
            </a:r>
          </a:p>
          <a:p>
            <a:pPr marL="342900" marR="0" lvl="0" indent="-342900" algn="l" defTabSz="914400" rtl="0" eaLnBrk="0" fontAlgn="base" latinLnBrk="0" hangingPunct="0">
              <a:lnSpc>
                <a:spcPct val="110000"/>
              </a:lnSpc>
              <a:spcBef>
                <a:spcPct val="20000"/>
              </a:spcBef>
              <a:spcAft>
                <a:spcPct val="0"/>
              </a:spcAft>
              <a:buClr>
                <a:srgbClr val="FFFF00"/>
              </a:buClr>
              <a:buSzPct val="75000"/>
              <a:buFont typeface="Wingdings" panose="05000000000000000000" pitchFamily="2" charset="2"/>
              <a:buChar char="l"/>
              <a:tabLst/>
              <a:defRPr/>
            </a:pP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尾指针</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tlink</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tag=0</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时，指向该表第一个结点；</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tag </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3200" b="1"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rPr>
              <a:t>0</a:t>
            </a:r>
            <a:r>
              <a:rPr kumimoji="1" lang="en-US" altLang="zh-CN"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时，</a:t>
            </a:r>
            <a:r>
              <a:rPr kumimoji="1" lang="zh-CN" altLang="en-US" sz="32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指向同一层下一个结点</a:t>
            </a:r>
          </a:p>
        </p:txBody>
      </p:sp>
      <p:grpSp>
        <p:nvGrpSpPr>
          <p:cNvPr id="6" name="Group 11"/>
          <p:cNvGrpSpPr>
            <a:grpSpLocks/>
          </p:cNvGrpSpPr>
          <p:nvPr/>
        </p:nvGrpSpPr>
        <p:grpSpPr bwMode="auto">
          <a:xfrm>
            <a:off x="2195513" y="1438210"/>
            <a:ext cx="4541837" cy="679343"/>
            <a:chOff x="1383" y="913"/>
            <a:chExt cx="2861" cy="352"/>
          </a:xfrm>
          <a:solidFill>
            <a:srgbClr val="002060"/>
          </a:solidFill>
        </p:grpSpPr>
        <p:grpSp>
          <p:nvGrpSpPr>
            <p:cNvPr id="7" name="Group 10"/>
            <p:cNvGrpSpPr>
              <a:grpSpLocks/>
            </p:cNvGrpSpPr>
            <p:nvPr/>
          </p:nvGrpSpPr>
          <p:grpSpPr bwMode="auto">
            <a:xfrm>
              <a:off x="1383" y="913"/>
              <a:ext cx="2813" cy="352"/>
              <a:chOff x="1292" y="924"/>
              <a:chExt cx="3316" cy="352"/>
            </a:xfrm>
            <a:grpFill/>
          </p:grpSpPr>
          <p:sp>
            <p:nvSpPr>
              <p:cNvPr id="9" name="Rectangle 6"/>
              <p:cNvSpPr>
                <a:spLocks noChangeArrowheads="1"/>
              </p:cNvSpPr>
              <p:nvPr/>
            </p:nvSpPr>
            <p:spPr bwMode="auto">
              <a:xfrm>
                <a:off x="1292" y="925"/>
                <a:ext cx="3316" cy="342"/>
              </a:xfrm>
              <a:prstGeom prst="rect">
                <a:avLst/>
              </a:prstGeom>
              <a:grpFill/>
              <a:ln w="28575">
                <a:solidFill>
                  <a:schemeClr val="tx1"/>
                </a:solidFill>
                <a:miter lim="800000"/>
                <a:headEnd/>
                <a:tailEnd/>
              </a:ln>
              <a:effectLst>
                <a:outerShdw dist="107763" dir="2700000" algn="ctr" rotWithShape="0">
                  <a:schemeClr val="bg2">
                    <a:alpha val="50000"/>
                  </a:schemeClr>
                </a:outerShdw>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EAEAEA"/>
                    </a:solidFill>
                    <a:effectLst/>
                    <a:uLnTx/>
                    <a:uFillTx/>
                    <a:latin typeface="Times New Roman" panose="02020603050405020304" pitchFamily="18" charset="0"/>
                    <a:ea typeface="宋体" panose="02010600030101010101" pitchFamily="2" charset="-122"/>
                    <a:cs typeface="+mn-cs"/>
                  </a:rPr>
                  <a:t> </a:t>
                </a:r>
                <a:endParaRPr kumimoji="1" lang="zh-CN" altLang="en-US" sz="3200" b="0" i="0" u="none" strike="noStrike" kern="1200" cap="none" spc="0" normalizeH="0" baseline="0" noProof="0">
                  <a:ln>
                    <a:noFill/>
                  </a:ln>
                  <a:solidFill>
                    <a:srgbClr val="FFFF00"/>
                  </a:solidFill>
                  <a:effectLst/>
                  <a:uLnTx/>
                  <a:uFillTx/>
                  <a:latin typeface="Times New Roman" panose="02020603050405020304" pitchFamily="18" charset="0"/>
                  <a:ea typeface="宋体" panose="02010600030101010101" pitchFamily="2" charset="-122"/>
                  <a:cs typeface="+mn-cs"/>
                </a:endParaRPr>
              </a:p>
            </p:txBody>
          </p:sp>
          <p:sp>
            <p:nvSpPr>
              <p:cNvPr id="10" name="Line 7"/>
              <p:cNvSpPr>
                <a:spLocks noChangeShapeType="1"/>
              </p:cNvSpPr>
              <p:nvPr/>
            </p:nvSpPr>
            <p:spPr bwMode="auto">
              <a:xfrm>
                <a:off x="2416" y="925"/>
                <a:ext cx="0" cy="351"/>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 name="Line 8"/>
              <p:cNvSpPr>
                <a:spLocks noChangeShapeType="1"/>
              </p:cNvSpPr>
              <p:nvPr/>
            </p:nvSpPr>
            <p:spPr bwMode="auto">
              <a:xfrm flipH="1" flipV="1">
                <a:off x="3528" y="924"/>
                <a:ext cx="0" cy="343"/>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sp>
          <p:nvSpPr>
            <p:cNvPr id="8" name="Text Box 9"/>
            <p:cNvSpPr txBox="1">
              <a:spLocks noChangeArrowheads="1"/>
            </p:cNvSpPr>
            <p:nvPr/>
          </p:nvSpPr>
          <p:spPr bwMode="auto">
            <a:xfrm>
              <a:off x="1415" y="935"/>
              <a:ext cx="2829" cy="303"/>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tag           info       </a:t>
              </a:r>
              <a:r>
                <a:rPr kumimoji="1" lang="en-US" altLang="zh-CN" sz="3200" b="1" i="0" u="none" strike="noStrike" kern="1200" cap="none" spc="0" normalizeH="0" baseline="0" noProof="0" dirty="0" err="1">
                  <a:ln>
                    <a:noFill/>
                  </a:ln>
                  <a:solidFill>
                    <a:srgbClr val="FFFF00"/>
                  </a:solidFill>
                  <a:effectLst/>
                  <a:uLnTx/>
                  <a:uFillTx/>
                  <a:latin typeface="Times New Roman" panose="02020603050405020304" pitchFamily="18" charset="0"/>
                  <a:ea typeface="宋体" panose="02010600030101010101" pitchFamily="2" charset="-122"/>
                  <a:cs typeface="+mn-cs"/>
                </a:rPr>
                <a:t>tlink</a:t>
              </a:r>
              <a:r>
                <a:rPr kumimoji="1" lang="en-US" altLang="zh-CN" sz="3200" b="0" i="0" u="none" strike="noStrike" kern="1200" cap="none" spc="0" normalizeH="0" baseline="0" noProof="0" dirty="0">
                  <a:ln>
                    <a:noFill/>
                  </a:ln>
                  <a:solidFill>
                    <a:srgbClr val="FFFF00"/>
                  </a:solidFill>
                  <a:effectLst/>
                  <a:uLnTx/>
                  <a:uFillTx/>
                  <a:latin typeface="Times New Roman" panose="02020603050405020304" pitchFamily="18" charset="0"/>
                  <a:ea typeface="宋体" panose="02010600030101010101" pitchFamily="2" charset="-122"/>
                  <a:cs typeface="+mn-cs"/>
                </a:rPr>
                <a:t> </a:t>
              </a:r>
            </a:p>
          </p:txBody>
        </p:sp>
      </p:grpSp>
    </p:spTree>
    <p:extLst>
      <p:ext uri="{BB962C8B-B14F-4D97-AF65-F5344CB8AC3E}">
        <p14:creationId xmlns:p14="http://schemas.microsoft.com/office/powerpoint/2010/main" val="22036039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64343">
                                            <p:txEl>
                                              <p:pRg st="0" end="0"/>
                                            </p:txEl>
                                          </p:spTgt>
                                        </p:tgtEl>
                                        <p:attrNameLst>
                                          <p:attrName>style.visibility</p:attrName>
                                        </p:attrNameLst>
                                      </p:cBhvr>
                                      <p:to>
                                        <p:strVal val="visible"/>
                                      </p:to>
                                    </p:set>
                                    <p:animEffect transition="in" filter="wipe(up)">
                                      <p:cBhvr>
                                        <p:cTn id="7" dur="500"/>
                                        <p:tgtEl>
                                          <p:spTgt spid="14643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64343">
                                            <p:txEl>
                                              <p:pRg st="1" end="1"/>
                                            </p:txEl>
                                          </p:spTgt>
                                        </p:tgtEl>
                                        <p:attrNameLst>
                                          <p:attrName>style.visibility</p:attrName>
                                        </p:attrNameLst>
                                      </p:cBhvr>
                                      <p:to>
                                        <p:strVal val="visible"/>
                                      </p:to>
                                    </p:set>
                                    <p:animEffect transition="in" filter="wipe(up)">
                                      <p:cBhvr>
                                        <p:cTn id="12" dur="500"/>
                                        <p:tgtEl>
                                          <p:spTgt spid="14643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464343">
                                            <p:txEl>
                                              <p:pRg st="2" end="2"/>
                                            </p:txEl>
                                          </p:spTgt>
                                        </p:tgtEl>
                                        <p:attrNameLst>
                                          <p:attrName>style.visibility</p:attrName>
                                        </p:attrNameLst>
                                      </p:cBhvr>
                                      <p:to>
                                        <p:strVal val="visible"/>
                                      </p:to>
                                    </p:set>
                                    <p:animEffect transition="in" filter="wipe(up)">
                                      <p:cBhvr>
                                        <p:cTn id="17" dur="500"/>
                                        <p:tgtEl>
                                          <p:spTgt spid="14643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64343">
                                            <p:txEl>
                                              <p:pRg st="3" end="3"/>
                                            </p:txEl>
                                          </p:spTgt>
                                        </p:tgtEl>
                                        <p:attrNameLst>
                                          <p:attrName>style.visibility</p:attrName>
                                        </p:attrNameLst>
                                      </p:cBhvr>
                                      <p:to>
                                        <p:strVal val="visible"/>
                                      </p:to>
                                    </p:set>
                                    <p:animEffect transition="in" filter="wipe(up)">
                                      <p:cBhvr>
                                        <p:cTn id="22" dur="500"/>
                                        <p:tgtEl>
                                          <p:spTgt spid="14643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3"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04EAA2B6-179A-4659-A36A-6EF8E0A40CED}"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96</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16739" name="Text Box 2"/>
          <p:cNvSpPr txBox="1">
            <a:spLocks noChangeArrowheads="1"/>
          </p:cNvSpPr>
          <p:nvPr/>
        </p:nvSpPr>
        <p:spPr bwMode="auto">
          <a:xfrm>
            <a:off x="225425" y="746125"/>
            <a:ext cx="871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363538" indent="-363538">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63538" marR="0" lvl="0" indent="-363538" algn="l" defTabSz="914400" rtl="0" eaLnBrk="0" fontAlgn="base" latinLnBrk="0" hangingPunct="0">
              <a:lnSpc>
                <a:spcPct val="100000"/>
              </a:lnSpc>
              <a:spcBef>
                <a:spcPct val="20000"/>
              </a:spcBef>
              <a:spcAft>
                <a:spcPct val="0"/>
              </a:spcAft>
              <a:buClr>
                <a:srgbClr val="FFFF00"/>
              </a:buClr>
              <a:buSzPct val="75000"/>
              <a:buFont typeface="Wingdings" panose="05000000000000000000" pitchFamily="2" charset="2"/>
              <a:buChar char="l"/>
              <a:tabLst/>
              <a:defRPr/>
            </a:pPr>
            <a:r>
              <a:rPr kumimoji="1" lang="zh-CN" altLang="en-US" sz="36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 链表存储方式之三：</a:t>
            </a:r>
            <a:r>
              <a:rPr kumimoji="1" lang="zh-CN" altLang="en-US" sz="36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子表链表存储</a:t>
            </a:r>
            <a:endParaRPr kumimoji="1" lang="zh-CN" altLang="en-US" sz="36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6740" name="Rectangle 3"/>
          <p:cNvSpPr>
            <a:spLocks noGrp="1" noChangeArrowheads="1"/>
          </p:cNvSpPr>
          <p:nvPr>
            <p:ph type="title" idx="4294967295"/>
          </p:nvPr>
        </p:nvSpPr>
        <p:spPr/>
        <p:txBody>
          <a:bodyPr/>
          <a:lstStyle/>
          <a:p>
            <a:pPr eaLnBrk="1" hangingPunct="1"/>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sp>
        <p:nvSpPr>
          <p:cNvPr id="116741" name="Rectangle 23"/>
          <p:cNvSpPr>
            <a:spLocks noChangeArrowheads="1"/>
          </p:cNvSpPr>
          <p:nvPr/>
        </p:nvSpPr>
        <p:spPr bwMode="auto">
          <a:xfrm>
            <a:off x="225425" y="1411288"/>
            <a:ext cx="8847138"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en-US" altLang="zh-CN" sz="3000" b="1" i="0"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typedef</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struct</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0"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node</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	</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广义表结点定义</a:t>
            </a: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int</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0"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tag</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        //</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0</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为头结点，</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=1</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为原子结点，</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=2</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是子表结点</a:t>
            </a: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struct</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0"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node</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 </a:t>
            </a:r>
            <a:r>
              <a:rPr kumimoji="1" lang="en-US" altLang="zh-CN" sz="3000" b="0" i="0"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tlink</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 </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指向同层下一结点的指针</a:t>
            </a: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zh-CN" altLang="en-US"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union {	                      </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 此</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3</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个域叠压在同一空间</a:t>
            </a: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zh-CN" altLang="en-US"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err="1" smtClean="0">
                <a:ln>
                  <a:noFill/>
                </a:ln>
                <a:solidFill>
                  <a:srgbClr val="FFFFFF"/>
                </a:solidFill>
                <a:effectLst/>
                <a:uLnTx/>
                <a:uFillTx/>
                <a:latin typeface="Times New Roman" panose="02020603050405020304" pitchFamily="18" charset="0"/>
                <a:ea typeface="仿宋_GB2312" pitchFamily="49" charset="-122"/>
                <a:cs typeface="+mn-cs"/>
              </a:rPr>
              <a:t>int</a:t>
            </a:r>
            <a:r>
              <a:rPr kumimoji="1" lang="en-US" altLang="zh-CN" sz="3000" b="1" i="0" u="none" strike="noStrike" kern="1200" cap="none" spc="0" normalizeH="0" baseline="0" noProof="0" dirty="0" smtClean="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0" i="0" u="none" strike="noStrike" kern="1200" cap="none" spc="0" normalizeH="0" baseline="0" noProof="0" dirty="0" smtClean="0">
                <a:ln>
                  <a:noFill/>
                </a:ln>
                <a:solidFill>
                  <a:srgbClr val="FFFFFF"/>
                </a:solidFill>
                <a:effectLst/>
                <a:uLnTx/>
                <a:uFillTx/>
                <a:latin typeface="Times New Roman" panose="02020603050405020304" pitchFamily="18" charset="0"/>
                <a:ea typeface="仿宋_GB2312" pitchFamily="49" charset="-122"/>
                <a:cs typeface="+mn-cs"/>
              </a:rPr>
              <a:t>ref</a:t>
            </a:r>
            <a:r>
              <a:rPr kumimoji="1" lang="en-US" altLang="zh-CN" sz="3000" b="1" i="0" u="none" strike="noStrike" kern="1200" cap="none" spc="0" normalizeH="0" baseline="0" noProof="0" dirty="0" smtClean="0">
                <a:ln>
                  <a:noFill/>
                </a:ln>
                <a:solidFill>
                  <a:srgbClr val="FFFFFF"/>
                </a:solidFill>
                <a:effectLst/>
                <a:uLnTx/>
                <a:uFillTx/>
                <a:latin typeface="Times New Roman" panose="02020603050405020304" pitchFamily="18" charset="0"/>
                <a:ea typeface="仿宋_GB2312" pitchFamily="49" charset="-122"/>
                <a:cs typeface="+mn-cs"/>
              </a:rPr>
              <a:t>;</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//tag=0</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，存</a:t>
            </a:r>
            <a:r>
              <a:rPr kumimoji="1" lang="zh-CN" altLang="en-US" sz="3000" b="1" i="0" u="none" strike="noStrike" kern="1200" cap="none" spc="0" normalizeH="0" baseline="0" noProof="0" dirty="0" smtClean="0">
                <a:ln>
                  <a:noFill/>
                </a:ln>
                <a:solidFill>
                  <a:srgbClr val="00FFFF"/>
                </a:solidFill>
                <a:effectLst/>
                <a:uLnTx/>
                <a:uFillTx/>
                <a:latin typeface="Times New Roman" panose="02020603050405020304" pitchFamily="18" charset="0"/>
                <a:ea typeface="仿宋_GB2312" pitchFamily="49" charset="-122"/>
                <a:cs typeface="+mn-cs"/>
              </a:rPr>
              <a:t>放</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引</a:t>
            </a:r>
            <a:r>
              <a:rPr kumimoji="1" lang="zh-CN" altLang="en-US" sz="3000" b="1" i="0" u="none" strike="noStrike" kern="1200" cap="none" spc="0" normalizeH="0" baseline="0" noProof="0" dirty="0" smtClean="0">
                <a:ln>
                  <a:noFill/>
                </a:ln>
                <a:solidFill>
                  <a:srgbClr val="00FFFF"/>
                </a:solidFill>
                <a:effectLst/>
                <a:uLnTx/>
                <a:uFillTx/>
                <a:latin typeface="Times New Roman" panose="02020603050405020304" pitchFamily="18" charset="0"/>
                <a:ea typeface="仿宋_GB2312" pitchFamily="49" charset="-122"/>
                <a:cs typeface="+mn-cs"/>
              </a:rPr>
              <a:t>用计数</a:t>
            </a:r>
            <a:endPar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endParaRP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zh-CN" altLang="en-US"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char </a:t>
            </a:r>
            <a:r>
              <a:rPr kumimoji="1" lang="en-US" altLang="zh-CN" sz="3000" b="0"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value</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//tag=1</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，存放数据</a:t>
            </a: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zh-CN" altLang="en-US"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struct</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0"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node</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 </a:t>
            </a:r>
            <a:r>
              <a:rPr kumimoji="1" lang="en-US" altLang="zh-CN" sz="3000" b="0" i="0"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hlink</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//tag=2</a:t>
            </a:r>
            <a:r>
              <a:rPr kumimoji="1" lang="zh-CN" altLang="en-US" sz="3000" b="1" i="0" u="none" strike="noStrike" kern="1200" cap="none" spc="0" normalizeH="0" baseline="0" noProof="0" dirty="0">
                <a:ln>
                  <a:noFill/>
                </a:ln>
                <a:solidFill>
                  <a:srgbClr val="00FFFF"/>
                </a:solidFill>
                <a:effectLst/>
                <a:uLnTx/>
                <a:uFillTx/>
                <a:latin typeface="Times New Roman" panose="02020603050405020304" pitchFamily="18" charset="0"/>
                <a:ea typeface="仿宋_GB2312" pitchFamily="49" charset="-122"/>
                <a:cs typeface="+mn-cs"/>
              </a:rPr>
              <a:t>，存放指向子表的指针</a:t>
            </a: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0"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info</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a:t>
            </a:r>
          </a:p>
          <a:p>
            <a:pPr marL="0" marR="0" lvl="0" indent="0" algn="l" defTabSz="914400" rtl="0" eaLnBrk="0" fontAlgn="base" latinLnBrk="0" hangingPunct="0">
              <a:lnSpc>
                <a:spcPts val="3400"/>
              </a:lnSpc>
              <a:spcBef>
                <a:spcPct val="0"/>
              </a:spcBef>
              <a:spcAft>
                <a:spcPct val="0"/>
              </a:spcAft>
              <a:buClr>
                <a:srgbClr val="FFFF00"/>
              </a:buClr>
              <a:buSzPct val="70000"/>
              <a:buFont typeface="Wingdings" panose="05000000000000000000" pitchFamily="2" charset="2"/>
              <a:buNone/>
              <a:tabLst/>
              <a:defRPr/>
            </a:pP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0" i="0"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GenListNode</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 *</a:t>
            </a:r>
            <a:r>
              <a:rPr kumimoji="1" lang="en-US" altLang="zh-CN" sz="3000" b="0" i="0" u="none" strike="noStrike" kern="1200" cap="none" spc="0" normalizeH="0" baseline="0" noProof="0" dirty="0" err="1">
                <a:ln>
                  <a:noFill/>
                </a:ln>
                <a:solidFill>
                  <a:srgbClr val="FFFFFF"/>
                </a:solidFill>
                <a:effectLst/>
                <a:uLnTx/>
                <a:uFillTx/>
                <a:latin typeface="Times New Roman" panose="02020603050405020304" pitchFamily="18" charset="0"/>
                <a:ea typeface="仿宋_GB2312" pitchFamily="49" charset="-122"/>
                <a:cs typeface="+mn-cs"/>
              </a:rPr>
              <a:t>GenList</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仿宋_GB2312" pitchFamily="49" charset="-122"/>
                <a:cs typeface="+mn-cs"/>
              </a:rPr>
              <a:t>;</a:t>
            </a:r>
          </a:p>
        </p:txBody>
      </p:sp>
    </p:spTree>
    <p:extLst>
      <p:ext uri="{BB962C8B-B14F-4D97-AF65-F5344CB8AC3E}">
        <p14:creationId xmlns:p14="http://schemas.microsoft.com/office/powerpoint/2010/main" val="1601330314"/>
      </p:ext>
    </p:extLst>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第 </a:t>
            </a:r>
            <a:fld id="{6B36E039-41FF-4F61-AF64-60D621C33C28}" type="slidenum">
              <a:rPr kumimoji="1" lang="zh-CN" altLang="en-US" sz="1400" b="1" i="0" u="none" strike="noStrike" kern="1200" cap="none" spc="0" normalizeH="0" baseline="0" noProof="0" smtClean="0">
                <a:ln>
                  <a:noFill/>
                </a:ln>
                <a:solidFill>
                  <a:srgbClr val="66CCFF"/>
                </a:solidFill>
                <a:effectLst/>
                <a:uLnTx/>
                <a:uFillTx/>
                <a:latin typeface="宋体" panose="02010600030101010101" pitchFamily="2" charset="-122"/>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rgbClr val="CC99FF"/>
                </a:buClr>
                <a:buSzTx/>
                <a:buFont typeface="Monotype Sorts"/>
                <a:buNone/>
                <a:tabLst/>
                <a:defRPr/>
              </a:pPr>
              <a:t>97</a:t>
            </a:fld>
            <a:r>
              <a:rPr kumimoji="1" lang="en-US" altLang="zh-CN" sz="1400" b="1"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 </a:t>
            </a:r>
            <a:r>
              <a:rPr kumimoji="1" lang="zh-CN" altLang="en-US" sz="1400" b="0" i="0" u="none" strike="noStrike" kern="1200" cap="none" spc="0" normalizeH="0" baseline="0" noProof="0" smtClean="0">
                <a:ln>
                  <a:noFill/>
                </a:ln>
                <a:solidFill>
                  <a:srgbClr val="00FFFF"/>
                </a:solidFill>
                <a:effectLst/>
                <a:uLnTx/>
                <a:uFillTx/>
                <a:latin typeface="宋体" panose="02010600030101010101" pitchFamily="2" charset="-122"/>
                <a:ea typeface="宋体" panose="02010600030101010101" pitchFamily="2" charset="-122"/>
                <a:cs typeface="+mn-cs"/>
              </a:rPr>
              <a:t>页</a:t>
            </a:r>
            <a:endParaRPr kumimoji="1" lang="zh-CN" altLang="en-US" sz="1800" b="0" i="0" u="none" strike="noStrike" kern="1200" cap="none" spc="0" normalizeH="0" baseline="0" noProof="0" smtClean="0">
              <a:ln>
                <a:noFill/>
              </a:ln>
              <a:solidFill>
                <a:srgbClr val="00FFFF"/>
              </a:solidFill>
              <a:effectLst/>
              <a:uLnTx/>
              <a:uFillTx/>
              <a:latin typeface="Arial" panose="020B0604020202020204" pitchFamily="34" charset="0"/>
              <a:ea typeface="宋体" panose="02010600030101010101" pitchFamily="2" charset="-122"/>
              <a:cs typeface="+mn-cs"/>
            </a:endParaRPr>
          </a:p>
        </p:txBody>
      </p:sp>
      <p:sp>
        <p:nvSpPr>
          <p:cNvPr id="117763" name="Rectangle 3"/>
          <p:cNvSpPr>
            <a:spLocks noGrp="1" noChangeArrowheads="1"/>
          </p:cNvSpPr>
          <p:nvPr>
            <p:ph type="title" idx="4294967295"/>
          </p:nvPr>
        </p:nvSpPr>
        <p:spPr/>
        <p:txBody>
          <a:bodyPr/>
          <a:lstStyle/>
          <a:p>
            <a:r>
              <a:rPr lang="zh-CN" altLang="en-US" i="0" smtClean="0">
                <a:solidFill>
                  <a:srgbClr val="FFFF66"/>
                </a:solidFill>
                <a:latin typeface="宋体" panose="02010600030101010101" pitchFamily="2" charset="-122"/>
                <a:ea typeface="宋体" panose="02010600030101010101" pitchFamily="2" charset="-122"/>
              </a:rPr>
              <a:t>5</a:t>
            </a:r>
            <a:r>
              <a:rPr lang="en-US" altLang="zh-CN" i="0" smtClean="0">
                <a:solidFill>
                  <a:srgbClr val="FFFF66"/>
                </a:solidFill>
                <a:latin typeface="宋体" panose="02010600030101010101" pitchFamily="2" charset="-122"/>
                <a:ea typeface="宋体" panose="02010600030101010101" pitchFamily="2" charset="-122"/>
              </a:rPr>
              <a:t>.4.2</a:t>
            </a:r>
            <a:r>
              <a:rPr lang="en-US" altLang="zh-CN" i="0" smtClean="0">
                <a:solidFill>
                  <a:srgbClr val="FFFF66"/>
                </a:solidFill>
                <a:latin typeface="Times New Roman" panose="02020603050405020304" pitchFamily="18" charset="0"/>
              </a:rPr>
              <a:t>  </a:t>
            </a:r>
            <a:r>
              <a:rPr lang="zh-CN" altLang="en-US" i="0" smtClean="0">
                <a:solidFill>
                  <a:srgbClr val="FFFF66"/>
                </a:solidFill>
                <a:latin typeface="Times New Roman" panose="02020603050405020304" pitchFamily="18" charset="0"/>
              </a:rPr>
              <a:t>广义表的存储结构</a:t>
            </a:r>
            <a:endParaRPr lang="en-US" altLang="zh-CN" i="0" smtClean="0">
              <a:solidFill>
                <a:srgbClr val="FFFF66"/>
              </a:solidFill>
              <a:latin typeface="Times New Roman" panose="02020603050405020304" pitchFamily="18" charset="0"/>
            </a:endParaRPr>
          </a:p>
        </p:txBody>
      </p:sp>
      <p:grpSp>
        <p:nvGrpSpPr>
          <p:cNvPr id="18" name="组合 17"/>
          <p:cNvGrpSpPr>
            <a:grpSpLocks/>
          </p:cNvGrpSpPr>
          <p:nvPr/>
        </p:nvGrpSpPr>
        <p:grpSpPr bwMode="auto">
          <a:xfrm>
            <a:off x="685800" y="5927725"/>
            <a:ext cx="4741863" cy="696881"/>
            <a:chOff x="685800" y="6061903"/>
            <a:chExt cx="4741863" cy="696841"/>
          </a:xfrm>
        </p:grpSpPr>
        <p:sp>
          <p:nvSpPr>
            <p:cNvPr id="117870" name="Rectangle 3"/>
            <p:cNvSpPr>
              <a:spLocks noChangeArrowheads="1"/>
            </p:cNvSpPr>
            <p:nvPr/>
          </p:nvSpPr>
          <p:spPr bwMode="auto">
            <a:xfrm>
              <a:off x="1371600" y="6290503"/>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71" name="Line 4"/>
            <p:cNvSpPr>
              <a:spLocks noChangeShapeType="1"/>
            </p:cNvSpPr>
            <p:nvPr/>
          </p:nvSpPr>
          <p:spPr bwMode="auto">
            <a:xfrm>
              <a:off x="1752600" y="6290503"/>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72" name="Line 5"/>
            <p:cNvSpPr>
              <a:spLocks noChangeShapeType="1"/>
            </p:cNvSpPr>
            <p:nvPr/>
          </p:nvSpPr>
          <p:spPr bwMode="auto">
            <a:xfrm>
              <a:off x="2133600" y="6290503"/>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73" name="Rectangle 6"/>
            <p:cNvSpPr>
              <a:spLocks noChangeArrowheads="1"/>
            </p:cNvSpPr>
            <p:nvPr/>
          </p:nvSpPr>
          <p:spPr bwMode="auto">
            <a:xfrm>
              <a:off x="2819400" y="6290503"/>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74" name="Line 7"/>
            <p:cNvSpPr>
              <a:spLocks noChangeShapeType="1"/>
            </p:cNvSpPr>
            <p:nvPr/>
          </p:nvSpPr>
          <p:spPr bwMode="auto">
            <a:xfrm>
              <a:off x="3200400" y="6277803"/>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75" name="Line 8"/>
            <p:cNvSpPr>
              <a:spLocks noChangeShapeType="1"/>
            </p:cNvSpPr>
            <p:nvPr/>
          </p:nvSpPr>
          <p:spPr bwMode="auto">
            <a:xfrm>
              <a:off x="3581400" y="6290503"/>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76" name="Rectangle 9"/>
            <p:cNvSpPr>
              <a:spLocks noChangeArrowheads="1"/>
            </p:cNvSpPr>
            <p:nvPr/>
          </p:nvSpPr>
          <p:spPr bwMode="auto">
            <a:xfrm>
              <a:off x="4267200" y="6290503"/>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77" name="Line 10"/>
            <p:cNvSpPr>
              <a:spLocks noChangeShapeType="1"/>
            </p:cNvSpPr>
            <p:nvPr/>
          </p:nvSpPr>
          <p:spPr bwMode="auto">
            <a:xfrm>
              <a:off x="4648200" y="6290503"/>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78" name="Line 11"/>
            <p:cNvSpPr>
              <a:spLocks noChangeShapeType="1"/>
            </p:cNvSpPr>
            <p:nvPr/>
          </p:nvSpPr>
          <p:spPr bwMode="auto">
            <a:xfrm>
              <a:off x="5029200" y="6290503"/>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79" name="Line 12"/>
            <p:cNvSpPr>
              <a:spLocks noChangeShapeType="1"/>
            </p:cNvSpPr>
            <p:nvPr/>
          </p:nvSpPr>
          <p:spPr bwMode="auto">
            <a:xfrm>
              <a:off x="2362200" y="6557203"/>
              <a:ext cx="4572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80" name="Line 13"/>
            <p:cNvSpPr>
              <a:spLocks noChangeShapeType="1"/>
            </p:cNvSpPr>
            <p:nvPr/>
          </p:nvSpPr>
          <p:spPr bwMode="auto">
            <a:xfrm>
              <a:off x="1143000" y="6366703"/>
              <a:ext cx="2286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81" name="Line 14"/>
            <p:cNvSpPr>
              <a:spLocks noChangeShapeType="1"/>
            </p:cNvSpPr>
            <p:nvPr/>
          </p:nvSpPr>
          <p:spPr bwMode="auto">
            <a:xfrm>
              <a:off x="3810000" y="6557203"/>
              <a:ext cx="4572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82" name="Line 45"/>
            <p:cNvSpPr>
              <a:spLocks noChangeShapeType="1"/>
            </p:cNvSpPr>
            <p:nvPr/>
          </p:nvSpPr>
          <p:spPr bwMode="auto">
            <a:xfrm flipV="1">
              <a:off x="4876800" y="6061903"/>
              <a:ext cx="0" cy="3810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83" name="Line 46"/>
            <p:cNvSpPr>
              <a:spLocks noChangeShapeType="1"/>
            </p:cNvSpPr>
            <p:nvPr/>
          </p:nvSpPr>
          <p:spPr bwMode="auto">
            <a:xfrm>
              <a:off x="1143000" y="6071528"/>
              <a:ext cx="3733800"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84" name="Line 47"/>
            <p:cNvSpPr>
              <a:spLocks noChangeShapeType="1"/>
            </p:cNvSpPr>
            <p:nvPr/>
          </p:nvSpPr>
          <p:spPr bwMode="auto">
            <a:xfrm>
              <a:off x="1066800" y="6519103"/>
              <a:ext cx="3048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85" name="Text Box 48"/>
            <p:cNvSpPr txBox="1">
              <a:spLocks noChangeArrowheads="1"/>
            </p:cNvSpPr>
            <p:nvPr/>
          </p:nvSpPr>
          <p:spPr bwMode="auto">
            <a:xfrm>
              <a:off x="685800" y="6214303"/>
              <a:ext cx="4235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E</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86" name="Line 49"/>
            <p:cNvSpPr>
              <a:spLocks noChangeShapeType="1"/>
            </p:cNvSpPr>
            <p:nvPr/>
          </p:nvSpPr>
          <p:spPr bwMode="auto">
            <a:xfrm>
              <a:off x="1143000" y="6061903"/>
              <a:ext cx="0" cy="3048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87" name="Rectangle 50"/>
            <p:cNvSpPr>
              <a:spLocks noChangeArrowheads="1"/>
            </p:cNvSpPr>
            <p:nvPr/>
          </p:nvSpPr>
          <p:spPr bwMode="auto">
            <a:xfrm>
              <a:off x="1752600" y="6290503"/>
              <a:ext cx="381000" cy="3810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88" name="Text Box 51"/>
            <p:cNvSpPr txBox="1">
              <a:spLocks noChangeArrowheads="1"/>
            </p:cNvSpPr>
            <p:nvPr/>
          </p:nvSpPr>
          <p:spPr bwMode="auto">
            <a:xfrm>
              <a:off x="1360626" y="6204778"/>
              <a:ext cx="736099" cy="553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89" name="Text Box 52"/>
            <p:cNvSpPr txBox="1">
              <a:spLocks noChangeArrowheads="1"/>
            </p:cNvSpPr>
            <p:nvPr/>
          </p:nvSpPr>
          <p:spPr bwMode="auto">
            <a:xfrm>
              <a:off x="2819400" y="6192078"/>
              <a:ext cx="7360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  </a:t>
              </a:r>
              <a:r>
                <a:rPr kumimoji="1" lang="en-US" altLang="zh-CN" sz="30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en-US" altLang="zh-CN" sz="30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90" name="Text Box 53"/>
            <p:cNvSpPr txBox="1">
              <a:spLocks noChangeArrowheads="1"/>
            </p:cNvSpPr>
            <p:nvPr/>
          </p:nvSpPr>
          <p:spPr bwMode="auto">
            <a:xfrm>
              <a:off x="4279900" y="6215891"/>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91" name="Text Box 63"/>
            <p:cNvSpPr txBox="1">
              <a:spLocks noChangeArrowheads="1"/>
            </p:cNvSpPr>
            <p:nvPr/>
          </p:nvSpPr>
          <p:spPr bwMode="auto">
            <a:xfrm>
              <a:off x="5029200" y="6152391"/>
              <a:ext cx="398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9" name="组合 18"/>
          <p:cNvGrpSpPr>
            <a:grpSpLocks/>
          </p:cNvGrpSpPr>
          <p:nvPr/>
        </p:nvGrpSpPr>
        <p:grpSpPr bwMode="auto">
          <a:xfrm>
            <a:off x="685800" y="4418013"/>
            <a:ext cx="8077200" cy="1417637"/>
            <a:chOff x="685800" y="4322101"/>
            <a:chExt cx="8077200" cy="1417598"/>
          </a:xfrm>
        </p:grpSpPr>
        <p:sp>
          <p:nvSpPr>
            <p:cNvPr id="117828" name="Text Box 80"/>
            <p:cNvSpPr txBox="1">
              <a:spLocks noChangeArrowheads="1"/>
            </p:cNvSpPr>
            <p:nvPr/>
          </p:nvSpPr>
          <p:spPr bwMode="auto">
            <a:xfrm>
              <a:off x="1376645" y="4322101"/>
              <a:ext cx="748923" cy="55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0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29" name="Text Box 87"/>
            <p:cNvSpPr txBox="1">
              <a:spLocks noChangeArrowheads="1"/>
            </p:cNvSpPr>
            <p:nvPr/>
          </p:nvSpPr>
          <p:spPr bwMode="auto">
            <a:xfrm>
              <a:off x="5029200" y="4333614"/>
              <a:ext cx="398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30" name="Rectangle 26"/>
            <p:cNvSpPr>
              <a:spLocks noChangeArrowheads="1"/>
            </p:cNvSpPr>
            <p:nvPr/>
          </p:nvSpPr>
          <p:spPr bwMode="auto">
            <a:xfrm>
              <a:off x="4648200" y="5271426"/>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31" name="Line 27"/>
            <p:cNvSpPr>
              <a:spLocks noChangeShapeType="1"/>
            </p:cNvSpPr>
            <p:nvPr/>
          </p:nvSpPr>
          <p:spPr bwMode="auto">
            <a:xfrm>
              <a:off x="5029200" y="52714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32" name="Line 28"/>
            <p:cNvSpPr>
              <a:spLocks noChangeShapeType="1"/>
            </p:cNvSpPr>
            <p:nvPr/>
          </p:nvSpPr>
          <p:spPr bwMode="auto">
            <a:xfrm>
              <a:off x="5410200" y="52714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33" name="Rectangle 29"/>
            <p:cNvSpPr>
              <a:spLocks noChangeArrowheads="1"/>
            </p:cNvSpPr>
            <p:nvPr/>
          </p:nvSpPr>
          <p:spPr bwMode="auto">
            <a:xfrm>
              <a:off x="6096000" y="5271426"/>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34" name="Line 30"/>
            <p:cNvSpPr>
              <a:spLocks noChangeShapeType="1"/>
            </p:cNvSpPr>
            <p:nvPr/>
          </p:nvSpPr>
          <p:spPr bwMode="auto">
            <a:xfrm>
              <a:off x="6477000" y="52714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35" name="Line 31"/>
            <p:cNvSpPr>
              <a:spLocks noChangeShapeType="1"/>
            </p:cNvSpPr>
            <p:nvPr/>
          </p:nvSpPr>
          <p:spPr bwMode="auto">
            <a:xfrm>
              <a:off x="6858000" y="52714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36" name="Rectangle 32"/>
            <p:cNvSpPr>
              <a:spLocks noChangeArrowheads="1"/>
            </p:cNvSpPr>
            <p:nvPr/>
          </p:nvSpPr>
          <p:spPr bwMode="auto">
            <a:xfrm>
              <a:off x="7543800" y="5271426"/>
              <a:ext cx="12192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37" name="Line 33"/>
            <p:cNvSpPr>
              <a:spLocks noChangeShapeType="1"/>
            </p:cNvSpPr>
            <p:nvPr/>
          </p:nvSpPr>
          <p:spPr bwMode="auto">
            <a:xfrm>
              <a:off x="7924800" y="52714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38" name="Line 34"/>
            <p:cNvSpPr>
              <a:spLocks noChangeShapeType="1"/>
            </p:cNvSpPr>
            <p:nvPr/>
          </p:nvSpPr>
          <p:spPr bwMode="auto">
            <a:xfrm>
              <a:off x="8382000" y="52714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39" name="Line 35"/>
            <p:cNvSpPr>
              <a:spLocks noChangeShapeType="1"/>
            </p:cNvSpPr>
            <p:nvPr/>
          </p:nvSpPr>
          <p:spPr bwMode="auto">
            <a:xfrm>
              <a:off x="5626100" y="5449226"/>
              <a:ext cx="4572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40" name="Line 36"/>
            <p:cNvSpPr>
              <a:spLocks noChangeShapeType="1"/>
            </p:cNvSpPr>
            <p:nvPr/>
          </p:nvSpPr>
          <p:spPr bwMode="auto">
            <a:xfrm>
              <a:off x="7073900" y="5449226"/>
              <a:ext cx="4572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41" name="Rectangle 37"/>
            <p:cNvSpPr>
              <a:spLocks noChangeArrowheads="1"/>
            </p:cNvSpPr>
            <p:nvPr/>
          </p:nvSpPr>
          <p:spPr bwMode="auto">
            <a:xfrm>
              <a:off x="3200400" y="5271426"/>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42" name="Line 38"/>
            <p:cNvSpPr>
              <a:spLocks noChangeShapeType="1"/>
            </p:cNvSpPr>
            <p:nvPr/>
          </p:nvSpPr>
          <p:spPr bwMode="auto">
            <a:xfrm>
              <a:off x="3581400" y="52714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43" name="Line 39"/>
            <p:cNvSpPr>
              <a:spLocks noChangeShapeType="1"/>
            </p:cNvSpPr>
            <p:nvPr/>
          </p:nvSpPr>
          <p:spPr bwMode="auto">
            <a:xfrm>
              <a:off x="3962400" y="52714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44" name="Line 40"/>
            <p:cNvSpPr>
              <a:spLocks noChangeShapeType="1"/>
            </p:cNvSpPr>
            <p:nvPr/>
          </p:nvSpPr>
          <p:spPr bwMode="auto">
            <a:xfrm>
              <a:off x="4178300" y="5449226"/>
              <a:ext cx="4572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45" name="Rectangle 65"/>
            <p:cNvSpPr>
              <a:spLocks noChangeArrowheads="1"/>
            </p:cNvSpPr>
            <p:nvPr/>
          </p:nvSpPr>
          <p:spPr bwMode="auto">
            <a:xfrm>
              <a:off x="3581400" y="5271426"/>
              <a:ext cx="381000" cy="3810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46" name="Text Box 66"/>
            <p:cNvSpPr txBox="1">
              <a:spLocks noChangeArrowheads="1"/>
            </p:cNvSpPr>
            <p:nvPr/>
          </p:nvSpPr>
          <p:spPr bwMode="auto">
            <a:xfrm>
              <a:off x="3200400" y="5209514"/>
              <a:ext cx="902811" cy="52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0   1 </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47" name="Text Box 67"/>
            <p:cNvSpPr txBox="1">
              <a:spLocks noChangeArrowheads="1"/>
            </p:cNvSpPr>
            <p:nvPr/>
          </p:nvSpPr>
          <p:spPr bwMode="auto">
            <a:xfrm>
              <a:off x="4692650" y="5185701"/>
              <a:ext cx="7360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  </a:t>
              </a:r>
              <a:r>
                <a:rPr kumimoji="1" lang="en-US" altLang="zh-CN" sz="30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1" lang="en-US" altLang="zh-CN" sz="30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48" name="Text Box 68"/>
            <p:cNvSpPr txBox="1">
              <a:spLocks noChangeArrowheads="1"/>
            </p:cNvSpPr>
            <p:nvPr/>
          </p:nvSpPr>
          <p:spPr bwMode="auto">
            <a:xfrm>
              <a:off x="6096000" y="5160301"/>
              <a:ext cx="7152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  </a:t>
              </a:r>
              <a:r>
                <a:rPr kumimoji="1" lang="en-US" altLang="zh-CN" sz="30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en-US" altLang="zh-CN" sz="30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49" name="Text Box 69"/>
            <p:cNvSpPr txBox="1">
              <a:spLocks noChangeArrowheads="1"/>
            </p:cNvSpPr>
            <p:nvPr/>
          </p:nvSpPr>
          <p:spPr bwMode="auto">
            <a:xfrm>
              <a:off x="7591425" y="5171414"/>
              <a:ext cx="73609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  </a:t>
              </a:r>
              <a:r>
                <a:rPr kumimoji="1" lang="en-US" altLang="zh-CN" sz="30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endParaRPr kumimoji="1" lang="en-US" altLang="zh-CN" sz="30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50" name="Text Box 70"/>
            <p:cNvSpPr txBox="1">
              <a:spLocks noChangeArrowheads="1"/>
            </p:cNvSpPr>
            <p:nvPr/>
          </p:nvSpPr>
          <p:spPr bwMode="auto">
            <a:xfrm>
              <a:off x="8364538" y="5146014"/>
              <a:ext cx="398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51" name="Line 71"/>
            <p:cNvSpPr>
              <a:spLocks noChangeShapeType="1"/>
            </p:cNvSpPr>
            <p:nvPr/>
          </p:nvSpPr>
          <p:spPr bwMode="auto">
            <a:xfrm>
              <a:off x="2882900" y="5449226"/>
              <a:ext cx="3048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52" name="Rectangle 72"/>
            <p:cNvSpPr>
              <a:spLocks noChangeArrowheads="1"/>
            </p:cNvSpPr>
            <p:nvPr/>
          </p:nvSpPr>
          <p:spPr bwMode="auto">
            <a:xfrm>
              <a:off x="2819400" y="4433226"/>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53" name="Line 73"/>
            <p:cNvSpPr>
              <a:spLocks noChangeShapeType="1"/>
            </p:cNvSpPr>
            <p:nvPr/>
          </p:nvSpPr>
          <p:spPr bwMode="auto">
            <a:xfrm>
              <a:off x="3200400" y="44332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54" name="Rectangle 74"/>
            <p:cNvSpPr>
              <a:spLocks noChangeArrowheads="1"/>
            </p:cNvSpPr>
            <p:nvPr/>
          </p:nvSpPr>
          <p:spPr bwMode="auto">
            <a:xfrm>
              <a:off x="4267200" y="4433226"/>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55" name="Line 75"/>
            <p:cNvSpPr>
              <a:spLocks noChangeShapeType="1"/>
            </p:cNvSpPr>
            <p:nvPr/>
          </p:nvSpPr>
          <p:spPr bwMode="auto">
            <a:xfrm>
              <a:off x="3797300" y="4611026"/>
              <a:ext cx="4572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56" name="Rectangle 76"/>
            <p:cNvSpPr>
              <a:spLocks noChangeArrowheads="1"/>
            </p:cNvSpPr>
            <p:nvPr/>
          </p:nvSpPr>
          <p:spPr bwMode="auto">
            <a:xfrm>
              <a:off x="1371600" y="4433226"/>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57" name="Line 77"/>
            <p:cNvSpPr>
              <a:spLocks noChangeShapeType="1"/>
            </p:cNvSpPr>
            <p:nvPr/>
          </p:nvSpPr>
          <p:spPr bwMode="auto">
            <a:xfrm>
              <a:off x="2133600" y="4433226"/>
              <a:ext cx="0" cy="381000"/>
            </a:xfrm>
            <a:prstGeom prst="line">
              <a:avLst/>
            </a:prstGeom>
            <a:noFill/>
            <a:ln w="952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58" name="Line 78"/>
            <p:cNvSpPr>
              <a:spLocks noChangeShapeType="1"/>
            </p:cNvSpPr>
            <p:nvPr/>
          </p:nvSpPr>
          <p:spPr bwMode="auto">
            <a:xfrm>
              <a:off x="2349500" y="4611026"/>
              <a:ext cx="4572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59" name="Rectangle 79"/>
            <p:cNvSpPr>
              <a:spLocks noChangeArrowheads="1"/>
            </p:cNvSpPr>
            <p:nvPr/>
          </p:nvSpPr>
          <p:spPr bwMode="auto">
            <a:xfrm>
              <a:off x="1752600" y="4433226"/>
              <a:ext cx="381000" cy="3810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60" name="Text Box 81"/>
            <p:cNvSpPr txBox="1">
              <a:spLocks noChangeArrowheads="1"/>
            </p:cNvSpPr>
            <p:nvPr/>
          </p:nvSpPr>
          <p:spPr bwMode="auto">
            <a:xfrm>
              <a:off x="2867025" y="4347501"/>
              <a:ext cx="74892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0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en-US" altLang="zh-CN" sz="30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61" name="Text Box 82"/>
            <p:cNvSpPr txBox="1">
              <a:spLocks noChangeArrowheads="1"/>
            </p:cNvSpPr>
            <p:nvPr/>
          </p:nvSpPr>
          <p:spPr bwMode="auto">
            <a:xfrm>
              <a:off x="4279900" y="4345914"/>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62" name="Line 83"/>
            <p:cNvSpPr>
              <a:spLocks noChangeShapeType="1"/>
            </p:cNvSpPr>
            <p:nvPr/>
          </p:nvSpPr>
          <p:spPr bwMode="auto">
            <a:xfrm>
              <a:off x="1066800" y="4676114"/>
              <a:ext cx="3048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63" name="Line 84"/>
            <p:cNvSpPr>
              <a:spLocks noChangeShapeType="1"/>
            </p:cNvSpPr>
            <p:nvPr/>
          </p:nvSpPr>
          <p:spPr bwMode="auto">
            <a:xfrm>
              <a:off x="3657600" y="4433226"/>
              <a:ext cx="0" cy="381000"/>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64" name="Line 85"/>
            <p:cNvSpPr>
              <a:spLocks noChangeShapeType="1"/>
            </p:cNvSpPr>
            <p:nvPr/>
          </p:nvSpPr>
          <p:spPr bwMode="auto">
            <a:xfrm>
              <a:off x="4648200" y="4433226"/>
              <a:ext cx="0" cy="381000"/>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65" name="Line 86"/>
            <p:cNvSpPr>
              <a:spLocks noChangeShapeType="1"/>
            </p:cNvSpPr>
            <p:nvPr/>
          </p:nvSpPr>
          <p:spPr bwMode="auto">
            <a:xfrm>
              <a:off x="5029200" y="4433226"/>
              <a:ext cx="0" cy="381000"/>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66" name="Line 88"/>
            <p:cNvSpPr>
              <a:spLocks noChangeShapeType="1"/>
            </p:cNvSpPr>
            <p:nvPr/>
          </p:nvSpPr>
          <p:spPr bwMode="auto">
            <a:xfrm>
              <a:off x="2895600" y="5055526"/>
              <a:ext cx="0" cy="384175"/>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67" name="Line 89"/>
            <p:cNvSpPr>
              <a:spLocks noChangeShapeType="1"/>
            </p:cNvSpPr>
            <p:nvPr/>
          </p:nvSpPr>
          <p:spPr bwMode="auto">
            <a:xfrm>
              <a:off x="2882900" y="5068226"/>
              <a:ext cx="1981200"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68" name="Line 90"/>
            <p:cNvSpPr>
              <a:spLocks noChangeShapeType="1"/>
            </p:cNvSpPr>
            <p:nvPr/>
          </p:nvSpPr>
          <p:spPr bwMode="auto">
            <a:xfrm>
              <a:off x="4864100" y="4611026"/>
              <a:ext cx="0" cy="45720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69" name="Text Box 91"/>
            <p:cNvSpPr txBox="1">
              <a:spLocks noChangeArrowheads="1"/>
            </p:cNvSpPr>
            <p:nvPr/>
          </p:nvSpPr>
          <p:spPr bwMode="auto">
            <a:xfrm>
              <a:off x="685800" y="4371314"/>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6" name="组合 15"/>
          <p:cNvGrpSpPr>
            <a:grpSpLocks/>
          </p:cNvGrpSpPr>
          <p:nvPr/>
        </p:nvGrpSpPr>
        <p:grpSpPr bwMode="auto">
          <a:xfrm>
            <a:off x="685800" y="3405188"/>
            <a:ext cx="6273800" cy="746125"/>
            <a:chOff x="685800" y="3308676"/>
            <a:chExt cx="6273265" cy="746519"/>
          </a:xfrm>
        </p:grpSpPr>
        <p:sp>
          <p:nvSpPr>
            <p:cNvPr id="117807" name="Rectangle 94"/>
            <p:cNvSpPr>
              <a:spLocks noChangeArrowheads="1"/>
            </p:cNvSpPr>
            <p:nvPr/>
          </p:nvSpPr>
          <p:spPr bwMode="auto">
            <a:xfrm>
              <a:off x="2858172" y="3561955"/>
              <a:ext cx="1080939" cy="422131"/>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08" name="Rectangle 95"/>
            <p:cNvSpPr>
              <a:spLocks noChangeArrowheads="1"/>
            </p:cNvSpPr>
            <p:nvPr/>
          </p:nvSpPr>
          <p:spPr bwMode="auto">
            <a:xfrm>
              <a:off x="4332281" y="3561955"/>
              <a:ext cx="1080939" cy="422131"/>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09" name="Rectangle 96"/>
            <p:cNvSpPr>
              <a:spLocks noChangeArrowheads="1"/>
            </p:cNvSpPr>
            <p:nvPr/>
          </p:nvSpPr>
          <p:spPr bwMode="auto">
            <a:xfrm>
              <a:off x="5806390" y="3561955"/>
              <a:ext cx="1080939" cy="422131"/>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10" name="Line 97"/>
            <p:cNvSpPr>
              <a:spLocks noChangeShapeType="1"/>
            </p:cNvSpPr>
            <p:nvPr/>
          </p:nvSpPr>
          <p:spPr bwMode="auto">
            <a:xfrm>
              <a:off x="3866773" y="3758949"/>
              <a:ext cx="432375"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11" name="Line 98"/>
            <p:cNvSpPr>
              <a:spLocks noChangeShapeType="1"/>
            </p:cNvSpPr>
            <p:nvPr/>
          </p:nvSpPr>
          <p:spPr bwMode="auto">
            <a:xfrm>
              <a:off x="5340882" y="3758949"/>
              <a:ext cx="432375"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12" name="Rectangle 99"/>
            <p:cNvSpPr>
              <a:spLocks noChangeArrowheads="1"/>
            </p:cNvSpPr>
            <p:nvPr/>
          </p:nvSpPr>
          <p:spPr bwMode="auto">
            <a:xfrm>
              <a:off x="1384062" y="3561955"/>
              <a:ext cx="1080939" cy="422131"/>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13" name="Line 100"/>
            <p:cNvSpPr>
              <a:spLocks noChangeShapeType="1"/>
            </p:cNvSpPr>
            <p:nvPr/>
          </p:nvSpPr>
          <p:spPr bwMode="auto">
            <a:xfrm>
              <a:off x="2392663" y="3758949"/>
              <a:ext cx="432375"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14" name="Text Box 101"/>
            <p:cNvSpPr txBox="1">
              <a:spLocks noChangeArrowheads="1"/>
            </p:cNvSpPr>
            <p:nvPr/>
          </p:nvSpPr>
          <p:spPr bwMode="auto">
            <a:xfrm>
              <a:off x="6582237" y="3408933"/>
              <a:ext cx="3768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15" name="Rectangle 102"/>
            <p:cNvSpPr>
              <a:spLocks noChangeArrowheads="1"/>
            </p:cNvSpPr>
            <p:nvPr/>
          </p:nvSpPr>
          <p:spPr bwMode="auto">
            <a:xfrm>
              <a:off x="1771986" y="3561955"/>
              <a:ext cx="360313" cy="422131"/>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816" name="Text Box 103"/>
            <p:cNvSpPr txBox="1">
              <a:spLocks noChangeArrowheads="1"/>
            </p:cNvSpPr>
            <p:nvPr/>
          </p:nvSpPr>
          <p:spPr bwMode="auto">
            <a:xfrm>
              <a:off x="1396992" y="3501029"/>
              <a:ext cx="865385" cy="554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 </a:t>
              </a:r>
              <a:r>
                <a:rPr kumimoji="1" lang="en-US" altLang="zh-CN" sz="30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0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17" name="Line 104"/>
            <p:cNvSpPr>
              <a:spLocks noChangeShapeType="1"/>
            </p:cNvSpPr>
            <p:nvPr/>
          </p:nvSpPr>
          <p:spPr bwMode="auto">
            <a:xfrm>
              <a:off x="3246095" y="3561955"/>
              <a:ext cx="0" cy="422131"/>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18" name="Line 105"/>
            <p:cNvSpPr>
              <a:spLocks noChangeShapeType="1"/>
            </p:cNvSpPr>
            <p:nvPr/>
          </p:nvSpPr>
          <p:spPr bwMode="auto">
            <a:xfrm>
              <a:off x="3634019" y="3561955"/>
              <a:ext cx="0" cy="422131"/>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19" name="Line 106"/>
            <p:cNvSpPr>
              <a:spLocks noChangeShapeType="1"/>
            </p:cNvSpPr>
            <p:nvPr/>
          </p:nvSpPr>
          <p:spPr bwMode="auto">
            <a:xfrm>
              <a:off x="4720204" y="3561955"/>
              <a:ext cx="0" cy="422131"/>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20" name="Line 107"/>
            <p:cNvSpPr>
              <a:spLocks noChangeShapeType="1"/>
            </p:cNvSpPr>
            <p:nvPr/>
          </p:nvSpPr>
          <p:spPr bwMode="auto">
            <a:xfrm>
              <a:off x="5108128" y="3561955"/>
              <a:ext cx="0" cy="422131"/>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21" name="Line 108"/>
            <p:cNvSpPr>
              <a:spLocks noChangeShapeType="1"/>
            </p:cNvSpPr>
            <p:nvPr/>
          </p:nvSpPr>
          <p:spPr bwMode="auto">
            <a:xfrm>
              <a:off x="6194314" y="3561955"/>
              <a:ext cx="0" cy="422131"/>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22" name="Line 109"/>
            <p:cNvSpPr>
              <a:spLocks noChangeShapeType="1"/>
            </p:cNvSpPr>
            <p:nvPr/>
          </p:nvSpPr>
          <p:spPr bwMode="auto">
            <a:xfrm>
              <a:off x="6582237" y="3561955"/>
              <a:ext cx="0" cy="422131"/>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23" name="Text Box 110"/>
            <p:cNvSpPr txBox="1">
              <a:spLocks noChangeArrowheads="1"/>
            </p:cNvSpPr>
            <p:nvPr/>
          </p:nvSpPr>
          <p:spPr bwMode="auto">
            <a:xfrm>
              <a:off x="2858172" y="3477528"/>
              <a:ext cx="342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24" name="Text Box 111"/>
            <p:cNvSpPr txBox="1">
              <a:spLocks noChangeArrowheads="1"/>
            </p:cNvSpPr>
            <p:nvPr/>
          </p:nvSpPr>
          <p:spPr bwMode="auto">
            <a:xfrm>
              <a:off x="4351677" y="3477528"/>
              <a:ext cx="342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25" name="Text Box 112"/>
            <p:cNvSpPr txBox="1">
              <a:spLocks noChangeArrowheads="1"/>
            </p:cNvSpPr>
            <p:nvPr/>
          </p:nvSpPr>
          <p:spPr bwMode="auto">
            <a:xfrm>
              <a:off x="5825786" y="3477528"/>
              <a:ext cx="3422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2</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826" name="Line 129"/>
            <p:cNvSpPr>
              <a:spLocks noChangeShapeType="1"/>
            </p:cNvSpPr>
            <p:nvPr/>
          </p:nvSpPr>
          <p:spPr bwMode="auto">
            <a:xfrm>
              <a:off x="1073723" y="3646381"/>
              <a:ext cx="288251"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27" name="Text Box 130"/>
            <p:cNvSpPr txBox="1">
              <a:spLocks noChangeArrowheads="1"/>
            </p:cNvSpPr>
            <p:nvPr/>
          </p:nvSpPr>
          <p:spPr bwMode="auto">
            <a:xfrm>
              <a:off x="685800" y="3308676"/>
              <a:ext cx="41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D</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5" name="组合 14"/>
          <p:cNvGrpSpPr>
            <a:grpSpLocks/>
          </p:cNvGrpSpPr>
          <p:nvPr/>
        </p:nvGrpSpPr>
        <p:grpSpPr bwMode="auto">
          <a:xfrm>
            <a:off x="1143000" y="3100388"/>
            <a:ext cx="4577166" cy="727075"/>
            <a:chOff x="1143000" y="3003876"/>
            <a:chExt cx="2793313" cy="726931"/>
          </a:xfrm>
        </p:grpSpPr>
        <p:sp>
          <p:nvSpPr>
            <p:cNvPr id="117802" name="Line 136"/>
            <p:cNvSpPr>
              <a:spLocks noChangeShapeType="1"/>
            </p:cNvSpPr>
            <p:nvPr/>
          </p:nvSpPr>
          <p:spPr bwMode="auto">
            <a:xfrm>
              <a:off x="1143000" y="3003876"/>
              <a:ext cx="228600" cy="0"/>
            </a:xfrm>
            <a:prstGeom prst="line">
              <a:avLst/>
            </a:prstGeom>
            <a:noFill/>
            <a:ln w="28575">
              <a:solidFill>
                <a:srgbClr val="00FF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03" name="Line 137"/>
            <p:cNvSpPr>
              <a:spLocks noChangeShapeType="1"/>
            </p:cNvSpPr>
            <p:nvPr/>
          </p:nvSpPr>
          <p:spPr bwMode="auto">
            <a:xfrm>
              <a:off x="1143000" y="3003876"/>
              <a:ext cx="0" cy="30480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04" name="Line 115"/>
            <p:cNvSpPr>
              <a:spLocks noChangeShapeType="1"/>
            </p:cNvSpPr>
            <p:nvPr/>
          </p:nvSpPr>
          <p:spPr bwMode="auto">
            <a:xfrm flipV="1">
              <a:off x="3478849" y="3308676"/>
              <a:ext cx="0" cy="422131"/>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05" name="Line 138"/>
            <p:cNvSpPr>
              <a:spLocks noChangeShapeType="1"/>
            </p:cNvSpPr>
            <p:nvPr/>
          </p:nvSpPr>
          <p:spPr bwMode="auto">
            <a:xfrm>
              <a:off x="1151308" y="3308676"/>
              <a:ext cx="2327541" cy="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06" name="Text Box 140"/>
            <p:cNvSpPr txBox="1">
              <a:spLocks noChangeArrowheads="1"/>
            </p:cNvSpPr>
            <p:nvPr/>
          </p:nvSpPr>
          <p:spPr bwMode="auto">
            <a:xfrm>
              <a:off x="3515625" y="3080076"/>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7" name="组合 16"/>
          <p:cNvGrpSpPr>
            <a:grpSpLocks/>
          </p:cNvGrpSpPr>
          <p:nvPr/>
        </p:nvGrpSpPr>
        <p:grpSpPr bwMode="auto">
          <a:xfrm>
            <a:off x="1143000" y="3176588"/>
            <a:ext cx="5715000" cy="1428750"/>
            <a:chOff x="1143000" y="3080076"/>
            <a:chExt cx="4191000" cy="1429350"/>
          </a:xfrm>
        </p:grpSpPr>
        <p:sp>
          <p:nvSpPr>
            <p:cNvPr id="117797" name="Line 92"/>
            <p:cNvSpPr>
              <a:spLocks noChangeShapeType="1"/>
            </p:cNvSpPr>
            <p:nvPr/>
          </p:nvSpPr>
          <p:spPr bwMode="auto">
            <a:xfrm>
              <a:off x="1143000" y="4509426"/>
              <a:ext cx="228600" cy="0"/>
            </a:xfrm>
            <a:prstGeom prst="line">
              <a:avLst/>
            </a:prstGeom>
            <a:noFill/>
            <a:ln w="28575">
              <a:solidFill>
                <a:srgbClr val="00FF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98" name="Line 93"/>
            <p:cNvSpPr>
              <a:spLocks noChangeShapeType="1"/>
            </p:cNvSpPr>
            <p:nvPr/>
          </p:nvSpPr>
          <p:spPr bwMode="auto">
            <a:xfrm>
              <a:off x="1143000" y="4204626"/>
              <a:ext cx="0" cy="30480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99" name="Line 113"/>
            <p:cNvSpPr>
              <a:spLocks noChangeShapeType="1"/>
            </p:cNvSpPr>
            <p:nvPr/>
          </p:nvSpPr>
          <p:spPr bwMode="auto">
            <a:xfrm>
              <a:off x="1151308" y="4227739"/>
              <a:ext cx="3801650" cy="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00" name="Line 114"/>
            <p:cNvSpPr>
              <a:spLocks noChangeShapeType="1"/>
            </p:cNvSpPr>
            <p:nvPr/>
          </p:nvSpPr>
          <p:spPr bwMode="auto">
            <a:xfrm>
              <a:off x="4952958" y="3730807"/>
              <a:ext cx="0" cy="506557"/>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801" name="Text Box 141"/>
            <p:cNvSpPr txBox="1">
              <a:spLocks noChangeArrowheads="1"/>
            </p:cNvSpPr>
            <p:nvPr/>
          </p:nvSpPr>
          <p:spPr bwMode="auto">
            <a:xfrm>
              <a:off x="4913313" y="3080076"/>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C</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21" name="组合 20"/>
          <p:cNvGrpSpPr>
            <a:grpSpLocks/>
          </p:cNvGrpSpPr>
          <p:nvPr/>
        </p:nvGrpSpPr>
        <p:grpSpPr bwMode="auto">
          <a:xfrm>
            <a:off x="685800" y="2505075"/>
            <a:ext cx="3111500" cy="781050"/>
            <a:chOff x="685799" y="2408564"/>
            <a:chExt cx="3325449" cy="781425"/>
          </a:xfrm>
        </p:grpSpPr>
        <p:sp>
          <p:nvSpPr>
            <p:cNvPr id="117786" name="Text Box 123"/>
            <p:cNvSpPr txBox="1">
              <a:spLocks noChangeArrowheads="1"/>
            </p:cNvSpPr>
            <p:nvPr/>
          </p:nvSpPr>
          <p:spPr bwMode="auto">
            <a:xfrm>
              <a:off x="1425447" y="2605214"/>
              <a:ext cx="78093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a:t>
              </a: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28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787" name="Rectangle 117"/>
            <p:cNvSpPr>
              <a:spLocks noChangeArrowheads="1"/>
            </p:cNvSpPr>
            <p:nvPr/>
          </p:nvSpPr>
          <p:spPr bwMode="auto">
            <a:xfrm>
              <a:off x="2819400" y="2699076"/>
              <a:ext cx="1191848"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788" name="Rectangle 120"/>
            <p:cNvSpPr>
              <a:spLocks noChangeArrowheads="1"/>
            </p:cNvSpPr>
            <p:nvPr/>
          </p:nvSpPr>
          <p:spPr bwMode="auto">
            <a:xfrm>
              <a:off x="1371600" y="2699076"/>
              <a:ext cx="1191848"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789" name="Line 121"/>
            <p:cNvSpPr>
              <a:spLocks noChangeShapeType="1"/>
            </p:cNvSpPr>
            <p:nvPr/>
          </p:nvSpPr>
          <p:spPr bwMode="auto">
            <a:xfrm>
              <a:off x="2362199" y="2876876"/>
              <a:ext cx="476739"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90" name="Rectangle 122"/>
            <p:cNvSpPr>
              <a:spLocks noChangeArrowheads="1"/>
            </p:cNvSpPr>
            <p:nvPr/>
          </p:nvSpPr>
          <p:spPr bwMode="auto">
            <a:xfrm>
              <a:off x="1752599" y="2699076"/>
              <a:ext cx="397283" cy="3810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791" name="Line 124"/>
            <p:cNvSpPr>
              <a:spLocks noChangeShapeType="1"/>
            </p:cNvSpPr>
            <p:nvPr/>
          </p:nvSpPr>
          <p:spPr bwMode="auto">
            <a:xfrm>
              <a:off x="3200400" y="2699076"/>
              <a:ext cx="0" cy="381000"/>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92" name="Line 125"/>
            <p:cNvSpPr>
              <a:spLocks noChangeShapeType="1"/>
            </p:cNvSpPr>
            <p:nvPr/>
          </p:nvSpPr>
          <p:spPr bwMode="auto">
            <a:xfrm>
              <a:off x="3581400" y="2699076"/>
              <a:ext cx="0" cy="381000"/>
            </a:xfrm>
            <a:prstGeom prst="line">
              <a:avLst/>
            </a:prstGeom>
            <a:noFill/>
            <a:ln w="127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93" name="Text Box 128"/>
            <p:cNvSpPr txBox="1">
              <a:spLocks noChangeArrowheads="1"/>
            </p:cNvSpPr>
            <p:nvPr/>
          </p:nvSpPr>
          <p:spPr bwMode="auto">
            <a:xfrm>
              <a:off x="2819400" y="2599064"/>
              <a:ext cx="8878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1</a:t>
              </a:r>
              <a:r>
                <a:rPr kumimoji="1" lang="en-US" altLang="zh-CN" sz="30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0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e</a:t>
              </a:r>
              <a:endParaRPr kumimoji="1" lang="en-US" altLang="zh-CN" sz="3000" b="0"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794" name="Line 134"/>
            <p:cNvSpPr>
              <a:spLocks noChangeShapeType="1"/>
            </p:cNvSpPr>
            <p:nvPr/>
          </p:nvSpPr>
          <p:spPr bwMode="auto">
            <a:xfrm>
              <a:off x="1066800" y="2775276"/>
              <a:ext cx="317826"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95" name="Text Box 139"/>
            <p:cNvSpPr txBox="1">
              <a:spLocks noChangeArrowheads="1"/>
            </p:cNvSpPr>
            <p:nvPr/>
          </p:nvSpPr>
          <p:spPr bwMode="auto">
            <a:xfrm>
              <a:off x="685799" y="2408564"/>
              <a:ext cx="43866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B</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796" name="Text Box 144"/>
            <p:cNvSpPr txBox="1">
              <a:spLocks noChangeArrowheads="1"/>
            </p:cNvSpPr>
            <p:nvPr/>
          </p:nvSpPr>
          <p:spPr bwMode="auto">
            <a:xfrm>
              <a:off x="3546908" y="2580214"/>
              <a:ext cx="41549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grpSp>
        <p:nvGrpSpPr>
          <p:cNvPr id="13" name="组合 12"/>
          <p:cNvGrpSpPr>
            <a:grpSpLocks/>
          </p:cNvGrpSpPr>
          <p:nvPr/>
        </p:nvGrpSpPr>
        <p:grpSpPr bwMode="auto">
          <a:xfrm>
            <a:off x="1142999" y="2185988"/>
            <a:ext cx="2608595" cy="1600200"/>
            <a:chOff x="1143000" y="2089476"/>
            <a:chExt cx="5638800" cy="1600200"/>
          </a:xfrm>
        </p:grpSpPr>
        <p:sp>
          <p:nvSpPr>
            <p:cNvPr id="117781" name="Line 116"/>
            <p:cNvSpPr>
              <a:spLocks noChangeShapeType="1"/>
            </p:cNvSpPr>
            <p:nvPr/>
          </p:nvSpPr>
          <p:spPr bwMode="auto">
            <a:xfrm flipV="1">
              <a:off x="6324600" y="2470476"/>
              <a:ext cx="0" cy="121920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82" name="Text Box 142"/>
            <p:cNvSpPr txBox="1">
              <a:spLocks noChangeArrowheads="1"/>
            </p:cNvSpPr>
            <p:nvPr/>
          </p:nvSpPr>
          <p:spPr bwMode="auto">
            <a:xfrm>
              <a:off x="6361113" y="3080076"/>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783" name="Line 151"/>
            <p:cNvSpPr>
              <a:spLocks noChangeShapeType="1"/>
            </p:cNvSpPr>
            <p:nvPr/>
          </p:nvSpPr>
          <p:spPr bwMode="auto">
            <a:xfrm>
              <a:off x="1143000" y="2089476"/>
              <a:ext cx="228600" cy="0"/>
            </a:xfrm>
            <a:prstGeom prst="line">
              <a:avLst/>
            </a:prstGeom>
            <a:noFill/>
            <a:ln w="28575">
              <a:solidFill>
                <a:srgbClr val="00FF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84" name="Line 152"/>
            <p:cNvSpPr>
              <a:spLocks noChangeShapeType="1"/>
            </p:cNvSpPr>
            <p:nvPr/>
          </p:nvSpPr>
          <p:spPr bwMode="auto">
            <a:xfrm>
              <a:off x="1143000" y="2089476"/>
              <a:ext cx="0" cy="38100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85" name="Line 153"/>
            <p:cNvSpPr>
              <a:spLocks noChangeShapeType="1"/>
            </p:cNvSpPr>
            <p:nvPr/>
          </p:nvSpPr>
          <p:spPr bwMode="auto">
            <a:xfrm>
              <a:off x="1143000" y="2470476"/>
              <a:ext cx="5181600" cy="0"/>
            </a:xfrm>
            <a:prstGeom prst="line">
              <a:avLst/>
            </a:prstGeom>
            <a:noFill/>
            <a:ln w="28575">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grpSp>
      <p:grpSp>
        <p:nvGrpSpPr>
          <p:cNvPr id="22" name="组合 21"/>
          <p:cNvGrpSpPr>
            <a:grpSpLocks/>
          </p:cNvGrpSpPr>
          <p:nvPr/>
        </p:nvGrpSpPr>
        <p:grpSpPr bwMode="auto">
          <a:xfrm>
            <a:off x="657225" y="1781175"/>
            <a:ext cx="1857375" cy="611510"/>
            <a:chOff x="657341" y="1685314"/>
            <a:chExt cx="1857259" cy="611232"/>
          </a:xfrm>
        </p:grpSpPr>
        <p:sp>
          <p:nvSpPr>
            <p:cNvPr id="117775" name="Rectangle 145"/>
            <p:cNvSpPr>
              <a:spLocks noChangeArrowheads="1"/>
            </p:cNvSpPr>
            <p:nvPr/>
          </p:nvSpPr>
          <p:spPr bwMode="auto">
            <a:xfrm>
              <a:off x="1371600" y="1860876"/>
              <a:ext cx="1143000" cy="381000"/>
            </a:xfrm>
            <a:prstGeom prst="rect">
              <a:avLst/>
            </a:prstGeom>
            <a:noFill/>
            <a:ln w="9525">
              <a:solidFill>
                <a:srgbClr val="FFFF00"/>
              </a:solidFill>
              <a:miter lim="800000"/>
              <a:headEnd/>
              <a:tailE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776" name="Rectangle 146"/>
            <p:cNvSpPr>
              <a:spLocks noChangeArrowheads="1"/>
            </p:cNvSpPr>
            <p:nvPr/>
          </p:nvSpPr>
          <p:spPr bwMode="auto">
            <a:xfrm>
              <a:off x="1752600" y="1860876"/>
              <a:ext cx="381000" cy="381000"/>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17777" name="Text Box 147"/>
            <p:cNvSpPr txBox="1">
              <a:spLocks noChangeArrowheads="1"/>
            </p:cNvSpPr>
            <p:nvPr/>
          </p:nvSpPr>
          <p:spPr bwMode="auto">
            <a:xfrm>
              <a:off x="1409700" y="1773564"/>
              <a:ext cx="723230" cy="522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0  </a:t>
              </a:r>
              <a:r>
                <a:rPr kumimoji="1" lang="en-US" altLang="zh-CN" sz="28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0</a:t>
              </a:r>
              <a:endParaRPr kumimoji="1" lang="en-US" altLang="zh-CN" sz="3200" b="0"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778" name="Line 148"/>
            <p:cNvSpPr>
              <a:spLocks noChangeShapeType="1"/>
            </p:cNvSpPr>
            <p:nvPr/>
          </p:nvSpPr>
          <p:spPr bwMode="auto">
            <a:xfrm>
              <a:off x="1066800" y="1965951"/>
              <a:ext cx="304800" cy="0"/>
            </a:xfrm>
            <a:prstGeom prst="line">
              <a:avLst/>
            </a:prstGeom>
            <a:noFill/>
            <a:ln w="28575">
              <a:solidFill>
                <a:srgbClr val="FFFF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17779" name="Text Box 150"/>
            <p:cNvSpPr txBox="1">
              <a:spLocks noChangeArrowheads="1"/>
            </p:cNvSpPr>
            <p:nvPr/>
          </p:nvSpPr>
          <p:spPr bwMode="auto">
            <a:xfrm>
              <a:off x="2133600" y="1722764"/>
              <a:ext cx="372269"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endParaRPr kumimoji="1" lang="zh-CN" altLang="en-US"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17780" name="Text Box 149"/>
            <p:cNvSpPr txBox="1">
              <a:spLocks noChangeArrowheads="1"/>
            </p:cNvSpPr>
            <p:nvPr/>
          </p:nvSpPr>
          <p:spPr bwMode="auto">
            <a:xfrm>
              <a:off x="657341" y="1685314"/>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1"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rPr>
                <a:t>A</a:t>
              </a:r>
              <a:endParaRPr kumimoji="1" lang="en-US" altLang="zh-CN" sz="3200" b="0" i="0" u="none" strike="noStrike" kern="120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grpSp>
      <p:sp>
        <p:nvSpPr>
          <p:cNvPr id="219" name="Rectangle 18"/>
          <p:cNvSpPr>
            <a:spLocks noChangeArrowheads="1"/>
          </p:cNvSpPr>
          <p:nvPr/>
        </p:nvSpPr>
        <p:spPr bwMode="auto">
          <a:xfrm>
            <a:off x="298450" y="1223963"/>
            <a:ext cx="8580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A = ( )</a:t>
            </a:r>
            <a:r>
              <a:rPr kumimoji="1" lang="zh-CN" altLang="en-US"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B = (e)    C = (a, (</a:t>
            </a:r>
            <a:r>
              <a:rPr kumimoji="1" lang="en-US" altLang="zh-CN" sz="3200" b="1" i="0" u="none" strike="noStrike" kern="1200" cap="none" spc="0" normalizeH="0" baseline="0" noProof="0" dirty="0" err="1" smtClean="0">
                <a:ln>
                  <a:noFill/>
                </a:ln>
                <a:solidFill>
                  <a:srgbClr val="FFFFFF"/>
                </a:solidFill>
                <a:effectLst/>
                <a:uLnTx/>
                <a:uFillTx/>
                <a:latin typeface="Times New Roman" panose="02020603050405020304" pitchFamily="18" charset="0"/>
                <a:ea typeface="宋体" panose="02010600030101010101" pitchFamily="2" charset="-122"/>
                <a:cs typeface="+mn-cs"/>
              </a:rPr>
              <a:t>b,c,d</a:t>
            </a: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 )   D = </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a:t>
            </a:r>
            <a:r>
              <a:rPr kumimoji="1" lang="en-US" altLang="zh-CN" sz="32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A, B, C</a:t>
            </a:r>
            <a:r>
              <a:rPr kumimoji="1" lang="en-US" altLang="zh-CN" sz="3200" b="1" i="0" u="none" strike="noStrike" kern="1200" cap="none" spc="0" normalizeH="0" baseline="0" noProof="0" dirty="0" smtClean="0">
                <a:ln>
                  <a:noFill/>
                </a:ln>
                <a:solidFill>
                  <a:srgbClr val="FFFFFF"/>
                </a:solidFill>
                <a:effectLst/>
                <a:uLnTx/>
                <a:uFillTx/>
                <a:latin typeface="宋体"/>
                <a:ea typeface="宋体"/>
                <a:cs typeface="+mn-cs"/>
              </a:rPr>
              <a:t>)</a:t>
            </a:r>
          </a:p>
        </p:txBody>
      </p:sp>
      <p:sp>
        <p:nvSpPr>
          <p:cNvPr id="220" name="Rectangle 18"/>
          <p:cNvSpPr>
            <a:spLocks noChangeArrowheads="1"/>
          </p:cNvSpPr>
          <p:nvPr/>
        </p:nvSpPr>
        <p:spPr bwMode="auto">
          <a:xfrm>
            <a:off x="6257925" y="1689100"/>
            <a:ext cx="2211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32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rPr>
              <a:t>E = ( a, E )</a:t>
            </a:r>
          </a:p>
        </p:txBody>
      </p:sp>
      <p:sp>
        <p:nvSpPr>
          <p:cNvPr id="117774" name="Text Box 2"/>
          <p:cNvSpPr txBox="1">
            <a:spLocks noChangeArrowheads="1"/>
          </p:cNvSpPr>
          <p:nvPr/>
        </p:nvSpPr>
        <p:spPr bwMode="auto">
          <a:xfrm>
            <a:off x="225425" y="746125"/>
            <a:ext cx="871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marL="363538" indent="-363538">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363538" marR="0" lvl="0" indent="-363538" algn="l" defTabSz="914400" rtl="0" eaLnBrk="0" fontAlgn="base" latinLnBrk="0" hangingPunct="0">
              <a:lnSpc>
                <a:spcPct val="100000"/>
              </a:lnSpc>
              <a:spcBef>
                <a:spcPct val="20000"/>
              </a:spcBef>
              <a:spcAft>
                <a:spcPct val="0"/>
              </a:spcAft>
              <a:buClr>
                <a:srgbClr val="FFFF00"/>
              </a:buClr>
              <a:buSzTx/>
              <a:buFont typeface="Wingdings" panose="05000000000000000000" pitchFamily="2" charset="2"/>
              <a:buChar char="l"/>
              <a:tabLst/>
              <a:defRPr/>
            </a:pPr>
            <a:r>
              <a:rPr kumimoji="1" lang="zh-CN" altLang="en-US" sz="3200" b="1" i="0" u="none" strike="noStrike" kern="1200" cap="none" spc="0" normalizeH="0" baseline="0" noProof="0">
                <a:ln>
                  <a:noFill/>
                </a:ln>
                <a:solidFill>
                  <a:srgbClr val="FFFF00"/>
                </a:solidFill>
                <a:effectLst/>
                <a:uLnTx/>
                <a:uFillTx/>
                <a:latin typeface="Arial" panose="020B0604020202020204" pitchFamily="34" charset="0"/>
                <a:ea typeface="宋体" panose="02010600030101010101" pitchFamily="2" charset="-122"/>
                <a:cs typeface="+mn-cs"/>
              </a:rPr>
              <a:t> 子表构造法</a:t>
            </a:r>
          </a:p>
        </p:txBody>
      </p:sp>
      <p:sp>
        <p:nvSpPr>
          <p:cNvPr id="132" name="Rectangle 18"/>
          <p:cNvSpPr>
            <a:spLocks noChangeArrowheads="1"/>
          </p:cNvSpPr>
          <p:nvPr/>
        </p:nvSpPr>
        <p:spPr bwMode="auto">
          <a:xfrm>
            <a:off x="1754807" y="1868387"/>
            <a:ext cx="386923" cy="523220"/>
          </a:xfrm>
          <a:prstGeom prst="rect">
            <a:avLst/>
          </a:prstGeom>
          <a:solidFill>
            <a:schemeClr val="bg2"/>
          </a:solidFill>
          <a:ln>
            <a:noFill/>
          </a:ln>
          <a:extLst/>
        </p:spPr>
        <p:txBody>
          <a:bodyPr wrap="squar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5" name="Rectangle 18"/>
          <p:cNvSpPr>
            <a:spLocks noChangeArrowheads="1"/>
          </p:cNvSpPr>
          <p:nvPr/>
        </p:nvSpPr>
        <p:spPr bwMode="auto">
          <a:xfrm>
            <a:off x="1709802" y="2683541"/>
            <a:ext cx="386923" cy="523220"/>
          </a:xfrm>
          <a:prstGeom prst="rect">
            <a:avLst/>
          </a:prstGeom>
          <a:solidFill>
            <a:schemeClr val="bg2"/>
          </a:solidFill>
          <a:ln>
            <a:noFill/>
          </a:ln>
          <a:extLst/>
        </p:spPr>
        <p:txBody>
          <a:bodyPr wrap="squar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
        <p:nvSpPr>
          <p:cNvPr id="136" name="Rectangle 18"/>
          <p:cNvSpPr>
            <a:spLocks noChangeArrowheads="1"/>
          </p:cNvSpPr>
          <p:nvPr/>
        </p:nvSpPr>
        <p:spPr bwMode="auto">
          <a:xfrm>
            <a:off x="1799812" y="4465180"/>
            <a:ext cx="386923" cy="523220"/>
          </a:xfrm>
          <a:prstGeom prst="rect">
            <a:avLst/>
          </a:prstGeom>
          <a:solidFill>
            <a:schemeClr val="bg2"/>
          </a:solidFill>
          <a:ln>
            <a:noFill/>
          </a:ln>
          <a:extLst/>
        </p:spPr>
        <p:txBody>
          <a:bodyPr wrap="squar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smtClean="0">
                <a:ln>
                  <a:noFill/>
                </a:ln>
                <a:solidFill>
                  <a:srgbClr val="FFFFFF"/>
                </a:solidFill>
                <a:effectLst/>
                <a:uLnTx/>
                <a:uFillTx/>
                <a:latin typeface="Times New Roman" panose="02020603050405020304" pitchFamily="18" charset="0"/>
                <a:ea typeface="宋体" panose="02010600030101010101" pitchFamily="2" charset="-122"/>
                <a:cs typeface="+mn-cs"/>
              </a:rPr>
              <a:t>1</a:t>
            </a:r>
            <a:endParaRPr kumimoji="1" lang="en-US" altLang="zh-CN" sz="2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100119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3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1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1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P spid="132" grpId="0" animBg="1"/>
      <p:bldP spid="135" grpId="0" animBg="1"/>
      <p:bldP spid="136"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1"/>
          </p:nvPr>
        </p:nvSpPr>
        <p:spPr/>
        <p:txBody>
          <a:bodyPr/>
          <a:lstStyle/>
          <a:p>
            <a:r>
              <a:rPr lang="zh-CN" altLang="en-US"/>
              <a:t>第 </a:t>
            </a:r>
            <a:fld id="{B6F7F4D4-F824-4158-8598-BC9A05C86874}" type="slidenum">
              <a:rPr lang="zh-CN" altLang="en-US" b="1">
                <a:solidFill>
                  <a:srgbClr val="66CCFF"/>
                </a:solidFill>
              </a:rPr>
              <a:pPr/>
              <a:t>98</a:t>
            </a:fld>
            <a:r>
              <a:rPr lang="en-US" altLang="zh-CN" b="1"/>
              <a:t> </a:t>
            </a:r>
            <a:r>
              <a:rPr lang="zh-CN" altLang="en-US"/>
              <a:t>页</a:t>
            </a:r>
            <a:endParaRPr lang="zh-CN" altLang="en-US" sz="1800">
              <a:latin typeface="Arial" charset="0"/>
            </a:endParaRPr>
          </a:p>
        </p:txBody>
      </p:sp>
      <p:sp>
        <p:nvSpPr>
          <p:cNvPr id="1473538" name="Text Box 2"/>
          <p:cNvSpPr txBox="1">
            <a:spLocks noChangeArrowheads="1"/>
          </p:cNvSpPr>
          <p:nvPr/>
        </p:nvSpPr>
        <p:spPr bwMode="auto">
          <a:xfrm>
            <a:off x="225425" y="823913"/>
            <a:ext cx="8712200" cy="1165225"/>
          </a:xfrm>
          <a:prstGeom prst="rect">
            <a:avLst/>
          </a:prstGeom>
          <a:noFill/>
          <a:ln w="12700" cap="rnd">
            <a:noFill/>
            <a:miter lim="800000"/>
            <a:headEnd/>
            <a:tailEnd/>
          </a:ln>
          <a:effectLst/>
        </p:spPr>
        <p:txBody>
          <a:bodyPr>
            <a:spAutoFit/>
          </a:bodyPr>
          <a:lstStyle/>
          <a:p>
            <a:pPr>
              <a:lnSpc>
                <a:spcPct val="110000"/>
              </a:lnSpc>
              <a:spcBef>
                <a:spcPct val="10000"/>
              </a:spcBef>
              <a:buFont typeface="Wingdings" pitchFamily="2" charset="2"/>
              <a:buNone/>
            </a:pPr>
            <a:r>
              <a:rPr lang="zh-CN" altLang="en-US">
                <a:solidFill>
                  <a:srgbClr val="FFFFAF"/>
                </a:solidFill>
                <a:latin typeface="宋体" charset="-122"/>
              </a:rPr>
              <a:t>    广义表是递归结构，所以广义表的许多操作可以用递归算法实现。</a:t>
            </a:r>
          </a:p>
        </p:txBody>
      </p:sp>
      <p:sp>
        <p:nvSpPr>
          <p:cNvPr id="1473539" name="Rectangle 3"/>
          <p:cNvSpPr>
            <a:spLocks noGrp="1" noChangeArrowheads="1"/>
          </p:cNvSpPr>
          <p:nvPr>
            <p:ph type="title" idx="4294967295"/>
          </p:nvPr>
        </p:nvSpPr>
        <p:spPr/>
        <p:txBody>
          <a:bodyPr/>
          <a:lstStyle/>
          <a:p>
            <a:r>
              <a:rPr lang="zh-CN" altLang="en-US" i="0">
                <a:solidFill>
                  <a:srgbClr val="FFFF66"/>
                </a:solidFill>
                <a:latin typeface="宋体" charset="-122"/>
                <a:ea typeface="宋体" charset="-122"/>
              </a:rPr>
              <a:t>5</a:t>
            </a:r>
            <a:r>
              <a:rPr lang="en-US" altLang="zh-CN" i="0">
                <a:solidFill>
                  <a:srgbClr val="FFFF66"/>
                </a:solidFill>
                <a:latin typeface="宋体" charset="-122"/>
                <a:ea typeface="宋体" charset="-122"/>
              </a:rPr>
              <a:t>.4.3</a:t>
            </a:r>
            <a:r>
              <a:rPr lang="en-US" altLang="zh-CN" i="0">
                <a:solidFill>
                  <a:srgbClr val="FFFF66"/>
                </a:solidFill>
                <a:latin typeface="Times New Roman" pitchFamily="18" charset="0"/>
              </a:rPr>
              <a:t>  </a:t>
            </a:r>
            <a:r>
              <a:rPr lang="zh-CN" altLang="en-US" i="0">
                <a:solidFill>
                  <a:srgbClr val="FFFF66"/>
                </a:solidFill>
                <a:latin typeface="Times New Roman" pitchFamily="18" charset="0"/>
              </a:rPr>
              <a:t>广义表操作的实现</a:t>
            </a:r>
            <a:endParaRPr lang="en-US" altLang="zh-CN" i="0">
              <a:solidFill>
                <a:srgbClr val="FFFF66"/>
              </a:solidFill>
              <a:latin typeface="Times New Roman" pitchFamily="18" charset="0"/>
            </a:endParaRPr>
          </a:p>
        </p:txBody>
      </p:sp>
      <p:sp>
        <p:nvSpPr>
          <p:cNvPr id="1473540" name="Rectangle 4"/>
          <p:cNvSpPr>
            <a:spLocks noChangeArrowheads="1"/>
          </p:cNvSpPr>
          <p:nvPr/>
        </p:nvSpPr>
        <p:spPr bwMode="auto">
          <a:xfrm>
            <a:off x="825500" y="2273300"/>
            <a:ext cx="8280400" cy="3343096"/>
          </a:xfrm>
          <a:prstGeom prst="rect">
            <a:avLst/>
          </a:prstGeom>
          <a:noFill/>
          <a:ln w="9525" algn="ctr">
            <a:noFill/>
            <a:miter lim="800000"/>
            <a:headEnd/>
            <a:tailEnd/>
          </a:ln>
          <a:effectLst/>
        </p:spPr>
        <p:txBody>
          <a:bodyPr lIns="92075" tIns="46038" rIns="92075" bIns="46038">
            <a:spAutoFit/>
          </a:bodyPr>
          <a:lstStyle/>
          <a:p>
            <a:pPr>
              <a:lnSpc>
                <a:spcPct val="100000"/>
              </a:lnSpc>
              <a:buSzPct val="75000"/>
            </a:pPr>
            <a:r>
              <a:rPr lang="zh-CN" altLang="en-US" dirty="0"/>
              <a:t> 递归函数</a:t>
            </a:r>
          </a:p>
          <a:p>
            <a:pPr>
              <a:lnSpc>
                <a:spcPct val="100000"/>
              </a:lnSpc>
              <a:buNone/>
            </a:pPr>
            <a:r>
              <a:rPr lang="zh-CN" altLang="en-US" dirty="0" smtClean="0">
                <a:solidFill>
                  <a:schemeClr val="tx1"/>
                </a:solidFill>
              </a:rPr>
              <a:t>一个含</a:t>
            </a:r>
            <a:r>
              <a:rPr lang="zh-CN" altLang="en-US" dirty="0" smtClean="0"/>
              <a:t>直接或间接调用本函数语句</a:t>
            </a:r>
            <a:r>
              <a:rPr lang="zh-CN" altLang="en-US" dirty="0" smtClean="0">
                <a:solidFill>
                  <a:schemeClr val="tx1"/>
                </a:solidFill>
              </a:rPr>
              <a:t>的函数被称之为递归函数，它包含两个部分：</a:t>
            </a:r>
            <a:endParaRPr lang="en-US" altLang="zh-CN" dirty="0" smtClean="0">
              <a:solidFill>
                <a:schemeClr val="tx1"/>
              </a:solidFill>
            </a:endParaRPr>
          </a:p>
          <a:p>
            <a:pPr>
              <a:lnSpc>
                <a:spcPct val="100000"/>
              </a:lnSpc>
              <a:buNone/>
            </a:pPr>
            <a:r>
              <a:rPr lang="zh-CN" altLang="en-US" dirty="0" smtClean="0">
                <a:solidFill>
                  <a:schemeClr val="tx1"/>
                </a:solidFill>
              </a:rPr>
              <a:t>    </a:t>
            </a:r>
            <a:r>
              <a:rPr lang="en-US" altLang="zh-CN" dirty="0" smtClean="0">
                <a:solidFill>
                  <a:schemeClr val="tx1"/>
                </a:solidFill>
              </a:rPr>
              <a:t>1.</a:t>
            </a:r>
            <a:r>
              <a:rPr lang="zh-CN" altLang="en-US" dirty="0" smtClean="0">
                <a:solidFill>
                  <a:schemeClr val="tx1"/>
                </a:solidFill>
              </a:rPr>
              <a:t> 基本项</a:t>
            </a:r>
            <a:r>
              <a:rPr lang="zh-CN" altLang="en-US" dirty="0" smtClean="0"/>
              <a:t>：</a:t>
            </a:r>
            <a:r>
              <a:rPr lang="zh-CN" altLang="en-US" dirty="0" smtClean="0">
                <a:solidFill>
                  <a:schemeClr val="tx1"/>
                </a:solidFill>
              </a:rPr>
              <a:t>一个或几个</a:t>
            </a:r>
            <a:r>
              <a:rPr lang="zh-CN" altLang="en-US" dirty="0" smtClean="0"/>
              <a:t>终止条件</a:t>
            </a:r>
            <a:r>
              <a:rPr lang="zh-CN" altLang="en-US" dirty="0" smtClean="0">
                <a:solidFill>
                  <a:schemeClr val="tx1"/>
                </a:solidFill>
              </a:rPr>
              <a:t>。</a:t>
            </a:r>
          </a:p>
          <a:p>
            <a:pPr>
              <a:lnSpc>
                <a:spcPct val="100000"/>
              </a:lnSpc>
              <a:buNone/>
            </a:pPr>
            <a:r>
              <a:rPr lang="en-US" altLang="zh-CN" dirty="0" smtClean="0">
                <a:solidFill>
                  <a:schemeClr val="tx1"/>
                </a:solidFill>
              </a:rPr>
              <a:t>    2. </a:t>
            </a:r>
            <a:r>
              <a:rPr lang="zh-CN" altLang="en-US" dirty="0" smtClean="0">
                <a:solidFill>
                  <a:schemeClr val="tx1"/>
                </a:solidFill>
              </a:rPr>
              <a:t>归纳项：递归调用，调用层次越深，</a:t>
            </a:r>
            <a:r>
              <a:rPr lang="zh-CN" altLang="en-US" dirty="0" smtClean="0"/>
              <a:t>越接近于解</a:t>
            </a:r>
            <a:r>
              <a:rPr lang="en-US" altLang="zh-CN" dirty="0" smtClean="0">
                <a:solidFill>
                  <a:schemeClr val="tx1"/>
                </a:solidFill>
              </a:rPr>
              <a:t>; </a:t>
            </a:r>
            <a:endParaRPr lang="zh-CN" altLang="en-US" dirty="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473540">
                                            <p:txEl>
                                              <p:pRg st="0" end="0"/>
                                            </p:txEl>
                                          </p:spTgt>
                                        </p:tgtEl>
                                        <p:attrNameLst>
                                          <p:attrName>style.visibility</p:attrName>
                                        </p:attrNameLst>
                                      </p:cBhvr>
                                      <p:to>
                                        <p:strVal val="visible"/>
                                      </p:to>
                                    </p:set>
                                    <p:animEffect transition="in" filter="blinds(horizontal)">
                                      <p:cBhvr>
                                        <p:cTn id="7" dur="500"/>
                                        <p:tgtEl>
                                          <p:spTgt spid="1473540">
                                            <p:txEl>
                                              <p:pRg st="0" end="0"/>
                                            </p:txEl>
                                          </p:spTgt>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1473540">
                                            <p:txEl>
                                              <p:pRg st="1" end="1"/>
                                            </p:txEl>
                                          </p:spTgt>
                                        </p:tgtEl>
                                        <p:attrNameLst>
                                          <p:attrName>style.visibility</p:attrName>
                                        </p:attrNameLst>
                                      </p:cBhvr>
                                      <p:to>
                                        <p:strVal val="visible"/>
                                      </p:to>
                                    </p:set>
                                    <p:animEffect transition="in" filter="blinds(horizontal)">
                                      <p:cBhvr>
                                        <p:cTn id="10" dur="500"/>
                                        <p:tgtEl>
                                          <p:spTgt spid="1473540">
                                            <p:txEl>
                                              <p:pRg st="1" end="1"/>
                                            </p:txEl>
                                          </p:spTgt>
                                        </p:tgtEl>
                                      </p:cBhvr>
                                    </p:animEffect>
                                  </p:childTnLst>
                                </p:cTn>
                              </p:par>
                              <p:par>
                                <p:cTn id="11" presetID="3" presetClass="entr" presetSubtype="10" fill="hold" grpId="1" nodeType="withEffect">
                                  <p:stCondLst>
                                    <p:cond delay="0"/>
                                  </p:stCondLst>
                                  <p:childTnLst>
                                    <p:set>
                                      <p:cBhvr>
                                        <p:cTn id="12" dur="1" fill="hold">
                                          <p:stCondLst>
                                            <p:cond delay="0"/>
                                          </p:stCondLst>
                                        </p:cTn>
                                        <p:tgtEl>
                                          <p:spTgt spid="1473540">
                                            <p:txEl>
                                              <p:pRg st="2" end="2"/>
                                            </p:txEl>
                                          </p:spTgt>
                                        </p:tgtEl>
                                        <p:attrNameLst>
                                          <p:attrName>style.visibility</p:attrName>
                                        </p:attrNameLst>
                                      </p:cBhvr>
                                      <p:to>
                                        <p:strVal val="visible"/>
                                      </p:to>
                                    </p:set>
                                    <p:animEffect transition="in" filter="blinds(horizontal)">
                                      <p:cBhvr>
                                        <p:cTn id="13" dur="500"/>
                                        <p:tgtEl>
                                          <p:spTgt spid="1473540">
                                            <p:txEl>
                                              <p:pRg st="2" end="2"/>
                                            </p:txEl>
                                          </p:spTgt>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1473540">
                                            <p:txEl>
                                              <p:pRg st="3" end="3"/>
                                            </p:txEl>
                                          </p:spTgt>
                                        </p:tgtEl>
                                        <p:attrNameLst>
                                          <p:attrName>style.visibility</p:attrName>
                                        </p:attrNameLst>
                                      </p:cBhvr>
                                      <p:to>
                                        <p:strVal val="visible"/>
                                      </p:to>
                                    </p:set>
                                    <p:animEffect transition="in" filter="blinds(horizontal)">
                                      <p:cBhvr>
                                        <p:cTn id="16" dur="500"/>
                                        <p:tgtEl>
                                          <p:spTgt spid="14735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40" grpId="1" build="allAtOnce"/>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a:t>递归程序特点</a:t>
            </a:r>
          </a:p>
        </p:txBody>
      </p:sp>
      <p:sp>
        <p:nvSpPr>
          <p:cNvPr id="101379" name="Rectangle 3"/>
          <p:cNvSpPr>
            <a:spLocks noGrp="1" noChangeArrowheads="1"/>
          </p:cNvSpPr>
          <p:nvPr>
            <p:ph type="body" idx="1"/>
          </p:nvPr>
        </p:nvSpPr>
        <p:spPr/>
        <p:txBody>
          <a:bodyPr/>
          <a:lstStyle/>
          <a:p>
            <a:r>
              <a:rPr lang="zh-CN" altLang="en-US" sz="3200" dirty="0"/>
              <a:t>通常以递归形式定义算法与非递归算法比较，算法结构会更紧凑、清晰</a:t>
            </a:r>
            <a:r>
              <a:rPr lang="en-US" altLang="zh-CN" sz="3200" dirty="0"/>
              <a:t>;</a:t>
            </a:r>
          </a:p>
          <a:p>
            <a:r>
              <a:rPr lang="zh-CN" altLang="en-US" sz="3200" dirty="0"/>
              <a:t>但是，递归函数在递归调用过程中，会占用更多的内存空间和需更多的运行时间</a:t>
            </a:r>
            <a:r>
              <a:rPr lang="en-US" altLang="zh-CN" sz="3200" dirty="0"/>
              <a:t>;</a:t>
            </a:r>
          </a:p>
          <a:p>
            <a:r>
              <a:rPr lang="zh-CN" altLang="en-US" sz="3200" dirty="0">
                <a:solidFill>
                  <a:schemeClr val="tx1"/>
                </a:solidFill>
              </a:rPr>
              <a:t>它必须满足以下两个条件：</a:t>
            </a:r>
          </a:p>
          <a:p>
            <a:pPr lvl="1"/>
            <a:r>
              <a:rPr lang="en-US" altLang="zh-CN" dirty="0" smtClean="0"/>
              <a:t>1) </a:t>
            </a:r>
            <a:r>
              <a:rPr lang="zh-CN" altLang="en-US" dirty="0" smtClean="0"/>
              <a:t>必须有一个或几个</a:t>
            </a:r>
            <a:r>
              <a:rPr lang="zh-CN" altLang="en-US" dirty="0" smtClean="0">
                <a:solidFill>
                  <a:srgbClr val="00FFFF"/>
                </a:solidFill>
              </a:rPr>
              <a:t>终止条件</a:t>
            </a:r>
            <a:r>
              <a:rPr lang="zh-CN" altLang="en-US" dirty="0" smtClean="0"/>
              <a:t>。</a:t>
            </a:r>
            <a:endParaRPr lang="en-US" altLang="zh-CN" dirty="0" smtClean="0">
              <a:solidFill>
                <a:schemeClr val="tx1"/>
              </a:solidFill>
            </a:endParaRPr>
          </a:p>
          <a:p>
            <a:pPr lvl="1"/>
            <a:r>
              <a:rPr lang="en-US" altLang="zh-CN" dirty="0" smtClean="0">
                <a:solidFill>
                  <a:schemeClr val="tx1"/>
                </a:solidFill>
              </a:rPr>
              <a:t>2) </a:t>
            </a:r>
            <a:r>
              <a:rPr lang="zh-CN" altLang="en-US" dirty="0">
                <a:solidFill>
                  <a:schemeClr val="tx1"/>
                </a:solidFill>
              </a:rPr>
              <a:t>在每一</a:t>
            </a:r>
            <a:r>
              <a:rPr lang="zh-CN" altLang="en-US" dirty="0" smtClean="0">
                <a:solidFill>
                  <a:schemeClr val="tx1"/>
                </a:solidFill>
              </a:rPr>
              <a:t>次递归调用时</a:t>
            </a:r>
            <a:r>
              <a:rPr lang="zh-CN" altLang="en-US" dirty="0">
                <a:solidFill>
                  <a:schemeClr val="tx1"/>
                </a:solidFill>
              </a:rPr>
              <a:t>，必须</a:t>
            </a:r>
            <a:r>
              <a:rPr lang="zh-CN" altLang="en-US" dirty="0" smtClean="0">
                <a:solidFill>
                  <a:schemeClr val="tx1"/>
                </a:solidFill>
              </a:rPr>
              <a:t>是（在某种意义上）</a:t>
            </a:r>
            <a:r>
              <a:rPr lang="zh-CN" altLang="en-US" dirty="0" smtClean="0">
                <a:solidFill>
                  <a:srgbClr val="00FFFF"/>
                </a:solidFill>
              </a:rPr>
              <a:t>更接近于直接求解</a:t>
            </a:r>
            <a:r>
              <a:rPr lang="en-US" altLang="zh-CN" dirty="0" smtClean="0">
                <a:solidFill>
                  <a:srgbClr val="00FFFF"/>
                </a:solidFill>
              </a:rPr>
              <a:t>;  </a:t>
            </a:r>
            <a:r>
              <a:rPr lang="zh-CN" altLang="en-US" i="1" dirty="0" smtClean="0">
                <a:solidFill>
                  <a:srgbClr val="FFFF00"/>
                </a:solidFill>
              </a:rPr>
              <a:t>逐步靠近终止条件，而不是背离终止条件</a:t>
            </a:r>
            <a:endParaRPr lang="en-US" altLang="zh-CN" i="1" dirty="0" smtClean="0">
              <a:solidFill>
                <a:srgbClr val="FFFF00"/>
              </a:solidFill>
            </a:endParaRPr>
          </a:p>
          <a:p>
            <a:pPr lvl="1"/>
            <a:endParaRPr lang="en-US" altLang="zh-CN" dirty="0">
              <a:solidFill>
                <a:srgbClr val="00FFFF"/>
              </a:solidFill>
            </a:endParaRPr>
          </a:p>
        </p:txBody>
      </p:sp>
    </p:spTree>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kumimoji="1" lang="en-US" sz="3200" b="1" i="0" u="none" strike="noStrike" cap="none" normalizeH="0" baseline="0" smtClean="0">
            <a:ln>
              <a:noFill/>
            </a:ln>
            <a:solidFill>
              <a:srgbClr val="FFFF00"/>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kumimoji="1" lang="en-US" sz="3200" b="1" i="0" u="none" strike="noStrike" cap="none" normalizeH="0" baseline="0" smtClean="0">
            <a:ln>
              <a:noFill/>
            </a:ln>
            <a:solidFill>
              <a:srgbClr val="FFFF00"/>
            </a:solidFill>
            <a:effectLst/>
            <a:latin typeface="Arial" charset="0"/>
            <a:ea typeface="宋体"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kumimoji="1" lang="en-US" sz="3200" b="1" i="0" u="none" strike="noStrike" cap="none" normalizeH="0" baseline="0" smtClean="0">
            <a:ln>
              <a:noFill/>
            </a:ln>
            <a:solidFill>
              <a:srgbClr val="FFFF00"/>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90000"/>
          </a:lnSpc>
          <a:spcBef>
            <a:spcPct val="20000"/>
          </a:spcBef>
          <a:spcAft>
            <a:spcPct val="0"/>
          </a:spcAft>
          <a:buClr>
            <a:srgbClr val="FFFF00"/>
          </a:buClr>
          <a:buSzTx/>
          <a:buFont typeface="Wingdings" pitchFamily="2" charset="2"/>
          <a:buChar char="l"/>
          <a:tabLst/>
          <a:defRPr kumimoji="1" lang="en-US" sz="3200" b="1" i="0" u="none" strike="noStrike" cap="none" normalizeH="0" baseline="0" smtClean="0">
            <a:ln>
              <a:noFill/>
            </a:ln>
            <a:solidFill>
              <a:srgbClr val="FFFF00"/>
            </a:solidFill>
            <a:effectLst/>
            <a:latin typeface="Arial"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14709</TotalTime>
  <Words>15273</Words>
  <Application>Microsoft Office PowerPoint</Application>
  <PresentationFormat>全屏显示(4:3)</PresentationFormat>
  <Paragraphs>2105</Paragraphs>
  <Slides>134</Slides>
  <Notes>17</Notes>
  <HiddenSlides>16</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2</vt:i4>
      </vt:variant>
      <vt:variant>
        <vt:lpstr>幻灯片标题</vt:lpstr>
      </vt:variant>
      <vt:variant>
        <vt:i4>134</vt:i4>
      </vt:variant>
    </vt:vector>
  </HeadingPairs>
  <TitlesOfParts>
    <vt:vector size="152" baseType="lpstr">
      <vt:lpstr>Monotype Sorts</vt:lpstr>
      <vt:lpstr>仿宋_GB2312</vt:lpstr>
      <vt:lpstr>黑体</vt:lpstr>
      <vt:lpstr>华文行楷</vt:lpstr>
      <vt:lpstr>楷体</vt:lpstr>
      <vt:lpstr>楷体_GB2312</vt:lpstr>
      <vt:lpstr>隶书</vt:lpstr>
      <vt:lpstr>宋体</vt:lpstr>
      <vt:lpstr>幼圆</vt:lpstr>
      <vt:lpstr>Arial</vt:lpstr>
      <vt:lpstr>Symbol</vt:lpstr>
      <vt:lpstr>Times New Roman</vt:lpstr>
      <vt:lpstr>Wingdings</vt:lpstr>
      <vt:lpstr>Wingdings 2</vt:lpstr>
      <vt:lpstr>个人主页 (标准)</vt:lpstr>
      <vt:lpstr>1_个人主页 (标准)</vt:lpstr>
      <vt:lpstr>位图图像</vt:lpstr>
      <vt:lpstr>Equation</vt:lpstr>
      <vt:lpstr>PowerPoint 演示文稿</vt:lpstr>
      <vt:lpstr>主要内容</vt:lpstr>
      <vt:lpstr>  5.1 数 组</vt:lpstr>
      <vt:lpstr>5.1 数组的概念</vt:lpstr>
      <vt:lpstr>5.1 数组的概念</vt:lpstr>
      <vt:lpstr>5.1 数组的概念</vt:lpstr>
      <vt:lpstr>5.1 数组的概念</vt:lpstr>
      <vt:lpstr>5.1 数组的概念</vt:lpstr>
      <vt:lpstr>5.1 数组的概念</vt:lpstr>
      <vt:lpstr>5.1 数组的概念</vt:lpstr>
      <vt:lpstr>5.2 数组的存储和实现</vt:lpstr>
      <vt:lpstr>5.2 数组的存储和实现</vt:lpstr>
      <vt:lpstr>5.1 数组的概念</vt:lpstr>
      <vt:lpstr>5.1 数组的概念</vt:lpstr>
      <vt:lpstr>5.2 数组的存储和实现</vt:lpstr>
      <vt:lpstr>5.2 数组的存储和实现</vt:lpstr>
      <vt:lpstr>5.2 数组的存储和实现</vt:lpstr>
      <vt:lpstr>5.2 数组的存储和实现</vt:lpstr>
      <vt:lpstr>5.2 数组的存储和实现</vt:lpstr>
      <vt:lpstr>PowerPoint 演示文稿</vt:lpstr>
      <vt:lpstr>5.2 数组的存储和实现</vt:lpstr>
      <vt:lpstr>5.2 数组的存储和实现</vt:lpstr>
      <vt:lpstr>5.2 数组的存储和实现</vt:lpstr>
      <vt:lpstr>5.2 数组的存储和实现</vt:lpstr>
      <vt:lpstr>高维数组映像函数</vt:lpstr>
      <vt:lpstr>高维数组映像函数</vt:lpstr>
      <vt:lpstr>高维数组映像函数</vt:lpstr>
      <vt:lpstr>高维数组映像函数</vt:lpstr>
      <vt:lpstr>高维数组映像函数</vt:lpstr>
      <vt:lpstr>5.2 数组的存储和实现</vt:lpstr>
      <vt:lpstr>5.2 数组的存储和实现</vt:lpstr>
      <vt:lpstr>初始化数组操作</vt:lpstr>
      <vt:lpstr>销毁数组操作</vt:lpstr>
      <vt:lpstr> 读元素操作</vt:lpstr>
      <vt:lpstr> 写元素操作</vt:lpstr>
      <vt:lpstr>5.3 矩阵的压缩存储</vt:lpstr>
      <vt:lpstr>5.3.1 特殊矩阵</vt:lpstr>
      <vt:lpstr>5.3.1 特殊矩阵</vt:lpstr>
      <vt:lpstr>5.3.1 特殊矩阵</vt:lpstr>
      <vt:lpstr>5.3.1 特殊矩阵</vt:lpstr>
      <vt:lpstr>5.3.1 特殊矩阵</vt:lpstr>
      <vt:lpstr>5.3.2 稀疏矩阵</vt:lpstr>
      <vt:lpstr>5.3.2稀疏矩阵</vt:lpstr>
      <vt:lpstr>稀疏矩阵的存储</vt:lpstr>
      <vt:lpstr>5.3.2 随机稀疏矩阵的压缩存储方法</vt:lpstr>
      <vt:lpstr>5.3.2 稀疏矩阵</vt:lpstr>
      <vt:lpstr>5.3.2 稀疏矩阵</vt:lpstr>
      <vt:lpstr>5.3.2 稀疏矩阵</vt:lpstr>
      <vt:lpstr>5.3.2 稀疏矩阵</vt:lpstr>
      <vt:lpstr>5.3.2 稀疏矩阵</vt:lpstr>
      <vt:lpstr>5.3.2 稀疏矩阵</vt:lpstr>
      <vt:lpstr>5.3.2 稀疏矩阵</vt:lpstr>
      <vt:lpstr>5.3.2 稀疏矩阵</vt:lpstr>
      <vt:lpstr>5.3.2 稀疏矩阵</vt:lpstr>
      <vt:lpstr>5.3.2 稀疏矩阵</vt:lpstr>
      <vt:lpstr>5.3.2 稀疏矩阵 提高算法效率</vt:lpstr>
      <vt:lpstr>5.3.2 稀疏矩阵</vt:lpstr>
      <vt:lpstr>5.3.2 稀疏矩阵</vt:lpstr>
      <vt:lpstr>5.3.2 稀疏矩阵</vt:lpstr>
      <vt:lpstr>5.3.2 稀疏矩阵</vt:lpstr>
      <vt:lpstr>5.3.2 稀疏矩阵</vt:lpstr>
      <vt:lpstr>算法分析</vt:lpstr>
      <vt:lpstr>5.3.2 稀疏矩阵</vt:lpstr>
      <vt:lpstr>5.3.2 稀疏矩阵</vt:lpstr>
      <vt:lpstr>矩阵的乘法</vt:lpstr>
      <vt:lpstr>用带行表三元组表示矩阵时的算法</vt:lpstr>
      <vt:lpstr>用三元组表示矩阵时的算法</vt:lpstr>
      <vt:lpstr>5.3.2 稀疏矩阵</vt:lpstr>
      <vt:lpstr>5.3.2 稀疏矩阵</vt:lpstr>
      <vt:lpstr>5.3.2 稀疏矩阵</vt:lpstr>
      <vt:lpstr>第五章 习题</vt:lpstr>
      <vt:lpstr>第五章 习题</vt:lpstr>
      <vt:lpstr>线性存储位置与矩阵下标的反映射</vt:lpstr>
      <vt:lpstr> 5.3  广义表</vt:lpstr>
      <vt:lpstr>5.4.1  广义表的定义</vt:lpstr>
      <vt:lpstr>5.4 广义表</vt:lpstr>
      <vt:lpstr>5.4.1  广义表的定义</vt:lpstr>
      <vt:lpstr>5.4.1  广义表的定义</vt:lpstr>
      <vt:lpstr>广义表的结构特点</vt:lpstr>
      <vt:lpstr>5.4.1  广义表的定义</vt:lpstr>
      <vt:lpstr>广义表的结构特点</vt:lpstr>
      <vt:lpstr>广义表的结构特点</vt:lpstr>
      <vt:lpstr>基本操作</vt:lpstr>
      <vt:lpstr>PowerPoint 演示文稿</vt:lpstr>
      <vt:lpstr>5.4.2  广义表的存储结构</vt:lpstr>
      <vt:lpstr>5.4.2  广义表的存储结构</vt:lpstr>
      <vt:lpstr>5.4.2  广义表的存储结构</vt:lpstr>
      <vt:lpstr>5.4.2  广义表的存储结构</vt:lpstr>
      <vt:lpstr>5.4.2  广义表的存储结构</vt:lpstr>
      <vt:lpstr>5.4.2  广义表的存储结构</vt:lpstr>
      <vt:lpstr>5.4.2  广义表的存储结构</vt:lpstr>
      <vt:lpstr>5.4.2  广义表的存储结构</vt:lpstr>
      <vt:lpstr>5.4.2  广义表的存储结构</vt:lpstr>
      <vt:lpstr>5.4.2  广义表的存储结构</vt:lpstr>
      <vt:lpstr>5.4.2  广义表的存储结构</vt:lpstr>
      <vt:lpstr>5.4.2  广义表的存储结构</vt:lpstr>
      <vt:lpstr>5.4.2  广义表的存储结构</vt:lpstr>
      <vt:lpstr>5.4.3  广义表操作的实现</vt:lpstr>
      <vt:lpstr>递归程序特点</vt:lpstr>
      <vt:lpstr>5.4.3  广义表操作的实现</vt:lpstr>
      <vt:lpstr>例:梵塔问题: Hanoi(n, x, y, z)</vt:lpstr>
      <vt:lpstr>PowerPoint 演示文稿</vt:lpstr>
      <vt:lpstr>PowerPoint 演示文稿</vt:lpstr>
      <vt:lpstr>PowerPoint 演示文稿</vt:lpstr>
      <vt:lpstr>PowerPoint 演示文稿</vt:lpstr>
      <vt:lpstr>5.4.3  广义表操作的实现</vt:lpstr>
      <vt:lpstr>5.4.3  广义表操作的实现</vt:lpstr>
      <vt:lpstr>5.4.3  广义表操作的实现</vt:lpstr>
      <vt:lpstr>5.4.3  广义表操作的实现</vt:lpstr>
      <vt:lpstr>5.4.3  广义表操作的实现</vt:lpstr>
      <vt:lpstr>5.4.3  广义表操作的实现</vt:lpstr>
      <vt:lpstr>5.4.3  广义表操作的实现</vt:lpstr>
      <vt:lpstr>5.4.3  广义表操作的实现</vt:lpstr>
      <vt:lpstr>5.4.3  广义表操作的实现</vt:lpstr>
      <vt:lpstr>5.4.3  广义表操作的实现</vt:lpstr>
      <vt:lpstr>5.4.3  广义表操作的实现</vt:lpstr>
      <vt:lpstr>删除广义表中所有元素为x的原子结点</vt:lpstr>
      <vt:lpstr>删除原子项 x的情况</vt:lpstr>
      <vt:lpstr>第一项是原子项单不等于x</vt:lpstr>
      <vt:lpstr>PowerPoint 演示文稿</vt:lpstr>
      <vt:lpstr>5.4.3  广义表操作的实现</vt:lpstr>
      <vt:lpstr>5.4.3  广义表操作的实现</vt:lpstr>
      <vt:lpstr>5.4.3  广义表操作的实现</vt:lpstr>
      <vt:lpstr>5.4.3  广义表操作的实现</vt:lpstr>
      <vt:lpstr>5.4.3  广义表操作的实现</vt:lpstr>
      <vt:lpstr>5.4.3  广义表操作的实现</vt:lpstr>
      <vt:lpstr>5.4.3  广义表操作的实现</vt:lpstr>
      <vt:lpstr>5.4.3  广义表操作的实现</vt:lpstr>
      <vt:lpstr>5.4.3  广义表操作的实现</vt:lpstr>
      <vt:lpstr>5.4.3  广义表操作的实现</vt:lpstr>
      <vt:lpstr>学习要点</vt:lpstr>
      <vt:lpstr>PowerPoint 演示文稿</vt:lpstr>
      <vt:lpstr>PowerPoint 演示文稿</vt:lpstr>
      <vt:lpstr>PowerPoint 演示文稿</vt:lpstr>
    </vt:vector>
  </TitlesOfParts>
  <Manager/>
  <Company>计算机科学工程系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树</dc:title>
  <dc:creator>陈朔鹰</dc:creator>
  <cp:lastModifiedBy>Wu Yuan</cp:lastModifiedBy>
  <cp:revision>1103</cp:revision>
  <cp:lastPrinted>1995-12-08T18:33:06Z</cp:lastPrinted>
  <dcterms:created xsi:type="dcterms:W3CDTF">2000-02-03T08:31:38Z</dcterms:created>
  <dcterms:modified xsi:type="dcterms:W3CDTF">2020-11-02T12:56:48Z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D:\Cprogram\jianggao\d01</vt:lpwstr>
  </property>
</Properties>
</file>